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26"/>
  </p:notesMasterIdLst>
  <p:sldIdLst>
    <p:sldId id="256" r:id="rId2"/>
    <p:sldId id="257" r:id="rId3"/>
    <p:sldId id="258" r:id="rId4"/>
    <p:sldId id="260" r:id="rId5"/>
    <p:sldId id="261" r:id="rId6"/>
    <p:sldId id="263" r:id="rId7"/>
    <p:sldId id="264" r:id="rId8"/>
    <p:sldId id="265" r:id="rId9"/>
    <p:sldId id="266" r:id="rId10"/>
    <p:sldId id="267" r:id="rId11"/>
    <p:sldId id="269" r:id="rId12"/>
    <p:sldId id="270" r:id="rId13"/>
    <p:sldId id="271" r:id="rId14"/>
    <p:sldId id="272" r:id="rId15"/>
    <p:sldId id="273" r:id="rId16"/>
    <p:sldId id="274" r:id="rId17"/>
    <p:sldId id="276" r:id="rId18"/>
    <p:sldId id="277" r:id="rId19"/>
    <p:sldId id="278" r:id="rId20"/>
    <p:sldId id="279" r:id="rId21"/>
    <p:sldId id="281" r:id="rId22"/>
    <p:sldId id="282" r:id="rId23"/>
    <p:sldId id="283" r:id="rId24"/>
    <p:sldId id="214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2D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660"/>
  </p:normalViewPr>
  <p:slideViewPr>
    <p:cSldViewPr snapToGrid="0">
      <p:cViewPr varScale="1">
        <p:scale>
          <a:sx n="106" d="100"/>
          <a:sy n="106" d="100"/>
        </p:scale>
        <p:origin x="1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598B4-08AA-4E41-A4C7-E1B214C350F1}" type="datetimeFigureOut">
              <a:rPr lang="en-US" smtClean="0"/>
              <a:t>6/27/2019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5A6A8-0758-4898-B117-0083582407B8}" type="slidenum">
              <a:rPr lang="en-US" smtClean="0"/>
              <a:t>‹#›</a:t>
            </a:fld>
            <a:endParaRPr lang="en-US"/>
          </a:p>
        </p:txBody>
      </p:sp>
    </p:spTree>
    <p:extLst>
      <p:ext uri="{BB962C8B-B14F-4D97-AF65-F5344CB8AC3E}">
        <p14:creationId xmlns:p14="http://schemas.microsoft.com/office/powerpoint/2010/main" val="1316285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04E9A3-37DF-4388-9A61-B2CB81CDF35C}"/>
              </a:ext>
            </a:extLst>
          </p:cNvPr>
          <p:cNvSpPr>
            <a:spLocks noGrp="1"/>
          </p:cNvSpPr>
          <p:nvPr>
            <p:ph type="pic" sz="quarter" idx="10"/>
          </p:nvPr>
        </p:nvSpPr>
        <p:spPr>
          <a:xfrm>
            <a:off x="174625" y="174625"/>
            <a:ext cx="11842750" cy="6508750"/>
          </a:xfrm>
          <a:custGeom>
            <a:avLst/>
            <a:gdLst>
              <a:gd name="connsiteX0" fmla="*/ 0 w 28422600"/>
              <a:gd name="connsiteY0" fmla="*/ 0 h 15621000"/>
              <a:gd name="connsiteX1" fmla="*/ 28422600 w 28422600"/>
              <a:gd name="connsiteY1" fmla="*/ 0 h 15621000"/>
              <a:gd name="connsiteX2" fmla="*/ 28422600 w 28422600"/>
              <a:gd name="connsiteY2" fmla="*/ 15621000 h 15621000"/>
              <a:gd name="connsiteX3" fmla="*/ 0 w 28422600"/>
              <a:gd name="connsiteY3" fmla="*/ 15621000 h 15621000"/>
            </a:gdLst>
            <a:ahLst/>
            <a:cxnLst>
              <a:cxn ang="0">
                <a:pos x="connsiteX0" y="connsiteY0"/>
              </a:cxn>
              <a:cxn ang="0">
                <a:pos x="connsiteX1" y="connsiteY1"/>
              </a:cxn>
              <a:cxn ang="0">
                <a:pos x="connsiteX2" y="connsiteY2"/>
              </a:cxn>
              <a:cxn ang="0">
                <a:pos x="connsiteX3" y="connsiteY3"/>
              </a:cxn>
            </a:cxnLst>
            <a:rect l="l" t="t" r="r" b="b"/>
            <a:pathLst>
              <a:path w="28422600" h="15621000">
                <a:moveTo>
                  <a:pt x="0" y="0"/>
                </a:moveTo>
                <a:lnTo>
                  <a:pt x="28422600" y="0"/>
                </a:lnTo>
                <a:lnTo>
                  <a:pt x="28422600" y="15621000"/>
                </a:lnTo>
                <a:lnTo>
                  <a:pt x="0" y="15621000"/>
                </a:lnTo>
                <a:close/>
              </a:path>
            </a:pathLst>
          </a:custGeom>
        </p:spPr>
        <p:txBody>
          <a:bodyPr wrap="square">
            <a:noAutofit/>
          </a:bodyPr>
          <a:lstStyle/>
          <a:p>
            <a:endParaRPr lang="en-US" dirty="0"/>
          </a:p>
        </p:txBody>
      </p:sp>
    </p:spTree>
    <p:extLst>
      <p:ext uri="{BB962C8B-B14F-4D97-AF65-F5344CB8AC3E}">
        <p14:creationId xmlns:p14="http://schemas.microsoft.com/office/powerpoint/2010/main" val="3783855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lvl1pPr marL="0" indent="0">
              <a:buNone/>
              <a:defRPr sz="1200"/>
            </a:lvl1pPr>
          </a:lstStyle>
          <a:p>
            <a:endParaRPr lang="id-ID"/>
          </a:p>
        </p:txBody>
      </p:sp>
      <p:sp>
        <p:nvSpPr>
          <p:cNvPr id="6" name="Freeform 5"/>
          <p:cNvSpPr>
            <a:spLocks noGrp="1"/>
          </p:cNvSpPr>
          <p:nvPr>
            <p:ph type="pic" sz="quarter" idx="11"/>
          </p:nvPr>
        </p:nvSpPr>
        <p:spPr>
          <a:xfrm>
            <a:off x="3309256" y="3451593"/>
            <a:ext cx="6357258" cy="2407728"/>
          </a:xfrm>
          <a:custGeom>
            <a:avLst/>
            <a:gdLst>
              <a:gd name="connsiteX0" fmla="*/ 0 w 7087230"/>
              <a:gd name="connsiteY0" fmla="*/ 0 h 2407728"/>
              <a:gd name="connsiteX1" fmla="*/ 7087230 w 7087230"/>
              <a:gd name="connsiteY1" fmla="*/ 0 h 2407728"/>
              <a:gd name="connsiteX2" fmla="*/ 7087230 w 7087230"/>
              <a:gd name="connsiteY2" fmla="*/ 2407728 h 2407728"/>
              <a:gd name="connsiteX3" fmla="*/ 0 w 7087230"/>
              <a:gd name="connsiteY3" fmla="*/ 2407728 h 2407728"/>
            </a:gdLst>
            <a:ahLst/>
            <a:cxnLst>
              <a:cxn ang="0">
                <a:pos x="connsiteX0" y="connsiteY0"/>
              </a:cxn>
              <a:cxn ang="0">
                <a:pos x="connsiteX1" y="connsiteY1"/>
              </a:cxn>
              <a:cxn ang="0">
                <a:pos x="connsiteX2" y="connsiteY2"/>
              </a:cxn>
              <a:cxn ang="0">
                <a:pos x="connsiteX3" y="connsiteY3"/>
              </a:cxn>
            </a:cxnLst>
            <a:rect l="l" t="t" r="r" b="b"/>
            <a:pathLst>
              <a:path w="7087230" h="2407728">
                <a:moveTo>
                  <a:pt x="0" y="0"/>
                </a:moveTo>
                <a:lnTo>
                  <a:pt x="7087230" y="0"/>
                </a:lnTo>
                <a:lnTo>
                  <a:pt x="7087230" y="2407728"/>
                </a:lnTo>
                <a:lnTo>
                  <a:pt x="0" y="2407728"/>
                </a:lnTo>
                <a:close/>
              </a:path>
            </a:pathLst>
          </a:custGeom>
        </p:spPr>
        <p:txBody>
          <a:bodyPr wrap="square">
            <a:noAutofit/>
          </a:bodyPr>
          <a:lstStyle>
            <a:lvl1pPr marL="0" indent="0">
              <a:buNone/>
              <a:defRPr sz="1200"/>
            </a:lvl1pPr>
          </a:lstStyle>
          <a:p>
            <a:endParaRPr lang="id-ID"/>
          </a:p>
        </p:txBody>
      </p:sp>
      <p:sp>
        <p:nvSpPr>
          <p:cNvPr id="4" name="Slide Number Placeholder 7">
            <a:extLst>
              <a:ext uri="{FF2B5EF4-FFF2-40B4-BE49-F238E27FC236}">
                <a16:creationId xmlns:a16="http://schemas.microsoft.com/office/drawing/2014/main" id="{0C048A87-4E11-4D31-8461-6D2425033C8E}"/>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14631DA8-76B0-458E-A3AC-814A92BE3568}"/>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94484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0" name="Freeform 9"/>
          <p:cNvSpPr>
            <a:spLocks noGrp="1"/>
          </p:cNvSpPr>
          <p:nvPr>
            <p:ph type="pic" sz="quarter" idx="12"/>
          </p:nvPr>
        </p:nvSpPr>
        <p:spPr>
          <a:xfrm>
            <a:off x="6206294" y="3214997"/>
            <a:ext cx="4795536" cy="2873829"/>
          </a:xfrm>
          <a:custGeom>
            <a:avLst/>
            <a:gdLst>
              <a:gd name="connsiteX0" fmla="*/ 0 w 4795536"/>
              <a:gd name="connsiteY0" fmla="*/ 0 h 2873829"/>
              <a:gd name="connsiteX1" fmla="*/ 4795536 w 4795536"/>
              <a:gd name="connsiteY1" fmla="*/ 0 h 2873829"/>
              <a:gd name="connsiteX2" fmla="*/ 4795536 w 4795536"/>
              <a:gd name="connsiteY2" fmla="*/ 2873829 h 2873829"/>
              <a:gd name="connsiteX3" fmla="*/ 0 w 4795536"/>
              <a:gd name="connsiteY3" fmla="*/ 2873829 h 2873829"/>
            </a:gdLst>
            <a:ahLst/>
            <a:cxnLst>
              <a:cxn ang="0">
                <a:pos x="connsiteX0" y="connsiteY0"/>
              </a:cxn>
              <a:cxn ang="0">
                <a:pos x="connsiteX1" y="connsiteY1"/>
              </a:cxn>
              <a:cxn ang="0">
                <a:pos x="connsiteX2" y="connsiteY2"/>
              </a:cxn>
              <a:cxn ang="0">
                <a:pos x="connsiteX3" y="connsiteY3"/>
              </a:cxn>
            </a:cxnLst>
            <a:rect l="l" t="t" r="r" b="b"/>
            <a:pathLst>
              <a:path w="4795536" h="2873829">
                <a:moveTo>
                  <a:pt x="0" y="0"/>
                </a:moveTo>
                <a:lnTo>
                  <a:pt x="4795536" y="0"/>
                </a:lnTo>
                <a:lnTo>
                  <a:pt x="4795536" y="2873829"/>
                </a:lnTo>
                <a:lnTo>
                  <a:pt x="0" y="2873829"/>
                </a:lnTo>
                <a:close/>
              </a:path>
            </a:pathLst>
          </a:custGeom>
        </p:spPr>
        <p:txBody>
          <a:bodyPr wrap="square">
            <a:noAutofit/>
          </a:bodyPr>
          <a:lstStyle>
            <a:lvl1pPr marL="0" indent="0">
              <a:buNone/>
              <a:defRPr sz="1200"/>
            </a:lvl1pPr>
          </a:lstStyle>
          <a:p>
            <a:endParaRPr lang="id-ID"/>
          </a:p>
        </p:txBody>
      </p:sp>
      <p:sp>
        <p:nvSpPr>
          <p:cNvPr id="7" name="Freeform 6"/>
          <p:cNvSpPr>
            <a:spLocks noGrp="1"/>
          </p:cNvSpPr>
          <p:nvPr>
            <p:ph type="pic" sz="quarter" idx="11"/>
          </p:nvPr>
        </p:nvSpPr>
        <p:spPr>
          <a:xfrm>
            <a:off x="1192172" y="3214998"/>
            <a:ext cx="4795536" cy="2873829"/>
          </a:xfrm>
          <a:custGeom>
            <a:avLst/>
            <a:gdLst>
              <a:gd name="connsiteX0" fmla="*/ 0 w 4795536"/>
              <a:gd name="connsiteY0" fmla="*/ 0 h 2873829"/>
              <a:gd name="connsiteX1" fmla="*/ 4795536 w 4795536"/>
              <a:gd name="connsiteY1" fmla="*/ 0 h 2873829"/>
              <a:gd name="connsiteX2" fmla="*/ 4795536 w 4795536"/>
              <a:gd name="connsiteY2" fmla="*/ 2873829 h 2873829"/>
              <a:gd name="connsiteX3" fmla="*/ 0 w 4795536"/>
              <a:gd name="connsiteY3" fmla="*/ 2873829 h 2873829"/>
            </a:gdLst>
            <a:ahLst/>
            <a:cxnLst>
              <a:cxn ang="0">
                <a:pos x="connsiteX0" y="connsiteY0"/>
              </a:cxn>
              <a:cxn ang="0">
                <a:pos x="connsiteX1" y="connsiteY1"/>
              </a:cxn>
              <a:cxn ang="0">
                <a:pos x="connsiteX2" y="connsiteY2"/>
              </a:cxn>
              <a:cxn ang="0">
                <a:pos x="connsiteX3" y="connsiteY3"/>
              </a:cxn>
            </a:cxnLst>
            <a:rect l="l" t="t" r="r" b="b"/>
            <a:pathLst>
              <a:path w="4795536" h="2873829">
                <a:moveTo>
                  <a:pt x="0" y="0"/>
                </a:moveTo>
                <a:lnTo>
                  <a:pt x="4795536" y="0"/>
                </a:lnTo>
                <a:lnTo>
                  <a:pt x="4795536" y="2873829"/>
                </a:lnTo>
                <a:lnTo>
                  <a:pt x="0" y="2873829"/>
                </a:lnTo>
                <a:close/>
              </a:path>
            </a:pathLst>
          </a:custGeom>
        </p:spPr>
        <p:txBody>
          <a:bodyPr wrap="square">
            <a:noAutofit/>
          </a:bodyPr>
          <a:lstStyle>
            <a:lvl1pPr marL="0" indent="0">
              <a:buNone/>
              <a:defRPr sz="1200"/>
            </a:lvl1pPr>
          </a:lstStyle>
          <a:p>
            <a:endParaRPr lang="id-ID"/>
          </a:p>
        </p:txBody>
      </p:sp>
      <p:sp>
        <p:nvSpPr>
          <p:cNvPr id="3" name="Picture Placeholder 2"/>
          <p:cNvSpPr>
            <a:spLocks noGrp="1"/>
          </p:cNvSpPr>
          <p:nvPr>
            <p:ph type="pic" sz="quarter" idx="10"/>
          </p:nvPr>
        </p:nvSpPr>
        <p:spPr>
          <a:xfrm>
            <a:off x="0" y="0"/>
            <a:ext cx="12192000" cy="6858000"/>
          </a:xfrm>
          <a:prstGeom prst="rect">
            <a:avLst/>
          </a:prstGeom>
        </p:spPr>
        <p:txBody>
          <a:bodyPr/>
          <a:lstStyle>
            <a:lvl1pPr marL="0" indent="0">
              <a:buNone/>
              <a:defRPr sz="1200"/>
            </a:lvl1pPr>
          </a:lstStyle>
          <a:p>
            <a:endParaRPr lang="id-ID"/>
          </a:p>
        </p:txBody>
      </p:sp>
      <p:sp>
        <p:nvSpPr>
          <p:cNvPr id="5" name="Slide Number Placeholder 7">
            <a:extLst>
              <a:ext uri="{FF2B5EF4-FFF2-40B4-BE49-F238E27FC236}">
                <a16:creationId xmlns:a16="http://schemas.microsoft.com/office/drawing/2014/main" id="{780F4959-AFEA-4FE2-807D-39B5E64D1106}"/>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6" name="Footer Placeholder 8">
            <a:extLst>
              <a:ext uri="{FF2B5EF4-FFF2-40B4-BE49-F238E27FC236}">
                <a16:creationId xmlns:a16="http://schemas.microsoft.com/office/drawing/2014/main" id="{42029707-3FCE-42F7-82B4-693A547E46B7}"/>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54727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7" name="Freeform 6"/>
          <p:cNvSpPr>
            <a:spLocks noGrp="1"/>
          </p:cNvSpPr>
          <p:nvPr>
            <p:ph type="pic" sz="quarter" idx="10"/>
          </p:nvPr>
        </p:nvSpPr>
        <p:spPr>
          <a:xfrm>
            <a:off x="0" y="0"/>
            <a:ext cx="12192000" cy="4754880"/>
          </a:xfrm>
          <a:custGeom>
            <a:avLst/>
            <a:gdLst>
              <a:gd name="connsiteX0" fmla="*/ 0 w 12192000"/>
              <a:gd name="connsiteY0" fmla="*/ 0 h 4754880"/>
              <a:gd name="connsiteX1" fmla="*/ 12192000 w 12192000"/>
              <a:gd name="connsiteY1" fmla="*/ 0 h 4754880"/>
              <a:gd name="connsiteX2" fmla="*/ 12192000 w 12192000"/>
              <a:gd name="connsiteY2" fmla="*/ 4754880 h 4754880"/>
              <a:gd name="connsiteX3" fmla="*/ 0 w 12192000"/>
              <a:gd name="connsiteY3" fmla="*/ 4754880 h 4754880"/>
            </a:gdLst>
            <a:ahLst/>
            <a:cxnLst>
              <a:cxn ang="0">
                <a:pos x="connsiteX0" y="connsiteY0"/>
              </a:cxn>
              <a:cxn ang="0">
                <a:pos x="connsiteX1" y="connsiteY1"/>
              </a:cxn>
              <a:cxn ang="0">
                <a:pos x="connsiteX2" y="connsiteY2"/>
              </a:cxn>
              <a:cxn ang="0">
                <a:pos x="connsiteX3" y="connsiteY3"/>
              </a:cxn>
            </a:cxnLst>
            <a:rect l="l" t="t" r="r" b="b"/>
            <a:pathLst>
              <a:path w="12192000" h="4754880">
                <a:moveTo>
                  <a:pt x="0" y="0"/>
                </a:moveTo>
                <a:lnTo>
                  <a:pt x="12192000" y="0"/>
                </a:lnTo>
                <a:lnTo>
                  <a:pt x="12192000" y="4754880"/>
                </a:lnTo>
                <a:lnTo>
                  <a:pt x="0" y="4754880"/>
                </a:lnTo>
                <a:close/>
              </a:path>
            </a:pathLst>
          </a:custGeom>
        </p:spPr>
        <p:txBody>
          <a:bodyPr wrap="square">
            <a:noAutofit/>
          </a:bodyPr>
          <a:lstStyle>
            <a:lvl1pPr marL="0" indent="0">
              <a:buNone/>
              <a:defRPr sz="1200"/>
            </a:lvl1pPr>
          </a:lstStyle>
          <a:p>
            <a:endParaRPr lang="id-ID"/>
          </a:p>
        </p:txBody>
      </p:sp>
      <p:sp>
        <p:nvSpPr>
          <p:cNvPr id="3" name="Slide Number Placeholder 7">
            <a:extLst>
              <a:ext uri="{FF2B5EF4-FFF2-40B4-BE49-F238E27FC236}">
                <a16:creationId xmlns:a16="http://schemas.microsoft.com/office/drawing/2014/main" id="{20F40AED-D79E-4243-B8FB-283A723236EC}"/>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07557EFB-EC2C-44B9-B745-4ABE5203394F}"/>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2739333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7" name="Freeform 16"/>
          <p:cNvSpPr>
            <a:spLocks noGrp="1"/>
          </p:cNvSpPr>
          <p:nvPr>
            <p:ph type="pic" sz="quarter" idx="14"/>
          </p:nvPr>
        </p:nvSpPr>
        <p:spPr>
          <a:xfrm>
            <a:off x="9290594" y="3206706"/>
            <a:ext cx="1645920" cy="164592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txBody>
          <a:bodyPr wrap="square">
            <a:noAutofit/>
          </a:bodyPr>
          <a:lstStyle>
            <a:lvl1pPr marL="0" indent="0">
              <a:buNone/>
              <a:defRPr sz="1200"/>
            </a:lvl1pPr>
          </a:lstStyle>
          <a:p>
            <a:endParaRPr lang="id-ID"/>
          </a:p>
        </p:txBody>
      </p:sp>
      <p:sp>
        <p:nvSpPr>
          <p:cNvPr id="3" name="Picture Placeholder 2"/>
          <p:cNvSpPr>
            <a:spLocks noGrp="1"/>
          </p:cNvSpPr>
          <p:nvPr>
            <p:ph type="pic" sz="quarter" idx="10"/>
          </p:nvPr>
        </p:nvSpPr>
        <p:spPr>
          <a:xfrm>
            <a:off x="0" y="0"/>
            <a:ext cx="12192000" cy="6858000"/>
          </a:xfrm>
          <a:prstGeom prst="rect">
            <a:avLst/>
          </a:prstGeom>
        </p:spPr>
        <p:txBody>
          <a:bodyPr/>
          <a:lstStyle>
            <a:lvl1pPr marL="0" indent="0">
              <a:buNone/>
              <a:defRPr sz="1200"/>
            </a:lvl1pPr>
          </a:lstStyle>
          <a:p>
            <a:endParaRPr lang="id-ID"/>
          </a:p>
        </p:txBody>
      </p:sp>
      <p:sp>
        <p:nvSpPr>
          <p:cNvPr id="13" name="Freeform 12"/>
          <p:cNvSpPr>
            <a:spLocks noGrp="1"/>
          </p:cNvSpPr>
          <p:nvPr>
            <p:ph type="pic" sz="quarter" idx="13"/>
          </p:nvPr>
        </p:nvSpPr>
        <p:spPr>
          <a:xfrm>
            <a:off x="3861293" y="3206706"/>
            <a:ext cx="1645920" cy="164592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txBody>
          <a:bodyPr wrap="square">
            <a:noAutofit/>
          </a:bodyPr>
          <a:lstStyle>
            <a:lvl1pPr marL="0" indent="0">
              <a:buNone/>
              <a:defRPr sz="1200"/>
            </a:lvl1pPr>
          </a:lstStyle>
          <a:p>
            <a:endParaRPr lang="id-ID"/>
          </a:p>
        </p:txBody>
      </p:sp>
      <p:sp>
        <p:nvSpPr>
          <p:cNvPr id="14" name="Freeform 13"/>
          <p:cNvSpPr>
            <a:spLocks noGrp="1"/>
          </p:cNvSpPr>
          <p:nvPr>
            <p:ph type="pic" sz="quarter" idx="12"/>
          </p:nvPr>
        </p:nvSpPr>
        <p:spPr>
          <a:xfrm>
            <a:off x="6575943" y="3206706"/>
            <a:ext cx="1645920" cy="164592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txBody>
          <a:bodyPr wrap="square">
            <a:noAutofit/>
          </a:bodyPr>
          <a:lstStyle>
            <a:lvl1pPr marL="0" indent="0">
              <a:buNone/>
              <a:defRPr sz="1200"/>
            </a:lvl1pPr>
          </a:lstStyle>
          <a:p>
            <a:endParaRPr lang="id-ID"/>
          </a:p>
        </p:txBody>
      </p:sp>
      <p:sp>
        <p:nvSpPr>
          <p:cNvPr id="15" name="Freeform 14"/>
          <p:cNvSpPr>
            <a:spLocks noGrp="1"/>
          </p:cNvSpPr>
          <p:nvPr>
            <p:ph type="pic" sz="quarter" idx="11"/>
          </p:nvPr>
        </p:nvSpPr>
        <p:spPr>
          <a:xfrm>
            <a:off x="1146643" y="3206706"/>
            <a:ext cx="1645920" cy="164592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txBody>
          <a:bodyPr wrap="square">
            <a:noAutofit/>
          </a:bodyPr>
          <a:lstStyle>
            <a:lvl1pPr marL="0" indent="0">
              <a:buNone/>
              <a:defRPr sz="1200"/>
            </a:lvl1pPr>
          </a:lstStyle>
          <a:p>
            <a:endParaRPr lang="id-ID"/>
          </a:p>
        </p:txBody>
      </p:sp>
      <p:sp>
        <p:nvSpPr>
          <p:cNvPr id="7" name="Slide Number Placeholder 7">
            <a:extLst>
              <a:ext uri="{FF2B5EF4-FFF2-40B4-BE49-F238E27FC236}">
                <a16:creationId xmlns:a16="http://schemas.microsoft.com/office/drawing/2014/main" id="{66BCF0C5-E0F5-41E9-B918-BC17174F6085}"/>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24B57ED9-6C76-491A-82A0-C14E4CD97040}"/>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582086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7" name="Freeform 16"/>
          <p:cNvSpPr>
            <a:spLocks noGrp="1"/>
          </p:cNvSpPr>
          <p:nvPr>
            <p:ph type="pic" sz="quarter" idx="18"/>
          </p:nvPr>
        </p:nvSpPr>
        <p:spPr>
          <a:xfrm>
            <a:off x="8128000" y="1724948"/>
            <a:ext cx="4064000" cy="4299044"/>
          </a:xfrm>
          <a:custGeom>
            <a:avLst/>
            <a:gdLst>
              <a:gd name="connsiteX0" fmla="*/ 0 w 4064000"/>
              <a:gd name="connsiteY0" fmla="*/ 0 h 4299044"/>
              <a:gd name="connsiteX1" fmla="*/ 4064000 w 4064000"/>
              <a:gd name="connsiteY1" fmla="*/ 0 h 4299044"/>
              <a:gd name="connsiteX2" fmla="*/ 4064000 w 4064000"/>
              <a:gd name="connsiteY2" fmla="*/ 4299044 h 4299044"/>
              <a:gd name="connsiteX3" fmla="*/ 0 w 4064000"/>
              <a:gd name="connsiteY3" fmla="*/ 4299044 h 4299044"/>
            </a:gdLst>
            <a:ahLst/>
            <a:cxnLst>
              <a:cxn ang="0">
                <a:pos x="connsiteX0" y="connsiteY0"/>
              </a:cxn>
              <a:cxn ang="0">
                <a:pos x="connsiteX1" y="connsiteY1"/>
              </a:cxn>
              <a:cxn ang="0">
                <a:pos x="connsiteX2" y="connsiteY2"/>
              </a:cxn>
              <a:cxn ang="0">
                <a:pos x="connsiteX3" y="connsiteY3"/>
              </a:cxn>
            </a:cxnLst>
            <a:rect l="l" t="t" r="r" b="b"/>
            <a:pathLst>
              <a:path w="4064000" h="4299044">
                <a:moveTo>
                  <a:pt x="0" y="0"/>
                </a:moveTo>
                <a:lnTo>
                  <a:pt x="4064000" y="0"/>
                </a:lnTo>
                <a:lnTo>
                  <a:pt x="4064000" y="4299044"/>
                </a:lnTo>
                <a:lnTo>
                  <a:pt x="0" y="4299044"/>
                </a:lnTo>
                <a:close/>
              </a:path>
            </a:pathLst>
          </a:custGeom>
        </p:spPr>
        <p:txBody>
          <a:bodyPr wrap="square">
            <a:noAutofit/>
          </a:bodyPr>
          <a:lstStyle>
            <a:lvl1pPr marL="0" indent="0">
              <a:buNone/>
              <a:defRPr sz="1200">
                <a:latin typeface="+mn-lt"/>
              </a:defRPr>
            </a:lvl1pPr>
          </a:lstStyle>
          <a:p>
            <a:endParaRPr lang="id-ID"/>
          </a:p>
        </p:txBody>
      </p:sp>
      <p:sp>
        <p:nvSpPr>
          <p:cNvPr id="12" name="Freeform 11"/>
          <p:cNvSpPr>
            <a:spLocks noGrp="1"/>
          </p:cNvSpPr>
          <p:nvPr>
            <p:ph type="pic" sz="quarter" idx="17"/>
          </p:nvPr>
        </p:nvSpPr>
        <p:spPr>
          <a:xfrm>
            <a:off x="4064000" y="1724948"/>
            <a:ext cx="4064000" cy="4299044"/>
          </a:xfrm>
          <a:custGeom>
            <a:avLst/>
            <a:gdLst>
              <a:gd name="connsiteX0" fmla="*/ 0 w 4064000"/>
              <a:gd name="connsiteY0" fmla="*/ 0 h 4299044"/>
              <a:gd name="connsiteX1" fmla="*/ 4064000 w 4064000"/>
              <a:gd name="connsiteY1" fmla="*/ 0 h 4299044"/>
              <a:gd name="connsiteX2" fmla="*/ 4064000 w 4064000"/>
              <a:gd name="connsiteY2" fmla="*/ 4299044 h 4299044"/>
              <a:gd name="connsiteX3" fmla="*/ 0 w 4064000"/>
              <a:gd name="connsiteY3" fmla="*/ 4299044 h 4299044"/>
            </a:gdLst>
            <a:ahLst/>
            <a:cxnLst>
              <a:cxn ang="0">
                <a:pos x="connsiteX0" y="connsiteY0"/>
              </a:cxn>
              <a:cxn ang="0">
                <a:pos x="connsiteX1" y="connsiteY1"/>
              </a:cxn>
              <a:cxn ang="0">
                <a:pos x="connsiteX2" y="connsiteY2"/>
              </a:cxn>
              <a:cxn ang="0">
                <a:pos x="connsiteX3" y="connsiteY3"/>
              </a:cxn>
            </a:cxnLst>
            <a:rect l="l" t="t" r="r" b="b"/>
            <a:pathLst>
              <a:path w="4064000" h="4299044">
                <a:moveTo>
                  <a:pt x="0" y="0"/>
                </a:moveTo>
                <a:lnTo>
                  <a:pt x="4064000" y="0"/>
                </a:lnTo>
                <a:lnTo>
                  <a:pt x="4064000" y="4299044"/>
                </a:lnTo>
                <a:lnTo>
                  <a:pt x="0" y="4299044"/>
                </a:lnTo>
                <a:close/>
              </a:path>
            </a:pathLst>
          </a:custGeom>
        </p:spPr>
        <p:txBody>
          <a:bodyPr wrap="square">
            <a:noAutofit/>
          </a:bodyPr>
          <a:lstStyle>
            <a:lvl1pPr marL="0" indent="0">
              <a:buNone/>
              <a:defRPr sz="1200">
                <a:latin typeface="+mn-lt"/>
              </a:defRPr>
            </a:lvl1pPr>
          </a:lstStyle>
          <a:p>
            <a:endParaRPr lang="id-ID"/>
          </a:p>
        </p:txBody>
      </p:sp>
      <p:sp>
        <p:nvSpPr>
          <p:cNvPr id="10" name="Freeform 9"/>
          <p:cNvSpPr>
            <a:spLocks noGrp="1"/>
          </p:cNvSpPr>
          <p:nvPr>
            <p:ph type="pic" sz="quarter" idx="10"/>
          </p:nvPr>
        </p:nvSpPr>
        <p:spPr>
          <a:xfrm>
            <a:off x="0" y="1724950"/>
            <a:ext cx="4064000" cy="4299044"/>
          </a:xfrm>
          <a:custGeom>
            <a:avLst/>
            <a:gdLst>
              <a:gd name="connsiteX0" fmla="*/ 0 w 4064000"/>
              <a:gd name="connsiteY0" fmla="*/ 0 h 4299044"/>
              <a:gd name="connsiteX1" fmla="*/ 4064000 w 4064000"/>
              <a:gd name="connsiteY1" fmla="*/ 0 h 4299044"/>
              <a:gd name="connsiteX2" fmla="*/ 4064000 w 4064000"/>
              <a:gd name="connsiteY2" fmla="*/ 4299044 h 4299044"/>
              <a:gd name="connsiteX3" fmla="*/ 0 w 4064000"/>
              <a:gd name="connsiteY3" fmla="*/ 4299044 h 4299044"/>
            </a:gdLst>
            <a:ahLst/>
            <a:cxnLst>
              <a:cxn ang="0">
                <a:pos x="connsiteX0" y="connsiteY0"/>
              </a:cxn>
              <a:cxn ang="0">
                <a:pos x="connsiteX1" y="connsiteY1"/>
              </a:cxn>
              <a:cxn ang="0">
                <a:pos x="connsiteX2" y="connsiteY2"/>
              </a:cxn>
              <a:cxn ang="0">
                <a:pos x="connsiteX3" y="connsiteY3"/>
              </a:cxn>
            </a:cxnLst>
            <a:rect l="l" t="t" r="r" b="b"/>
            <a:pathLst>
              <a:path w="4064000" h="4299044">
                <a:moveTo>
                  <a:pt x="0" y="0"/>
                </a:moveTo>
                <a:lnTo>
                  <a:pt x="4064000" y="0"/>
                </a:lnTo>
                <a:lnTo>
                  <a:pt x="4064000" y="4299044"/>
                </a:lnTo>
                <a:lnTo>
                  <a:pt x="0" y="4299044"/>
                </a:lnTo>
                <a:close/>
              </a:path>
            </a:pathLst>
          </a:custGeom>
        </p:spPr>
        <p:txBody>
          <a:bodyPr wrap="square">
            <a:noAutofit/>
          </a:bodyPr>
          <a:lstStyle>
            <a:lvl1pPr marL="0" indent="0">
              <a:buNone/>
              <a:defRPr sz="1200">
                <a:latin typeface="+mn-lt"/>
              </a:defRPr>
            </a:lvl1pPr>
          </a:lstStyle>
          <a:p>
            <a:endParaRPr lang="id-ID"/>
          </a:p>
        </p:txBody>
      </p:sp>
      <p:sp>
        <p:nvSpPr>
          <p:cNvPr id="4" name="Text Placeholder 13">
            <a:extLst>
              <a:ext uri="{FF2B5EF4-FFF2-40B4-BE49-F238E27FC236}">
                <a16:creationId xmlns:a16="http://schemas.microsoft.com/office/drawing/2014/main" id="{4641575E-C035-4074-A5FF-DC7396D8FA7D}"/>
              </a:ext>
            </a:extLst>
          </p:cNvPr>
          <p:cNvSpPr>
            <a:spLocks noGrp="1"/>
          </p:cNvSpPr>
          <p:nvPr>
            <p:ph type="body" sz="quarter" idx="15" hasCustomPrompt="1"/>
          </p:nvPr>
        </p:nvSpPr>
        <p:spPr>
          <a:xfrm>
            <a:off x="1146643" y="1201478"/>
            <a:ext cx="9898714" cy="292356"/>
          </a:xfrm>
          <a:prstGeom prst="rect">
            <a:avLst/>
          </a:prstGeom>
        </p:spPr>
        <p:txBody>
          <a:bodyPr/>
          <a:lstStyle>
            <a:lvl1pPr marL="0" indent="0" algn="ctr">
              <a:buNone/>
              <a:defRPr sz="1400" i="1">
                <a:solidFill>
                  <a:schemeClr val="tx1">
                    <a:lumMod val="85000"/>
                    <a:lumOff val="15000"/>
                  </a:schemeClr>
                </a:solidFill>
                <a:latin typeface="+mn-lt"/>
              </a:defRPr>
            </a:lvl1pPr>
          </a:lstStyle>
          <a:p>
            <a:pPr lvl="0"/>
            <a:r>
              <a:rPr lang="en-US" dirty="0"/>
              <a:t>Your Short Text In Here</a:t>
            </a:r>
          </a:p>
        </p:txBody>
      </p:sp>
      <p:sp>
        <p:nvSpPr>
          <p:cNvPr id="5" name="Text Placeholder 8">
            <a:extLst>
              <a:ext uri="{FF2B5EF4-FFF2-40B4-BE49-F238E27FC236}">
                <a16:creationId xmlns:a16="http://schemas.microsoft.com/office/drawing/2014/main" id="{259D08AF-F590-4AA0-AA49-3D1A3CE42A96}"/>
              </a:ext>
            </a:extLst>
          </p:cNvPr>
          <p:cNvSpPr>
            <a:spLocks noGrp="1"/>
          </p:cNvSpPr>
          <p:nvPr>
            <p:ph type="body" sz="quarter" idx="16" hasCustomPrompt="1"/>
          </p:nvPr>
        </p:nvSpPr>
        <p:spPr>
          <a:xfrm>
            <a:off x="865439" y="710770"/>
            <a:ext cx="10461123" cy="495300"/>
          </a:xfrm>
          <a:prstGeom prst="rect">
            <a:avLst/>
          </a:prstGeom>
        </p:spPr>
        <p:txBody>
          <a:bodyPr anchor="t"/>
          <a:lstStyle>
            <a:lvl1pPr marL="0" indent="0" algn="ctr">
              <a:buNone/>
              <a:defRPr sz="3200" b="1">
                <a:solidFill>
                  <a:schemeClr val="tx1">
                    <a:lumMod val="85000"/>
                    <a:lumOff val="15000"/>
                  </a:schemeClr>
                </a:solidFill>
                <a:latin typeface="+mn-lt"/>
                <a:ea typeface="Lato" panose="020F0502020204030203" pitchFamily="34" charset="0"/>
                <a:cs typeface="Lato" panose="020F0502020204030203" pitchFamily="34" charset="0"/>
              </a:defRPr>
            </a:lvl1pPr>
          </a:lstStyle>
          <a:p>
            <a:pPr lvl="0"/>
            <a:r>
              <a:rPr lang="en-US" dirty="0"/>
              <a:t>INSERT YOUR TEXT HERE</a:t>
            </a:r>
          </a:p>
        </p:txBody>
      </p:sp>
      <p:sp>
        <p:nvSpPr>
          <p:cNvPr id="7" name="Slide Number Placeholder 7">
            <a:extLst>
              <a:ext uri="{FF2B5EF4-FFF2-40B4-BE49-F238E27FC236}">
                <a16:creationId xmlns:a16="http://schemas.microsoft.com/office/drawing/2014/main" id="{97C0FB00-979B-42D4-B81D-526A60D96312}"/>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latin typeface="+mn-lt"/>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23D2AE49-4519-4ADA-B4E4-3386B678DD9D}"/>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latin typeface="+mn-lt"/>
              </a:defRPr>
            </a:lvl1pPr>
          </a:lstStyle>
          <a:p>
            <a:r>
              <a:rPr lang="en-US"/>
              <a:t>FOOTER</a:t>
            </a:r>
            <a:endParaRPr lang="en-US" dirty="0"/>
          </a:p>
        </p:txBody>
      </p:sp>
    </p:spTree>
    <p:extLst>
      <p:ext uri="{BB962C8B-B14F-4D97-AF65-F5344CB8AC3E}">
        <p14:creationId xmlns:p14="http://schemas.microsoft.com/office/powerpoint/2010/main" val="3956216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4" name="Freeform 3"/>
          <p:cNvSpPr>
            <a:spLocks noGrp="1"/>
          </p:cNvSpPr>
          <p:nvPr>
            <p:ph type="pic" sz="quarter" idx="10"/>
          </p:nvPr>
        </p:nvSpPr>
        <p:spPr>
          <a:xfrm>
            <a:off x="6051178" y="0"/>
            <a:ext cx="6140823" cy="6858000"/>
          </a:xfrm>
          <a:custGeom>
            <a:avLst/>
            <a:gdLst>
              <a:gd name="connsiteX0" fmla="*/ 0 w 6140823"/>
              <a:gd name="connsiteY0" fmla="*/ 0 h 6858000"/>
              <a:gd name="connsiteX1" fmla="*/ 6140823 w 6140823"/>
              <a:gd name="connsiteY1" fmla="*/ 0 h 6858000"/>
              <a:gd name="connsiteX2" fmla="*/ 6140823 w 6140823"/>
              <a:gd name="connsiteY2" fmla="*/ 6858000 h 6858000"/>
              <a:gd name="connsiteX3" fmla="*/ 0 w 61408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40823" h="6858000">
                <a:moveTo>
                  <a:pt x="0" y="0"/>
                </a:moveTo>
                <a:lnTo>
                  <a:pt x="6140823" y="0"/>
                </a:lnTo>
                <a:lnTo>
                  <a:pt x="6140823" y="6858000"/>
                </a:lnTo>
                <a:lnTo>
                  <a:pt x="0" y="6858000"/>
                </a:lnTo>
                <a:close/>
              </a:path>
            </a:pathLst>
          </a:custGeom>
        </p:spPr>
        <p:txBody>
          <a:bodyPr wrap="square">
            <a:noAutofit/>
          </a:bodyPr>
          <a:lstStyle>
            <a:lvl1pPr marL="0" indent="0">
              <a:buNone/>
              <a:defRPr sz="1200"/>
            </a:lvl1pPr>
          </a:lstStyle>
          <a:p>
            <a:endParaRPr lang="id-ID"/>
          </a:p>
        </p:txBody>
      </p:sp>
      <p:sp>
        <p:nvSpPr>
          <p:cNvPr id="3" name="Slide Number Placeholder 7">
            <a:extLst>
              <a:ext uri="{FF2B5EF4-FFF2-40B4-BE49-F238E27FC236}">
                <a16:creationId xmlns:a16="http://schemas.microsoft.com/office/drawing/2014/main" id="{71E81F39-2EB9-43DE-9698-39C2EBB7CFC0}"/>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614DDFD4-C317-4869-9F42-8BABE00FE42F}"/>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667439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1" name="Freeform 10"/>
          <p:cNvSpPr>
            <a:spLocks noGrp="1"/>
          </p:cNvSpPr>
          <p:nvPr>
            <p:ph type="pic" sz="quarter" idx="12"/>
          </p:nvPr>
        </p:nvSpPr>
        <p:spPr>
          <a:xfrm>
            <a:off x="475021" y="508818"/>
            <a:ext cx="3545388" cy="5840361"/>
          </a:xfrm>
          <a:custGeom>
            <a:avLst/>
            <a:gdLst>
              <a:gd name="connsiteX0" fmla="*/ 0 w 3545388"/>
              <a:gd name="connsiteY0" fmla="*/ 0 h 5840361"/>
              <a:gd name="connsiteX1" fmla="*/ 3545388 w 3545388"/>
              <a:gd name="connsiteY1" fmla="*/ 0 h 5840361"/>
              <a:gd name="connsiteX2" fmla="*/ 3545388 w 3545388"/>
              <a:gd name="connsiteY2" fmla="*/ 5840361 h 5840361"/>
              <a:gd name="connsiteX3" fmla="*/ 0 w 3545388"/>
              <a:gd name="connsiteY3" fmla="*/ 5840361 h 5840361"/>
            </a:gdLst>
            <a:ahLst/>
            <a:cxnLst>
              <a:cxn ang="0">
                <a:pos x="connsiteX0" y="connsiteY0"/>
              </a:cxn>
              <a:cxn ang="0">
                <a:pos x="connsiteX1" y="connsiteY1"/>
              </a:cxn>
              <a:cxn ang="0">
                <a:pos x="connsiteX2" y="connsiteY2"/>
              </a:cxn>
              <a:cxn ang="0">
                <a:pos x="connsiteX3" y="connsiteY3"/>
              </a:cxn>
            </a:cxnLst>
            <a:rect l="l" t="t" r="r" b="b"/>
            <a:pathLst>
              <a:path w="3545388" h="5840361">
                <a:moveTo>
                  <a:pt x="0" y="0"/>
                </a:moveTo>
                <a:lnTo>
                  <a:pt x="3545388" y="0"/>
                </a:lnTo>
                <a:lnTo>
                  <a:pt x="3545388" y="5840361"/>
                </a:lnTo>
                <a:lnTo>
                  <a:pt x="0" y="5840361"/>
                </a:lnTo>
                <a:close/>
              </a:path>
            </a:pathLst>
          </a:custGeom>
        </p:spPr>
        <p:txBody>
          <a:bodyPr wrap="square">
            <a:noAutofit/>
          </a:bodyPr>
          <a:lstStyle>
            <a:lvl1pPr marL="0" indent="0">
              <a:buNone/>
              <a:defRPr sz="1200"/>
            </a:lvl1pPr>
          </a:lstStyle>
          <a:p>
            <a:endParaRPr lang="id-ID"/>
          </a:p>
        </p:txBody>
      </p:sp>
      <p:sp>
        <p:nvSpPr>
          <p:cNvPr id="9" name="Freeform 8"/>
          <p:cNvSpPr>
            <a:spLocks noGrp="1"/>
          </p:cNvSpPr>
          <p:nvPr>
            <p:ph type="pic" sz="quarter" idx="11"/>
          </p:nvPr>
        </p:nvSpPr>
        <p:spPr>
          <a:xfrm>
            <a:off x="4323306" y="508817"/>
            <a:ext cx="3545388" cy="5840361"/>
          </a:xfrm>
          <a:custGeom>
            <a:avLst/>
            <a:gdLst>
              <a:gd name="connsiteX0" fmla="*/ 0 w 3545388"/>
              <a:gd name="connsiteY0" fmla="*/ 0 h 5840361"/>
              <a:gd name="connsiteX1" fmla="*/ 3545388 w 3545388"/>
              <a:gd name="connsiteY1" fmla="*/ 0 h 5840361"/>
              <a:gd name="connsiteX2" fmla="*/ 3545388 w 3545388"/>
              <a:gd name="connsiteY2" fmla="*/ 5840361 h 5840361"/>
              <a:gd name="connsiteX3" fmla="*/ 0 w 3545388"/>
              <a:gd name="connsiteY3" fmla="*/ 5840361 h 5840361"/>
            </a:gdLst>
            <a:ahLst/>
            <a:cxnLst>
              <a:cxn ang="0">
                <a:pos x="connsiteX0" y="connsiteY0"/>
              </a:cxn>
              <a:cxn ang="0">
                <a:pos x="connsiteX1" y="connsiteY1"/>
              </a:cxn>
              <a:cxn ang="0">
                <a:pos x="connsiteX2" y="connsiteY2"/>
              </a:cxn>
              <a:cxn ang="0">
                <a:pos x="connsiteX3" y="connsiteY3"/>
              </a:cxn>
            </a:cxnLst>
            <a:rect l="l" t="t" r="r" b="b"/>
            <a:pathLst>
              <a:path w="3545388" h="5840361">
                <a:moveTo>
                  <a:pt x="0" y="0"/>
                </a:moveTo>
                <a:lnTo>
                  <a:pt x="3545388" y="0"/>
                </a:lnTo>
                <a:lnTo>
                  <a:pt x="3545388" y="5840361"/>
                </a:lnTo>
                <a:lnTo>
                  <a:pt x="0" y="5840361"/>
                </a:lnTo>
                <a:close/>
              </a:path>
            </a:pathLst>
          </a:custGeom>
        </p:spPr>
        <p:txBody>
          <a:bodyPr wrap="square">
            <a:noAutofit/>
          </a:bodyPr>
          <a:lstStyle>
            <a:lvl1pPr marL="0" indent="0">
              <a:buNone/>
              <a:defRPr sz="1200"/>
            </a:lvl1pPr>
          </a:lstStyle>
          <a:p>
            <a:endParaRPr lang="id-ID"/>
          </a:p>
        </p:txBody>
      </p:sp>
      <p:sp>
        <p:nvSpPr>
          <p:cNvPr id="7" name="Freeform 6"/>
          <p:cNvSpPr>
            <a:spLocks noGrp="1"/>
          </p:cNvSpPr>
          <p:nvPr>
            <p:ph type="pic" sz="quarter" idx="10"/>
          </p:nvPr>
        </p:nvSpPr>
        <p:spPr>
          <a:xfrm>
            <a:off x="8171591" y="508816"/>
            <a:ext cx="3545388" cy="5840361"/>
          </a:xfrm>
          <a:custGeom>
            <a:avLst/>
            <a:gdLst>
              <a:gd name="connsiteX0" fmla="*/ 0 w 3545388"/>
              <a:gd name="connsiteY0" fmla="*/ 0 h 5840361"/>
              <a:gd name="connsiteX1" fmla="*/ 3545388 w 3545388"/>
              <a:gd name="connsiteY1" fmla="*/ 0 h 5840361"/>
              <a:gd name="connsiteX2" fmla="*/ 3545388 w 3545388"/>
              <a:gd name="connsiteY2" fmla="*/ 5840361 h 5840361"/>
              <a:gd name="connsiteX3" fmla="*/ 0 w 3545388"/>
              <a:gd name="connsiteY3" fmla="*/ 5840361 h 5840361"/>
            </a:gdLst>
            <a:ahLst/>
            <a:cxnLst>
              <a:cxn ang="0">
                <a:pos x="connsiteX0" y="connsiteY0"/>
              </a:cxn>
              <a:cxn ang="0">
                <a:pos x="connsiteX1" y="connsiteY1"/>
              </a:cxn>
              <a:cxn ang="0">
                <a:pos x="connsiteX2" y="connsiteY2"/>
              </a:cxn>
              <a:cxn ang="0">
                <a:pos x="connsiteX3" y="connsiteY3"/>
              </a:cxn>
            </a:cxnLst>
            <a:rect l="l" t="t" r="r" b="b"/>
            <a:pathLst>
              <a:path w="3545388" h="5840361">
                <a:moveTo>
                  <a:pt x="0" y="0"/>
                </a:moveTo>
                <a:lnTo>
                  <a:pt x="3545388" y="0"/>
                </a:lnTo>
                <a:lnTo>
                  <a:pt x="3545388" y="5840361"/>
                </a:lnTo>
                <a:lnTo>
                  <a:pt x="0" y="5840361"/>
                </a:lnTo>
                <a:close/>
              </a:path>
            </a:pathLst>
          </a:custGeom>
        </p:spPr>
        <p:txBody>
          <a:bodyPr wrap="square">
            <a:noAutofit/>
          </a:bodyPr>
          <a:lstStyle>
            <a:lvl1pPr marL="0" indent="0">
              <a:buNone/>
              <a:defRPr sz="1200"/>
            </a:lvl1pPr>
          </a:lstStyle>
          <a:p>
            <a:endParaRPr lang="id-ID"/>
          </a:p>
        </p:txBody>
      </p:sp>
      <p:sp>
        <p:nvSpPr>
          <p:cNvPr id="5" name="Slide Number Placeholder 7">
            <a:extLst>
              <a:ext uri="{FF2B5EF4-FFF2-40B4-BE49-F238E27FC236}">
                <a16:creationId xmlns:a16="http://schemas.microsoft.com/office/drawing/2014/main" id="{93F2CD00-09F5-4F52-9006-F4F5694AFE44}"/>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6" name="Footer Placeholder 8">
            <a:extLst>
              <a:ext uri="{FF2B5EF4-FFF2-40B4-BE49-F238E27FC236}">
                <a16:creationId xmlns:a16="http://schemas.microsoft.com/office/drawing/2014/main" id="{F34417D2-CCD5-4BED-942A-FB0768D7736D}"/>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2977424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14" name="Freeform 13"/>
          <p:cNvSpPr>
            <a:spLocks noGrp="1"/>
          </p:cNvSpPr>
          <p:nvPr>
            <p:ph type="pic" sz="quarter" idx="18"/>
          </p:nvPr>
        </p:nvSpPr>
        <p:spPr>
          <a:xfrm>
            <a:off x="6221210" y="3728316"/>
            <a:ext cx="2064661" cy="1913206"/>
          </a:xfrm>
          <a:custGeom>
            <a:avLst/>
            <a:gdLst>
              <a:gd name="connsiteX0" fmla="*/ 0 w 2064661"/>
              <a:gd name="connsiteY0" fmla="*/ 0 h 1913206"/>
              <a:gd name="connsiteX1" fmla="*/ 2064661 w 2064661"/>
              <a:gd name="connsiteY1" fmla="*/ 0 h 1913206"/>
              <a:gd name="connsiteX2" fmla="*/ 2064661 w 2064661"/>
              <a:gd name="connsiteY2" fmla="*/ 1913206 h 1913206"/>
              <a:gd name="connsiteX3" fmla="*/ 0 w 2064661"/>
              <a:gd name="connsiteY3" fmla="*/ 1913206 h 1913206"/>
            </a:gdLst>
            <a:ahLst/>
            <a:cxnLst>
              <a:cxn ang="0">
                <a:pos x="connsiteX0" y="connsiteY0"/>
              </a:cxn>
              <a:cxn ang="0">
                <a:pos x="connsiteX1" y="connsiteY1"/>
              </a:cxn>
              <a:cxn ang="0">
                <a:pos x="connsiteX2" y="connsiteY2"/>
              </a:cxn>
              <a:cxn ang="0">
                <a:pos x="connsiteX3" y="connsiteY3"/>
              </a:cxn>
            </a:cxnLst>
            <a:rect l="l" t="t" r="r" b="b"/>
            <a:pathLst>
              <a:path w="2064661" h="1913206">
                <a:moveTo>
                  <a:pt x="0" y="0"/>
                </a:moveTo>
                <a:lnTo>
                  <a:pt x="2064661" y="0"/>
                </a:lnTo>
                <a:lnTo>
                  <a:pt x="2064661" y="1913206"/>
                </a:lnTo>
                <a:lnTo>
                  <a:pt x="0" y="1913206"/>
                </a:lnTo>
                <a:close/>
              </a:path>
            </a:pathLst>
          </a:custGeom>
        </p:spPr>
        <p:txBody>
          <a:bodyPr wrap="square">
            <a:noAutofit/>
          </a:bodyPr>
          <a:lstStyle>
            <a:lvl1pPr marL="0" indent="0">
              <a:buNone/>
              <a:defRPr sz="1200">
                <a:latin typeface="+mn-lt"/>
              </a:defRPr>
            </a:lvl1pPr>
          </a:lstStyle>
          <a:p>
            <a:endParaRPr lang="id-ID"/>
          </a:p>
        </p:txBody>
      </p:sp>
      <p:sp>
        <p:nvSpPr>
          <p:cNvPr id="13" name="Freeform 12"/>
          <p:cNvSpPr>
            <a:spLocks noGrp="1"/>
          </p:cNvSpPr>
          <p:nvPr>
            <p:ph type="pic" sz="quarter" idx="17"/>
          </p:nvPr>
        </p:nvSpPr>
        <p:spPr>
          <a:xfrm>
            <a:off x="6221211" y="1564236"/>
            <a:ext cx="2064661" cy="1913206"/>
          </a:xfrm>
          <a:custGeom>
            <a:avLst/>
            <a:gdLst>
              <a:gd name="connsiteX0" fmla="*/ 0 w 2064661"/>
              <a:gd name="connsiteY0" fmla="*/ 0 h 1913206"/>
              <a:gd name="connsiteX1" fmla="*/ 2064661 w 2064661"/>
              <a:gd name="connsiteY1" fmla="*/ 0 h 1913206"/>
              <a:gd name="connsiteX2" fmla="*/ 2064661 w 2064661"/>
              <a:gd name="connsiteY2" fmla="*/ 1913206 h 1913206"/>
              <a:gd name="connsiteX3" fmla="*/ 0 w 2064661"/>
              <a:gd name="connsiteY3" fmla="*/ 1913206 h 1913206"/>
            </a:gdLst>
            <a:ahLst/>
            <a:cxnLst>
              <a:cxn ang="0">
                <a:pos x="connsiteX0" y="connsiteY0"/>
              </a:cxn>
              <a:cxn ang="0">
                <a:pos x="connsiteX1" y="connsiteY1"/>
              </a:cxn>
              <a:cxn ang="0">
                <a:pos x="connsiteX2" y="connsiteY2"/>
              </a:cxn>
              <a:cxn ang="0">
                <a:pos x="connsiteX3" y="connsiteY3"/>
              </a:cxn>
            </a:cxnLst>
            <a:rect l="l" t="t" r="r" b="b"/>
            <a:pathLst>
              <a:path w="2064661" h="1913206">
                <a:moveTo>
                  <a:pt x="0" y="0"/>
                </a:moveTo>
                <a:lnTo>
                  <a:pt x="2064661" y="0"/>
                </a:lnTo>
                <a:lnTo>
                  <a:pt x="2064661" y="1913206"/>
                </a:lnTo>
                <a:lnTo>
                  <a:pt x="0" y="1913206"/>
                </a:lnTo>
                <a:close/>
              </a:path>
            </a:pathLst>
          </a:custGeom>
        </p:spPr>
        <p:txBody>
          <a:bodyPr wrap="square">
            <a:noAutofit/>
          </a:bodyPr>
          <a:lstStyle>
            <a:lvl1pPr marL="0" indent="0">
              <a:buNone/>
              <a:defRPr sz="1200">
                <a:latin typeface="+mn-lt"/>
              </a:defRPr>
            </a:lvl1pPr>
          </a:lstStyle>
          <a:p>
            <a:endParaRPr lang="id-ID"/>
          </a:p>
        </p:txBody>
      </p:sp>
      <p:sp>
        <p:nvSpPr>
          <p:cNvPr id="11" name="Freeform 10"/>
          <p:cNvSpPr>
            <a:spLocks noGrp="1"/>
          </p:cNvSpPr>
          <p:nvPr>
            <p:ph type="pic" sz="quarter" idx="10"/>
          </p:nvPr>
        </p:nvSpPr>
        <p:spPr>
          <a:xfrm>
            <a:off x="737608" y="1564236"/>
            <a:ext cx="5233181" cy="4077286"/>
          </a:xfrm>
          <a:custGeom>
            <a:avLst/>
            <a:gdLst>
              <a:gd name="connsiteX0" fmla="*/ 0 w 5233181"/>
              <a:gd name="connsiteY0" fmla="*/ 0 h 4077286"/>
              <a:gd name="connsiteX1" fmla="*/ 5233181 w 5233181"/>
              <a:gd name="connsiteY1" fmla="*/ 0 h 4077286"/>
              <a:gd name="connsiteX2" fmla="*/ 5233181 w 5233181"/>
              <a:gd name="connsiteY2" fmla="*/ 4077286 h 4077286"/>
              <a:gd name="connsiteX3" fmla="*/ 0 w 5233181"/>
              <a:gd name="connsiteY3" fmla="*/ 4077286 h 4077286"/>
            </a:gdLst>
            <a:ahLst/>
            <a:cxnLst>
              <a:cxn ang="0">
                <a:pos x="connsiteX0" y="connsiteY0"/>
              </a:cxn>
              <a:cxn ang="0">
                <a:pos x="connsiteX1" y="connsiteY1"/>
              </a:cxn>
              <a:cxn ang="0">
                <a:pos x="connsiteX2" y="connsiteY2"/>
              </a:cxn>
              <a:cxn ang="0">
                <a:pos x="connsiteX3" y="connsiteY3"/>
              </a:cxn>
            </a:cxnLst>
            <a:rect l="l" t="t" r="r" b="b"/>
            <a:pathLst>
              <a:path w="5233181" h="4077286">
                <a:moveTo>
                  <a:pt x="0" y="0"/>
                </a:moveTo>
                <a:lnTo>
                  <a:pt x="5233181" y="0"/>
                </a:lnTo>
                <a:lnTo>
                  <a:pt x="5233181" y="4077286"/>
                </a:lnTo>
                <a:lnTo>
                  <a:pt x="0" y="4077286"/>
                </a:lnTo>
                <a:close/>
              </a:path>
            </a:pathLst>
          </a:custGeom>
        </p:spPr>
        <p:txBody>
          <a:bodyPr wrap="square">
            <a:noAutofit/>
          </a:bodyPr>
          <a:lstStyle>
            <a:lvl1pPr marL="0" indent="0">
              <a:buNone/>
              <a:defRPr sz="1200">
                <a:latin typeface="+mn-lt"/>
              </a:defRPr>
            </a:lvl1pPr>
          </a:lstStyle>
          <a:p>
            <a:endParaRPr lang="id-ID"/>
          </a:p>
        </p:txBody>
      </p:sp>
      <p:sp>
        <p:nvSpPr>
          <p:cNvPr id="5" name="Text Placeholder 8">
            <a:extLst>
              <a:ext uri="{FF2B5EF4-FFF2-40B4-BE49-F238E27FC236}">
                <a16:creationId xmlns:a16="http://schemas.microsoft.com/office/drawing/2014/main" id="{259D08AF-F590-4AA0-AA49-3D1A3CE42A96}"/>
              </a:ext>
            </a:extLst>
          </p:cNvPr>
          <p:cNvSpPr>
            <a:spLocks noGrp="1"/>
          </p:cNvSpPr>
          <p:nvPr>
            <p:ph type="body" sz="quarter" idx="16" hasCustomPrompt="1"/>
          </p:nvPr>
        </p:nvSpPr>
        <p:spPr>
          <a:xfrm>
            <a:off x="865439" y="704394"/>
            <a:ext cx="10461123" cy="495300"/>
          </a:xfrm>
          <a:prstGeom prst="rect">
            <a:avLst/>
          </a:prstGeom>
        </p:spPr>
        <p:txBody>
          <a:bodyPr anchor="t"/>
          <a:lstStyle>
            <a:lvl1pPr marL="0" indent="0" algn="ctr">
              <a:buNone/>
              <a:defRPr sz="3200" b="1">
                <a:solidFill>
                  <a:schemeClr val="tx1">
                    <a:lumMod val="85000"/>
                    <a:lumOff val="15000"/>
                  </a:schemeClr>
                </a:solidFill>
                <a:latin typeface="+mn-lt"/>
                <a:ea typeface="Lato" panose="020F0502020204030203" pitchFamily="34" charset="0"/>
                <a:cs typeface="Lato" panose="020F0502020204030203" pitchFamily="34" charset="0"/>
              </a:defRPr>
            </a:lvl1pPr>
          </a:lstStyle>
          <a:p>
            <a:pPr lvl="0"/>
            <a:r>
              <a:rPr lang="en-US" dirty="0"/>
              <a:t>INSERT YOUR TEXT HERE</a:t>
            </a:r>
          </a:p>
        </p:txBody>
      </p:sp>
      <p:sp>
        <p:nvSpPr>
          <p:cNvPr id="7" name="Slide Number Placeholder 7">
            <a:extLst>
              <a:ext uri="{FF2B5EF4-FFF2-40B4-BE49-F238E27FC236}">
                <a16:creationId xmlns:a16="http://schemas.microsoft.com/office/drawing/2014/main" id="{546E3883-CBF3-4F75-B830-1AD0E59497E6}"/>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latin typeface="+mn-lt"/>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DCFC593D-FE39-420A-8865-B21AA08453A4}"/>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latin typeface="+mn-lt"/>
              </a:defRPr>
            </a:lvl1pPr>
          </a:lstStyle>
          <a:p>
            <a:r>
              <a:rPr lang="en-US"/>
              <a:t>FOOTER</a:t>
            </a:r>
            <a:endParaRPr lang="en-US" dirty="0"/>
          </a:p>
        </p:txBody>
      </p:sp>
    </p:spTree>
    <p:extLst>
      <p:ext uri="{BB962C8B-B14F-4D97-AF65-F5344CB8AC3E}">
        <p14:creationId xmlns:p14="http://schemas.microsoft.com/office/powerpoint/2010/main" val="4290813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18" name="Freeform 17"/>
          <p:cNvSpPr>
            <a:spLocks noGrp="1"/>
          </p:cNvSpPr>
          <p:nvPr>
            <p:ph type="pic" sz="quarter" idx="19"/>
          </p:nvPr>
        </p:nvSpPr>
        <p:spPr>
          <a:xfrm>
            <a:off x="8889789" y="1722708"/>
            <a:ext cx="2568786" cy="2971800"/>
          </a:xfrm>
          <a:custGeom>
            <a:avLst/>
            <a:gdLst>
              <a:gd name="connsiteX0" fmla="*/ 0 w 2568786"/>
              <a:gd name="connsiteY0" fmla="*/ 0 h 2971800"/>
              <a:gd name="connsiteX1" fmla="*/ 2568786 w 2568786"/>
              <a:gd name="connsiteY1" fmla="*/ 0 h 2971800"/>
              <a:gd name="connsiteX2" fmla="*/ 2568786 w 2568786"/>
              <a:gd name="connsiteY2" fmla="*/ 2971800 h 2971800"/>
              <a:gd name="connsiteX3" fmla="*/ 0 w 2568786"/>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2568786" h="2971800">
                <a:moveTo>
                  <a:pt x="0" y="0"/>
                </a:moveTo>
                <a:lnTo>
                  <a:pt x="2568786" y="0"/>
                </a:lnTo>
                <a:lnTo>
                  <a:pt x="2568786" y="2971800"/>
                </a:lnTo>
                <a:lnTo>
                  <a:pt x="0" y="2971800"/>
                </a:lnTo>
                <a:close/>
              </a:path>
            </a:pathLst>
          </a:custGeom>
        </p:spPr>
        <p:txBody>
          <a:bodyPr wrap="square">
            <a:noAutofit/>
          </a:bodyPr>
          <a:lstStyle>
            <a:lvl1pPr marL="0" indent="0">
              <a:buNone/>
              <a:defRPr sz="1200">
                <a:latin typeface="+mn-lt"/>
              </a:defRPr>
            </a:lvl1pPr>
          </a:lstStyle>
          <a:p>
            <a:endParaRPr lang="id-ID"/>
          </a:p>
        </p:txBody>
      </p:sp>
      <p:sp>
        <p:nvSpPr>
          <p:cNvPr id="15" name="Freeform 14"/>
          <p:cNvSpPr>
            <a:spLocks noGrp="1"/>
          </p:cNvSpPr>
          <p:nvPr>
            <p:ph type="pic" sz="quarter" idx="18"/>
          </p:nvPr>
        </p:nvSpPr>
        <p:spPr>
          <a:xfrm>
            <a:off x="3452213" y="1722708"/>
            <a:ext cx="2568786" cy="2971800"/>
          </a:xfrm>
          <a:custGeom>
            <a:avLst/>
            <a:gdLst>
              <a:gd name="connsiteX0" fmla="*/ 0 w 2568786"/>
              <a:gd name="connsiteY0" fmla="*/ 0 h 2971800"/>
              <a:gd name="connsiteX1" fmla="*/ 2568786 w 2568786"/>
              <a:gd name="connsiteY1" fmla="*/ 0 h 2971800"/>
              <a:gd name="connsiteX2" fmla="*/ 2568786 w 2568786"/>
              <a:gd name="connsiteY2" fmla="*/ 2971800 h 2971800"/>
              <a:gd name="connsiteX3" fmla="*/ 0 w 2568786"/>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2568786" h="2971800">
                <a:moveTo>
                  <a:pt x="0" y="0"/>
                </a:moveTo>
                <a:lnTo>
                  <a:pt x="2568786" y="0"/>
                </a:lnTo>
                <a:lnTo>
                  <a:pt x="2568786" y="2971800"/>
                </a:lnTo>
                <a:lnTo>
                  <a:pt x="0" y="2971800"/>
                </a:lnTo>
                <a:close/>
              </a:path>
            </a:pathLst>
          </a:custGeom>
        </p:spPr>
        <p:txBody>
          <a:bodyPr wrap="square">
            <a:noAutofit/>
          </a:bodyPr>
          <a:lstStyle>
            <a:lvl1pPr marL="0" indent="0">
              <a:buNone/>
              <a:defRPr sz="1200">
                <a:latin typeface="+mn-lt"/>
              </a:defRPr>
            </a:lvl1pPr>
          </a:lstStyle>
          <a:p>
            <a:endParaRPr lang="id-ID"/>
          </a:p>
        </p:txBody>
      </p:sp>
      <p:sp>
        <p:nvSpPr>
          <p:cNvPr id="16" name="Freeform 15"/>
          <p:cNvSpPr>
            <a:spLocks noGrp="1"/>
          </p:cNvSpPr>
          <p:nvPr>
            <p:ph type="pic" sz="quarter" idx="17"/>
          </p:nvPr>
        </p:nvSpPr>
        <p:spPr>
          <a:xfrm>
            <a:off x="6171001" y="1722708"/>
            <a:ext cx="2568786" cy="2971800"/>
          </a:xfrm>
          <a:custGeom>
            <a:avLst/>
            <a:gdLst>
              <a:gd name="connsiteX0" fmla="*/ 0 w 2568786"/>
              <a:gd name="connsiteY0" fmla="*/ 0 h 2971800"/>
              <a:gd name="connsiteX1" fmla="*/ 2568786 w 2568786"/>
              <a:gd name="connsiteY1" fmla="*/ 0 h 2971800"/>
              <a:gd name="connsiteX2" fmla="*/ 2568786 w 2568786"/>
              <a:gd name="connsiteY2" fmla="*/ 2971800 h 2971800"/>
              <a:gd name="connsiteX3" fmla="*/ 0 w 2568786"/>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2568786" h="2971800">
                <a:moveTo>
                  <a:pt x="0" y="0"/>
                </a:moveTo>
                <a:lnTo>
                  <a:pt x="2568786" y="0"/>
                </a:lnTo>
                <a:lnTo>
                  <a:pt x="2568786" y="2971800"/>
                </a:lnTo>
                <a:lnTo>
                  <a:pt x="0" y="2971800"/>
                </a:lnTo>
                <a:close/>
              </a:path>
            </a:pathLst>
          </a:custGeom>
        </p:spPr>
        <p:txBody>
          <a:bodyPr wrap="square">
            <a:noAutofit/>
          </a:bodyPr>
          <a:lstStyle>
            <a:lvl1pPr marL="0" indent="0">
              <a:buNone/>
              <a:defRPr sz="1200">
                <a:latin typeface="+mn-lt"/>
              </a:defRPr>
            </a:lvl1pPr>
          </a:lstStyle>
          <a:p>
            <a:endParaRPr lang="id-ID"/>
          </a:p>
        </p:txBody>
      </p:sp>
      <p:sp>
        <p:nvSpPr>
          <p:cNvPr id="12" name="Freeform 11"/>
          <p:cNvSpPr>
            <a:spLocks noGrp="1"/>
          </p:cNvSpPr>
          <p:nvPr>
            <p:ph type="pic" sz="quarter" idx="10"/>
          </p:nvPr>
        </p:nvSpPr>
        <p:spPr>
          <a:xfrm>
            <a:off x="733425" y="1722708"/>
            <a:ext cx="2568786" cy="2971800"/>
          </a:xfrm>
          <a:custGeom>
            <a:avLst/>
            <a:gdLst>
              <a:gd name="connsiteX0" fmla="*/ 0 w 2568786"/>
              <a:gd name="connsiteY0" fmla="*/ 0 h 2971800"/>
              <a:gd name="connsiteX1" fmla="*/ 2568786 w 2568786"/>
              <a:gd name="connsiteY1" fmla="*/ 0 h 2971800"/>
              <a:gd name="connsiteX2" fmla="*/ 2568786 w 2568786"/>
              <a:gd name="connsiteY2" fmla="*/ 2971800 h 2971800"/>
              <a:gd name="connsiteX3" fmla="*/ 0 w 2568786"/>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2568786" h="2971800">
                <a:moveTo>
                  <a:pt x="0" y="0"/>
                </a:moveTo>
                <a:lnTo>
                  <a:pt x="2568786" y="0"/>
                </a:lnTo>
                <a:lnTo>
                  <a:pt x="2568786" y="2971800"/>
                </a:lnTo>
                <a:lnTo>
                  <a:pt x="0" y="2971800"/>
                </a:lnTo>
                <a:close/>
              </a:path>
            </a:pathLst>
          </a:custGeom>
        </p:spPr>
        <p:txBody>
          <a:bodyPr wrap="square">
            <a:noAutofit/>
          </a:bodyPr>
          <a:lstStyle>
            <a:lvl1pPr marL="0" indent="0">
              <a:buNone/>
              <a:defRPr sz="1200">
                <a:latin typeface="+mn-lt"/>
              </a:defRPr>
            </a:lvl1pPr>
          </a:lstStyle>
          <a:p>
            <a:endParaRPr lang="id-ID"/>
          </a:p>
        </p:txBody>
      </p:sp>
      <p:sp>
        <p:nvSpPr>
          <p:cNvPr id="4" name="Text Placeholder 13">
            <a:extLst>
              <a:ext uri="{FF2B5EF4-FFF2-40B4-BE49-F238E27FC236}">
                <a16:creationId xmlns:a16="http://schemas.microsoft.com/office/drawing/2014/main" id="{4641575E-C035-4074-A5FF-DC7396D8FA7D}"/>
              </a:ext>
            </a:extLst>
          </p:cNvPr>
          <p:cNvSpPr>
            <a:spLocks noGrp="1"/>
          </p:cNvSpPr>
          <p:nvPr>
            <p:ph type="body" sz="quarter" idx="15" hasCustomPrompt="1"/>
          </p:nvPr>
        </p:nvSpPr>
        <p:spPr>
          <a:xfrm>
            <a:off x="1146643" y="927816"/>
            <a:ext cx="9898714" cy="292356"/>
          </a:xfrm>
          <a:prstGeom prst="rect">
            <a:avLst/>
          </a:prstGeom>
        </p:spPr>
        <p:txBody>
          <a:bodyPr/>
          <a:lstStyle>
            <a:lvl1pPr marL="0" indent="0" algn="ctr">
              <a:buNone/>
              <a:defRPr sz="1400" i="1">
                <a:solidFill>
                  <a:schemeClr val="tx1">
                    <a:lumMod val="85000"/>
                    <a:lumOff val="15000"/>
                  </a:schemeClr>
                </a:solidFill>
                <a:latin typeface="+mn-lt"/>
              </a:defRPr>
            </a:lvl1pPr>
          </a:lstStyle>
          <a:p>
            <a:pPr lvl="0"/>
            <a:r>
              <a:rPr lang="en-US" dirty="0"/>
              <a:t>Your Short Text In Here</a:t>
            </a:r>
          </a:p>
        </p:txBody>
      </p:sp>
      <p:sp>
        <p:nvSpPr>
          <p:cNvPr id="5" name="Text Placeholder 8">
            <a:extLst>
              <a:ext uri="{FF2B5EF4-FFF2-40B4-BE49-F238E27FC236}">
                <a16:creationId xmlns:a16="http://schemas.microsoft.com/office/drawing/2014/main" id="{259D08AF-F590-4AA0-AA49-3D1A3CE42A96}"/>
              </a:ext>
            </a:extLst>
          </p:cNvPr>
          <p:cNvSpPr>
            <a:spLocks noGrp="1"/>
          </p:cNvSpPr>
          <p:nvPr>
            <p:ph type="body" sz="quarter" idx="16" hasCustomPrompt="1"/>
          </p:nvPr>
        </p:nvSpPr>
        <p:spPr>
          <a:xfrm>
            <a:off x="865439" y="437108"/>
            <a:ext cx="10461123" cy="495300"/>
          </a:xfrm>
          <a:prstGeom prst="rect">
            <a:avLst/>
          </a:prstGeom>
        </p:spPr>
        <p:txBody>
          <a:bodyPr anchor="t"/>
          <a:lstStyle>
            <a:lvl1pPr marL="0" indent="0" algn="ctr">
              <a:buNone/>
              <a:defRPr sz="3200" b="1">
                <a:solidFill>
                  <a:schemeClr val="tx1">
                    <a:lumMod val="85000"/>
                    <a:lumOff val="15000"/>
                  </a:schemeClr>
                </a:solidFill>
                <a:latin typeface="+mn-lt"/>
                <a:ea typeface="Lato" panose="020F0502020204030203" pitchFamily="34" charset="0"/>
                <a:cs typeface="Lato" panose="020F0502020204030203" pitchFamily="34" charset="0"/>
              </a:defRPr>
            </a:lvl1pPr>
          </a:lstStyle>
          <a:p>
            <a:pPr lvl="0"/>
            <a:r>
              <a:rPr lang="en-US" dirty="0"/>
              <a:t>INSERT YOUR TEXT HERE</a:t>
            </a:r>
          </a:p>
        </p:txBody>
      </p:sp>
      <p:sp>
        <p:nvSpPr>
          <p:cNvPr id="8" name="Slide Number Placeholder 7">
            <a:extLst>
              <a:ext uri="{FF2B5EF4-FFF2-40B4-BE49-F238E27FC236}">
                <a16:creationId xmlns:a16="http://schemas.microsoft.com/office/drawing/2014/main" id="{9E4C2EC6-F985-45E5-B092-20C751437E0A}"/>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latin typeface="+mn-lt"/>
              </a:defRPr>
            </a:lvl1pPr>
          </a:lstStyle>
          <a:p>
            <a:fld id="{92B485D1-D61A-494D-A8A9-04DC541B8AAB}" type="slidenum">
              <a:rPr lang="en-US" smtClean="0"/>
              <a:pPr/>
              <a:t>‹#›</a:t>
            </a:fld>
            <a:endParaRPr lang="en-US" dirty="0"/>
          </a:p>
        </p:txBody>
      </p:sp>
      <p:sp>
        <p:nvSpPr>
          <p:cNvPr id="9" name="Footer Placeholder 8">
            <a:extLst>
              <a:ext uri="{FF2B5EF4-FFF2-40B4-BE49-F238E27FC236}">
                <a16:creationId xmlns:a16="http://schemas.microsoft.com/office/drawing/2014/main" id="{46AA30A0-E3A5-4111-88F7-3D7293D6AD21}"/>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latin typeface="+mn-lt"/>
              </a:defRPr>
            </a:lvl1pPr>
          </a:lstStyle>
          <a:p>
            <a:r>
              <a:rPr lang="en-US"/>
              <a:t>FOOTER</a:t>
            </a:r>
            <a:endParaRPr lang="en-US" dirty="0"/>
          </a:p>
        </p:txBody>
      </p:sp>
    </p:spTree>
    <p:extLst>
      <p:ext uri="{BB962C8B-B14F-4D97-AF65-F5344CB8AC3E}">
        <p14:creationId xmlns:p14="http://schemas.microsoft.com/office/powerpoint/2010/main" val="1152498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14" name="Freeform 13"/>
          <p:cNvSpPr>
            <a:spLocks noGrp="1"/>
          </p:cNvSpPr>
          <p:nvPr>
            <p:ph type="pic" sz="quarter" idx="17"/>
          </p:nvPr>
        </p:nvSpPr>
        <p:spPr>
          <a:xfrm>
            <a:off x="9226550" y="3966515"/>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1828800" y="1828800"/>
                </a:lnTo>
                <a:lnTo>
                  <a:pt x="0" y="1828800"/>
                </a:lnTo>
                <a:close/>
              </a:path>
            </a:pathLst>
          </a:custGeom>
        </p:spPr>
        <p:txBody>
          <a:bodyPr wrap="square">
            <a:noAutofit/>
          </a:bodyPr>
          <a:lstStyle>
            <a:lvl1pPr marL="0" indent="0">
              <a:buNone/>
              <a:defRPr sz="1200">
                <a:latin typeface="+mn-lt"/>
              </a:defRPr>
            </a:lvl1pPr>
          </a:lstStyle>
          <a:p>
            <a:endParaRPr lang="id-ID"/>
          </a:p>
        </p:txBody>
      </p:sp>
      <p:sp>
        <p:nvSpPr>
          <p:cNvPr id="13" name="Freeform 12"/>
          <p:cNvSpPr>
            <a:spLocks noGrp="1"/>
          </p:cNvSpPr>
          <p:nvPr>
            <p:ph type="pic" sz="quarter" idx="18"/>
          </p:nvPr>
        </p:nvSpPr>
        <p:spPr>
          <a:xfrm>
            <a:off x="7216775" y="3967296"/>
            <a:ext cx="1844701" cy="1828801"/>
          </a:xfrm>
          <a:custGeom>
            <a:avLst/>
            <a:gdLst>
              <a:gd name="connsiteX0" fmla="*/ 0 w 1844701"/>
              <a:gd name="connsiteY0" fmla="*/ 0 h 1828801"/>
              <a:gd name="connsiteX1" fmla="*/ 1844701 w 1844701"/>
              <a:gd name="connsiteY1" fmla="*/ 0 h 1828801"/>
              <a:gd name="connsiteX2" fmla="*/ 1844701 w 1844701"/>
              <a:gd name="connsiteY2" fmla="*/ 1828801 h 1828801"/>
              <a:gd name="connsiteX3" fmla="*/ 0 w 1844701"/>
              <a:gd name="connsiteY3" fmla="*/ 1828801 h 1828801"/>
            </a:gdLst>
            <a:ahLst/>
            <a:cxnLst>
              <a:cxn ang="0">
                <a:pos x="connsiteX0" y="connsiteY0"/>
              </a:cxn>
              <a:cxn ang="0">
                <a:pos x="connsiteX1" y="connsiteY1"/>
              </a:cxn>
              <a:cxn ang="0">
                <a:pos x="connsiteX2" y="connsiteY2"/>
              </a:cxn>
              <a:cxn ang="0">
                <a:pos x="connsiteX3" y="connsiteY3"/>
              </a:cxn>
            </a:cxnLst>
            <a:rect l="l" t="t" r="r" b="b"/>
            <a:pathLst>
              <a:path w="1844701" h="1828801">
                <a:moveTo>
                  <a:pt x="0" y="0"/>
                </a:moveTo>
                <a:lnTo>
                  <a:pt x="1844701" y="0"/>
                </a:lnTo>
                <a:lnTo>
                  <a:pt x="1844701" y="1828801"/>
                </a:lnTo>
                <a:lnTo>
                  <a:pt x="0" y="1828801"/>
                </a:lnTo>
                <a:close/>
              </a:path>
            </a:pathLst>
          </a:custGeom>
        </p:spPr>
        <p:txBody>
          <a:bodyPr wrap="square">
            <a:noAutofit/>
          </a:bodyPr>
          <a:lstStyle>
            <a:lvl1pPr marL="0" indent="0">
              <a:buNone/>
              <a:defRPr sz="1200">
                <a:latin typeface="+mn-lt"/>
              </a:defRPr>
            </a:lvl1pPr>
          </a:lstStyle>
          <a:p>
            <a:endParaRPr lang="id-ID"/>
          </a:p>
        </p:txBody>
      </p:sp>
      <p:sp>
        <p:nvSpPr>
          <p:cNvPr id="11" name="Freeform 10"/>
          <p:cNvSpPr>
            <a:spLocks noGrp="1"/>
          </p:cNvSpPr>
          <p:nvPr>
            <p:ph type="pic" sz="quarter" idx="10"/>
          </p:nvPr>
        </p:nvSpPr>
        <p:spPr>
          <a:xfrm>
            <a:off x="0" y="1800885"/>
            <a:ext cx="6096000" cy="4414837"/>
          </a:xfrm>
          <a:custGeom>
            <a:avLst/>
            <a:gdLst>
              <a:gd name="connsiteX0" fmla="*/ 0 w 6096000"/>
              <a:gd name="connsiteY0" fmla="*/ 0 h 4414837"/>
              <a:gd name="connsiteX1" fmla="*/ 6096000 w 6096000"/>
              <a:gd name="connsiteY1" fmla="*/ 0 h 4414837"/>
              <a:gd name="connsiteX2" fmla="*/ 6096000 w 6096000"/>
              <a:gd name="connsiteY2" fmla="*/ 4414837 h 4414837"/>
              <a:gd name="connsiteX3" fmla="*/ 0 w 6096000"/>
              <a:gd name="connsiteY3" fmla="*/ 4414837 h 4414837"/>
            </a:gdLst>
            <a:ahLst/>
            <a:cxnLst>
              <a:cxn ang="0">
                <a:pos x="connsiteX0" y="connsiteY0"/>
              </a:cxn>
              <a:cxn ang="0">
                <a:pos x="connsiteX1" y="connsiteY1"/>
              </a:cxn>
              <a:cxn ang="0">
                <a:pos x="connsiteX2" y="connsiteY2"/>
              </a:cxn>
              <a:cxn ang="0">
                <a:pos x="connsiteX3" y="connsiteY3"/>
              </a:cxn>
            </a:cxnLst>
            <a:rect l="l" t="t" r="r" b="b"/>
            <a:pathLst>
              <a:path w="6096000" h="4414837">
                <a:moveTo>
                  <a:pt x="0" y="0"/>
                </a:moveTo>
                <a:lnTo>
                  <a:pt x="6096000" y="0"/>
                </a:lnTo>
                <a:lnTo>
                  <a:pt x="6096000" y="4414837"/>
                </a:lnTo>
                <a:lnTo>
                  <a:pt x="0" y="4414837"/>
                </a:lnTo>
                <a:close/>
              </a:path>
            </a:pathLst>
          </a:custGeom>
        </p:spPr>
        <p:txBody>
          <a:bodyPr wrap="square">
            <a:noAutofit/>
          </a:bodyPr>
          <a:lstStyle>
            <a:lvl1pPr marL="0" indent="0">
              <a:buNone/>
              <a:defRPr sz="1200">
                <a:latin typeface="+mn-lt"/>
              </a:defRPr>
            </a:lvl1pPr>
          </a:lstStyle>
          <a:p>
            <a:endParaRPr lang="id-ID"/>
          </a:p>
        </p:txBody>
      </p:sp>
      <p:sp>
        <p:nvSpPr>
          <p:cNvPr id="4" name="Text Placeholder 13">
            <a:extLst>
              <a:ext uri="{FF2B5EF4-FFF2-40B4-BE49-F238E27FC236}">
                <a16:creationId xmlns:a16="http://schemas.microsoft.com/office/drawing/2014/main" id="{4641575E-C035-4074-A5FF-DC7396D8FA7D}"/>
              </a:ext>
            </a:extLst>
          </p:cNvPr>
          <p:cNvSpPr>
            <a:spLocks noGrp="1"/>
          </p:cNvSpPr>
          <p:nvPr>
            <p:ph type="body" sz="quarter" idx="15" hasCustomPrompt="1"/>
          </p:nvPr>
        </p:nvSpPr>
        <p:spPr>
          <a:xfrm>
            <a:off x="1146643" y="927816"/>
            <a:ext cx="9898714" cy="292356"/>
          </a:xfrm>
          <a:prstGeom prst="rect">
            <a:avLst/>
          </a:prstGeom>
        </p:spPr>
        <p:txBody>
          <a:bodyPr/>
          <a:lstStyle>
            <a:lvl1pPr marL="0" indent="0" algn="ctr">
              <a:buNone/>
              <a:defRPr sz="1400" i="1">
                <a:solidFill>
                  <a:schemeClr val="tx1">
                    <a:lumMod val="85000"/>
                    <a:lumOff val="15000"/>
                  </a:schemeClr>
                </a:solidFill>
                <a:latin typeface="+mn-lt"/>
              </a:defRPr>
            </a:lvl1pPr>
          </a:lstStyle>
          <a:p>
            <a:pPr lvl="0"/>
            <a:r>
              <a:rPr lang="en-US" dirty="0"/>
              <a:t>Your Short Text In Here</a:t>
            </a:r>
          </a:p>
        </p:txBody>
      </p:sp>
      <p:sp>
        <p:nvSpPr>
          <p:cNvPr id="5" name="Text Placeholder 8">
            <a:extLst>
              <a:ext uri="{FF2B5EF4-FFF2-40B4-BE49-F238E27FC236}">
                <a16:creationId xmlns:a16="http://schemas.microsoft.com/office/drawing/2014/main" id="{259D08AF-F590-4AA0-AA49-3D1A3CE42A96}"/>
              </a:ext>
            </a:extLst>
          </p:cNvPr>
          <p:cNvSpPr>
            <a:spLocks noGrp="1"/>
          </p:cNvSpPr>
          <p:nvPr>
            <p:ph type="body" sz="quarter" idx="16" hasCustomPrompt="1"/>
          </p:nvPr>
        </p:nvSpPr>
        <p:spPr>
          <a:xfrm>
            <a:off x="865439" y="437108"/>
            <a:ext cx="10461123" cy="495300"/>
          </a:xfrm>
          <a:prstGeom prst="rect">
            <a:avLst/>
          </a:prstGeom>
        </p:spPr>
        <p:txBody>
          <a:bodyPr anchor="t"/>
          <a:lstStyle>
            <a:lvl1pPr marL="0" indent="0" algn="ctr">
              <a:buNone/>
              <a:defRPr sz="3200" b="1">
                <a:solidFill>
                  <a:schemeClr val="tx1">
                    <a:lumMod val="85000"/>
                    <a:lumOff val="15000"/>
                  </a:schemeClr>
                </a:solidFill>
                <a:latin typeface="+mn-lt"/>
                <a:ea typeface="Lato" panose="020F0502020204030203" pitchFamily="34" charset="0"/>
                <a:cs typeface="Lato" panose="020F0502020204030203" pitchFamily="34" charset="0"/>
              </a:defRPr>
            </a:lvl1pPr>
          </a:lstStyle>
          <a:p>
            <a:pPr lvl="0"/>
            <a:r>
              <a:rPr lang="en-US" dirty="0"/>
              <a:t>INSERT YOUR TEXT HERE</a:t>
            </a:r>
          </a:p>
        </p:txBody>
      </p:sp>
      <p:sp>
        <p:nvSpPr>
          <p:cNvPr id="7" name="Slide Number Placeholder 7">
            <a:extLst>
              <a:ext uri="{FF2B5EF4-FFF2-40B4-BE49-F238E27FC236}">
                <a16:creationId xmlns:a16="http://schemas.microsoft.com/office/drawing/2014/main" id="{EFD91A34-E58B-4722-A0DF-94B18EBC0E6D}"/>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latin typeface="+mn-lt"/>
              </a:defRPr>
            </a:lvl1pPr>
          </a:lstStyle>
          <a:p>
            <a:fld id="{92B485D1-D61A-494D-A8A9-04DC541B8AAB}" type="slidenum">
              <a:rPr lang="en-US" smtClean="0"/>
              <a:pPr/>
              <a:t>‹#›</a:t>
            </a:fld>
            <a:endParaRPr lang="en-US" dirty="0"/>
          </a:p>
        </p:txBody>
      </p:sp>
      <p:sp>
        <p:nvSpPr>
          <p:cNvPr id="8" name="Footer Placeholder 8">
            <a:extLst>
              <a:ext uri="{FF2B5EF4-FFF2-40B4-BE49-F238E27FC236}">
                <a16:creationId xmlns:a16="http://schemas.microsoft.com/office/drawing/2014/main" id="{2D8B0FD8-19BE-4448-95CD-1397EB373B64}"/>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latin typeface="+mn-lt"/>
              </a:defRPr>
            </a:lvl1pPr>
          </a:lstStyle>
          <a:p>
            <a:r>
              <a:rPr lang="en-US"/>
              <a:t>FOOTER</a:t>
            </a:r>
            <a:endParaRPr lang="en-US" dirty="0"/>
          </a:p>
        </p:txBody>
      </p:sp>
    </p:spTree>
    <p:extLst>
      <p:ext uri="{BB962C8B-B14F-4D97-AF65-F5344CB8AC3E}">
        <p14:creationId xmlns:p14="http://schemas.microsoft.com/office/powerpoint/2010/main" val="79738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111883" y="1"/>
            <a:ext cx="8093565" cy="6808519"/>
          </a:xfrm>
          <a:custGeom>
            <a:avLst/>
            <a:gdLst>
              <a:gd name="connsiteX0" fmla="*/ 1073857 w 8093565"/>
              <a:gd name="connsiteY0" fmla="*/ 0 h 6808519"/>
              <a:gd name="connsiteX1" fmla="*/ 8093564 w 8093565"/>
              <a:gd name="connsiteY1" fmla="*/ 1 h 6808519"/>
              <a:gd name="connsiteX2" fmla="*/ 8093565 w 8093565"/>
              <a:gd name="connsiteY2" fmla="*/ 4412013 h 6808519"/>
              <a:gd name="connsiteX3" fmla="*/ 6002591 w 8093565"/>
              <a:gd name="connsiteY3" fmla="*/ 6431812 h 6808519"/>
              <a:gd name="connsiteX4" fmla="*/ 4105360 w 8093565"/>
              <a:gd name="connsiteY4" fmla="*/ 6398963 h 6808519"/>
              <a:gd name="connsiteX5" fmla="*/ 376708 w 8093565"/>
              <a:gd name="connsiteY5" fmla="*/ 2538919 h 6808519"/>
              <a:gd name="connsiteX6" fmla="*/ 409557 w 8093565"/>
              <a:gd name="connsiteY6" fmla="*/ 641688 h 680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3565" h="6808519">
                <a:moveTo>
                  <a:pt x="1073857" y="0"/>
                </a:moveTo>
                <a:lnTo>
                  <a:pt x="8093564" y="1"/>
                </a:lnTo>
                <a:lnTo>
                  <a:pt x="8093565" y="4412013"/>
                </a:lnTo>
                <a:lnTo>
                  <a:pt x="6002591" y="6431812"/>
                </a:lnTo>
                <a:cubicBezTo>
                  <a:pt x="5469614" y="6946647"/>
                  <a:pt x="4620195" y="6931940"/>
                  <a:pt x="4105360" y="6398963"/>
                </a:cubicBezTo>
                <a:lnTo>
                  <a:pt x="376708" y="2538919"/>
                </a:lnTo>
                <a:cubicBezTo>
                  <a:pt x="-138127" y="2005942"/>
                  <a:pt x="-123420" y="1156523"/>
                  <a:pt x="409557" y="641688"/>
                </a:cubicBezTo>
                <a:close/>
              </a:path>
            </a:pathLst>
          </a:custGeom>
        </p:spPr>
        <p:txBody>
          <a:bodyPr wrap="square">
            <a:noAutofit/>
          </a:bodyPr>
          <a:lstStyle>
            <a:lvl1pPr marL="0" indent="0">
              <a:buNone/>
              <a:defRPr sz="1200"/>
            </a:lvl1pPr>
          </a:lstStyle>
          <a:p>
            <a:endParaRPr lang="id-ID"/>
          </a:p>
        </p:txBody>
      </p:sp>
      <p:sp>
        <p:nvSpPr>
          <p:cNvPr id="3" name="Slide Number Placeholder 7">
            <a:extLst>
              <a:ext uri="{FF2B5EF4-FFF2-40B4-BE49-F238E27FC236}">
                <a16:creationId xmlns:a16="http://schemas.microsoft.com/office/drawing/2014/main" id="{AAC870D4-E5CF-4AC9-A0F1-824D673C752A}"/>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C16E8E33-0DAD-4E6E-B811-C0007BA9FD00}"/>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111341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2"/>
          </p:nvPr>
        </p:nvSpPr>
        <p:spPr>
          <a:xfrm>
            <a:off x="5119815" y="4455886"/>
            <a:ext cx="3425371" cy="2402114"/>
          </a:xfrm>
          <a:custGeom>
            <a:avLst/>
            <a:gdLst>
              <a:gd name="connsiteX0" fmla="*/ 0 w 3425371"/>
              <a:gd name="connsiteY0" fmla="*/ 0 h 2402114"/>
              <a:gd name="connsiteX1" fmla="*/ 3425371 w 3425371"/>
              <a:gd name="connsiteY1" fmla="*/ 0 h 2402114"/>
              <a:gd name="connsiteX2" fmla="*/ 3425371 w 3425371"/>
              <a:gd name="connsiteY2" fmla="*/ 2402114 h 2402114"/>
              <a:gd name="connsiteX3" fmla="*/ 0 w 3425371"/>
              <a:gd name="connsiteY3" fmla="*/ 2402114 h 2402114"/>
            </a:gdLst>
            <a:ahLst/>
            <a:cxnLst>
              <a:cxn ang="0">
                <a:pos x="connsiteX0" y="connsiteY0"/>
              </a:cxn>
              <a:cxn ang="0">
                <a:pos x="connsiteX1" y="connsiteY1"/>
              </a:cxn>
              <a:cxn ang="0">
                <a:pos x="connsiteX2" y="connsiteY2"/>
              </a:cxn>
              <a:cxn ang="0">
                <a:pos x="connsiteX3" y="connsiteY3"/>
              </a:cxn>
            </a:cxnLst>
            <a:rect l="l" t="t" r="r" b="b"/>
            <a:pathLst>
              <a:path w="3425371" h="2402114">
                <a:moveTo>
                  <a:pt x="0" y="0"/>
                </a:moveTo>
                <a:lnTo>
                  <a:pt x="3425371" y="0"/>
                </a:lnTo>
                <a:lnTo>
                  <a:pt x="3425371" y="2402114"/>
                </a:lnTo>
                <a:lnTo>
                  <a:pt x="0" y="2402114"/>
                </a:lnTo>
                <a:close/>
              </a:path>
            </a:pathLst>
          </a:custGeom>
        </p:spPr>
        <p:txBody>
          <a:bodyPr wrap="square">
            <a:noAutofit/>
          </a:bodyPr>
          <a:lstStyle>
            <a:lvl1pPr marL="0" indent="0">
              <a:buNone/>
              <a:defRPr sz="1200"/>
            </a:lvl1pPr>
          </a:lstStyle>
          <a:p>
            <a:endParaRPr lang="id-ID"/>
          </a:p>
        </p:txBody>
      </p:sp>
      <p:sp>
        <p:nvSpPr>
          <p:cNvPr id="9" name="Picture Placeholder 8"/>
          <p:cNvSpPr>
            <a:spLocks noGrp="1"/>
          </p:cNvSpPr>
          <p:nvPr>
            <p:ph type="pic" sz="quarter" idx="11"/>
          </p:nvPr>
        </p:nvSpPr>
        <p:spPr>
          <a:xfrm>
            <a:off x="8766630" y="0"/>
            <a:ext cx="3425371" cy="6858000"/>
          </a:xfrm>
          <a:custGeom>
            <a:avLst/>
            <a:gdLst>
              <a:gd name="connsiteX0" fmla="*/ 0 w 3425371"/>
              <a:gd name="connsiteY0" fmla="*/ 0 h 6858000"/>
              <a:gd name="connsiteX1" fmla="*/ 3425371 w 3425371"/>
              <a:gd name="connsiteY1" fmla="*/ 0 h 6858000"/>
              <a:gd name="connsiteX2" fmla="*/ 3425371 w 3425371"/>
              <a:gd name="connsiteY2" fmla="*/ 6858000 h 6858000"/>
              <a:gd name="connsiteX3" fmla="*/ 0 w 34253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25371" h="6858000">
                <a:moveTo>
                  <a:pt x="0" y="0"/>
                </a:moveTo>
                <a:lnTo>
                  <a:pt x="3425371" y="0"/>
                </a:lnTo>
                <a:lnTo>
                  <a:pt x="3425371" y="6858000"/>
                </a:lnTo>
                <a:lnTo>
                  <a:pt x="0" y="6858000"/>
                </a:lnTo>
                <a:close/>
              </a:path>
            </a:pathLst>
          </a:custGeom>
        </p:spPr>
        <p:txBody>
          <a:bodyPr wrap="square">
            <a:noAutofit/>
          </a:bodyPr>
          <a:lstStyle>
            <a:lvl1pPr marL="0" indent="0">
              <a:buNone/>
              <a:defRPr sz="1200"/>
            </a:lvl1pPr>
          </a:lstStyle>
          <a:p>
            <a:endParaRPr lang="id-ID"/>
          </a:p>
        </p:txBody>
      </p:sp>
      <p:sp>
        <p:nvSpPr>
          <p:cNvPr id="7" name="Picture Placeholder 6"/>
          <p:cNvSpPr>
            <a:spLocks noGrp="1"/>
          </p:cNvSpPr>
          <p:nvPr>
            <p:ph type="pic" sz="quarter" idx="10"/>
          </p:nvPr>
        </p:nvSpPr>
        <p:spPr>
          <a:xfrm>
            <a:off x="5119816" y="0"/>
            <a:ext cx="3425371" cy="4213904"/>
          </a:xfrm>
          <a:custGeom>
            <a:avLst/>
            <a:gdLst>
              <a:gd name="connsiteX0" fmla="*/ 0 w 3425371"/>
              <a:gd name="connsiteY0" fmla="*/ 0 h 4213904"/>
              <a:gd name="connsiteX1" fmla="*/ 3425371 w 3425371"/>
              <a:gd name="connsiteY1" fmla="*/ 0 h 4213904"/>
              <a:gd name="connsiteX2" fmla="*/ 3425371 w 3425371"/>
              <a:gd name="connsiteY2" fmla="*/ 4213904 h 4213904"/>
              <a:gd name="connsiteX3" fmla="*/ 0 w 3425371"/>
              <a:gd name="connsiteY3" fmla="*/ 4213904 h 4213904"/>
            </a:gdLst>
            <a:ahLst/>
            <a:cxnLst>
              <a:cxn ang="0">
                <a:pos x="connsiteX0" y="connsiteY0"/>
              </a:cxn>
              <a:cxn ang="0">
                <a:pos x="connsiteX1" y="connsiteY1"/>
              </a:cxn>
              <a:cxn ang="0">
                <a:pos x="connsiteX2" y="connsiteY2"/>
              </a:cxn>
              <a:cxn ang="0">
                <a:pos x="connsiteX3" y="connsiteY3"/>
              </a:cxn>
            </a:cxnLst>
            <a:rect l="l" t="t" r="r" b="b"/>
            <a:pathLst>
              <a:path w="3425371" h="4213904">
                <a:moveTo>
                  <a:pt x="0" y="0"/>
                </a:moveTo>
                <a:lnTo>
                  <a:pt x="3425371" y="0"/>
                </a:lnTo>
                <a:lnTo>
                  <a:pt x="3425371" y="4213904"/>
                </a:lnTo>
                <a:lnTo>
                  <a:pt x="0" y="4213904"/>
                </a:lnTo>
                <a:close/>
              </a:path>
            </a:pathLst>
          </a:custGeom>
        </p:spPr>
        <p:txBody>
          <a:bodyPr wrap="square">
            <a:noAutofit/>
          </a:bodyPr>
          <a:lstStyle>
            <a:lvl1pPr marL="0" indent="0">
              <a:buNone/>
              <a:defRPr sz="1200"/>
            </a:lvl1pPr>
          </a:lstStyle>
          <a:p>
            <a:endParaRPr lang="id-ID"/>
          </a:p>
        </p:txBody>
      </p:sp>
      <p:sp>
        <p:nvSpPr>
          <p:cNvPr id="5" name="Slide Number Placeholder 7">
            <a:extLst>
              <a:ext uri="{FF2B5EF4-FFF2-40B4-BE49-F238E27FC236}">
                <a16:creationId xmlns:a16="http://schemas.microsoft.com/office/drawing/2014/main" id="{DC97A281-A7E6-4F8C-99D1-B74D43CD15A3}"/>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6" name="Footer Placeholder 8">
            <a:extLst>
              <a:ext uri="{FF2B5EF4-FFF2-40B4-BE49-F238E27FC236}">
                <a16:creationId xmlns:a16="http://schemas.microsoft.com/office/drawing/2014/main" id="{02C46763-A6B5-48A6-A76F-8C27FA2BDBF6}"/>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1962903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5916707" cy="6858000"/>
          </a:xfrm>
          <a:custGeom>
            <a:avLst/>
            <a:gdLst>
              <a:gd name="connsiteX0" fmla="*/ 0 w 5916707"/>
              <a:gd name="connsiteY0" fmla="*/ 0 h 6858000"/>
              <a:gd name="connsiteX1" fmla="*/ 5916707 w 5916707"/>
              <a:gd name="connsiteY1" fmla="*/ 0 h 6858000"/>
              <a:gd name="connsiteX2" fmla="*/ 5916707 w 5916707"/>
              <a:gd name="connsiteY2" fmla="*/ 6858000 h 6858000"/>
              <a:gd name="connsiteX3" fmla="*/ 0 w 59167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16707" h="6858000">
                <a:moveTo>
                  <a:pt x="0" y="0"/>
                </a:moveTo>
                <a:lnTo>
                  <a:pt x="5916707" y="0"/>
                </a:lnTo>
                <a:lnTo>
                  <a:pt x="5916707" y="6858000"/>
                </a:lnTo>
                <a:lnTo>
                  <a:pt x="0" y="6858000"/>
                </a:lnTo>
                <a:close/>
              </a:path>
            </a:pathLst>
          </a:custGeom>
        </p:spPr>
        <p:txBody>
          <a:bodyPr wrap="square">
            <a:noAutofit/>
          </a:bodyPr>
          <a:lstStyle>
            <a:lvl1pPr marL="0" indent="0">
              <a:buNone/>
              <a:defRPr sz="1200"/>
            </a:lvl1pPr>
          </a:lstStyle>
          <a:p>
            <a:endParaRPr lang="id-ID"/>
          </a:p>
        </p:txBody>
      </p:sp>
      <p:sp>
        <p:nvSpPr>
          <p:cNvPr id="3" name="Slide Number Placeholder 7">
            <a:extLst>
              <a:ext uri="{FF2B5EF4-FFF2-40B4-BE49-F238E27FC236}">
                <a16:creationId xmlns:a16="http://schemas.microsoft.com/office/drawing/2014/main" id="{30E80F77-9606-4DEC-A244-CCBFD13FCE52}"/>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4" name="Footer Placeholder 8">
            <a:extLst>
              <a:ext uri="{FF2B5EF4-FFF2-40B4-BE49-F238E27FC236}">
                <a16:creationId xmlns:a16="http://schemas.microsoft.com/office/drawing/2014/main" id="{D89DF48A-ED00-41DD-A1EE-04F44339CD64}"/>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1303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Freeform 3"/>
          <p:cNvSpPr>
            <a:spLocks noGrp="1"/>
          </p:cNvSpPr>
          <p:nvPr>
            <p:ph type="pic" sz="quarter" idx="10"/>
          </p:nvPr>
        </p:nvSpPr>
        <p:spPr>
          <a:xfrm>
            <a:off x="7938370" y="1825162"/>
            <a:ext cx="2830361" cy="5032839"/>
          </a:xfrm>
          <a:custGeom>
            <a:avLst/>
            <a:gdLst>
              <a:gd name="connsiteX0" fmla="*/ 0 w 2830361"/>
              <a:gd name="connsiteY0" fmla="*/ 0 h 5032839"/>
              <a:gd name="connsiteX1" fmla="*/ 2830361 w 2830361"/>
              <a:gd name="connsiteY1" fmla="*/ 0 h 5032839"/>
              <a:gd name="connsiteX2" fmla="*/ 2830361 w 2830361"/>
              <a:gd name="connsiteY2" fmla="*/ 5032839 h 5032839"/>
              <a:gd name="connsiteX3" fmla="*/ 0 w 2830361"/>
              <a:gd name="connsiteY3" fmla="*/ 5032839 h 5032839"/>
            </a:gdLst>
            <a:ahLst/>
            <a:cxnLst>
              <a:cxn ang="0">
                <a:pos x="connsiteX0" y="connsiteY0"/>
              </a:cxn>
              <a:cxn ang="0">
                <a:pos x="connsiteX1" y="connsiteY1"/>
              </a:cxn>
              <a:cxn ang="0">
                <a:pos x="connsiteX2" y="connsiteY2"/>
              </a:cxn>
              <a:cxn ang="0">
                <a:pos x="connsiteX3" y="connsiteY3"/>
              </a:cxn>
            </a:cxnLst>
            <a:rect l="l" t="t" r="r" b="b"/>
            <a:pathLst>
              <a:path w="2830361" h="5032839">
                <a:moveTo>
                  <a:pt x="0" y="0"/>
                </a:moveTo>
                <a:lnTo>
                  <a:pt x="2830361" y="0"/>
                </a:lnTo>
                <a:lnTo>
                  <a:pt x="2830361" y="5032839"/>
                </a:lnTo>
                <a:lnTo>
                  <a:pt x="0" y="5032839"/>
                </a:lnTo>
                <a:close/>
              </a:path>
            </a:pathLst>
          </a:custGeom>
        </p:spPr>
        <p:txBody>
          <a:bodyPr wrap="square">
            <a:noAutofit/>
          </a:bodyPr>
          <a:lstStyle>
            <a:lvl1pPr marL="0" indent="0">
              <a:buNone/>
              <a:defRPr sz="1200"/>
            </a:lvl1pPr>
          </a:lstStyle>
          <a:p>
            <a:endParaRPr lang="id-ID"/>
          </a:p>
        </p:txBody>
      </p:sp>
      <p:sp>
        <p:nvSpPr>
          <p:cNvPr id="3" name="Slide Number Placeholder 7">
            <a:extLst>
              <a:ext uri="{FF2B5EF4-FFF2-40B4-BE49-F238E27FC236}">
                <a16:creationId xmlns:a16="http://schemas.microsoft.com/office/drawing/2014/main" id="{1AF6AB07-AE98-4475-B319-4A417FB81F69}"/>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E37FA3D9-90CC-464B-9E6A-79C0E50F2497}"/>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84107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lvl1pPr marL="0" indent="0">
              <a:buNone/>
              <a:defRPr sz="1200"/>
            </a:lvl1pPr>
          </a:lstStyle>
          <a:p>
            <a:endParaRPr lang="id-ID"/>
          </a:p>
        </p:txBody>
      </p:sp>
      <p:sp>
        <p:nvSpPr>
          <p:cNvPr id="4" name="Slide Number Placeholder 7">
            <a:extLst>
              <a:ext uri="{FF2B5EF4-FFF2-40B4-BE49-F238E27FC236}">
                <a16:creationId xmlns:a16="http://schemas.microsoft.com/office/drawing/2014/main" id="{3A26C151-C7EB-4B22-A905-0A4CA6D740DD}"/>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E6945082-E7B6-47FB-80B4-1D8DCEAFDB53}"/>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007932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259D08AF-F590-4AA0-AA49-3D1A3CE42A96}"/>
              </a:ext>
            </a:extLst>
          </p:cNvPr>
          <p:cNvSpPr>
            <a:spLocks noGrp="1"/>
          </p:cNvSpPr>
          <p:nvPr>
            <p:ph type="body" sz="quarter" idx="16" hasCustomPrompt="1"/>
          </p:nvPr>
        </p:nvSpPr>
        <p:spPr>
          <a:xfrm>
            <a:off x="865439" y="437108"/>
            <a:ext cx="10461123" cy="495300"/>
          </a:xfrm>
          <a:prstGeom prst="rect">
            <a:avLst/>
          </a:prstGeom>
        </p:spPr>
        <p:txBody>
          <a:bodyPr anchor="t"/>
          <a:lstStyle>
            <a:lvl1pPr marL="0" indent="0" algn="ctr">
              <a:buNone/>
              <a:defRPr sz="3200" b="1">
                <a:solidFill>
                  <a:schemeClr val="tx1">
                    <a:lumMod val="85000"/>
                    <a:lumOff val="15000"/>
                  </a:schemeClr>
                </a:solidFill>
                <a:latin typeface="+mn-lt"/>
                <a:ea typeface="Lato" panose="020F0502020204030203" pitchFamily="34" charset="0"/>
                <a:cs typeface="Lato" panose="020F0502020204030203" pitchFamily="34" charset="0"/>
              </a:defRPr>
            </a:lvl1pPr>
          </a:lstStyle>
          <a:p>
            <a:pPr lvl="0"/>
            <a:r>
              <a:rPr lang="en-US" dirty="0"/>
              <a:t>INSERT YOUR TEXT HERE</a:t>
            </a:r>
          </a:p>
        </p:txBody>
      </p:sp>
      <p:sp>
        <p:nvSpPr>
          <p:cNvPr id="6" name="Slide Number Placeholder 7">
            <a:extLst>
              <a:ext uri="{FF2B5EF4-FFF2-40B4-BE49-F238E27FC236}">
                <a16:creationId xmlns:a16="http://schemas.microsoft.com/office/drawing/2014/main" id="{E5513036-3F14-4E19-B001-C3253D38684F}"/>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latin typeface="+mn-lt"/>
              </a:defRPr>
            </a:lvl1pPr>
          </a:lstStyle>
          <a:p>
            <a:fld id="{92B485D1-D61A-494D-A8A9-04DC541B8AAB}" type="slidenum">
              <a:rPr lang="en-US" smtClean="0"/>
              <a:pPr/>
              <a:t>‹#›</a:t>
            </a:fld>
            <a:endParaRPr lang="en-US" dirty="0"/>
          </a:p>
        </p:txBody>
      </p:sp>
      <p:sp>
        <p:nvSpPr>
          <p:cNvPr id="7" name="Footer Placeholder 8">
            <a:extLst>
              <a:ext uri="{FF2B5EF4-FFF2-40B4-BE49-F238E27FC236}">
                <a16:creationId xmlns:a16="http://schemas.microsoft.com/office/drawing/2014/main" id="{07627B4A-E7C1-4F46-BB7D-B20F9D6E0270}"/>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latin typeface="+mn-lt"/>
              </a:defRPr>
            </a:lvl1pPr>
          </a:lstStyle>
          <a:p>
            <a:r>
              <a:rPr lang="en-US"/>
              <a:t>FOOTER</a:t>
            </a:r>
            <a:endParaRPr lang="en-US" dirty="0"/>
          </a:p>
        </p:txBody>
      </p:sp>
    </p:spTree>
    <p:extLst>
      <p:ext uri="{BB962C8B-B14F-4D97-AF65-F5344CB8AC3E}">
        <p14:creationId xmlns:p14="http://schemas.microsoft.com/office/powerpoint/2010/main" val="910676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4" name="Freeform 13"/>
          <p:cNvSpPr>
            <a:spLocks noGrp="1"/>
          </p:cNvSpPr>
          <p:nvPr>
            <p:ph type="pic" sz="quarter" idx="13"/>
          </p:nvPr>
        </p:nvSpPr>
        <p:spPr>
          <a:xfrm>
            <a:off x="1" y="3429000"/>
            <a:ext cx="3106056" cy="3429000"/>
          </a:xfrm>
          <a:custGeom>
            <a:avLst/>
            <a:gdLst>
              <a:gd name="connsiteX0" fmla="*/ 0 w 3106056"/>
              <a:gd name="connsiteY0" fmla="*/ 0 h 3429000"/>
              <a:gd name="connsiteX1" fmla="*/ 3106056 w 3106056"/>
              <a:gd name="connsiteY1" fmla="*/ 0 h 3429000"/>
              <a:gd name="connsiteX2" fmla="*/ 3106056 w 3106056"/>
              <a:gd name="connsiteY2" fmla="*/ 3429000 h 3429000"/>
              <a:gd name="connsiteX3" fmla="*/ 0 w 3106056"/>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106056" h="3429000">
                <a:moveTo>
                  <a:pt x="0" y="0"/>
                </a:moveTo>
                <a:lnTo>
                  <a:pt x="3106056" y="0"/>
                </a:lnTo>
                <a:lnTo>
                  <a:pt x="3106056" y="3429000"/>
                </a:lnTo>
                <a:lnTo>
                  <a:pt x="0" y="3429000"/>
                </a:lnTo>
                <a:close/>
              </a:path>
            </a:pathLst>
          </a:custGeom>
        </p:spPr>
        <p:txBody>
          <a:bodyPr wrap="square">
            <a:noAutofit/>
          </a:bodyPr>
          <a:lstStyle>
            <a:lvl1pPr marL="0" indent="0">
              <a:buNone/>
              <a:defRPr sz="1200"/>
            </a:lvl1pPr>
          </a:lstStyle>
          <a:p>
            <a:endParaRPr lang="id-ID"/>
          </a:p>
        </p:txBody>
      </p:sp>
      <p:sp>
        <p:nvSpPr>
          <p:cNvPr id="12" name="Freeform 11"/>
          <p:cNvSpPr>
            <a:spLocks noGrp="1"/>
          </p:cNvSpPr>
          <p:nvPr>
            <p:ph type="pic" sz="quarter" idx="12"/>
          </p:nvPr>
        </p:nvSpPr>
        <p:spPr>
          <a:xfrm>
            <a:off x="3106057" y="3429000"/>
            <a:ext cx="3106057" cy="3429000"/>
          </a:xfrm>
          <a:custGeom>
            <a:avLst/>
            <a:gdLst>
              <a:gd name="connsiteX0" fmla="*/ 0 w 3106057"/>
              <a:gd name="connsiteY0" fmla="*/ 0 h 3429000"/>
              <a:gd name="connsiteX1" fmla="*/ 3106057 w 3106057"/>
              <a:gd name="connsiteY1" fmla="*/ 0 h 3429000"/>
              <a:gd name="connsiteX2" fmla="*/ 3106057 w 3106057"/>
              <a:gd name="connsiteY2" fmla="*/ 3429000 h 3429000"/>
              <a:gd name="connsiteX3" fmla="*/ 0 w 310605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106057" h="3429000">
                <a:moveTo>
                  <a:pt x="0" y="0"/>
                </a:moveTo>
                <a:lnTo>
                  <a:pt x="3106057" y="0"/>
                </a:lnTo>
                <a:lnTo>
                  <a:pt x="3106057" y="3429000"/>
                </a:lnTo>
                <a:lnTo>
                  <a:pt x="0" y="3429000"/>
                </a:lnTo>
                <a:close/>
              </a:path>
            </a:pathLst>
          </a:custGeom>
        </p:spPr>
        <p:txBody>
          <a:bodyPr wrap="square">
            <a:noAutofit/>
          </a:bodyPr>
          <a:lstStyle>
            <a:lvl1pPr marL="0" indent="0">
              <a:buNone/>
              <a:defRPr sz="1200"/>
            </a:lvl1pPr>
          </a:lstStyle>
          <a:p>
            <a:endParaRPr lang="id-ID"/>
          </a:p>
        </p:txBody>
      </p:sp>
      <p:sp>
        <p:nvSpPr>
          <p:cNvPr id="10" name="Freeform 9"/>
          <p:cNvSpPr>
            <a:spLocks noGrp="1"/>
          </p:cNvSpPr>
          <p:nvPr>
            <p:ph type="pic" sz="quarter" idx="11"/>
          </p:nvPr>
        </p:nvSpPr>
        <p:spPr>
          <a:xfrm>
            <a:off x="1" y="0"/>
            <a:ext cx="3106055" cy="3429000"/>
          </a:xfrm>
          <a:custGeom>
            <a:avLst/>
            <a:gdLst>
              <a:gd name="connsiteX0" fmla="*/ 0 w 3106055"/>
              <a:gd name="connsiteY0" fmla="*/ 0 h 3429000"/>
              <a:gd name="connsiteX1" fmla="*/ 3106055 w 3106055"/>
              <a:gd name="connsiteY1" fmla="*/ 0 h 3429000"/>
              <a:gd name="connsiteX2" fmla="*/ 3106055 w 3106055"/>
              <a:gd name="connsiteY2" fmla="*/ 3429000 h 3429000"/>
              <a:gd name="connsiteX3" fmla="*/ 0 w 3106055"/>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106055" h="3429000">
                <a:moveTo>
                  <a:pt x="0" y="0"/>
                </a:moveTo>
                <a:lnTo>
                  <a:pt x="3106055" y="0"/>
                </a:lnTo>
                <a:lnTo>
                  <a:pt x="3106055" y="3429000"/>
                </a:lnTo>
                <a:lnTo>
                  <a:pt x="0" y="3429000"/>
                </a:lnTo>
                <a:close/>
              </a:path>
            </a:pathLst>
          </a:custGeom>
        </p:spPr>
        <p:txBody>
          <a:bodyPr wrap="square">
            <a:noAutofit/>
          </a:bodyPr>
          <a:lstStyle>
            <a:lvl1pPr marL="0" indent="0">
              <a:buNone/>
              <a:defRPr sz="1200"/>
            </a:lvl1pPr>
          </a:lstStyle>
          <a:p>
            <a:endParaRPr lang="id-ID"/>
          </a:p>
        </p:txBody>
      </p:sp>
      <p:sp>
        <p:nvSpPr>
          <p:cNvPr id="8" name="Freeform 7"/>
          <p:cNvSpPr>
            <a:spLocks noGrp="1"/>
          </p:cNvSpPr>
          <p:nvPr>
            <p:ph type="pic" sz="quarter" idx="10"/>
          </p:nvPr>
        </p:nvSpPr>
        <p:spPr>
          <a:xfrm>
            <a:off x="3106056" y="0"/>
            <a:ext cx="3106057" cy="3429000"/>
          </a:xfrm>
          <a:custGeom>
            <a:avLst/>
            <a:gdLst>
              <a:gd name="connsiteX0" fmla="*/ 0 w 3106057"/>
              <a:gd name="connsiteY0" fmla="*/ 0 h 3429000"/>
              <a:gd name="connsiteX1" fmla="*/ 3106057 w 3106057"/>
              <a:gd name="connsiteY1" fmla="*/ 0 h 3429000"/>
              <a:gd name="connsiteX2" fmla="*/ 3106057 w 3106057"/>
              <a:gd name="connsiteY2" fmla="*/ 3429000 h 3429000"/>
              <a:gd name="connsiteX3" fmla="*/ 0 w 310605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106057" h="3429000">
                <a:moveTo>
                  <a:pt x="0" y="0"/>
                </a:moveTo>
                <a:lnTo>
                  <a:pt x="3106057" y="0"/>
                </a:lnTo>
                <a:lnTo>
                  <a:pt x="3106057" y="3429000"/>
                </a:lnTo>
                <a:lnTo>
                  <a:pt x="0" y="3429000"/>
                </a:lnTo>
                <a:close/>
              </a:path>
            </a:pathLst>
          </a:custGeom>
        </p:spPr>
        <p:txBody>
          <a:bodyPr wrap="square">
            <a:noAutofit/>
          </a:bodyPr>
          <a:lstStyle>
            <a:lvl1pPr marL="0" indent="0">
              <a:buNone/>
              <a:defRPr sz="1200"/>
            </a:lvl1pPr>
          </a:lstStyle>
          <a:p>
            <a:endParaRPr lang="id-ID"/>
          </a:p>
        </p:txBody>
      </p:sp>
      <p:sp>
        <p:nvSpPr>
          <p:cNvPr id="6" name="Slide Number Placeholder 7">
            <a:extLst>
              <a:ext uri="{FF2B5EF4-FFF2-40B4-BE49-F238E27FC236}">
                <a16:creationId xmlns:a16="http://schemas.microsoft.com/office/drawing/2014/main" id="{E50178E8-16A2-428F-9547-7342E5B5F87E}"/>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7" name="Footer Placeholder 8">
            <a:extLst>
              <a:ext uri="{FF2B5EF4-FFF2-40B4-BE49-F238E27FC236}">
                <a16:creationId xmlns:a16="http://schemas.microsoft.com/office/drawing/2014/main" id="{BCF945D0-592A-4D12-A5B7-7E6DDFE69F01}"/>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69476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3" name="Freeform 12"/>
          <p:cNvSpPr>
            <a:spLocks noGrp="1"/>
          </p:cNvSpPr>
          <p:nvPr>
            <p:ph type="pic" sz="quarter" idx="14"/>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lvl1pPr marL="0" indent="0">
              <a:buNone/>
              <a:defRPr sz="1200"/>
            </a:lvl1pPr>
          </a:lstStyle>
          <a:p>
            <a:endParaRPr lang="id-ID"/>
          </a:p>
        </p:txBody>
      </p:sp>
      <p:sp>
        <p:nvSpPr>
          <p:cNvPr id="7" name="Freeform 6"/>
          <p:cNvSpPr>
            <a:spLocks noGrp="1"/>
          </p:cNvSpPr>
          <p:nvPr>
            <p:ph type="pic" sz="quarter" idx="13"/>
          </p:nvPr>
        </p:nvSpPr>
        <p:spPr>
          <a:xfrm>
            <a:off x="3306116" y="942535"/>
            <a:ext cx="3361969" cy="4675291"/>
          </a:xfrm>
          <a:custGeom>
            <a:avLst/>
            <a:gdLst>
              <a:gd name="connsiteX0" fmla="*/ 0 w 3361969"/>
              <a:gd name="connsiteY0" fmla="*/ 0 h 4675291"/>
              <a:gd name="connsiteX1" fmla="*/ 3361969 w 3361969"/>
              <a:gd name="connsiteY1" fmla="*/ 0 h 4675291"/>
              <a:gd name="connsiteX2" fmla="*/ 3361969 w 3361969"/>
              <a:gd name="connsiteY2" fmla="*/ 4675291 h 4675291"/>
              <a:gd name="connsiteX3" fmla="*/ 0 w 3361969"/>
              <a:gd name="connsiteY3" fmla="*/ 4675291 h 4675291"/>
            </a:gdLst>
            <a:ahLst/>
            <a:cxnLst>
              <a:cxn ang="0">
                <a:pos x="connsiteX0" y="connsiteY0"/>
              </a:cxn>
              <a:cxn ang="0">
                <a:pos x="connsiteX1" y="connsiteY1"/>
              </a:cxn>
              <a:cxn ang="0">
                <a:pos x="connsiteX2" y="connsiteY2"/>
              </a:cxn>
              <a:cxn ang="0">
                <a:pos x="connsiteX3" y="connsiteY3"/>
              </a:cxn>
            </a:cxnLst>
            <a:rect l="l" t="t" r="r" b="b"/>
            <a:pathLst>
              <a:path w="3361969" h="4675291">
                <a:moveTo>
                  <a:pt x="0" y="0"/>
                </a:moveTo>
                <a:lnTo>
                  <a:pt x="3361969" y="0"/>
                </a:lnTo>
                <a:lnTo>
                  <a:pt x="3361969" y="4675291"/>
                </a:lnTo>
                <a:lnTo>
                  <a:pt x="0" y="4675291"/>
                </a:lnTo>
                <a:close/>
              </a:path>
            </a:pathLst>
          </a:custGeom>
        </p:spPr>
        <p:txBody>
          <a:bodyPr wrap="square">
            <a:noAutofit/>
          </a:bodyPr>
          <a:lstStyle>
            <a:lvl1pPr marL="0" indent="0">
              <a:buNone/>
              <a:defRPr sz="1200"/>
            </a:lvl1pPr>
          </a:lstStyle>
          <a:p>
            <a:endParaRPr lang="id-ID"/>
          </a:p>
        </p:txBody>
      </p:sp>
      <p:sp>
        <p:nvSpPr>
          <p:cNvPr id="4" name="Slide Number Placeholder 7">
            <a:extLst>
              <a:ext uri="{FF2B5EF4-FFF2-40B4-BE49-F238E27FC236}">
                <a16:creationId xmlns:a16="http://schemas.microsoft.com/office/drawing/2014/main" id="{8ABAC509-488F-44FC-A3E8-FD8907E50903}"/>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5" name="Footer Placeholder 8">
            <a:extLst>
              <a:ext uri="{FF2B5EF4-FFF2-40B4-BE49-F238E27FC236}">
                <a16:creationId xmlns:a16="http://schemas.microsoft.com/office/drawing/2014/main" id="{DF558312-2503-4BF7-9829-7E362AE417AC}"/>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1718800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7">
            <a:extLst>
              <a:ext uri="{FF2B5EF4-FFF2-40B4-BE49-F238E27FC236}">
                <a16:creationId xmlns:a16="http://schemas.microsoft.com/office/drawing/2014/main" id="{6C943AFF-9164-4380-9EFE-1C983C483FA3}"/>
              </a:ext>
            </a:extLst>
          </p:cNvPr>
          <p:cNvSpPr>
            <a:spLocks noGrp="1"/>
          </p:cNvSpPr>
          <p:nvPr>
            <p:ph type="sldNum" sz="quarter" idx="4"/>
          </p:nvPr>
        </p:nvSpPr>
        <p:spPr>
          <a:xfrm>
            <a:off x="10232971" y="6287868"/>
            <a:ext cx="1692329" cy="341532"/>
          </a:xfrm>
          <a:prstGeom prst="rect">
            <a:avLst/>
          </a:prstGeom>
        </p:spPr>
        <p:txBody>
          <a:bodyPr vert="horz" lIns="91440" tIns="45720" rIns="91440" bIns="45720" rtlCol="0" anchor="ctr"/>
          <a:lstStyle>
            <a:lvl1pPr algn="r">
              <a:defRPr sz="1200" b="1">
                <a:solidFill>
                  <a:schemeClr val="bg1">
                    <a:lumMod val="65000"/>
                  </a:schemeClr>
                </a:solidFill>
              </a:defRPr>
            </a:lvl1pPr>
          </a:lstStyle>
          <a:p>
            <a:fld id="{92B485D1-D61A-494D-A8A9-04DC541B8AAB}" type="slidenum">
              <a:rPr lang="en-US" smtClean="0"/>
              <a:pPr/>
              <a:t>‹#›</a:t>
            </a:fld>
            <a:endParaRPr lang="en-US" dirty="0"/>
          </a:p>
        </p:txBody>
      </p:sp>
      <p:sp>
        <p:nvSpPr>
          <p:cNvPr id="10" name="Footer Placeholder 8">
            <a:extLst>
              <a:ext uri="{FF2B5EF4-FFF2-40B4-BE49-F238E27FC236}">
                <a16:creationId xmlns:a16="http://schemas.microsoft.com/office/drawing/2014/main" id="{A4FE2CC6-85E5-4B06-8741-74976612C8D5}"/>
              </a:ext>
            </a:extLst>
          </p:cNvPr>
          <p:cNvSpPr>
            <a:spLocks noGrp="1"/>
          </p:cNvSpPr>
          <p:nvPr>
            <p:ph type="ftr" sz="quarter" idx="3"/>
          </p:nvPr>
        </p:nvSpPr>
        <p:spPr>
          <a:xfrm>
            <a:off x="266700" y="6287868"/>
            <a:ext cx="2293620" cy="341532"/>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US"/>
              <a:t>FOOTER</a:t>
            </a:r>
            <a:endParaRPr lang="en-US" dirty="0"/>
          </a:p>
        </p:txBody>
      </p:sp>
    </p:spTree>
    <p:extLst>
      <p:ext uri="{BB962C8B-B14F-4D97-AF65-F5344CB8AC3E}">
        <p14:creationId xmlns:p14="http://schemas.microsoft.com/office/powerpoint/2010/main" val="324040150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1" r:id="rId12"/>
    <p:sldLayoutId id="2147483682" r:id="rId13"/>
    <p:sldLayoutId id="2147483683" r:id="rId14"/>
    <p:sldLayoutId id="2147483684" r:id="rId15"/>
    <p:sldLayoutId id="2147483685" r:id="rId16"/>
    <p:sldLayoutId id="2147483686" r:id="rId17"/>
    <p:sldLayoutId id="2147483688" r:id="rId18"/>
    <p:sldLayoutId id="2147483689"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jpeg"/><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6.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g"/><Relationship Id="rId1" Type="http://schemas.openxmlformats.org/officeDocument/2006/relationships/slideLayout" Target="../slideLayouts/slideLayout17.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8.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BA8DD37-9FD5-44C3-ADDE-BDC2476C8685}"/>
              </a:ext>
            </a:extLst>
          </p:cNvPr>
          <p:cNvSpPr/>
          <p:nvPr/>
        </p:nvSpPr>
        <p:spPr>
          <a:xfrm rot="18900000">
            <a:off x="4882584" y="-2243802"/>
            <a:ext cx="7594811" cy="8204266"/>
          </a:xfrm>
          <a:custGeom>
            <a:avLst/>
            <a:gdLst>
              <a:gd name="connsiteX0" fmla="*/ 2323350 w 7594811"/>
              <a:gd name="connsiteY0" fmla="*/ 0 h 8204266"/>
              <a:gd name="connsiteX1" fmla="*/ 7594811 w 7594811"/>
              <a:gd name="connsiteY1" fmla="*/ 5271461 h 8204266"/>
              <a:gd name="connsiteX2" fmla="*/ 4662006 w 7594811"/>
              <a:gd name="connsiteY2" fmla="*/ 8204266 h 8204266"/>
              <a:gd name="connsiteX3" fmla="*/ 1596796 w 7594811"/>
              <a:gd name="connsiteY3" fmla="*/ 8204266 h 8204266"/>
              <a:gd name="connsiteX4" fmla="*/ 0 w 7594811"/>
              <a:gd name="connsiteY4" fmla="*/ 6607470 h 8204266"/>
              <a:gd name="connsiteX5" fmla="*/ 0 w 7594811"/>
              <a:gd name="connsiteY5" fmla="*/ 1596796 h 8204266"/>
              <a:gd name="connsiteX6" fmla="*/ 1596796 w 7594811"/>
              <a:gd name="connsiteY6" fmla="*/ 0 h 820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4811" h="8204266">
                <a:moveTo>
                  <a:pt x="2323350" y="0"/>
                </a:moveTo>
                <a:lnTo>
                  <a:pt x="7594811" y="5271461"/>
                </a:lnTo>
                <a:lnTo>
                  <a:pt x="4662006" y="8204266"/>
                </a:lnTo>
                <a:lnTo>
                  <a:pt x="1596796" y="8204266"/>
                </a:lnTo>
                <a:cubicBezTo>
                  <a:pt x="714910" y="8204266"/>
                  <a:pt x="0" y="7489356"/>
                  <a:pt x="0" y="6607470"/>
                </a:cubicBezTo>
                <a:lnTo>
                  <a:pt x="0" y="1596796"/>
                </a:lnTo>
                <a:cubicBezTo>
                  <a:pt x="0" y="714910"/>
                  <a:pt x="714910" y="0"/>
                  <a:pt x="159679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69249" y="3127066"/>
            <a:ext cx="3149237" cy="323165"/>
          </a:xfrm>
          <a:prstGeom prst="rect">
            <a:avLst/>
          </a:prstGeom>
        </p:spPr>
        <p:txBody>
          <a:bodyPr wrap="square">
            <a:spAutoFit/>
          </a:bodyPr>
          <a:lstStyle/>
          <a:p>
            <a:pPr>
              <a:lnSpc>
                <a:spcPts val="1800"/>
              </a:lnSpc>
              <a:spcAft>
                <a:spcPts val="750"/>
              </a:spcAft>
            </a:pPr>
            <a:r>
              <a:rPr lang="id-ID" sz="1600" dirty="0">
                <a:ea typeface="Times New Roman" panose="02020603050405020304" pitchFamily="18" charset="0"/>
                <a:cs typeface="Calibri" panose="020F0502020204030204" pitchFamily="34" charset="0"/>
              </a:rPr>
              <a:t>PRESENTATION TEMPLATE</a:t>
            </a:r>
            <a:endParaRPr lang="id-ID" sz="1600" dirty="0"/>
          </a:p>
        </p:txBody>
      </p:sp>
      <p:sp>
        <p:nvSpPr>
          <p:cNvPr id="8" name="Rectangle 7"/>
          <p:cNvSpPr/>
          <p:nvPr/>
        </p:nvSpPr>
        <p:spPr>
          <a:xfrm>
            <a:off x="228600" y="3390900"/>
            <a:ext cx="3924472" cy="830997"/>
          </a:xfrm>
          <a:prstGeom prst="rect">
            <a:avLst/>
          </a:prstGeom>
          <a:effectLst>
            <a:outerShdw blurRad="50800" dist="50800" dir="5400000" sx="1000" sy="1000" algn="ctr" rotWithShape="0">
              <a:srgbClr val="000000">
                <a:alpha val="43137"/>
              </a:srgbClr>
            </a:outerShdw>
          </a:effectLst>
        </p:spPr>
        <p:txBody>
          <a:bodyPr wrap="none">
            <a:spAutoFit/>
          </a:bodyPr>
          <a:lstStyle/>
          <a:p>
            <a:pPr>
              <a:spcAft>
                <a:spcPts val="750"/>
              </a:spcAft>
            </a:pPr>
            <a:r>
              <a:rPr lang="en-US" sz="4800" b="1" dirty="0">
                <a:solidFill>
                  <a:schemeClr val="accent2"/>
                </a:solidFill>
                <a:ea typeface="Lato" panose="020F0502020204030203" pitchFamily="34" charset="0"/>
                <a:cs typeface="Lato" panose="020F0502020204030203" pitchFamily="34" charset="0"/>
              </a:rPr>
              <a:t>COMPUTER</a:t>
            </a:r>
            <a:endParaRPr lang="id-ID" sz="4800" b="1" dirty="0">
              <a:solidFill>
                <a:schemeClr val="accent2"/>
              </a:solidFill>
              <a:ea typeface="Lato" panose="020F0502020204030203" pitchFamily="34" charset="0"/>
              <a:cs typeface="Lato" panose="020F0502020204030203" pitchFamily="34" charset="0"/>
            </a:endParaRPr>
          </a:p>
        </p:txBody>
      </p:sp>
      <p:sp>
        <p:nvSpPr>
          <p:cNvPr id="9" name="Rectangle 8"/>
          <p:cNvSpPr/>
          <p:nvPr/>
        </p:nvSpPr>
        <p:spPr>
          <a:xfrm>
            <a:off x="269250" y="4221897"/>
            <a:ext cx="3542838" cy="1200329"/>
          </a:xfrm>
          <a:prstGeom prst="rect">
            <a:avLst/>
          </a:prstGeom>
        </p:spPr>
        <p:txBody>
          <a:bodyPr wrap="square">
            <a:spAutoFit/>
          </a:bodyPr>
          <a:lstStyle/>
          <a:p>
            <a:pPr algn="just"/>
            <a:r>
              <a:rPr lang="id-ID" sz="1200" dirty="0">
                <a:solidFill>
                  <a:schemeClr val="tx1">
                    <a:lumMod val="50000"/>
                    <a:lumOff val="50000"/>
                  </a:schemeClr>
                </a:solidFill>
                <a:ea typeface="Times New Roman" panose="02020603050405020304" pitchFamily="18" charset="0"/>
                <a:cs typeface="Calibri" panose="020F0502020204030204" pitchFamily="34" charset="0"/>
              </a:rPr>
              <a:t>Lorem Ipsum is simply dummy text of the printing and typesetting industry. Lorem Ipsum has been the industry's. Lorem Ipsum is simply dummy text of the printing and typesetting industry. Lorem Ipsum has been the industry's.</a:t>
            </a:r>
            <a:endParaRPr lang="id-ID" sz="1200" dirty="0">
              <a:solidFill>
                <a:schemeClr val="tx1">
                  <a:lumMod val="50000"/>
                  <a:lumOff val="50000"/>
                </a:schemeClr>
              </a:solidFill>
            </a:endParaRPr>
          </a:p>
        </p:txBody>
      </p:sp>
      <p:sp>
        <p:nvSpPr>
          <p:cNvPr id="11" name="Rounded Rectangle 10"/>
          <p:cNvSpPr/>
          <p:nvPr/>
        </p:nvSpPr>
        <p:spPr>
          <a:xfrm>
            <a:off x="350894" y="5688080"/>
            <a:ext cx="1636204" cy="349856"/>
          </a:xfrm>
          <a:prstGeom prst="roundRect">
            <a:avLst>
              <a:gd name="adj" fmla="val 8807"/>
            </a:avLst>
          </a:prstGeom>
          <a:solidFill>
            <a:schemeClr val="accent2"/>
          </a:solidFill>
          <a:ln>
            <a:noFill/>
          </a:ln>
          <a:effectLst>
            <a:outerShdw blurRad="266700" dir="5400000" sx="121000" sy="121000" algn="ctr" rotWithShape="0">
              <a:srgbClr val="000000">
                <a:alpha val="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200" b="1" spc="300" dirty="0"/>
              <a:t>READ MORE</a:t>
            </a:r>
          </a:p>
        </p:txBody>
      </p:sp>
      <p:pic>
        <p:nvPicPr>
          <p:cNvPr id="16" name="Picture Placeholder 15">
            <a:extLst>
              <a:ext uri="{FF2B5EF4-FFF2-40B4-BE49-F238E27FC236}">
                <a16:creationId xmlns:a16="http://schemas.microsoft.com/office/drawing/2014/main" id="{F872A68F-83CF-4BE9-B0B3-C7DAE8F0786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346" b="16346"/>
          <a:stretch>
            <a:fillRect/>
          </a:stretch>
        </p:blipFill>
        <p:spPr/>
      </p:pic>
      <p:sp>
        <p:nvSpPr>
          <p:cNvPr id="17" name="Rectangle 16">
            <a:extLst>
              <a:ext uri="{FF2B5EF4-FFF2-40B4-BE49-F238E27FC236}">
                <a16:creationId xmlns:a16="http://schemas.microsoft.com/office/drawing/2014/main" id="{9D803348-FFF0-4812-8A2C-DF9C03CCA129}"/>
              </a:ext>
            </a:extLst>
          </p:cNvPr>
          <p:cNvSpPr/>
          <p:nvPr/>
        </p:nvSpPr>
        <p:spPr>
          <a:xfrm>
            <a:off x="369612" y="0"/>
            <a:ext cx="584976" cy="22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17">
            <a:extLst>
              <a:ext uri="{FF2B5EF4-FFF2-40B4-BE49-F238E27FC236}">
                <a16:creationId xmlns:a16="http://schemas.microsoft.com/office/drawing/2014/main" id="{AFD86A56-B56E-4550-91F5-D6E446CD16A1}"/>
              </a:ext>
            </a:extLst>
          </p:cNvPr>
          <p:cNvSpPr>
            <a:spLocks noGrp="1"/>
          </p:cNvSpPr>
          <p:nvPr>
            <p:ph type="ftr" sz="quarter" idx="3"/>
          </p:nvPr>
        </p:nvSpPr>
        <p:spPr/>
        <p:txBody>
          <a:bodyPr/>
          <a:lstStyle/>
          <a:p>
            <a:r>
              <a:rPr lang="en-US"/>
              <a:t>FOOTER</a:t>
            </a:r>
            <a:endParaRPr lang="en-US" dirty="0"/>
          </a:p>
        </p:txBody>
      </p:sp>
      <p:sp>
        <p:nvSpPr>
          <p:cNvPr id="19" name="Slide Number Placeholder 18">
            <a:extLst>
              <a:ext uri="{FF2B5EF4-FFF2-40B4-BE49-F238E27FC236}">
                <a16:creationId xmlns:a16="http://schemas.microsoft.com/office/drawing/2014/main" id="{037F140D-7F14-4404-8FCA-7E992601073F}"/>
              </a:ext>
            </a:extLst>
          </p:cNvPr>
          <p:cNvSpPr>
            <a:spLocks noGrp="1"/>
          </p:cNvSpPr>
          <p:nvPr>
            <p:ph type="sldNum" sz="quarter" idx="4"/>
          </p:nvPr>
        </p:nvSpPr>
        <p:spPr/>
        <p:txBody>
          <a:bodyPr/>
          <a:lstStyle/>
          <a:p>
            <a:fld id="{92B485D1-D61A-494D-A8A9-04DC541B8AAB}" type="slidenum">
              <a:rPr lang="en-US" smtClean="0"/>
              <a:pPr/>
              <a:t>1</a:t>
            </a:fld>
            <a:endParaRPr lang="en-US" dirty="0"/>
          </a:p>
        </p:txBody>
      </p:sp>
      <p:sp>
        <p:nvSpPr>
          <p:cNvPr id="22" name="Freeform: Shape 21">
            <a:extLst>
              <a:ext uri="{FF2B5EF4-FFF2-40B4-BE49-F238E27FC236}">
                <a16:creationId xmlns:a16="http://schemas.microsoft.com/office/drawing/2014/main" id="{DC4F0795-D9FB-4555-83B2-C5AB12420D2A}"/>
              </a:ext>
            </a:extLst>
          </p:cNvPr>
          <p:cNvSpPr/>
          <p:nvPr/>
        </p:nvSpPr>
        <p:spPr>
          <a:xfrm flipH="1">
            <a:off x="350894" y="2576808"/>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643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631" b="7631"/>
          <a:stretch>
            <a:fillRect/>
          </a:stretch>
        </p:blipFill>
        <p:spPr/>
      </p:pic>
      <p:sp>
        <p:nvSpPr>
          <p:cNvPr id="6" name="Rectangle 5"/>
          <p:cNvSpPr/>
          <p:nvPr/>
        </p:nvSpPr>
        <p:spPr>
          <a:xfrm>
            <a:off x="0" y="0"/>
            <a:ext cx="12192000"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3"/>
              </a:solidFill>
            </a:endParaRPr>
          </a:p>
        </p:txBody>
      </p:sp>
      <p:sp>
        <p:nvSpPr>
          <p:cNvPr id="8" name="Text Placeholder 4">
            <a:extLst>
              <a:ext uri="{FF2B5EF4-FFF2-40B4-BE49-F238E27FC236}">
                <a16:creationId xmlns:a16="http://schemas.microsoft.com/office/drawing/2014/main" id="{C5623577-7DA0-4C40-94D3-36148F500D2D}"/>
              </a:ext>
            </a:extLst>
          </p:cNvPr>
          <p:cNvSpPr txBox="1">
            <a:spLocks/>
          </p:cNvSpPr>
          <p:nvPr/>
        </p:nvSpPr>
        <p:spPr>
          <a:xfrm>
            <a:off x="309177" y="1197936"/>
            <a:ext cx="7546349" cy="1008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ANALYSIS AND </a:t>
            </a:r>
            <a:br>
              <a:rPr lang="en-US" sz="3200" b="1" dirty="0">
                <a:solidFill>
                  <a:schemeClr val="bg1"/>
                </a:solidFill>
              </a:rPr>
            </a:br>
            <a:r>
              <a:rPr lang="en-US" sz="3200" b="1" dirty="0">
                <a:solidFill>
                  <a:schemeClr val="bg1"/>
                </a:solidFill>
              </a:rPr>
              <a:t>DESCRIPTION FOR BIG BURGER</a:t>
            </a:r>
          </a:p>
        </p:txBody>
      </p:sp>
      <p:sp>
        <p:nvSpPr>
          <p:cNvPr id="9" name="Rectangle 8">
            <a:extLst>
              <a:ext uri="{FF2B5EF4-FFF2-40B4-BE49-F238E27FC236}">
                <a16:creationId xmlns:a16="http://schemas.microsoft.com/office/drawing/2014/main" id="{476EDC67-F3FF-4462-AC52-CDC517DA92F9}"/>
              </a:ext>
            </a:extLst>
          </p:cNvPr>
          <p:cNvSpPr/>
          <p:nvPr/>
        </p:nvSpPr>
        <p:spPr>
          <a:xfrm>
            <a:off x="309177" y="2244014"/>
            <a:ext cx="9952799" cy="742383"/>
          </a:xfrm>
          <a:prstGeom prst="rect">
            <a:avLst/>
          </a:prstGeom>
        </p:spPr>
        <p:txBody>
          <a:bodyPr wrap="square">
            <a:spAutoFit/>
          </a:bodyPr>
          <a:lstStyle/>
          <a:p>
            <a:pPr algn="just">
              <a:lnSpc>
                <a:spcPct val="120000"/>
              </a:lnSpc>
            </a:pPr>
            <a:r>
              <a:rPr lang="en-US" sz="1200" dirty="0">
                <a:solidFill>
                  <a:schemeClr val="bg1"/>
                </a:solidFill>
                <a:ea typeface="Open Sans Light" panose="020B0306030504020204" pitchFamily="34" charset="0"/>
                <a:cs typeface="Open Sans Light" panose="020B0306030504020204" pitchFamily="34" charset="0"/>
              </a:rPr>
              <a:t>Lorem Ipsum is simply dummy text of the printing and typesetting industry. Lorem Ipsum has been the industry's standard dummy text ever since the 1500s, when an unknown printer took a galley of type. Lorem Ipsum is simply dummy text of the printing and typesetting industry. Lorem Ipsum has been the industry's</a:t>
            </a:r>
          </a:p>
        </p:txBody>
      </p:sp>
      <p:pic>
        <p:nvPicPr>
          <p:cNvPr id="23" name="Picture Placeholder 22">
            <a:extLst>
              <a:ext uri="{FF2B5EF4-FFF2-40B4-BE49-F238E27FC236}">
                <a16:creationId xmlns:a16="http://schemas.microsoft.com/office/drawing/2014/main" id="{BCAE6450-8E89-4AC5-9B40-31237585A23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0043" b="20043"/>
          <a:stretch>
            <a:fillRect/>
          </a:stretch>
        </p:blipFill>
        <p:spPr>
          <a:xfrm>
            <a:off x="5395871" y="3214997"/>
            <a:ext cx="4795536" cy="2873829"/>
          </a:xfrm>
        </p:spPr>
      </p:pic>
      <p:pic>
        <p:nvPicPr>
          <p:cNvPr id="21" name="Picture Placeholder 20">
            <a:extLst>
              <a:ext uri="{FF2B5EF4-FFF2-40B4-BE49-F238E27FC236}">
                <a16:creationId xmlns:a16="http://schemas.microsoft.com/office/drawing/2014/main" id="{600BA9FF-5D98-4308-A7F6-916955DD2590}"/>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5058" b="5058"/>
          <a:stretch>
            <a:fillRect/>
          </a:stretch>
        </p:blipFill>
        <p:spPr>
          <a:xfrm>
            <a:off x="381749" y="3214998"/>
            <a:ext cx="4795536" cy="2873829"/>
          </a:xfrm>
        </p:spPr>
      </p:pic>
      <p:sp>
        <p:nvSpPr>
          <p:cNvPr id="3" name="Slide Number Placeholder 2">
            <a:extLst>
              <a:ext uri="{FF2B5EF4-FFF2-40B4-BE49-F238E27FC236}">
                <a16:creationId xmlns:a16="http://schemas.microsoft.com/office/drawing/2014/main" id="{326709DD-FD83-4CEE-824C-FE82A4F19AAD}"/>
              </a:ext>
            </a:extLst>
          </p:cNvPr>
          <p:cNvSpPr>
            <a:spLocks noGrp="1"/>
          </p:cNvSpPr>
          <p:nvPr>
            <p:ph type="sldNum" sz="quarter" idx="4"/>
          </p:nvPr>
        </p:nvSpPr>
        <p:spPr/>
        <p:txBody>
          <a:bodyPr/>
          <a:lstStyle/>
          <a:p>
            <a:fld id="{92B485D1-D61A-494D-A8A9-04DC541B8AAB}" type="slidenum">
              <a:rPr lang="en-US" smtClean="0">
                <a:solidFill>
                  <a:schemeClr val="bg1"/>
                </a:solidFill>
              </a:rPr>
              <a:pPr/>
              <a:t>10</a:t>
            </a:fld>
            <a:endParaRPr lang="en-US" dirty="0">
              <a:solidFill>
                <a:schemeClr val="bg1"/>
              </a:solidFill>
            </a:endParaRPr>
          </a:p>
        </p:txBody>
      </p:sp>
      <p:sp>
        <p:nvSpPr>
          <p:cNvPr id="2" name="Footer Placeholder 1">
            <a:extLst>
              <a:ext uri="{FF2B5EF4-FFF2-40B4-BE49-F238E27FC236}">
                <a16:creationId xmlns:a16="http://schemas.microsoft.com/office/drawing/2014/main" id="{B9A2512A-1470-46F4-9AE5-A5D50DAA22CF}"/>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29" name="Freeform: Shape 28">
            <a:extLst>
              <a:ext uri="{FF2B5EF4-FFF2-40B4-BE49-F238E27FC236}">
                <a16:creationId xmlns:a16="http://schemas.microsoft.com/office/drawing/2014/main" id="{CC59D30A-C60C-4C04-9F8F-358973E8AD03}"/>
              </a:ext>
            </a:extLst>
          </p:cNvPr>
          <p:cNvSpPr/>
          <p:nvPr/>
        </p:nvSpPr>
        <p:spPr>
          <a:xfrm flipH="1">
            <a:off x="376447"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7556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627" b="20627"/>
          <a:stretch>
            <a:fillRect/>
          </a:stretch>
        </p:blipFill>
        <p:spPr>
          <a:xfrm>
            <a:off x="0" y="0"/>
            <a:ext cx="12192000" cy="4754880"/>
          </a:xfrm>
        </p:spPr>
      </p:pic>
      <p:sp>
        <p:nvSpPr>
          <p:cNvPr id="6" name="Rectangle 5"/>
          <p:cNvSpPr/>
          <p:nvPr/>
        </p:nvSpPr>
        <p:spPr>
          <a:xfrm>
            <a:off x="0" y="0"/>
            <a:ext cx="12192000" cy="4754880"/>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3"/>
              </a:solidFill>
            </a:endParaRPr>
          </a:p>
        </p:txBody>
      </p:sp>
      <p:sp>
        <p:nvSpPr>
          <p:cNvPr id="7" name="Text Placeholder 1">
            <a:extLst>
              <a:ext uri="{FF2B5EF4-FFF2-40B4-BE49-F238E27FC236}">
                <a16:creationId xmlns:a16="http://schemas.microsoft.com/office/drawing/2014/main" id="{96202E22-44E4-4325-99D9-5AFB7C0AEF3D}"/>
              </a:ext>
            </a:extLst>
          </p:cNvPr>
          <p:cNvSpPr txBox="1">
            <a:spLocks/>
          </p:cNvSpPr>
          <p:nvPr/>
        </p:nvSpPr>
        <p:spPr>
          <a:xfrm>
            <a:off x="549227" y="1311185"/>
            <a:ext cx="11093547" cy="548738"/>
          </a:xfrm>
          <a:custGeom>
            <a:avLst/>
            <a:gdLst>
              <a:gd name="connsiteX0" fmla="*/ 0 w 12192000"/>
              <a:gd name="connsiteY0" fmla="*/ 0 h 4754880"/>
              <a:gd name="connsiteX1" fmla="*/ 12192000 w 12192000"/>
              <a:gd name="connsiteY1" fmla="*/ 0 h 4754880"/>
              <a:gd name="connsiteX2" fmla="*/ 12192000 w 12192000"/>
              <a:gd name="connsiteY2" fmla="*/ 4754880 h 4754880"/>
              <a:gd name="connsiteX3" fmla="*/ 0 w 12192000"/>
              <a:gd name="connsiteY3" fmla="*/ 4754880 h 4754880"/>
            </a:gdLst>
            <a:ahLst/>
            <a:cxnLst>
              <a:cxn ang="0">
                <a:pos x="connsiteX0" y="connsiteY0"/>
              </a:cxn>
              <a:cxn ang="0">
                <a:pos x="connsiteX1" y="connsiteY1"/>
              </a:cxn>
              <a:cxn ang="0">
                <a:pos x="connsiteX2" y="connsiteY2"/>
              </a:cxn>
              <a:cxn ang="0">
                <a:pos x="connsiteX3" y="connsiteY3"/>
              </a:cxn>
            </a:cxnLst>
            <a:rect l="l" t="t" r="r" b="b"/>
            <a:pathLst>
              <a:path w="12192000" h="4754880">
                <a:moveTo>
                  <a:pt x="0" y="0"/>
                </a:moveTo>
                <a:lnTo>
                  <a:pt x="12192000" y="0"/>
                </a:lnTo>
                <a:lnTo>
                  <a:pt x="12192000" y="4754880"/>
                </a:lnTo>
                <a:lnTo>
                  <a:pt x="0" y="4754880"/>
                </a:lnTo>
                <a:close/>
              </a:path>
            </a:pathLst>
          </a:custGeom>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bg1"/>
                </a:solidFill>
              </a:rPr>
              <a:t>OFFER THIS SUMMER</a:t>
            </a:r>
          </a:p>
        </p:txBody>
      </p:sp>
      <p:sp>
        <p:nvSpPr>
          <p:cNvPr id="8" name="Rectangle 7">
            <a:extLst>
              <a:ext uri="{FF2B5EF4-FFF2-40B4-BE49-F238E27FC236}">
                <a16:creationId xmlns:a16="http://schemas.microsoft.com/office/drawing/2014/main" id="{257B6E96-5D51-4D9E-84E6-EFC92576BC33}"/>
              </a:ext>
            </a:extLst>
          </p:cNvPr>
          <p:cNvSpPr/>
          <p:nvPr/>
        </p:nvSpPr>
        <p:spPr>
          <a:xfrm>
            <a:off x="1713621" y="2054934"/>
            <a:ext cx="8764759" cy="518155"/>
          </a:xfrm>
          <a:prstGeom prst="rect">
            <a:avLst/>
          </a:prstGeom>
        </p:spPr>
        <p:txBody>
          <a:bodyPr wrap="square">
            <a:spAutoFit/>
          </a:bodyPr>
          <a:lstStyle/>
          <a:p>
            <a:pPr algn="ctr">
              <a:lnSpc>
                <a:spcPct val="120000"/>
              </a:lnSpc>
            </a:pPr>
            <a:r>
              <a:rPr lang="en-US" sz="1200" dirty="0">
                <a:solidFill>
                  <a:schemeClr val="bg1"/>
                </a:solidFill>
                <a:ea typeface="Open Sans Light" panose="020B0306030504020204" pitchFamily="34" charset="0"/>
                <a:cs typeface="Open Sans Light" panose="020B0306030504020204" pitchFamily="34" charset="0"/>
              </a:rPr>
              <a:t>Lorem Ipsum is simply dummy text of the printing and the industry's standard dummy text ever since the 1500s, </a:t>
            </a:r>
            <a:r>
              <a:rPr lang="en-US" sz="1200" b="1" dirty="0">
                <a:solidFill>
                  <a:schemeClr val="bg1"/>
                </a:solidFill>
                <a:ea typeface="Open Sans Light" panose="020B0306030504020204" pitchFamily="34" charset="0"/>
                <a:cs typeface="Open Sans Light" panose="020B0306030504020204" pitchFamily="34" charset="0"/>
              </a:rPr>
              <a:t>when an unknown printer took a galley of type</a:t>
            </a:r>
            <a:r>
              <a:rPr lang="en-US" sz="1200" dirty="0">
                <a:solidFill>
                  <a:schemeClr val="bg1"/>
                </a:solidFill>
                <a:ea typeface="Open Sans Light" panose="020B0306030504020204" pitchFamily="34" charset="0"/>
                <a:cs typeface="Open Sans Light" panose="020B0306030504020204" pitchFamily="34" charset="0"/>
              </a:rPr>
              <a:t>. Lorem Ipsum is simply dummy text of the printing and the</a:t>
            </a:r>
          </a:p>
        </p:txBody>
      </p:sp>
      <p:sp>
        <p:nvSpPr>
          <p:cNvPr id="9" name="Rounded Rectangle 8"/>
          <p:cNvSpPr/>
          <p:nvPr/>
        </p:nvSpPr>
        <p:spPr>
          <a:xfrm>
            <a:off x="4867276" y="3452380"/>
            <a:ext cx="2371724" cy="544434"/>
          </a:xfrm>
          <a:prstGeom prst="roundRect">
            <a:avLst>
              <a:gd name="adj" fmla="val 7396"/>
            </a:avLst>
          </a:prstGeom>
          <a:solidFill>
            <a:schemeClr val="accent2"/>
          </a:solidFill>
          <a:ln>
            <a:noFill/>
          </a:ln>
          <a:effectLst>
            <a:outerShdw blurRad="266700" dir="5400000" sx="121000" sy="121000" algn="ctr" rotWithShape="0">
              <a:srgbClr val="000000">
                <a:alpha val="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spc="600" dirty="0">
                <a:solidFill>
                  <a:schemeClr val="bg1"/>
                </a:solidFill>
              </a:rPr>
              <a:t>READ MORE</a:t>
            </a:r>
          </a:p>
        </p:txBody>
      </p:sp>
      <p:sp>
        <p:nvSpPr>
          <p:cNvPr id="10" name="Text Placeholder 4">
            <a:extLst>
              <a:ext uri="{FF2B5EF4-FFF2-40B4-BE49-F238E27FC236}">
                <a16:creationId xmlns:a16="http://schemas.microsoft.com/office/drawing/2014/main" id="{71F02A64-7BDD-48E5-8B83-B68C8210981F}"/>
              </a:ext>
            </a:extLst>
          </p:cNvPr>
          <p:cNvSpPr txBox="1">
            <a:spLocks/>
          </p:cNvSpPr>
          <p:nvPr/>
        </p:nvSpPr>
        <p:spPr>
          <a:xfrm>
            <a:off x="4510091" y="5029249"/>
            <a:ext cx="3171819" cy="548738"/>
          </a:xfrm>
          <a:custGeom>
            <a:avLst/>
            <a:gdLst>
              <a:gd name="connsiteX0" fmla="*/ 0 w 12192000"/>
              <a:gd name="connsiteY0" fmla="*/ 0 h 4754880"/>
              <a:gd name="connsiteX1" fmla="*/ 12192000 w 12192000"/>
              <a:gd name="connsiteY1" fmla="*/ 0 h 4754880"/>
              <a:gd name="connsiteX2" fmla="*/ 12192000 w 12192000"/>
              <a:gd name="connsiteY2" fmla="*/ 4754880 h 4754880"/>
              <a:gd name="connsiteX3" fmla="*/ 0 w 12192000"/>
              <a:gd name="connsiteY3" fmla="*/ 4754880 h 4754880"/>
            </a:gdLst>
            <a:ahLst/>
            <a:cxnLst>
              <a:cxn ang="0">
                <a:pos x="connsiteX0" y="connsiteY0"/>
              </a:cxn>
              <a:cxn ang="0">
                <a:pos x="connsiteX1" y="connsiteY1"/>
              </a:cxn>
              <a:cxn ang="0">
                <a:pos x="connsiteX2" y="connsiteY2"/>
              </a:cxn>
              <a:cxn ang="0">
                <a:pos x="connsiteX3" y="connsiteY3"/>
              </a:cxn>
            </a:cxnLst>
            <a:rect l="l" t="t" r="r" b="b"/>
            <a:pathLst>
              <a:path w="12192000" h="4754880">
                <a:moveTo>
                  <a:pt x="0" y="0"/>
                </a:moveTo>
                <a:lnTo>
                  <a:pt x="12192000" y="0"/>
                </a:lnTo>
                <a:lnTo>
                  <a:pt x="12192000" y="4754880"/>
                </a:lnTo>
                <a:lnTo>
                  <a:pt x="0" y="4754880"/>
                </a:lnTo>
                <a:close/>
              </a:path>
            </a:pathLst>
          </a:custGeom>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tx1">
                    <a:lumMod val="85000"/>
                    <a:lumOff val="15000"/>
                  </a:schemeClr>
                </a:solidFill>
              </a:rPr>
              <a:t>OUR PORTFOLIO</a:t>
            </a:r>
          </a:p>
        </p:txBody>
      </p:sp>
      <p:sp>
        <p:nvSpPr>
          <p:cNvPr id="11" name="Rectangle 10">
            <a:extLst>
              <a:ext uri="{FF2B5EF4-FFF2-40B4-BE49-F238E27FC236}">
                <a16:creationId xmlns:a16="http://schemas.microsoft.com/office/drawing/2014/main" id="{EB2B97A9-D03F-413B-9F63-511EE71D0070}"/>
              </a:ext>
            </a:extLst>
          </p:cNvPr>
          <p:cNvSpPr/>
          <p:nvPr/>
        </p:nvSpPr>
        <p:spPr>
          <a:xfrm>
            <a:off x="1713621" y="5457644"/>
            <a:ext cx="8764759" cy="518155"/>
          </a:xfrm>
          <a:prstGeom prst="rect">
            <a:avLst/>
          </a:prstGeom>
        </p:spPr>
        <p:txBody>
          <a:bodyPr wrap="square">
            <a:spAutoFit/>
          </a:bodyPr>
          <a:lstStyle/>
          <a:p>
            <a:pPr algn="ctr">
              <a:lnSpc>
                <a:spcPct val="120000"/>
              </a:lnSpc>
            </a:pPr>
            <a:r>
              <a:rPr lang="en-US" sz="1200" dirty="0">
                <a:solidFill>
                  <a:schemeClr val="tx1">
                    <a:lumMod val="50000"/>
                    <a:lumOff val="50000"/>
                  </a:schemeClr>
                </a:solidFill>
                <a:ea typeface="Open Sans Light" panose="020B0306030504020204" pitchFamily="34" charset="0"/>
                <a:cs typeface="Open Sans Light" panose="020B0306030504020204" pitchFamily="34" charset="0"/>
              </a:rPr>
              <a:t>Lorem Ipsum is simply dummy text of the printing and typesetting industry. Lorem Ipsum has been the industry's standard dummy text ever since the</a:t>
            </a:r>
          </a:p>
        </p:txBody>
      </p:sp>
      <p:sp>
        <p:nvSpPr>
          <p:cNvPr id="2" name="Footer Placeholder 1">
            <a:extLst>
              <a:ext uri="{FF2B5EF4-FFF2-40B4-BE49-F238E27FC236}">
                <a16:creationId xmlns:a16="http://schemas.microsoft.com/office/drawing/2014/main" id="{90E4F9D8-9512-4FCD-A3F5-6A589D0F9DF1}"/>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2955D04D-A207-41C5-BDCA-5446C99E1C32}"/>
              </a:ext>
            </a:extLst>
          </p:cNvPr>
          <p:cNvSpPr>
            <a:spLocks noGrp="1"/>
          </p:cNvSpPr>
          <p:nvPr>
            <p:ph type="sldNum" sz="quarter" idx="4"/>
          </p:nvPr>
        </p:nvSpPr>
        <p:spPr/>
        <p:txBody>
          <a:bodyPr/>
          <a:lstStyle/>
          <a:p>
            <a:fld id="{92B485D1-D61A-494D-A8A9-04DC541B8AAB}" type="slidenum">
              <a:rPr lang="en-US" smtClean="0"/>
              <a:pPr/>
              <a:t>11</a:t>
            </a:fld>
            <a:endParaRPr lang="en-US" dirty="0"/>
          </a:p>
        </p:txBody>
      </p:sp>
      <p:sp>
        <p:nvSpPr>
          <p:cNvPr id="12" name="Freeform: Shape 11">
            <a:extLst>
              <a:ext uri="{FF2B5EF4-FFF2-40B4-BE49-F238E27FC236}">
                <a16:creationId xmlns:a16="http://schemas.microsoft.com/office/drawing/2014/main" id="{44AC7FD3-17BE-4AE8-AAB3-0BDC2F61C9B1}"/>
              </a:ext>
            </a:extLst>
          </p:cNvPr>
          <p:cNvSpPr/>
          <p:nvPr/>
        </p:nvSpPr>
        <p:spPr>
          <a:xfrm flipH="1">
            <a:off x="5277898"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233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632" b="7632"/>
          <a:stretch>
            <a:fillRect/>
          </a:stretch>
        </p:blipFill>
        <p:spPr/>
      </p:pic>
      <p:sp>
        <p:nvSpPr>
          <p:cNvPr id="28" name="Rectangle 27"/>
          <p:cNvSpPr/>
          <p:nvPr/>
        </p:nvSpPr>
        <p:spPr>
          <a:xfrm>
            <a:off x="0" y="0"/>
            <a:ext cx="12192000" cy="6858000"/>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3"/>
              </a:solidFill>
            </a:endParaRPr>
          </a:p>
        </p:txBody>
      </p:sp>
      <p:pic>
        <p:nvPicPr>
          <p:cNvPr id="26" name="Picture Placeholder 23"/>
          <p:cNvPicPr>
            <a:picLocks noGrp="1" noChangeAspect="1"/>
          </p:cNvPicPr>
          <p:nvPr>
            <p:ph type="pic" sz="quarter" idx="14"/>
          </p:nvPr>
        </p:nvPicPr>
        <p:blipFill>
          <a:blip r:embed="rId3" cstate="hqprint">
            <a:extLst>
              <a:ext uri="{28A0092B-C50C-407E-A947-70E740481C1C}">
                <a14:useLocalDpi xmlns:a14="http://schemas.microsoft.com/office/drawing/2010/main" val="0"/>
              </a:ext>
            </a:extLst>
          </a:blip>
          <a:srcRect l="13759" r="13759"/>
          <a:stretch>
            <a:fillRect/>
          </a:stretch>
        </p:blipFill>
        <p:spPr/>
      </p:pic>
      <p:pic>
        <p:nvPicPr>
          <p:cNvPr id="22" name="Picture Placeholder 21"/>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l="14929" r="14929"/>
          <a:stretch>
            <a:fillRect/>
          </a:stretch>
        </p:blipFill>
        <p:spPr/>
      </p:pic>
      <p:pic>
        <p:nvPicPr>
          <p:cNvPr id="23" name="Picture Placeholder 22"/>
          <p:cNvPicPr>
            <a:picLocks noGrp="1" noChangeAspect="1"/>
          </p:cNvPicPr>
          <p:nvPr>
            <p:ph type="pic" sz="quarter" idx="12"/>
          </p:nvPr>
        </p:nvPicPr>
        <p:blipFill>
          <a:blip r:embed="rId5" cstate="hqprint">
            <a:extLst>
              <a:ext uri="{28A0092B-C50C-407E-A947-70E740481C1C}">
                <a14:useLocalDpi xmlns:a14="http://schemas.microsoft.com/office/drawing/2010/main" val="0"/>
              </a:ext>
            </a:extLst>
          </a:blip>
          <a:srcRect l="17327" r="17327"/>
          <a:stretch>
            <a:fillRect/>
          </a:stretch>
        </p:blipFill>
        <p:spPr/>
      </p:pic>
      <p:pic>
        <p:nvPicPr>
          <p:cNvPr id="21" name="Picture Placeholder 20"/>
          <p:cNvPicPr>
            <a:picLocks noGrp="1" noChangeAspect="1"/>
          </p:cNvPicPr>
          <p:nvPr>
            <p:ph type="pic" sz="quarter" idx="11"/>
          </p:nvPr>
        </p:nvPicPr>
        <p:blipFill>
          <a:blip r:embed="rId6" cstate="hqprint">
            <a:extLst>
              <a:ext uri="{28A0092B-C50C-407E-A947-70E740481C1C}">
                <a14:useLocalDpi xmlns:a14="http://schemas.microsoft.com/office/drawing/2010/main" val="0"/>
              </a:ext>
            </a:extLst>
          </a:blip>
          <a:srcRect l="1232" r="1232"/>
          <a:stretch>
            <a:fillRect/>
          </a:stretch>
        </p:blipFill>
        <p:spPr/>
      </p:pic>
      <p:sp>
        <p:nvSpPr>
          <p:cNvPr id="4" name="Slide Number Placeholder 3">
            <a:extLst>
              <a:ext uri="{FF2B5EF4-FFF2-40B4-BE49-F238E27FC236}">
                <a16:creationId xmlns:a16="http://schemas.microsoft.com/office/drawing/2014/main" id="{E9106523-3263-44B8-A028-D5E6713BA83B}"/>
              </a:ext>
            </a:extLst>
          </p:cNvPr>
          <p:cNvSpPr>
            <a:spLocks noGrp="1"/>
          </p:cNvSpPr>
          <p:nvPr>
            <p:ph type="sldNum" sz="quarter" idx="4"/>
          </p:nvPr>
        </p:nvSpPr>
        <p:spPr/>
        <p:txBody>
          <a:bodyPr/>
          <a:lstStyle/>
          <a:p>
            <a:fld id="{92B485D1-D61A-494D-A8A9-04DC541B8AAB}" type="slidenum">
              <a:rPr lang="en-US" smtClean="0">
                <a:solidFill>
                  <a:schemeClr val="bg1"/>
                </a:solidFill>
              </a:rPr>
              <a:pPr/>
              <a:t>12</a:t>
            </a:fld>
            <a:endParaRPr lang="en-US" dirty="0">
              <a:solidFill>
                <a:schemeClr val="bg1"/>
              </a:solidFill>
            </a:endParaRPr>
          </a:p>
        </p:txBody>
      </p:sp>
      <p:sp>
        <p:nvSpPr>
          <p:cNvPr id="2" name="Footer Placeholder 1">
            <a:extLst>
              <a:ext uri="{FF2B5EF4-FFF2-40B4-BE49-F238E27FC236}">
                <a16:creationId xmlns:a16="http://schemas.microsoft.com/office/drawing/2014/main" id="{9E3D4FFF-08C1-4EE3-B4D2-868032E2BBD8}"/>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3" name="Rectangle 2">
            <a:extLst>
              <a:ext uri="{FF2B5EF4-FFF2-40B4-BE49-F238E27FC236}">
                <a16:creationId xmlns:a16="http://schemas.microsoft.com/office/drawing/2014/main" id="{AF68D573-717B-4854-A916-B8F51EB91884}"/>
              </a:ext>
            </a:extLst>
          </p:cNvPr>
          <p:cNvSpPr/>
          <p:nvPr/>
        </p:nvSpPr>
        <p:spPr>
          <a:xfrm>
            <a:off x="1854370" y="1906853"/>
            <a:ext cx="8483261" cy="739754"/>
          </a:xfrm>
          <a:prstGeom prst="rect">
            <a:avLst/>
          </a:prstGeom>
        </p:spPr>
        <p:txBody>
          <a:bodyPr wrap="square">
            <a:spAutoFit/>
          </a:bodyPr>
          <a:lstStyle/>
          <a:p>
            <a:pPr algn="ctr">
              <a:lnSpc>
                <a:spcPct val="120000"/>
              </a:lnSpc>
            </a:pPr>
            <a:r>
              <a:rPr lang="en-US" sz="1200" dirty="0">
                <a:solidFill>
                  <a:schemeClr val="bg1"/>
                </a:solidFill>
                <a:ea typeface="Open Sans Light" panose="020B0306030504020204" pitchFamily="34" charset="0"/>
                <a:cs typeface="Open Sans Light" panose="020B0306030504020204" pitchFamily="34" charset="0"/>
              </a:rPr>
              <a:t>Lorem Ipsum is simply dummy text of the printing and typesetting industry. Lorem Ipsum has been the industry's standard dummy text ever since the 1500s, </a:t>
            </a:r>
            <a:r>
              <a:rPr lang="en-US" sz="1200" b="1" dirty="0">
                <a:solidFill>
                  <a:schemeClr val="bg1"/>
                </a:solidFill>
                <a:ea typeface="Open Sans Light" panose="020B0306030504020204" pitchFamily="34" charset="0"/>
                <a:cs typeface="Open Sans Light" panose="020B0306030504020204" pitchFamily="34" charset="0"/>
              </a:rPr>
              <a:t>when an unknown printer took a galley of type</a:t>
            </a:r>
            <a:r>
              <a:rPr lang="en-US" sz="1200" dirty="0">
                <a:solidFill>
                  <a:schemeClr val="bg1"/>
                </a:solidFill>
                <a:ea typeface="Open Sans Light" panose="020B0306030504020204" pitchFamily="34" charset="0"/>
                <a:cs typeface="Open Sans Light" panose="020B0306030504020204" pitchFamily="34" charset="0"/>
              </a:rPr>
              <a:t>. Lorem Ipsum is simply dummy text of the printing and typesetting industry. </a:t>
            </a:r>
          </a:p>
        </p:txBody>
      </p:sp>
      <p:sp>
        <p:nvSpPr>
          <p:cNvPr id="7" name="Rectangle 6">
            <a:extLst>
              <a:ext uri="{FF2B5EF4-FFF2-40B4-BE49-F238E27FC236}">
                <a16:creationId xmlns:a16="http://schemas.microsoft.com/office/drawing/2014/main" id="{1F191842-2D75-4DD1-B0A1-42882030079D}"/>
              </a:ext>
            </a:extLst>
          </p:cNvPr>
          <p:cNvSpPr/>
          <p:nvPr/>
        </p:nvSpPr>
        <p:spPr>
          <a:xfrm>
            <a:off x="1749710" y="5206480"/>
            <a:ext cx="8692581" cy="518155"/>
          </a:xfrm>
          <a:prstGeom prst="rect">
            <a:avLst/>
          </a:prstGeom>
        </p:spPr>
        <p:txBody>
          <a:bodyPr wrap="square">
            <a:spAutoFit/>
          </a:bodyPr>
          <a:lstStyle/>
          <a:p>
            <a:pPr algn="ctr">
              <a:lnSpc>
                <a:spcPct val="120000"/>
              </a:lnSpc>
            </a:pPr>
            <a:r>
              <a:rPr lang="en-US" sz="1200" dirty="0">
                <a:solidFill>
                  <a:schemeClr val="bg1"/>
                </a:solidFill>
                <a:ea typeface="Open Sans Light" panose="020B0306030504020204" pitchFamily="34" charset="0"/>
                <a:cs typeface="Open Sans Light" panose="020B0306030504020204" pitchFamily="34" charset="0"/>
              </a:rPr>
              <a:t>Lorem Ipsum is simply dummy text of the printing and typesetting industry. Lorem Ipsum has been the industry's standard dummy text ever since the 1500s, </a:t>
            </a:r>
            <a:r>
              <a:rPr lang="en-US" sz="1200" b="1" dirty="0">
                <a:solidFill>
                  <a:schemeClr val="bg1"/>
                </a:solidFill>
                <a:ea typeface="Open Sans Light" panose="020B0306030504020204" pitchFamily="34" charset="0"/>
                <a:cs typeface="Open Sans Light" panose="020B0306030504020204" pitchFamily="34" charset="0"/>
              </a:rPr>
              <a:t>when an unknown printer took a galley of type</a:t>
            </a:r>
            <a:r>
              <a:rPr lang="en-US" sz="1200" dirty="0">
                <a:solidFill>
                  <a:schemeClr val="bg1"/>
                </a:solidFill>
                <a:ea typeface="Open Sans Light" panose="020B0306030504020204" pitchFamily="34" charset="0"/>
                <a:cs typeface="Open Sans Light" panose="020B0306030504020204" pitchFamily="34" charset="0"/>
              </a:rPr>
              <a:t>.</a:t>
            </a:r>
          </a:p>
        </p:txBody>
      </p:sp>
      <p:sp>
        <p:nvSpPr>
          <p:cNvPr id="29" name="Text Placeholder 3">
            <a:extLst>
              <a:ext uri="{FF2B5EF4-FFF2-40B4-BE49-F238E27FC236}">
                <a16:creationId xmlns:a16="http://schemas.microsoft.com/office/drawing/2014/main" id="{627FFF2E-185E-4E4A-A7E1-13F34AC02C79}"/>
              </a:ext>
            </a:extLst>
          </p:cNvPr>
          <p:cNvSpPr txBox="1">
            <a:spLocks/>
          </p:cNvSpPr>
          <p:nvPr/>
        </p:nvSpPr>
        <p:spPr>
          <a:xfrm>
            <a:off x="412652" y="1221331"/>
            <a:ext cx="11366695" cy="548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bg1"/>
                </a:solidFill>
              </a:rPr>
              <a:t>PARTY RECIPES &amp; MENU IDEAS 2017</a:t>
            </a:r>
          </a:p>
        </p:txBody>
      </p:sp>
      <p:sp>
        <p:nvSpPr>
          <p:cNvPr id="30" name="Freeform: Shape 29">
            <a:extLst>
              <a:ext uri="{FF2B5EF4-FFF2-40B4-BE49-F238E27FC236}">
                <a16:creationId xmlns:a16="http://schemas.microsoft.com/office/drawing/2014/main" id="{4E0F3D4B-0DE0-4939-89F6-CA510BB8EB15}"/>
              </a:ext>
            </a:extLst>
          </p:cNvPr>
          <p:cNvSpPr/>
          <p:nvPr/>
        </p:nvSpPr>
        <p:spPr>
          <a:xfrm flipH="1">
            <a:off x="5277898"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2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14F604FC-BAEA-4E97-8558-763BA39740CF}"/>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18486" r="18486"/>
          <a:stretch>
            <a:fillRect/>
          </a:stretch>
        </p:blipFill>
        <p:spPr/>
      </p:pic>
      <p:pic>
        <p:nvPicPr>
          <p:cNvPr id="18" name="Picture Placeholder 17"/>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8406" r="18406"/>
          <a:stretch>
            <a:fillRect/>
          </a:stretch>
        </p:blipFill>
        <p:spPr>
          <a:xfrm>
            <a:off x="4064000" y="1724948"/>
            <a:ext cx="4064000" cy="4299044"/>
          </a:xfrm>
        </p:spPr>
      </p:pic>
      <p:sp>
        <p:nvSpPr>
          <p:cNvPr id="7" name="Rectangle 6">
            <a:extLst>
              <a:ext uri="{FF2B5EF4-FFF2-40B4-BE49-F238E27FC236}">
                <a16:creationId xmlns:a16="http://schemas.microsoft.com/office/drawing/2014/main" id="{18A6DAE5-D4D5-456E-ACED-79768CFCF94B}"/>
              </a:ext>
            </a:extLst>
          </p:cNvPr>
          <p:cNvSpPr/>
          <p:nvPr/>
        </p:nvSpPr>
        <p:spPr>
          <a:xfrm>
            <a:off x="4064000" y="1724948"/>
            <a:ext cx="4064000" cy="429904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7A629-B7DC-4092-A9D6-3B0F48A3E8BC}"/>
              </a:ext>
            </a:extLst>
          </p:cNvPr>
          <p:cNvSpPr/>
          <p:nvPr/>
        </p:nvSpPr>
        <p:spPr>
          <a:xfrm>
            <a:off x="4341052" y="3079545"/>
            <a:ext cx="3509896" cy="1723100"/>
          </a:xfrm>
          <a:prstGeom prst="rect">
            <a:avLst/>
          </a:prstGeom>
        </p:spPr>
        <p:txBody>
          <a:bodyPr wrap="square">
            <a:spAutoFit/>
          </a:bodyPr>
          <a:lstStyle/>
          <a:p>
            <a:pPr algn="just">
              <a:lnSpc>
                <a:spcPct val="150000"/>
              </a:lnSpc>
            </a:pPr>
            <a:r>
              <a:rPr lang="en-US" sz="1200" dirty="0">
                <a:solidFill>
                  <a:schemeClr val="bg1"/>
                </a:solidFill>
                <a:ea typeface="Open Sans Light" panose="020B0306030504020204" pitchFamily="34" charset="0"/>
                <a:cs typeface="Open Sans Light" panose="020B0306030504020204" pitchFamily="34" charset="0"/>
              </a:rPr>
              <a:t>Lorem Ipsum is simply dummy text of the printing and the industry's standard dummy text ever since the 1500s, </a:t>
            </a:r>
            <a:r>
              <a:rPr lang="en-US" sz="1200" b="1" dirty="0">
                <a:solidFill>
                  <a:schemeClr val="bg1"/>
                </a:solidFill>
                <a:ea typeface="Open Sans Light" panose="020B0306030504020204" pitchFamily="34" charset="0"/>
                <a:cs typeface="Open Sans Light" panose="020B0306030504020204" pitchFamily="34" charset="0"/>
              </a:rPr>
              <a:t>when an unknown printer took a galley of type</a:t>
            </a:r>
            <a:r>
              <a:rPr lang="en-US" sz="1200" dirty="0">
                <a:solidFill>
                  <a:schemeClr val="bg1"/>
                </a:solidFill>
                <a:ea typeface="Open Sans Light" panose="020B0306030504020204" pitchFamily="34" charset="0"/>
                <a:cs typeface="Open Sans Light" panose="020B0306030504020204" pitchFamily="34" charset="0"/>
              </a:rPr>
              <a:t>. Lorem Ipsum is simply dummy text of the printing and the industry's standard .</a:t>
            </a:r>
          </a:p>
        </p:txBody>
      </p:sp>
      <p:sp>
        <p:nvSpPr>
          <p:cNvPr id="12" name="Text Placeholder 11"/>
          <p:cNvSpPr>
            <a:spLocks noGrp="1"/>
          </p:cNvSpPr>
          <p:nvPr>
            <p:ph type="body" sz="quarter" idx="15"/>
          </p:nvPr>
        </p:nvSpPr>
        <p:spPr/>
        <p:txBody>
          <a:bodyPr/>
          <a:lstStyle/>
          <a:p>
            <a:r>
              <a:rPr lang="en-US" dirty="0">
                <a:latin typeface="+mn-lt"/>
              </a:rPr>
              <a:t>You Can Replace Your Text Here</a:t>
            </a:r>
            <a:endParaRPr lang="id-ID" dirty="0">
              <a:latin typeface="+mn-lt"/>
            </a:endParaRPr>
          </a:p>
        </p:txBody>
      </p:sp>
      <p:sp>
        <p:nvSpPr>
          <p:cNvPr id="13" name="Text Placeholder 12"/>
          <p:cNvSpPr>
            <a:spLocks noGrp="1"/>
          </p:cNvSpPr>
          <p:nvPr>
            <p:ph type="body" sz="quarter" idx="16"/>
          </p:nvPr>
        </p:nvSpPr>
        <p:spPr/>
        <p:txBody>
          <a:bodyPr/>
          <a:lstStyle/>
          <a:p>
            <a:r>
              <a:rPr lang="en-US" dirty="0">
                <a:solidFill>
                  <a:schemeClr val="accent2"/>
                </a:solidFill>
                <a:latin typeface="+mn-lt"/>
              </a:rPr>
              <a:t>INSERT YOUR TITLE HERE</a:t>
            </a:r>
            <a:endParaRPr lang="id-ID" dirty="0">
              <a:solidFill>
                <a:schemeClr val="accent2"/>
              </a:solidFill>
              <a:latin typeface="+mn-lt"/>
            </a:endParaRPr>
          </a:p>
        </p:txBody>
      </p:sp>
      <p:sp>
        <p:nvSpPr>
          <p:cNvPr id="8" name="Text Placeholder 2">
            <a:extLst>
              <a:ext uri="{FF2B5EF4-FFF2-40B4-BE49-F238E27FC236}">
                <a16:creationId xmlns:a16="http://schemas.microsoft.com/office/drawing/2014/main" id="{A7596999-D055-465D-919E-7BE6DDE2B2EB}"/>
              </a:ext>
            </a:extLst>
          </p:cNvPr>
          <p:cNvSpPr txBox="1">
            <a:spLocks/>
          </p:cNvSpPr>
          <p:nvPr/>
        </p:nvSpPr>
        <p:spPr>
          <a:xfrm>
            <a:off x="4622800" y="2357364"/>
            <a:ext cx="2946400" cy="548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BEST MENU</a:t>
            </a:r>
          </a:p>
        </p:txBody>
      </p:sp>
      <p:sp>
        <p:nvSpPr>
          <p:cNvPr id="10" name="AutoShape 4">
            <a:extLst>
              <a:ext uri="{FF2B5EF4-FFF2-40B4-BE49-F238E27FC236}">
                <a16:creationId xmlns:a16="http://schemas.microsoft.com/office/drawing/2014/main" id="{C32368B5-01D5-4900-A2FB-6F628EC808AB}"/>
              </a:ext>
            </a:extLst>
          </p:cNvPr>
          <p:cNvSpPr>
            <a:spLocks/>
          </p:cNvSpPr>
          <p:nvPr/>
        </p:nvSpPr>
        <p:spPr bwMode="auto">
          <a:xfrm>
            <a:off x="5876560" y="5208813"/>
            <a:ext cx="438880" cy="4404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2" name="Footer Placeholder 1">
            <a:extLst>
              <a:ext uri="{FF2B5EF4-FFF2-40B4-BE49-F238E27FC236}">
                <a16:creationId xmlns:a16="http://schemas.microsoft.com/office/drawing/2014/main" id="{C9842335-7EDF-43AF-BDC3-695B01B17180}"/>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FD1F423A-7D00-4FF1-B71C-0F02D0354DAA}"/>
              </a:ext>
            </a:extLst>
          </p:cNvPr>
          <p:cNvSpPr>
            <a:spLocks noGrp="1"/>
          </p:cNvSpPr>
          <p:nvPr>
            <p:ph type="sldNum" sz="quarter" idx="4"/>
          </p:nvPr>
        </p:nvSpPr>
        <p:spPr/>
        <p:txBody>
          <a:bodyPr/>
          <a:lstStyle/>
          <a:p>
            <a:fld id="{92B485D1-D61A-494D-A8A9-04DC541B8AAB}" type="slidenum">
              <a:rPr lang="en-US" smtClean="0"/>
              <a:pPr/>
              <a:t>13</a:t>
            </a:fld>
            <a:endParaRPr lang="en-US" dirty="0"/>
          </a:p>
        </p:txBody>
      </p:sp>
      <p:pic>
        <p:nvPicPr>
          <p:cNvPr id="15" name="Picture Placeholder 14">
            <a:extLst>
              <a:ext uri="{FF2B5EF4-FFF2-40B4-BE49-F238E27FC236}">
                <a16:creationId xmlns:a16="http://schemas.microsoft.com/office/drawing/2014/main" id="{13A0E5E4-88FD-45FD-86FF-4EABE61BE2EA}"/>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4740" b="14740"/>
          <a:stretch>
            <a:fillRect/>
          </a:stretch>
        </p:blipFill>
        <p:spPr/>
      </p:pic>
      <p:sp>
        <p:nvSpPr>
          <p:cNvPr id="21" name="Freeform: Shape 20">
            <a:extLst>
              <a:ext uri="{FF2B5EF4-FFF2-40B4-BE49-F238E27FC236}">
                <a16:creationId xmlns:a16="http://schemas.microsoft.com/office/drawing/2014/main" id="{5F5238F3-C5DB-45E2-A501-6E736CBD9F9F}"/>
              </a:ext>
            </a:extLst>
          </p:cNvPr>
          <p:cNvSpPr/>
          <p:nvPr/>
        </p:nvSpPr>
        <p:spPr>
          <a:xfrm flipH="1">
            <a:off x="5497338" y="330964"/>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168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E38515A-034F-4593-8C37-EFB98B0AB17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231" r="5231"/>
          <a:stretch>
            <a:fillRect/>
          </a:stretch>
        </p:blipFill>
        <p:spPr/>
      </p:pic>
      <p:sp>
        <p:nvSpPr>
          <p:cNvPr id="2" name="Footer Placeholder 1">
            <a:extLst>
              <a:ext uri="{FF2B5EF4-FFF2-40B4-BE49-F238E27FC236}">
                <a16:creationId xmlns:a16="http://schemas.microsoft.com/office/drawing/2014/main" id="{22FA2516-2E92-4A15-B6AA-56E9A1AA3A64}"/>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7E8DBB3C-4292-4316-9ED6-CD5A14FC0871}"/>
              </a:ext>
            </a:extLst>
          </p:cNvPr>
          <p:cNvSpPr>
            <a:spLocks noGrp="1"/>
          </p:cNvSpPr>
          <p:nvPr>
            <p:ph type="sldNum" sz="quarter" idx="4"/>
          </p:nvPr>
        </p:nvSpPr>
        <p:spPr/>
        <p:txBody>
          <a:bodyPr/>
          <a:lstStyle/>
          <a:p>
            <a:fld id="{92B485D1-D61A-494D-A8A9-04DC541B8AAB}" type="slidenum">
              <a:rPr lang="en-US" smtClean="0"/>
              <a:pPr/>
              <a:t>14</a:t>
            </a:fld>
            <a:endParaRPr lang="en-US" dirty="0"/>
          </a:p>
        </p:txBody>
      </p:sp>
      <p:sp>
        <p:nvSpPr>
          <p:cNvPr id="20" name="Text Placeholder 2">
            <a:extLst>
              <a:ext uri="{FF2B5EF4-FFF2-40B4-BE49-F238E27FC236}">
                <a16:creationId xmlns:a16="http://schemas.microsoft.com/office/drawing/2014/main" id="{5B9E4C66-EA35-4157-AD62-6E1443032B65}"/>
              </a:ext>
            </a:extLst>
          </p:cNvPr>
          <p:cNvSpPr txBox="1">
            <a:spLocks/>
          </p:cNvSpPr>
          <p:nvPr/>
        </p:nvSpPr>
        <p:spPr>
          <a:xfrm>
            <a:off x="266700" y="997901"/>
            <a:ext cx="3503020" cy="548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accent2"/>
                </a:solidFill>
                <a:latin typeface="Montserrat" panose="00000500000000000000" pitchFamily="50" charset="0"/>
              </a:rPr>
              <a:t>SIMPLE RECIPE</a:t>
            </a:r>
          </a:p>
        </p:txBody>
      </p:sp>
      <p:sp>
        <p:nvSpPr>
          <p:cNvPr id="21" name="Rectangle 20">
            <a:extLst>
              <a:ext uri="{FF2B5EF4-FFF2-40B4-BE49-F238E27FC236}">
                <a16:creationId xmlns:a16="http://schemas.microsoft.com/office/drawing/2014/main" id="{5006DA5A-929B-442B-B802-B17AB1CEFF0C}"/>
              </a:ext>
            </a:extLst>
          </p:cNvPr>
          <p:cNvSpPr/>
          <p:nvPr/>
        </p:nvSpPr>
        <p:spPr>
          <a:xfrm>
            <a:off x="265269" y="1808624"/>
            <a:ext cx="3503020" cy="1404552"/>
          </a:xfrm>
          <a:prstGeom prst="rect">
            <a:avLst/>
          </a:prstGeom>
        </p:spPr>
        <p:txBody>
          <a:bodyPr wrap="square">
            <a:spAutoFit/>
          </a:bodyPr>
          <a:lstStyle/>
          <a:p>
            <a:pPr algn="just">
              <a:lnSpc>
                <a:spcPct val="120000"/>
              </a:lnSpc>
            </a:pPr>
            <a:r>
              <a:rPr lang="en-US" sz="1200" dirty="0">
                <a:solidFill>
                  <a:schemeClr val="tx1">
                    <a:lumMod val="75000"/>
                    <a:lumOff val="25000"/>
                  </a:schemeClr>
                </a:solidFill>
                <a:latin typeface="+mj-lt"/>
                <a:ea typeface="Open Sans Light" panose="020B0306030504020204" pitchFamily="34" charset="0"/>
                <a:cs typeface="Open Sans Light" panose="020B0306030504020204" pitchFamily="34" charset="0"/>
              </a:rPr>
              <a:t>Lorem Ipsum is simply dummy text of the printing and the industry's standard dummy text ever since the 1500s, </a:t>
            </a:r>
            <a:r>
              <a:rPr lang="en-US" sz="1200" b="1" dirty="0">
                <a:solidFill>
                  <a:schemeClr val="tx1">
                    <a:lumMod val="75000"/>
                    <a:lumOff val="25000"/>
                  </a:schemeClr>
                </a:solidFill>
                <a:latin typeface="+mj-lt"/>
                <a:ea typeface="Open Sans Light" panose="020B0306030504020204" pitchFamily="34" charset="0"/>
                <a:cs typeface="Open Sans Light" panose="020B0306030504020204" pitchFamily="34" charset="0"/>
              </a:rPr>
              <a:t>when an unknown printer took a galley of type</a:t>
            </a:r>
            <a:r>
              <a:rPr lang="en-US" sz="1200" dirty="0">
                <a:solidFill>
                  <a:schemeClr val="tx1">
                    <a:lumMod val="75000"/>
                    <a:lumOff val="25000"/>
                  </a:schemeClr>
                </a:solidFill>
                <a:latin typeface="+mj-lt"/>
                <a:ea typeface="Open Sans Light" panose="020B0306030504020204" pitchFamily="34" charset="0"/>
                <a:cs typeface="Open Sans Light" panose="020B0306030504020204" pitchFamily="34" charset="0"/>
              </a:rPr>
              <a:t>. </a:t>
            </a:r>
            <a:r>
              <a:rPr lang="en-US" sz="1200" dirty="0">
                <a:solidFill>
                  <a:schemeClr val="tx1">
                    <a:lumMod val="75000"/>
                    <a:lumOff val="25000"/>
                  </a:schemeClr>
                </a:solidFill>
                <a:ea typeface="Open Sans Light" panose="020B0306030504020204" pitchFamily="34" charset="0"/>
                <a:cs typeface="Open Sans Light" panose="020B0306030504020204" pitchFamily="34" charset="0"/>
              </a:rPr>
              <a:t>Lorem Ipsum is simply dummy text of the printing and the industry's standard .</a:t>
            </a:r>
            <a:endParaRPr lang="en-US" sz="1200" dirty="0">
              <a:solidFill>
                <a:schemeClr val="tx1">
                  <a:lumMod val="75000"/>
                  <a:lumOff val="25000"/>
                </a:schemeClr>
              </a:solidFill>
              <a:latin typeface="+mj-lt"/>
              <a:ea typeface="Open Sans Light" panose="020B0306030504020204" pitchFamily="34" charset="0"/>
              <a:cs typeface="Open Sans Light" panose="020B0306030504020204" pitchFamily="34" charset="0"/>
            </a:endParaRPr>
          </a:p>
        </p:txBody>
      </p:sp>
      <p:sp>
        <p:nvSpPr>
          <p:cNvPr id="22" name="Text Placeholder 4">
            <a:extLst>
              <a:ext uri="{FF2B5EF4-FFF2-40B4-BE49-F238E27FC236}">
                <a16:creationId xmlns:a16="http://schemas.microsoft.com/office/drawing/2014/main" id="{E27368B2-AF68-4A87-9E5C-ADEFBF18C0FF}"/>
              </a:ext>
            </a:extLst>
          </p:cNvPr>
          <p:cNvSpPr txBox="1">
            <a:spLocks/>
          </p:cNvSpPr>
          <p:nvPr/>
        </p:nvSpPr>
        <p:spPr>
          <a:xfrm>
            <a:off x="271670" y="3618761"/>
            <a:ext cx="3620949" cy="34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85000"/>
                    <a:lumOff val="15000"/>
                  </a:schemeClr>
                </a:solidFill>
                <a:latin typeface="Montserrat" panose="00000500000000000000" pitchFamily="50" charset="0"/>
              </a:rPr>
              <a:t>TEXT GOES HERE</a:t>
            </a:r>
          </a:p>
        </p:txBody>
      </p:sp>
      <p:sp>
        <p:nvSpPr>
          <p:cNvPr id="23" name="Rectangle 22">
            <a:extLst>
              <a:ext uri="{FF2B5EF4-FFF2-40B4-BE49-F238E27FC236}">
                <a16:creationId xmlns:a16="http://schemas.microsoft.com/office/drawing/2014/main" id="{062ABD77-105C-4EFA-A1B6-599DB6C5A462}"/>
              </a:ext>
            </a:extLst>
          </p:cNvPr>
          <p:cNvSpPr/>
          <p:nvPr/>
        </p:nvSpPr>
        <p:spPr>
          <a:xfrm>
            <a:off x="271670" y="3946335"/>
            <a:ext cx="3709196" cy="685765"/>
          </a:xfrm>
          <a:prstGeom prst="rect">
            <a:avLst/>
          </a:prstGeom>
        </p:spPr>
        <p:txBody>
          <a:bodyPr wrap="square">
            <a:spAutoFit/>
          </a:bodyPr>
          <a:lstStyle/>
          <a:p>
            <a:pPr>
              <a:lnSpc>
                <a:spcPct val="120000"/>
              </a:lnSpc>
            </a:pP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is simply dummy text of the printing typesetting industry. Lorem Ipsum, </a:t>
            </a:r>
            <a:r>
              <a:rPr lang="en-US" sz="1100" b="1" dirty="0">
                <a:solidFill>
                  <a:schemeClr val="tx1">
                    <a:lumMod val="85000"/>
                    <a:lumOff val="15000"/>
                  </a:schemeClr>
                </a:solidFill>
                <a:latin typeface="+mj-lt"/>
                <a:ea typeface="Open Sans Light" panose="020B0306030504020204" pitchFamily="34" charset="0"/>
                <a:cs typeface="Open Sans Light" panose="020B0306030504020204" pitchFamily="34" charset="0"/>
              </a:rPr>
              <a:t>when an unknown printer took a galley of type</a:t>
            </a: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a:t>
            </a:r>
          </a:p>
        </p:txBody>
      </p:sp>
      <p:sp>
        <p:nvSpPr>
          <p:cNvPr id="24" name="Text Placeholder 4">
            <a:extLst>
              <a:ext uri="{FF2B5EF4-FFF2-40B4-BE49-F238E27FC236}">
                <a16:creationId xmlns:a16="http://schemas.microsoft.com/office/drawing/2014/main" id="{96D4628C-4DEA-4907-8402-CBC439B78B4C}"/>
              </a:ext>
            </a:extLst>
          </p:cNvPr>
          <p:cNvSpPr txBox="1">
            <a:spLocks/>
          </p:cNvSpPr>
          <p:nvPr/>
        </p:nvSpPr>
        <p:spPr>
          <a:xfrm>
            <a:off x="271670" y="4908644"/>
            <a:ext cx="3620949" cy="34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85000"/>
                    <a:lumOff val="15000"/>
                  </a:schemeClr>
                </a:solidFill>
                <a:latin typeface="Montserrat" panose="00000500000000000000" pitchFamily="50" charset="0"/>
              </a:rPr>
              <a:t>TEXT GOES HERE</a:t>
            </a:r>
          </a:p>
        </p:txBody>
      </p:sp>
      <p:sp>
        <p:nvSpPr>
          <p:cNvPr id="25" name="Rectangle 24">
            <a:extLst>
              <a:ext uri="{FF2B5EF4-FFF2-40B4-BE49-F238E27FC236}">
                <a16:creationId xmlns:a16="http://schemas.microsoft.com/office/drawing/2014/main" id="{3A524703-858F-4487-88E8-ECA5FF0F33FC}"/>
              </a:ext>
            </a:extLst>
          </p:cNvPr>
          <p:cNvSpPr/>
          <p:nvPr/>
        </p:nvSpPr>
        <p:spPr>
          <a:xfrm>
            <a:off x="271670" y="5236218"/>
            <a:ext cx="3709196" cy="685765"/>
          </a:xfrm>
          <a:prstGeom prst="rect">
            <a:avLst/>
          </a:prstGeom>
        </p:spPr>
        <p:txBody>
          <a:bodyPr wrap="square">
            <a:spAutoFit/>
          </a:bodyPr>
          <a:lstStyle/>
          <a:p>
            <a:pPr>
              <a:lnSpc>
                <a:spcPct val="120000"/>
              </a:lnSpc>
            </a:pP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is simply dummy text of the printing typesetting industry. Lorem Ipsum, </a:t>
            </a:r>
            <a:r>
              <a:rPr lang="en-US" sz="1100" b="1" dirty="0">
                <a:solidFill>
                  <a:schemeClr val="tx1">
                    <a:lumMod val="85000"/>
                    <a:lumOff val="15000"/>
                  </a:schemeClr>
                </a:solidFill>
                <a:latin typeface="+mj-lt"/>
                <a:ea typeface="Open Sans Light" panose="020B0306030504020204" pitchFamily="34" charset="0"/>
                <a:cs typeface="Open Sans Light" panose="020B0306030504020204" pitchFamily="34" charset="0"/>
              </a:rPr>
              <a:t>when an unknown printer took a galley of type</a:t>
            </a: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a:t>
            </a:r>
          </a:p>
        </p:txBody>
      </p:sp>
      <p:sp>
        <p:nvSpPr>
          <p:cNvPr id="26" name="Freeform: Shape 25">
            <a:extLst>
              <a:ext uri="{FF2B5EF4-FFF2-40B4-BE49-F238E27FC236}">
                <a16:creationId xmlns:a16="http://schemas.microsoft.com/office/drawing/2014/main" id="{725A70A3-E54E-4C59-BDCE-37435D2566C1}"/>
              </a:ext>
            </a:extLst>
          </p:cNvPr>
          <p:cNvSpPr/>
          <p:nvPr/>
        </p:nvSpPr>
        <p:spPr>
          <a:xfrm flipH="1">
            <a:off x="350894"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209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701" r="29701"/>
          <a:stretch>
            <a:fillRect/>
          </a:stretch>
        </p:blipFill>
        <p:spPr/>
      </p:pic>
      <p:pic>
        <p:nvPicPr>
          <p:cNvPr id="21" name="Picture Placeholder 20"/>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9840" r="29840"/>
          <a:stretch>
            <a:fillRect/>
          </a:stretch>
        </p:blipFill>
        <p:spPr/>
      </p:pic>
      <p:pic>
        <p:nvPicPr>
          <p:cNvPr id="20" name="Picture Placeholder 19"/>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4445" r="4445"/>
          <a:stretch>
            <a:fillRect/>
          </a:stretch>
        </p:blipFill>
        <p:spPr/>
      </p:pic>
      <p:sp>
        <p:nvSpPr>
          <p:cNvPr id="6" name="Rectangle 5">
            <a:extLst>
              <a:ext uri="{FF2B5EF4-FFF2-40B4-BE49-F238E27FC236}">
                <a16:creationId xmlns:a16="http://schemas.microsoft.com/office/drawing/2014/main" id="{1C4C34FE-3BFC-4B2F-AD66-542CB927798D}"/>
              </a:ext>
            </a:extLst>
          </p:cNvPr>
          <p:cNvSpPr/>
          <p:nvPr/>
        </p:nvSpPr>
        <p:spPr>
          <a:xfrm>
            <a:off x="3095625" y="1633538"/>
            <a:ext cx="6000750" cy="3590925"/>
          </a:xfrm>
          <a:prstGeom prst="rect">
            <a:avLst/>
          </a:prstGeom>
          <a:solidFill>
            <a:schemeClr val="accent2"/>
          </a:solidFill>
          <a:ln>
            <a:noFill/>
          </a:ln>
          <a:effectLst>
            <a:outerShdw blurRad="901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21B694A-3915-4CF1-89FE-B3FFCCD270D5}"/>
              </a:ext>
            </a:extLst>
          </p:cNvPr>
          <p:cNvGrpSpPr/>
          <p:nvPr/>
        </p:nvGrpSpPr>
        <p:grpSpPr>
          <a:xfrm>
            <a:off x="3693102" y="2300433"/>
            <a:ext cx="4805797" cy="2257134"/>
            <a:chOff x="3817698" y="2213159"/>
            <a:chExt cx="4805797" cy="2257134"/>
          </a:xfrm>
        </p:grpSpPr>
        <p:sp>
          <p:nvSpPr>
            <p:cNvPr id="7" name="Text Placeholder 2">
              <a:extLst>
                <a:ext uri="{FF2B5EF4-FFF2-40B4-BE49-F238E27FC236}">
                  <a16:creationId xmlns:a16="http://schemas.microsoft.com/office/drawing/2014/main" id="{4523201B-7FFF-4541-B1C1-250492CCF926}"/>
                </a:ext>
              </a:extLst>
            </p:cNvPr>
            <p:cNvSpPr txBox="1">
              <a:spLocks/>
            </p:cNvSpPr>
            <p:nvPr/>
          </p:nvSpPr>
          <p:spPr>
            <a:xfrm>
              <a:off x="4344490" y="2931055"/>
              <a:ext cx="3503020" cy="548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BEST GALLERY</a:t>
              </a:r>
            </a:p>
          </p:txBody>
        </p:sp>
        <p:sp>
          <p:nvSpPr>
            <p:cNvPr id="8" name="Rectangle 7">
              <a:extLst>
                <a:ext uri="{FF2B5EF4-FFF2-40B4-BE49-F238E27FC236}">
                  <a16:creationId xmlns:a16="http://schemas.microsoft.com/office/drawing/2014/main" id="{04E1BA30-5212-426E-9B82-D7228B656DC2}"/>
                </a:ext>
              </a:extLst>
            </p:cNvPr>
            <p:cNvSpPr/>
            <p:nvPr/>
          </p:nvSpPr>
          <p:spPr>
            <a:xfrm>
              <a:off x="3817698" y="3581395"/>
              <a:ext cx="4805797" cy="888898"/>
            </a:xfrm>
            <a:prstGeom prst="rect">
              <a:avLst/>
            </a:prstGeom>
          </p:spPr>
          <p:txBody>
            <a:bodyPr wrap="square">
              <a:spAutoFit/>
            </a:bodyPr>
            <a:lstStyle/>
            <a:p>
              <a:pPr algn="ctr">
                <a:lnSpc>
                  <a:spcPct val="120000"/>
                </a:lnSpc>
              </a:pPr>
              <a:r>
                <a:rPr lang="en-US" sz="1100" dirty="0">
                  <a:solidFill>
                    <a:schemeClr val="bg1"/>
                  </a:solidFill>
                  <a:ea typeface="Open Sans Light" panose="020B0306030504020204" pitchFamily="34" charset="0"/>
                  <a:cs typeface="Open Sans Light" panose="020B0306030504020204" pitchFamily="34" charset="0"/>
                </a:rPr>
                <a:t>Lorem Ipsum is simply dummy text of the printing and the industry's standard dummy text ever since the 1500s, </a:t>
              </a:r>
              <a:r>
                <a:rPr lang="en-US" sz="1100" b="1" dirty="0">
                  <a:solidFill>
                    <a:schemeClr val="bg1"/>
                  </a:solidFill>
                  <a:ea typeface="Open Sans Light" panose="020B0306030504020204" pitchFamily="34" charset="0"/>
                  <a:cs typeface="Open Sans Light" panose="020B0306030504020204" pitchFamily="34" charset="0"/>
                </a:rPr>
                <a:t>when an unknown printer took a galley of type</a:t>
              </a:r>
              <a:r>
                <a:rPr lang="en-US" sz="1100" dirty="0">
                  <a:solidFill>
                    <a:schemeClr val="bg1"/>
                  </a:solidFill>
                  <a:ea typeface="Open Sans Light" panose="020B0306030504020204" pitchFamily="34" charset="0"/>
                  <a:cs typeface="Open Sans Light" panose="020B0306030504020204" pitchFamily="34" charset="0"/>
                </a:rPr>
                <a:t>. Lorem Ipsum is simply dummy text of the printing and the industry's standard .</a:t>
              </a:r>
            </a:p>
          </p:txBody>
        </p:sp>
        <p:sp>
          <p:nvSpPr>
            <p:cNvPr id="16" name="AutoShape 111">
              <a:extLst>
                <a:ext uri="{FF2B5EF4-FFF2-40B4-BE49-F238E27FC236}">
                  <a16:creationId xmlns:a16="http://schemas.microsoft.com/office/drawing/2014/main" id="{1BCA2EA1-E2B9-42FD-A930-8923C7E0E3D1}"/>
                </a:ext>
              </a:extLst>
            </p:cNvPr>
            <p:cNvSpPr>
              <a:spLocks/>
            </p:cNvSpPr>
            <p:nvPr/>
          </p:nvSpPr>
          <p:spPr bwMode="auto">
            <a:xfrm>
              <a:off x="5850845" y="2213159"/>
              <a:ext cx="490309" cy="4593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sp>
        <p:nvSpPr>
          <p:cNvPr id="2" name="Footer Placeholder 1">
            <a:extLst>
              <a:ext uri="{FF2B5EF4-FFF2-40B4-BE49-F238E27FC236}">
                <a16:creationId xmlns:a16="http://schemas.microsoft.com/office/drawing/2014/main" id="{43EE9794-8D25-4344-8E5E-B83473D69885}"/>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7984F13E-9A81-42C1-96DC-D7EF22B54ABC}"/>
              </a:ext>
            </a:extLst>
          </p:cNvPr>
          <p:cNvSpPr>
            <a:spLocks noGrp="1"/>
          </p:cNvSpPr>
          <p:nvPr>
            <p:ph type="sldNum" sz="quarter" idx="4"/>
          </p:nvPr>
        </p:nvSpPr>
        <p:spPr/>
        <p:txBody>
          <a:bodyPr/>
          <a:lstStyle/>
          <a:p>
            <a:fld id="{92B485D1-D61A-494D-A8A9-04DC541B8AAB}" type="slidenum">
              <a:rPr lang="en-US" smtClean="0"/>
              <a:pPr/>
              <a:t>15</a:t>
            </a:fld>
            <a:endParaRPr lang="en-US" dirty="0"/>
          </a:p>
        </p:txBody>
      </p:sp>
    </p:spTree>
    <p:extLst>
      <p:ext uri="{BB962C8B-B14F-4D97-AF65-F5344CB8AC3E}">
        <p14:creationId xmlns:p14="http://schemas.microsoft.com/office/powerpoint/2010/main" val="74437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Placeholder 43"/>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19103" b="19103"/>
          <a:stretch>
            <a:fillRect/>
          </a:stretch>
        </p:blipFill>
        <p:spPr/>
      </p:pic>
      <p:pic>
        <p:nvPicPr>
          <p:cNvPr id="43" name="Picture Placeholder 42"/>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l="13938" r="13938"/>
          <a:stretch>
            <a:fillRect/>
          </a:stretch>
        </p:blipFill>
        <p:spPr/>
      </p:pic>
      <p:pic>
        <p:nvPicPr>
          <p:cNvPr id="40" name="Picture Placeholder 39"/>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7416" r="7416"/>
          <a:stretch>
            <a:fillRect/>
          </a:stretch>
        </p:blipFill>
        <p:spPr/>
      </p:pic>
      <p:sp>
        <p:nvSpPr>
          <p:cNvPr id="37" name="Text Placeholder 36"/>
          <p:cNvSpPr>
            <a:spLocks noGrp="1"/>
          </p:cNvSpPr>
          <p:nvPr>
            <p:ph type="body" sz="quarter" idx="16"/>
          </p:nvPr>
        </p:nvSpPr>
        <p:spPr>
          <a:xfrm>
            <a:off x="865439" y="859138"/>
            <a:ext cx="10461123" cy="495300"/>
          </a:xfrm>
        </p:spPr>
        <p:txBody>
          <a:bodyPr/>
          <a:lstStyle/>
          <a:p>
            <a:r>
              <a:rPr lang="en-US" dirty="0">
                <a:solidFill>
                  <a:schemeClr val="accent2"/>
                </a:solidFill>
              </a:rPr>
              <a:t>INSERT YOUR TITLE HERE</a:t>
            </a:r>
            <a:endParaRPr lang="id-ID" dirty="0">
              <a:solidFill>
                <a:schemeClr val="accent2"/>
              </a:solidFill>
            </a:endParaRPr>
          </a:p>
        </p:txBody>
      </p:sp>
      <p:sp>
        <p:nvSpPr>
          <p:cNvPr id="3" name="Slide Number Placeholder 2">
            <a:extLst>
              <a:ext uri="{FF2B5EF4-FFF2-40B4-BE49-F238E27FC236}">
                <a16:creationId xmlns:a16="http://schemas.microsoft.com/office/drawing/2014/main" id="{4604083A-2F88-4930-968F-4FE61CC7AAA4}"/>
              </a:ext>
            </a:extLst>
          </p:cNvPr>
          <p:cNvSpPr>
            <a:spLocks noGrp="1"/>
          </p:cNvSpPr>
          <p:nvPr>
            <p:ph type="sldNum" sz="quarter" idx="4"/>
          </p:nvPr>
        </p:nvSpPr>
        <p:spPr/>
        <p:txBody>
          <a:bodyPr/>
          <a:lstStyle/>
          <a:p>
            <a:fld id="{92B485D1-D61A-494D-A8A9-04DC541B8AAB}" type="slidenum">
              <a:rPr lang="en-US" smtClean="0"/>
              <a:pPr/>
              <a:t>16</a:t>
            </a:fld>
            <a:endParaRPr lang="en-US" dirty="0"/>
          </a:p>
        </p:txBody>
      </p:sp>
      <p:sp>
        <p:nvSpPr>
          <p:cNvPr id="2" name="Footer Placeholder 1">
            <a:extLst>
              <a:ext uri="{FF2B5EF4-FFF2-40B4-BE49-F238E27FC236}">
                <a16:creationId xmlns:a16="http://schemas.microsoft.com/office/drawing/2014/main" id="{1AF2E08C-5A6B-47B7-946A-F4A738BDE32A}"/>
              </a:ext>
            </a:extLst>
          </p:cNvPr>
          <p:cNvSpPr>
            <a:spLocks noGrp="1"/>
          </p:cNvSpPr>
          <p:nvPr>
            <p:ph type="ftr" sz="quarter" idx="3"/>
          </p:nvPr>
        </p:nvSpPr>
        <p:spPr/>
        <p:txBody>
          <a:bodyPr/>
          <a:lstStyle/>
          <a:p>
            <a:r>
              <a:rPr lang="en-US"/>
              <a:t>FOOTER</a:t>
            </a:r>
            <a:endParaRPr lang="en-US" dirty="0"/>
          </a:p>
        </p:txBody>
      </p:sp>
      <p:sp>
        <p:nvSpPr>
          <p:cNvPr id="34" name="Oval 33"/>
          <p:cNvSpPr/>
          <p:nvPr/>
        </p:nvSpPr>
        <p:spPr>
          <a:xfrm>
            <a:off x="6734856" y="4154832"/>
            <a:ext cx="1051484" cy="1051484"/>
          </a:xfrm>
          <a:prstGeom prst="ellipse">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Oval 32"/>
          <p:cNvSpPr/>
          <p:nvPr/>
        </p:nvSpPr>
        <p:spPr>
          <a:xfrm>
            <a:off x="6720761" y="2022505"/>
            <a:ext cx="1051484" cy="1051484"/>
          </a:xfrm>
          <a:prstGeom prst="ellipse">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a:extLst>
              <a:ext uri="{FF2B5EF4-FFF2-40B4-BE49-F238E27FC236}">
                <a16:creationId xmlns:a16="http://schemas.microsoft.com/office/drawing/2014/main" id="{E5BBA4A0-7D23-463B-9D7C-DD74D6F63975}"/>
              </a:ext>
            </a:extLst>
          </p:cNvPr>
          <p:cNvSpPr/>
          <p:nvPr/>
        </p:nvSpPr>
        <p:spPr>
          <a:xfrm>
            <a:off x="1221421" y="1941186"/>
            <a:ext cx="4265554" cy="3323386"/>
          </a:xfrm>
          <a:prstGeom prst="rect">
            <a:avLst/>
          </a:prstGeom>
          <a:solidFill>
            <a:schemeClr val="accent2">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842524" y="2005338"/>
            <a:ext cx="1051484" cy="1051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0672A16C-F45B-4EE4-9254-1D6CD3B2ACA3}"/>
              </a:ext>
            </a:extLst>
          </p:cNvPr>
          <p:cNvSpPr/>
          <p:nvPr/>
        </p:nvSpPr>
        <p:spPr>
          <a:xfrm>
            <a:off x="8285870" y="1564236"/>
            <a:ext cx="3168602" cy="19132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1ADA3E-D4AC-4192-92CB-05E07CA25396}"/>
              </a:ext>
            </a:extLst>
          </p:cNvPr>
          <p:cNvSpPr/>
          <p:nvPr/>
        </p:nvSpPr>
        <p:spPr>
          <a:xfrm>
            <a:off x="8285870" y="3728316"/>
            <a:ext cx="3168602" cy="19132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2A25F0E-891C-40B3-AA20-270753BC3785}"/>
              </a:ext>
            </a:extLst>
          </p:cNvPr>
          <p:cNvGrpSpPr/>
          <p:nvPr/>
        </p:nvGrpSpPr>
        <p:grpSpPr>
          <a:xfrm>
            <a:off x="2987467" y="2157673"/>
            <a:ext cx="747530" cy="661162"/>
            <a:chOff x="2987467" y="2467162"/>
            <a:chExt cx="747530" cy="661162"/>
          </a:xfrm>
        </p:grpSpPr>
        <p:sp>
          <p:nvSpPr>
            <p:cNvPr id="15" name="Text Placeholder 4">
              <a:extLst>
                <a:ext uri="{FF2B5EF4-FFF2-40B4-BE49-F238E27FC236}">
                  <a16:creationId xmlns:a16="http://schemas.microsoft.com/office/drawing/2014/main" id="{0570BF45-CF5A-4E87-B9F6-C173A2CD245F}"/>
                </a:ext>
              </a:extLst>
            </p:cNvPr>
            <p:cNvSpPr txBox="1">
              <a:spLocks/>
            </p:cNvSpPr>
            <p:nvPr/>
          </p:nvSpPr>
          <p:spPr>
            <a:xfrm>
              <a:off x="2987467" y="2467162"/>
              <a:ext cx="733462" cy="454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accent2"/>
                  </a:solidFill>
                </a:rPr>
                <a:t>08</a:t>
              </a:r>
            </a:p>
          </p:txBody>
        </p:sp>
        <p:sp>
          <p:nvSpPr>
            <p:cNvPr id="16" name="Text Placeholder 4">
              <a:extLst>
                <a:ext uri="{FF2B5EF4-FFF2-40B4-BE49-F238E27FC236}">
                  <a16:creationId xmlns:a16="http://schemas.microsoft.com/office/drawing/2014/main" id="{A57B0D62-89F1-4574-90A5-E0322D22F176}"/>
                </a:ext>
              </a:extLst>
            </p:cNvPr>
            <p:cNvSpPr txBox="1">
              <a:spLocks/>
            </p:cNvSpPr>
            <p:nvPr/>
          </p:nvSpPr>
          <p:spPr>
            <a:xfrm>
              <a:off x="3001535" y="2893567"/>
              <a:ext cx="733462" cy="2347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accent2"/>
                  </a:solidFill>
                </a:rPr>
                <a:t>OCT</a:t>
              </a:r>
            </a:p>
          </p:txBody>
        </p:sp>
      </p:grpSp>
      <p:grpSp>
        <p:nvGrpSpPr>
          <p:cNvPr id="17" name="Group 16">
            <a:extLst>
              <a:ext uri="{FF2B5EF4-FFF2-40B4-BE49-F238E27FC236}">
                <a16:creationId xmlns:a16="http://schemas.microsoft.com/office/drawing/2014/main" id="{9E3AAE89-8F88-450C-9741-C7738D7F8956}"/>
              </a:ext>
            </a:extLst>
          </p:cNvPr>
          <p:cNvGrpSpPr/>
          <p:nvPr/>
        </p:nvGrpSpPr>
        <p:grpSpPr>
          <a:xfrm>
            <a:off x="6879772" y="2180424"/>
            <a:ext cx="747530" cy="661162"/>
            <a:chOff x="2987467" y="2467162"/>
            <a:chExt cx="747530" cy="661162"/>
          </a:xfrm>
        </p:grpSpPr>
        <p:sp>
          <p:nvSpPr>
            <p:cNvPr id="18" name="Text Placeholder 4">
              <a:extLst>
                <a:ext uri="{FF2B5EF4-FFF2-40B4-BE49-F238E27FC236}">
                  <a16:creationId xmlns:a16="http://schemas.microsoft.com/office/drawing/2014/main" id="{6C2C2ED4-4CD5-450B-AA08-BB47318FA406}"/>
                </a:ext>
              </a:extLst>
            </p:cNvPr>
            <p:cNvSpPr txBox="1">
              <a:spLocks/>
            </p:cNvSpPr>
            <p:nvPr/>
          </p:nvSpPr>
          <p:spPr>
            <a:xfrm>
              <a:off x="2987467" y="2467162"/>
              <a:ext cx="733462" cy="454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accent2"/>
                  </a:solidFill>
                </a:rPr>
                <a:t>15</a:t>
              </a:r>
            </a:p>
          </p:txBody>
        </p:sp>
        <p:sp>
          <p:nvSpPr>
            <p:cNvPr id="19" name="Text Placeholder 4">
              <a:extLst>
                <a:ext uri="{FF2B5EF4-FFF2-40B4-BE49-F238E27FC236}">
                  <a16:creationId xmlns:a16="http://schemas.microsoft.com/office/drawing/2014/main" id="{9158ED0B-A0CF-4746-9F7F-3CBE100763FF}"/>
                </a:ext>
              </a:extLst>
            </p:cNvPr>
            <p:cNvSpPr txBox="1">
              <a:spLocks/>
            </p:cNvSpPr>
            <p:nvPr/>
          </p:nvSpPr>
          <p:spPr>
            <a:xfrm>
              <a:off x="3001535" y="2893567"/>
              <a:ext cx="733462" cy="2347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accent2"/>
                  </a:solidFill>
                </a:rPr>
                <a:t>NOV</a:t>
              </a:r>
            </a:p>
          </p:txBody>
        </p:sp>
      </p:grpSp>
      <p:grpSp>
        <p:nvGrpSpPr>
          <p:cNvPr id="20" name="Group 19">
            <a:extLst>
              <a:ext uri="{FF2B5EF4-FFF2-40B4-BE49-F238E27FC236}">
                <a16:creationId xmlns:a16="http://schemas.microsoft.com/office/drawing/2014/main" id="{2AED3914-8ECB-4EB0-BEC4-756FB0A60D2A}"/>
              </a:ext>
            </a:extLst>
          </p:cNvPr>
          <p:cNvGrpSpPr/>
          <p:nvPr/>
        </p:nvGrpSpPr>
        <p:grpSpPr>
          <a:xfrm>
            <a:off x="6879772" y="4304298"/>
            <a:ext cx="747530" cy="661162"/>
            <a:chOff x="2987467" y="2467162"/>
            <a:chExt cx="747530" cy="661162"/>
          </a:xfrm>
        </p:grpSpPr>
        <p:sp>
          <p:nvSpPr>
            <p:cNvPr id="21" name="Text Placeholder 4">
              <a:extLst>
                <a:ext uri="{FF2B5EF4-FFF2-40B4-BE49-F238E27FC236}">
                  <a16:creationId xmlns:a16="http://schemas.microsoft.com/office/drawing/2014/main" id="{A6221FE4-F41F-4B13-80C5-0B12C94CD7D9}"/>
                </a:ext>
              </a:extLst>
            </p:cNvPr>
            <p:cNvSpPr txBox="1">
              <a:spLocks/>
            </p:cNvSpPr>
            <p:nvPr/>
          </p:nvSpPr>
          <p:spPr>
            <a:xfrm>
              <a:off x="2987467" y="2467162"/>
              <a:ext cx="733462" cy="454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chemeClr val="accent2"/>
                  </a:solidFill>
                </a:rPr>
                <a:t>23</a:t>
              </a:r>
            </a:p>
          </p:txBody>
        </p:sp>
        <p:sp>
          <p:nvSpPr>
            <p:cNvPr id="22" name="Text Placeholder 4">
              <a:extLst>
                <a:ext uri="{FF2B5EF4-FFF2-40B4-BE49-F238E27FC236}">
                  <a16:creationId xmlns:a16="http://schemas.microsoft.com/office/drawing/2014/main" id="{15C3A5D5-43DC-4B3D-9DAD-956CE1082512}"/>
                </a:ext>
              </a:extLst>
            </p:cNvPr>
            <p:cNvSpPr txBox="1">
              <a:spLocks/>
            </p:cNvSpPr>
            <p:nvPr/>
          </p:nvSpPr>
          <p:spPr>
            <a:xfrm>
              <a:off x="3001535" y="2893567"/>
              <a:ext cx="733462" cy="2347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accent2"/>
                  </a:solidFill>
                </a:rPr>
                <a:t>DEC</a:t>
              </a:r>
            </a:p>
          </p:txBody>
        </p:sp>
      </p:grpSp>
      <p:sp>
        <p:nvSpPr>
          <p:cNvPr id="23" name="Text Placeholder 2">
            <a:extLst>
              <a:ext uri="{FF2B5EF4-FFF2-40B4-BE49-F238E27FC236}">
                <a16:creationId xmlns:a16="http://schemas.microsoft.com/office/drawing/2014/main" id="{1ABF4E6A-D4E0-40E8-AB4A-FC1A9729D8BA}"/>
              </a:ext>
            </a:extLst>
          </p:cNvPr>
          <p:cNvSpPr txBox="1">
            <a:spLocks/>
          </p:cNvSpPr>
          <p:nvPr/>
        </p:nvSpPr>
        <p:spPr>
          <a:xfrm>
            <a:off x="1602688" y="3495884"/>
            <a:ext cx="3503020" cy="548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SPECIAL MENUS ON EVENT 01</a:t>
            </a:r>
          </a:p>
        </p:txBody>
      </p:sp>
      <p:sp>
        <p:nvSpPr>
          <p:cNvPr id="24" name="Rectangle 23">
            <a:extLst>
              <a:ext uri="{FF2B5EF4-FFF2-40B4-BE49-F238E27FC236}">
                <a16:creationId xmlns:a16="http://schemas.microsoft.com/office/drawing/2014/main" id="{EC2A37E7-4643-4AEA-BF42-75F1A1286F0D}"/>
              </a:ext>
            </a:extLst>
          </p:cNvPr>
          <p:cNvSpPr/>
          <p:nvPr/>
        </p:nvSpPr>
        <p:spPr>
          <a:xfrm>
            <a:off x="1776122" y="4363604"/>
            <a:ext cx="3184288" cy="535531"/>
          </a:xfrm>
          <a:prstGeom prst="rect">
            <a:avLst/>
          </a:prstGeom>
        </p:spPr>
        <p:txBody>
          <a:bodyPr wrap="square">
            <a:spAutoFit/>
          </a:bodyPr>
          <a:lstStyle/>
          <a:p>
            <a:pPr algn="ctr">
              <a:lnSpc>
                <a:spcPct val="120000"/>
              </a:lnSpc>
            </a:pPr>
            <a:r>
              <a:rPr lang="en-US" sz="1200" dirty="0">
                <a:solidFill>
                  <a:schemeClr val="bg1"/>
                </a:solidFill>
                <a:ea typeface="Open Sans Light" panose="020B0306030504020204" pitchFamily="34" charset="0"/>
                <a:cs typeface="Open Sans Light" panose="020B0306030504020204" pitchFamily="34" charset="0"/>
              </a:rPr>
              <a:t>Lorem Ipsum is simply dummy text </a:t>
            </a:r>
            <a:r>
              <a:rPr lang="en-US" sz="1200" b="1" dirty="0">
                <a:solidFill>
                  <a:schemeClr val="bg1"/>
                </a:solidFill>
                <a:ea typeface="Open Sans Light" panose="020B0306030504020204" pitchFamily="34" charset="0"/>
                <a:cs typeface="Open Sans Light" panose="020B0306030504020204" pitchFamily="34" charset="0"/>
              </a:rPr>
              <a:t>industry's standard dummy text.</a:t>
            </a:r>
          </a:p>
        </p:txBody>
      </p:sp>
      <p:grpSp>
        <p:nvGrpSpPr>
          <p:cNvPr id="25" name="Group 24">
            <a:extLst>
              <a:ext uri="{FF2B5EF4-FFF2-40B4-BE49-F238E27FC236}">
                <a16:creationId xmlns:a16="http://schemas.microsoft.com/office/drawing/2014/main" id="{F07AA58C-6CA7-4BF2-8DD1-A8BDA4B35DF8}"/>
              </a:ext>
            </a:extLst>
          </p:cNvPr>
          <p:cNvGrpSpPr/>
          <p:nvPr/>
        </p:nvGrpSpPr>
        <p:grpSpPr>
          <a:xfrm>
            <a:off x="8522209" y="2023550"/>
            <a:ext cx="2351315" cy="994579"/>
            <a:chOff x="3284427" y="2471711"/>
            <a:chExt cx="2351315" cy="994579"/>
          </a:xfrm>
        </p:grpSpPr>
        <p:sp>
          <p:nvSpPr>
            <p:cNvPr id="26" name="Text Placeholder 4">
              <a:extLst>
                <a:ext uri="{FF2B5EF4-FFF2-40B4-BE49-F238E27FC236}">
                  <a16:creationId xmlns:a16="http://schemas.microsoft.com/office/drawing/2014/main" id="{FFF7B7A0-BD0D-425A-B0A5-15EDBFC3C104}"/>
                </a:ext>
              </a:extLst>
            </p:cNvPr>
            <p:cNvSpPr txBox="1">
              <a:spLocks/>
            </p:cNvSpPr>
            <p:nvPr/>
          </p:nvSpPr>
          <p:spPr>
            <a:xfrm>
              <a:off x="3284428" y="2471711"/>
              <a:ext cx="2216486" cy="254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bg1"/>
                  </a:solidFill>
                </a:rPr>
                <a:t>The Product Here</a:t>
              </a:r>
            </a:p>
          </p:txBody>
        </p:sp>
        <p:sp>
          <p:nvSpPr>
            <p:cNvPr id="27" name="Rectangle 26">
              <a:extLst>
                <a:ext uri="{FF2B5EF4-FFF2-40B4-BE49-F238E27FC236}">
                  <a16:creationId xmlns:a16="http://schemas.microsoft.com/office/drawing/2014/main" id="{E53C490B-4562-42A1-AF7E-4A8C4F996F09}"/>
                </a:ext>
              </a:extLst>
            </p:cNvPr>
            <p:cNvSpPr/>
            <p:nvPr/>
          </p:nvSpPr>
          <p:spPr>
            <a:xfrm>
              <a:off x="3284427" y="2726536"/>
              <a:ext cx="2351315" cy="739754"/>
            </a:xfrm>
            <a:prstGeom prst="rect">
              <a:avLst/>
            </a:prstGeom>
          </p:spPr>
          <p:txBody>
            <a:bodyPr wrap="square">
              <a:spAutoFit/>
            </a:bodyPr>
            <a:lstStyle/>
            <a:p>
              <a:pPr>
                <a:lnSpc>
                  <a:spcPct val="120000"/>
                </a:lnSpc>
              </a:pPr>
              <a:r>
                <a:rPr lang="en-US" sz="1200" dirty="0">
                  <a:solidFill>
                    <a:schemeClr val="bg1"/>
                  </a:solidFill>
                  <a:ea typeface="Open Sans Light" panose="020B0306030504020204" pitchFamily="34" charset="0"/>
                  <a:cs typeface="Open Sans Light" panose="020B0306030504020204" pitchFamily="34" charset="0"/>
                </a:rPr>
                <a:t>Lorem Ipsum is simply dummy text </a:t>
              </a:r>
              <a:r>
                <a:rPr lang="en-US" sz="1200" b="1" dirty="0">
                  <a:solidFill>
                    <a:schemeClr val="bg1"/>
                  </a:solidFill>
                  <a:ea typeface="Open Sans Light" panose="020B0306030504020204" pitchFamily="34" charset="0"/>
                  <a:cs typeface="Open Sans Light" panose="020B0306030504020204" pitchFamily="34" charset="0"/>
                </a:rPr>
                <a:t>industry's standard dummy text.</a:t>
              </a:r>
            </a:p>
          </p:txBody>
        </p:sp>
      </p:grpSp>
      <p:grpSp>
        <p:nvGrpSpPr>
          <p:cNvPr id="28" name="Group 27">
            <a:extLst>
              <a:ext uri="{FF2B5EF4-FFF2-40B4-BE49-F238E27FC236}">
                <a16:creationId xmlns:a16="http://schemas.microsoft.com/office/drawing/2014/main" id="{28ACF21C-8768-46F5-8410-7E02891AC533}"/>
              </a:ext>
            </a:extLst>
          </p:cNvPr>
          <p:cNvGrpSpPr/>
          <p:nvPr/>
        </p:nvGrpSpPr>
        <p:grpSpPr>
          <a:xfrm>
            <a:off x="8522209" y="4187630"/>
            <a:ext cx="2351315" cy="994579"/>
            <a:chOff x="3284427" y="2471711"/>
            <a:chExt cx="2351315" cy="994579"/>
          </a:xfrm>
        </p:grpSpPr>
        <p:sp>
          <p:nvSpPr>
            <p:cNvPr id="29" name="Text Placeholder 4">
              <a:extLst>
                <a:ext uri="{FF2B5EF4-FFF2-40B4-BE49-F238E27FC236}">
                  <a16:creationId xmlns:a16="http://schemas.microsoft.com/office/drawing/2014/main" id="{59CDCD63-8F43-4544-BA98-7CF9CEFFF411}"/>
                </a:ext>
              </a:extLst>
            </p:cNvPr>
            <p:cNvSpPr txBox="1">
              <a:spLocks/>
            </p:cNvSpPr>
            <p:nvPr/>
          </p:nvSpPr>
          <p:spPr>
            <a:xfrm>
              <a:off x="3284428" y="2471711"/>
              <a:ext cx="2216486" cy="2548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bg1"/>
                  </a:solidFill>
                </a:rPr>
                <a:t>The Product Here</a:t>
              </a:r>
            </a:p>
          </p:txBody>
        </p:sp>
        <p:sp>
          <p:nvSpPr>
            <p:cNvPr id="30" name="Rectangle 29">
              <a:extLst>
                <a:ext uri="{FF2B5EF4-FFF2-40B4-BE49-F238E27FC236}">
                  <a16:creationId xmlns:a16="http://schemas.microsoft.com/office/drawing/2014/main" id="{F2AC4137-DF17-4032-8A82-2A0C67CC489C}"/>
                </a:ext>
              </a:extLst>
            </p:cNvPr>
            <p:cNvSpPr/>
            <p:nvPr/>
          </p:nvSpPr>
          <p:spPr>
            <a:xfrm>
              <a:off x="3284427" y="2726536"/>
              <a:ext cx="2351315" cy="739754"/>
            </a:xfrm>
            <a:prstGeom prst="rect">
              <a:avLst/>
            </a:prstGeom>
          </p:spPr>
          <p:txBody>
            <a:bodyPr wrap="square">
              <a:spAutoFit/>
            </a:bodyPr>
            <a:lstStyle/>
            <a:p>
              <a:pPr>
                <a:lnSpc>
                  <a:spcPct val="120000"/>
                </a:lnSpc>
              </a:pPr>
              <a:r>
                <a:rPr lang="en-US" sz="1200" dirty="0">
                  <a:solidFill>
                    <a:schemeClr val="bg1"/>
                  </a:solidFill>
                  <a:ea typeface="Open Sans Light" panose="020B0306030504020204" pitchFamily="34" charset="0"/>
                  <a:cs typeface="Open Sans Light" panose="020B0306030504020204" pitchFamily="34" charset="0"/>
                </a:rPr>
                <a:t>Lorem Ipsum is simply dummy text </a:t>
              </a:r>
              <a:r>
                <a:rPr lang="en-US" sz="1200" b="1" dirty="0">
                  <a:solidFill>
                    <a:schemeClr val="bg1"/>
                  </a:solidFill>
                  <a:ea typeface="Open Sans Light" panose="020B0306030504020204" pitchFamily="34" charset="0"/>
                  <a:cs typeface="Open Sans Light" panose="020B0306030504020204" pitchFamily="34" charset="0"/>
                </a:rPr>
                <a:t>industry's standard dummy text.</a:t>
              </a:r>
            </a:p>
          </p:txBody>
        </p:sp>
      </p:grpSp>
      <p:sp>
        <p:nvSpPr>
          <p:cNvPr id="31" name="Rectangle 30">
            <a:extLst>
              <a:ext uri="{FF2B5EF4-FFF2-40B4-BE49-F238E27FC236}">
                <a16:creationId xmlns:a16="http://schemas.microsoft.com/office/drawing/2014/main" id="{A52571DF-39C9-45AD-9083-E12F2B62AB12}"/>
              </a:ext>
            </a:extLst>
          </p:cNvPr>
          <p:cNvSpPr/>
          <p:nvPr/>
        </p:nvSpPr>
        <p:spPr>
          <a:xfrm>
            <a:off x="1335314" y="5979291"/>
            <a:ext cx="9521371" cy="487569"/>
          </a:xfrm>
          <a:prstGeom prst="rect">
            <a:avLst/>
          </a:prstGeom>
        </p:spPr>
        <p:txBody>
          <a:bodyPr wrap="square">
            <a:spAutoFit/>
          </a:bodyPr>
          <a:lstStyle/>
          <a:p>
            <a:pPr algn="ctr">
              <a:lnSpc>
                <a:spcPct val="107000"/>
              </a:lnSpc>
              <a:spcAft>
                <a:spcPts val="0"/>
              </a:spcAft>
            </a:pPr>
            <a:r>
              <a:rPr lang="id-ID" sz="1200" dirty="0">
                <a:solidFill>
                  <a:schemeClr val="tx1">
                    <a:lumMod val="65000"/>
                    <a:lumOff val="35000"/>
                  </a:schemeClr>
                </a:solidFill>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 dummy text ever since the 1500s, when an unknown printer took a galley of type and scrambled.</a:t>
            </a:r>
            <a:endParaRPr lang="id-ID" sz="1400"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sp>
        <p:nvSpPr>
          <p:cNvPr id="35" name="Freeform: Shape 34">
            <a:extLst>
              <a:ext uri="{FF2B5EF4-FFF2-40B4-BE49-F238E27FC236}">
                <a16:creationId xmlns:a16="http://schemas.microsoft.com/office/drawing/2014/main" id="{7FB784EB-C59F-4033-9A90-153A79175E29}"/>
              </a:ext>
            </a:extLst>
          </p:cNvPr>
          <p:cNvSpPr/>
          <p:nvPr/>
        </p:nvSpPr>
        <p:spPr>
          <a:xfrm flipH="1">
            <a:off x="5277898"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091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6D0EB890-EACB-452B-B4FE-4F654EDC2B5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875" b="21875"/>
          <a:stretch>
            <a:fillRect/>
          </a:stretch>
        </p:blipFill>
        <p:spPr/>
      </p:pic>
      <p:sp>
        <p:nvSpPr>
          <p:cNvPr id="5" name="Rectangle 4"/>
          <p:cNvSpPr/>
          <p:nvPr/>
        </p:nvSpPr>
        <p:spPr>
          <a:xfrm>
            <a:off x="666750" y="0"/>
            <a:ext cx="12192000" cy="6858000"/>
          </a:xfrm>
          <a:prstGeom prst="rect">
            <a:avLst/>
          </a:prstGeom>
          <a:gradFill>
            <a:gsLst>
              <a:gs pos="0">
                <a:schemeClr val="accent2">
                  <a:alpha val="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3"/>
              </a:solidFill>
            </a:endParaRPr>
          </a:p>
        </p:txBody>
      </p:sp>
      <p:sp>
        <p:nvSpPr>
          <p:cNvPr id="6" name="Rectangle 5"/>
          <p:cNvSpPr/>
          <p:nvPr/>
        </p:nvSpPr>
        <p:spPr>
          <a:xfrm>
            <a:off x="5978770" y="1014754"/>
            <a:ext cx="914400" cy="1333763"/>
          </a:xfrm>
          <a:prstGeom prst="rect">
            <a:avLst/>
          </a:prstGeom>
        </p:spPr>
        <p:txBody>
          <a:bodyPr wrap="square">
            <a:spAutoFit/>
          </a:bodyPr>
          <a:lstStyle/>
          <a:p>
            <a:pPr>
              <a:lnSpc>
                <a:spcPct val="107000"/>
              </a:lnSpc>
              <a:spcAft>
                <a:spcPts val="0"/>
              </a:spcAft>
            </a:pPr>
            <a:r>
              <a:rPr lang="id-ID" sz="8000" b="1" dirty="0">
                <a:solidFill>
                  <a:schemeClr val="bg1"/>
                </a:solidFill>
                <a:ea typeface="Times New Roman" panose="02020603050405020304" pitchFamily="18" charset="0"/>
                <a:cs typeface="Calibri" panose="020F0502020204030204" pitchFamily="34" charset="0"/>
              </a:rPr>
              <a:t>“</a:t>
            </a:r>
            <a:endParaRPr lang="id-ID" sz="2000" i="1" dirty="0">
              <a:solidFill>
                <a:schemeClr val="bg1"/>
              </a:solidFill>
              <a:effectLst/>
              <a:ea typeface="Calibri" panose="020F0502020204030204" pitchFamily="34" charset="0"/>
              <a:cs typeface="Times New Roman" panose="02020603050405020304" pitchFamily="18" charset="0"/>
            </a:endParaRPr>
          </a:p>
        </p:txBody>
      </p:sp>
      <p:sp>
        <p:nvSpPr>
          <p:cNvPr id="7" name="Rectangle 6"/>
          <p:cNvSpPr/>
          <p:nvPr/>
        </p:nvSpPr>
        <p:spPr>
          <a:xfrm>
            <a:off x="5978770" y="2175465"/>
            <a:ext cx="5946530" cy="2149884"/>
          </a:xfrm>
          <a:prstGeom prst="rect">
            <a:avLst/>
          </a:prstGeom>
        </p:spPr>
        <p:txBody>
          <a:bodyPr wrap="square">
            <a:spAutoFit/>
          </a:bodyPr>
          <a:lstStyle/>
          <a:p>
            <a:pPr algn="just">
              <a:lnSpc>
                <a:spcPct val="107000"/>
              </a:lnSpc>
              <a:spcAft>
                <a:spcPts val="0"/>
              </a:spcAft>
            </a:pPr>
            <a:r>
              <a:rPr lang="id-ID" dirty="0">
                <a:solidFill>
                  <a:schemeClr val="bg1"/>
                </a:solidFill>
                <a:ea typeface="Times New Roman" panose="02020603050405020304" pitchFamily="18" charset="0"/>
                <a:cs typeface="Calibri" panose="020F0502020204030204" pitchFamily="34" charset="0"/>
              </a:rPr>
              <a:t>LOREM IPSUM IS SIMPLY DUMMY TEXT OF THE PRINTING AND TYPESETTING INDUSTRY. LOREM IPSUM HAS BEEN THE INDUSTRY'S STANDARD DUMMY TEXT EVER SINCE THE 1500S, WHEN AN UNKNOWN PRINTER TOOK A GALLEY OF TYPE AND SCRAMBLED IT TO MAKE A TYPE SPECIMEN BOOK. IT HAS SURVIVED NOT ONLY</a:t>
            </a:r>
            <a:endParaRPr lang="id-ID" sz="2000" dirty="0">
              <a:solidFill>
                <a:schemeClr val="bg1"/>
              </a:solidFill>
              <a:ea typeface="Calibri" panose="020F0502020204030204" pitchFamily="34" charset="0"/>
              <a:cs typeface="Times New Roman" panose="02020603050405020304" pitchFamily="18" charset="0"/>
            </a:endParaRPr>
          </a:p>
        </p:txBody>
      </p:sp>
      <p:sp>
        <p:nvSpPr>
          <p:cNvPr id="8" name="Rectangle 7"/>
          <p:cNvSpPr/>
          <p:nvPr/>
        </p:nvSpPr>
        <p:spPr>
          <a:xfrm>
            <a:off x="5978770" y="4682535"/>
            <a:ext cx="6096000" cy="595932"/>
          </a:xfrm>
          <a:prstGeom prst="rect">
            <a:avLst/>
          </a:prstGeom>
        </p:spPr>
        <p:txBody>
          <a:bodyPr>
            <a:spAutoFit/>
          </a:bodyPr>
          <a:lstStyle/>
          <a:p>
            <a:pPr>
              <a:lnSpc>
                <a:spcPct val="107000"/>
              </a:lnSpc>
              <a:spcAft>
                <a:spcPts val="0"/>
              </a:spcAft>
            </a:pPr>
            <a:r>
              <a:rPr lang="id-ID" sz="3200" b="1" dirty="0">
                <a:solidFill>
                  <a:schemeClr val="bg1"/>
                </a:solidFill>
                <a:ea typeface="Times New Roman" panose="02020603050405020304" pitchFamily="18" charset="0"/>
                <a:cs typeface="Calibri" panose="020F0502020204030204" pitchFamily="34" charset="0"/>
              </a:rPr>
              <a:t>MRS. ANGELA</a:t>
            </a:r>
            <a:endParaRPr lang="id-ID" sz="3600" b="1" dirty="0">
              <a:solidFill>
                <a:schemeClr val="bg1"/>
              </a:solidFill>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C2BFF104-6BA0-4BC7-B88E-C2EC1F186BA2}"/>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195A208D-AF95-4EF7-BF25-B512C1E428D9}"/>
              </a:ext>
            </a:extLst>
          </p:cNvPr>
          <p:cNvSpPr>
            <a:spLocks noGrp="1"/>
          </p:cNvSpPr>
          <p:nvPr>
            <p:ph type="sldNum" sz="quarter" idx="4"/>
          </p:nvPr>
        </p:nvSpPr>
        <p:spPr/>
        <p:txBody>
          <a:bodyPr/>
          <a:lstStyle/>
          <a:p>
            <a:fld id="{92B485D1-D61A-494D-A8A9-04DC541B8AAB}" type="slidenum">
              <a:rPr lang="en-US" smtClean="0"/>
              <a:pPr/>
              <a:t>17</a:t>
            </a:fld>
            <a:endParaRPr lang="en-US" dirty="0"/>
          </a:p>
        </p:txBody>
      </p:sp>
      <p:sp>
        <p:nvSpPr>
          <p:cNvPr id="13" name="Freeform: Shape 12">
            <a:extLst>
              <a:ext uri="{FF2B5EF4-FFF2-40B4-BE49-F238E27FC236}">
                <a16:creationId xmlns:a16="http://schemas.microsoft.com/office/drawing/2014/main" id="{6EBF8E6B-E5C9-4BEB-B4AB-BEEC6945F49F}"/>
              </a:ext>
            </a:extLst>
          </p:cNvPr>
          <p:cNvSpPr/>
          <p:nvPr/>
        </p:nvSpPr>
        <p:spPr>
          <a:xfrm flipH="1">
            <a:off x="6066972"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411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Placeholder 77"/>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0068" r="20068"/>
          <a:stretch>
            <a:fillRect/>
          </a:stretch>
        </p:blipFill>
        <p:spPr/>
      </p:pic>
      <p:pic>
        <p:nvPicPr>
          <p:cNvPr id="76" name="Picture Placeholder 75"/>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9737" r="19737"/>
          <a:stretch>
            <a:fillRect/>
          </a:stretch>
        </p:blipFill>
        <p:spPr/>
      </p:pic>
      <p:pic>
        <p:nvPicPr>
          <p:cNvPr id="77" name="Picture Placeholder 76"/>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21217" r="21217"/>
          <a:stretch>
            <a:fillRect/>
          </a:stretch>
        </p:blipFill>
        <p:spPr/>
      </p:pic>
      <p:pic>
        <p:nvPicPr>
          <p:cNvPr id="75" name="Picture Placeholder 74"/>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7881" r="7881"/>
          <a:stretch>
            <a:fillRect/>
          </a:stretch>
        </p:blipFill>
        <p:spPr/>
      </p:pic>
      <p:sp>
        <p:nvSpPr>
          <p:cNvPr id="70" name="Text Placeholder 69"/>
          <p:cNvSpPr>
            <a:spLocks noGrp="1"/>
          </p:cNvSpPr>
          <p:nvPr>
            <p:ph type="body" sz="quarter" idx="15"/>
          </p:nvPr>
        </p:nvSpPr>
        <p:spPr>
          <a:xfrm>
            <a:off x="1146643" y="1262338"/>
            <a:ext cx="9898714" cy="292356"/>
          </a:xfrm>
        </p:spPr>
        <p:txBody>
          <a:bodyPr/>
          <a:lstStyle/>
          <a:p>
            <a:r>
              <a:rPr lang="en-US" dirty="0"/>
              <a:t>You Can Replace Your Text Here</a:t>
            </a:r>
            <a:endParaRPr lang="id-ID" dirty="0"/>
          </a:p>
        </p:txBody>
      </p:sp>
      <p:sp>
        <p:nvSpPr>
          <p:cNvPr id="71" name="Text Placeholder 70"/>
          <p:cNvSpPr>
            <a:spLocks noGrp="1"/>
          </p:cNvSpPr>
          <p:nvPr>
            <p:ph type="body" sz="quarter" idx="16"/>
          </p:nvPr>
        </p:nvSpPr>
        <p:spPr>
          <a:xfrm>
            <a:off x="865439" y="771630"/>
            <a:ext cx="10461123" cy="495300"/>
          </a:xfrm>
        </p:spPr>
        <p:txBody>
          <a:bodyPr/>
          <a:lstStyle/>
          <a:p>
            <a:r>
              <a:rPr lang="en-US" dirty="0">
                <a:solidFill>
                  <a:schemeClr val="accent2"/>
                </a:solidFill>
              </a:rPr>
              <a:t>INSERT YOUR TITLE HERE</a:t>
            </a:r>
            <a:endParaRPr lang="id-ID" dirty="0">
              <a:solidFill>
                <a:schemeClr val="accent2"/>
              </a:solidFill>
            </a:endParaRPr>
          </a:p>
        </p:txBody>
      </p:sp>
      <p:grpSp>
        <p:nvGrpSpPr>
          <p:cNvPr id="41" name="Group 40">
            <a:extLst>
              <a:ext uri="{FF2B5EF4-FFF2-40B4-BE49-F238E27FC236}">
                <a16:creationId xmlns:a16="http://schemas.microsoft.com/office/drawing/2014/main" id="{849822B5-678B-4F4D-A5CA-E205ACA4B0AB}"/>
              </a:ext>
            </a:extLst>
          </p:cNvPr>
          <p:cNvGrpSpPr/>
          <p:nvPr/>
        </p:nvGrpSpPr>
        <p:grpSpPr>
          <a:xfrm>
            <a:off x="733425" y="4970036"/>
            <a:ext cx="2568786" cy="808664"/>
            <a:chOff x="364156" y="2801281"/>
            <a:chExt cx="2538319" cy="808664"/>
          </a:xfrm>
        </p:grpSpPr>
        <p:sp>
          <p:nvSpPr>
            <p:cNvPr id="42" name="Text Placeholder 2">
              <a:extLst>
                <a:ext uri="{FF2B5EF4-FFF2-40B4-BE49-F238E27FC236}">
                  <a16:creationId xmlns:a16="http://schemas.microsoft.com/office/drawing/2014/main" id="{52129BE6-AC46-4521-9DB7-0460CD7CDB82}"/>
                </a:ext>
              </a:extLst>
            </p:cNvPr>
            <p:cNvSpPr txBox="1">
              <a:spLocks/>
            </p:cNvSpPr>
            <p:nvPr/>
          </p:nvSpPr>
          <p:spPr>
            <a:xfrm>
              <a:off x="390083" y="2801281"/>
              <a:ext cx="2486467" cy="409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rPr>
                <a:t>Mr. John </a:t>
              </a:r>
              <a:r>
                <a:rPr lang="en-US" sz="1600" b="1" dirty="0" err="1">
                  <a:solidFill>
                    <a:schemeClr val="accent2"/>
                  </a:solidFill>
                </a:rPr>
                <a:t>Cheff</a:t>
              </a:r>
              <a:endParaRPr lang="en-US" sz="1600" b="1" dirty="0">
                <a:solidFill>
                  <a:schemeClr val="accent2"/>
                </a:solidFill>
              </a:endParaRPr>
            </a:p>
          </p:txBody>
        </p:sp>
        <p:sp>
          <p:nvSpPr>
            <p:cNvPr id="43" name="Rectangle 42">
              <a:extLst>
                <a:ext uri="{FF2B5EF4-FFF2-40B4-BE49-F238E27FC236}">
                  <a16:creationId xmlns:a16="http://schemas.microsoft.com/office/drawing/2014/main" id="{89CA0F7E-6939-479F-B4F2-120661FCF6C0}"/>
                </a:ext>
              </a:extLst>
            </p:cNvPr>
            <p:cNvSpPr/>
            <p:nvPr/>
          </p:nvSpPr>
          <p:spPr>
            <a:xfrm>
              <a:off x="364156" y="3074414"/>
              <a:ext cx="2538319" cy="535531"/>
            </a:xfrm>
            <a:prstGeom prst="rect">
              <a:avLst/>
            </a:prstGeom>
          </p:spPr>
          <p:txBody>
            <a:bodyPr wrap="square">
              <a:spAutoFit/>
            </a:bodyPr>
            <a:lstStyle/>
            <a:p>
              <a:pPr algn="ctr">
                <a:lnSpc>
                  <a:spcPct val="120000"/>
                </a:lnSpc>
              </a:pPr>
              <a:r>
                <a:rPr lang="en-US" sz="1200" dirty="0">
                  <a:solidFill>
                    <a:schemeClr val="tx1">
                      <a:lumMod val="75000"/>
                      <a:lumOff val="25000"/>
                    </a:schemeClr>
                  </a:solidFill>
                  <a:ea typeface="Open Sans Light" panose="020B0306030504020204" pitchFamily="34" charset="0"/>
                  <a:cs typeface="Open Sans Light" panose="020B0306030504020204" pitchFamily="34" charset="0"/>
                </a:rPr>
                <a:t>Lorem Ipsum is simply dummy text of the printing and the</a:t>
              </a:r>
            </a:p>
          </p:txBody>
        </p:sp>
      </p:grpSp>
      <p:grpSp>
        <p:nvGrpSpPr>
          <p:cNvPr id="44" name="Group 43">
            <a:extLst>
              <a:ext uri="{FF2B5EF4-FFF2-40B4-BE49-F238E27FC236}">
                <a16:creationId xmlns:a16="http://schemas.microsoft.com/office/drawing/2014/main" id="{B05CB60B-1EE9-47D9-85E8-533DC73F0535}"/>
              </a:ext>
            </a:extLst>
          </p:cNvPr>
          <p:cNvGrpSpPr/>
          <p:nvPr/>
        </p:nvGrpSpPr>
        <p:grpSpPr>
          <a:xfrm>
            <a:off x="3452213" y="4970036"/>
            <a:ext cx="2568786" cy="793917"/>
            <a:chOff x="364156" y="2801281"/>
            <a:chExt cx="2538319" cy="793917"/>
          </a:xfrm>
        </p:grpSpPr>
        <p:sp>
          <p:nvSpPr>
            <p:cNvPr id="45" name="Text Placeholder 2">
              <a:extLst>
                <a:ext uri="{FF2B5EF4-FFF2-40B4-BE49-F238E27FC236}">
                  <a16:creationId xmlns:a16="http://schemas.microsoft.com/office/drawing/2014/main" id="{71FE3F56-00BF-4F50-B228-85945202D660}"/>
                </a:ext>
              </a:extLst>
            </p:cNvPr>
            <p:cNvSpPr txBox="1">
              <a:spLocks/>
            </p:cNvSpPr>
            <p:nvPr/>
          </p:nvSpPr>
          <p:spPr>
            <a:xfrm>
              <a:off x="390083" y="2801281"/>
              <a:ext cx="2486467" cy="409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rPr>
                <a:t>Mr. John </a:t>
              </a:r>
              <a:r>
                <a:rPr lang="en-US" sz="1600" b="1" dirty="0" err="1">
                  <a:solidFill>
                    <a:schemeClr val="accent2"/>
                  </a:solidFill>
                </a:rPr>
                <a:t>Cheff</a:t>
              </a:r>
              <a:endParaRPr lang="en-US" sz="1600" b="1" dirty="0">
                <a:solidFill>
                  <a:schemeClr val="accent2"/>
                </a:solidFill>
              </a:endParaRPr>
            </a:p>
          </p:txBody>
        </p:sp>
        <p:sp>
          <p:nvSpPr>
            <p:cNvPr id="46" name="Rectangle 45">
              <a:extLst>
                <a:ext uri="{FF2B5EF4-FFF2-40B4-BE49-F238E27FC236}">
                  <a16:creationId xmlns:a16="http://schemas.microsoft.com/office/drawing/2014/main" id="{0051C1A9-D182-4AF3-BF2B-9689A702A46A}"/>
                </a:ext>
              </a:extLst>
            </p:cNvPr>
            <p:cNvSpPr/>
            <p:nvPr/>
          </p:nvSpPr>
          <p:spPr>
            <a:xfrm>
              <a:off x="364156" y="3074414"/>
              <a:ext cx="2538319" cy="520784"/>
            </a:xfrm>
            <a:prstGeom prst="rect">
              <a:avLst/>
            </a:prstGeom>
          </p:spPr>
          <p:txBody>
            <a:bodyPr wrap="square">
              <a:spAutoFit/>
            </a:bodyPr>
            <a:lstStyle/>
            <a:p>
              <a:pPr algn="ctr">
                <a:lnSpc>
                  <a:spcPct val="120000"/>
                </a:lnSpc>
              </a:pPr>
              <a:r>
                <a:rPr lang="en-US" sz="1200" dirty="0">
                  <a:solidFill>
                    <a:schemeClr val="tx1">
                      <a:lumMod val="75000"/>
                      <a:lumOff val="25000"/>
                    </a:schemeClr>
                  </a:solidFill>
                  <a:ea typeface="Open Sans Light" panose="020B0306030504020204" pitchFamily="34" charset="0"/>
                  <a:cs typeface="Open Sans Light" panose="020B0306030504020204" pitchFamily="34" charset="0"/>
                </a:rPr>
                <a:t>Lorem Ipsum is simply dummy text of the printing and the</a:t>
              </a:r>
            </a:p>
          </p:txBody>
        </p:sp>
      </p:grpSp>
      <p:grpSp>
        <p:nvGrpSpPr>
          <p:cNvPr id="47" name="Group 46">
            <a:extLst>
              <a:ext uri="{FF2B5EF4-FFF2-40B4-BE49-F238E27FC236}">
                <a16:creationId xmlns:a16="http://schemas.microsoft.com/office/drawing/2014/main" id="{5B66F58E-C038-4A07-A0AB-63B6CF676DAD}"/>
              </a:ext>
            </a:extLst>
          </p:cNvPr>
          <p:cNvGrpSpPr/>
          <p:nvPr/>
        </p:nvGrpSpPr>
        <p:grpSpPr>
          <a:xfrm>
            <a:off x="6178189" y="4970036"/>
            <a:ext cx="2568786" cy="793917"/>
            <a:chOff x="364156" y="2801281"/>
            <a:chExt cx="2538319" cy="793917"/>
          </a:xfrm>
        </p:grpSpPr>
        <p:sp>
          <p:nvSpPr>
            <p:cNvPr id="48" name="Text Placeholder 2">
              <a:extLst>
                <a:ext uri="{FF2B5EF4-FFF2-40B4-BE49-F238E27FC236}">
                  <a16:creationId xmlns:a16="http://schemas.microsoft.com/office/drawing/2014/main" id="{5F98BB61-C766-4103-87AD-949DD2F0314E}"/>
                </a:ext>
              </a:extLst>
            </p:cNvPr>
            <p:cNvSpPr txBox="1">
              <a:spLocks/>
            </p:cNvSpPr>
            <p:nvPr/>
          </p:nvSpPr>
          <p:spPr>
            <a:xfrm>
              <a:off x="390083" y="2801281"/>
              <a:ext cx="2486467" cy="409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rPr>
                <a:t>Mr. John </a:t>
              </a:r>
              <a:r>
                <a:rPr lang="en-US" sz="1600" b="1" dirty="0" err="1">
                  <a:solidFill>
                    <a:schemeClr val="accent2"/>
                  </a:solidFill>
                </a:rPr>
                <a:t>Cheff</a:t>
              </a:r>
              <a:endParaRPr lang="en-US" sz="1600" b="1" dirty="0">
                <a:solidFill>
                  <a:schemeClr val="accent2"/>
                </a:solidFill>
              </a:endParaRPr>
            </a:p>
          </p:txBody>
        </p:sp>
        <p:sp>
          <p:nvSpPr>
            <p:cNvPr id="49" name="Rectangle 48">
              <a:extLst>
                <a:ext uri="{FF2B5EF4-FFF2-40B4-BE49-F238E27FC236}">
                  <a16:creationId xmlns:a16="http://schemas.microsoft.com/office/drawing/2014/main" id="{2980E16E-2061-47E5-9238-7C221DE270A6}"/>
                </a:ext>
              </a:extLst>
            </p:cNvPr>
            <p:cNvSpPr/>
            <p:nvPr/>
          </p:nvSpPr>
          <p:spPr>
            <a:xfrm>
              <a:off x="364156" y="3074414"/>
              <a:ext cx="2538319" cy="520784"/>
            </a:xfrm>
            <a:prstGeom prst="rect">
              <a:avLst/>
            </a:prstGeom>
          </p:spPr>
          <p:txBody>
            <a:bodyPr wrap="square">
              <a:spAutoFit/>
            </a:bodyPr>
            <a:lstStyle/>
            <a:p>
              <a:pPr algn="ctr">
                <a:lnSpc>
                  <a:spcPct val="120000"/>
                </a:lnSpc>
              </a:pPr>
              <a:r>
                <a:rPr lang="en-US" sz="1200" dirty="0">
                  <a:solidFill>
                    <a:schemeClr val="tx1">
                      <a:lumMod val="75000"/>
                      <a:lumOff val="25000"/>
                    </a:schemeClr>
                  </a:solidFill>
                  <a:ea typeface="Open Sans Light" panose="020B0306030504020204" pitchFamily="34" charset="0"/>
                  <a:cs typeface="Open Sans Light" panose="020B0306030504020204" pitchFamily="34" charset="0"/>
                </a:rPr>
                <a:t>Lorem Ipsum is simply dummy text of the printing and the</a:t>
              </a:r>
            </a:p>
          </p:txBody>
        </p:sp>
      </p:grpSp>
      <p:grpSp>
        <p:nvGrpSpPr>
          <p:cNvPr id="50" name="Group 49">
            <a:extLst>
              <a:ext uri="{FF2B5EF4-FFF2-40B4-BE49-F238E27FC236}">
                <a16:creationId xmlns:a16="http://schemas.microsoft.com/office/drawing/2014/main" id="{2AD3C8BD-3A87-4744-B9B4-32631C6440A3}"/>
              </a:ext>
            </a:extLst>
          </p:cNvPr>
          <p:cNvGrpSpPr/>
          <p:nvPr/>
        </p:nvGrpSpPr>
        <p:grpSpPr>
          <a:xfrm>
            <a:off x="8896977" y="4970036"/>
            <a:ext cx="2568786" cy="793917"/>
            <a:chOff x="364156" y="2801281"/>
            <a:chExt cx="2538319" cy="793917"/>
          </a:xfrm>
        </p:grpSpPr>
        <p:sp>
          <p:nvSpPr>
            <p:cNvPr id="51" name="Text Placeholder 2">
              <a:extLst>
                <a:ext uri="{FF2B5EF4-FFF2-40B4-BE49-F238E27FC236}">
                  <a16:creationId xmlns:a16="http://schemas.microsoft.com/office/drawing/2014/main" id="{43F30BD4-9A07-4FB6-9409-E69D47EE8419}"/>
                </a:ext>
              </a:extLst>
            </p:cNvPr>
            <p:cNvSpPr txBox="1">
              <a:spLocks/>
            </p:cNvSpPr>
            <p:nvPr/>
          </p:nvSpPr>
          <p:spPr>
            <a:xfrm>
              <a:off x="390083" y="2801281"/>
              <a:ext cx="2486467" cy="409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rPr>
                <a:t>Mr. John </a:t>
              </a:r>
              <a:r>
                <a:rPr lang="en-US" sz="1600" b="1" dirty="0" err="1">
                  <a:solidFill>
                    <a:schemeClr val="accent2"/>
                  </a:solidFill>
                </a:rPr>
                <a:t>Cheff</a:t>
              </a:r>
              <a:endParaRPr lang="en-US" sz="1600" b="1" dirty="0">
                <a:solidFill>
                  <a:schemeClr val="accent2"/>
                </a:solidFill>
              </a:endParaRPr>
            </a:p>
          </p:txBody>
        </p:sp>
        <p:sp>
          <p:nvSpPr>
            <p:cNvPr id="52" name="Rectangle 51">
              <a:extLst>
                <a:ext uri="{FF2B5EF4-FFF2-40B4-BE49-F238E27FC236}">
                  <a16:creationId xmlns:a16="http://schemas.microsoft.com/office/drawing/2014/main" id="{8BE05F47-07C4-4F03-A1F8-A1F141CA55D5}"/>
                </a:ext>
              </a:extLst>
            </p:cNvPr>
            <p:cNvSpPr/>
            <p:nvPr/>
          </p:nvSpPr>
          <p:spPr>
            <a:xfrm>
              <a:off x="364156" y="3074414"/>
              <a:ext cx="2538319" cy="520784"/>
            </a:xfrm>
            <a:prstGeom prst="rect">
              <a:avLst/>
            </a:prstGeom>
          </p:spPr>
          <p:txBody>
            <a:bodyPr wrap="square">
              <a:spAutoFit/>
            </a:bodyPr>
            <a:lstStyle/>
            <a:p>
              <a:pPr algn="ctr">
                <a:lnSpc>
                  <a:spcPct val="120000"/>
                </a:lnSpc>
              </a:pPr>
              <a:r>
                <a:rPr lang="en-US" sz="1200" dirty="0">
                  <a:solidFill>
                    <a:schemeClr val="tx1">
                      <a:lumMod val="75000"/>
                      <a:lumOff val="25000"/>
                    </a:schemeClr>
                  </a:solidFill>
                  <a:ea typeface="Open Sans Light" panose="020B0306030504020204" pitchFamily="34" charset="0"/>
                  <a:cs typeface="Open Sans Light" panose="020B0306030504020204" pitchFamily="34" charset="0"/>
                </a:rPr>
                <a:t>Lorem Ipsum is simply dummy text of the printing and the</a:t>
              </a:r>
            </a:p>
          </p:txBody>
        </p:sp>
      </p:grpSp>
      <p:grpSp>
        <p:nvGrpSpPr>
          <p:cNvPr id="53" name="Group 4">
            <a:extLst>
              <a:ext uri="{FF2B5EF4-FFF2-40B4-BE49-F238E27FC236}">
                <a16:creationId xmlns:a16="http://schemas.microsoft.com/office/drawing/2014/main" id="{C61BB7D5-2CA1-4DD2-89D4-68FEDFD57615}"/>
              </a:ext>
            </a:extLst>
          </p:cNvPr>
          <p:cNvGrpSpPr>
            <a:grpSpLocks noChangeAspect="1"/>
          </p:cNvGrpSpPr>
          <p:nvPr/>
        </p:nvGrpSpPr>
        <p:grpSpPr bwMode="auto">
          <a:xfrm>
            <a:off x="1778708" y="5889097"/>
            <a:ext cx="478220" cy="161947"/>
            <a:chOff x="4014" y="3901"/>
            <a:chExt cx="502" cy="170"/>
          </a:xfrm>
          <a:solidFill>
            <a:srgbClr val="FFC000"/>
          </a:solidFill>
        </p:grpSpPr>
        <p:sp>
          <p:nvSpPr>
            <p:cNvPr id="54" name="Freeform 7">
              <a:extLst>
                <a:ext uri="{FF2B5EF4-FFF2-40B4-BE49-F238E27FC236}">
                  <a16:creationId xmlns:a16="http://schemas.microsoft.com/office/drawing/2014/main" id="{7BD31ACA-FBBE-443F-96C4-36FEE68997BC}"/>
                </a:ext>
              </a:extLst>
            </p:cNvPr>
            <p:cNvSpPr>
              <a:spLocks/>
            </p:cNvSpPr>
            <p:nvPr/>
          </p:nvSpPr>
          <p:spPr bwMode="auto">
            <a:xfrm>
              <a:off x="4014" y="3929"/>
              <a:ext cx="135" cy="142"/>
            </a:xfrm>
            <a:custGeom>
              <a:avLst/>
              <a:gdLst>
                <a:gd name="T0" fmla="*/ 65 w 135"/>
                <a:gd name="T1" fmla="*/ 0 h 142"/>
                <a:gd name="T2" fmla="*/ 86 w 135"/>
                <a:gd name="T3" fmla="*/ 47 h 142"/>
                <a:gd name="T4" fmla="*/ 135 w 135"/>
                <a:gd name="T5" fmla="*/ 59 h 142"/>
                <a:gd name="T6" fmla="*/ 103 w 135"/>
                <a:gd name="T7" fmla="*/ 94 h 142"/>
                <a:gd name="T8" fmla="*/ 108 w 135"/>
                <a:gd name="T9" fmla="*/ 142 h 142"/>
                <a:gd name="T10" fmla="*/ 65 w 135"/>
                <a:gd name="T11" fmla="*/ 118 h 142"/>
                <a:gd name="T12" fmla="*/ 27 w 135"/>
                <a:gd name="T13" fmla="*/ 142 h 142"/>
                <a:gd name="T14" fmla="*/ 33 w 135"/>
                <a:gd name="T15" fmla="*/ 94 h 142"/>
                <a:gd name="T16" fmla="*/ 0 w 135"/>
                <a:gd name="T17" fmla="*/ 59 h 142"/>
                <a:gd name="T18" fmla="*/ 43 w 135"/>
                <a:gd name="T19" fmla="*/ 47 h 142"/>
                <a:gd name="T20" fmla="*/ 65 w 135"/>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42">
                  <a:moveTo>
                    <a:pt x="65" y="0"/>
                  </a:moveTo>
                  <a:lnTo>
                    <a:pt x="86" y="47"/>
                  </a:lnTo>
                  <a:lnTo>
                    <a:pt x="135" y="59"/>
                  </a:lnTo>
                  <a:lnTo>
                    <a:pt x="103" y="94"/>
                  </a:lnTo>
                  <a:lnTo>
                    <a:pt x="108" y="142"/>
                  </a:lnTo>
                  <a:lnTo>
                    <a:pt x="65" y="118"/>
                  </a:lnTo>
                  <a:lnTo>
                    <a:pt x="27" y="142"/>
                  </a:lnTo>
                  <a:lnTo>
                    <a:pt x="33" y="94"/>
                  </a:lnTo>
                  <a:lnTo>
                    <a:pt x="0" y="59"/>
                  </a:lnTo>
                  <a:lnTo>
                    <a:pt x="43" y="47"/>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8">
              <a:extLst>
                <a:ext uri="{FF2B5EF4-FFF2-40B4-BE49-F238E27FC236}">
                  <a16:creationId xmlns:a16="http://schemas.microsoft.com/office/drawing/2014/main" id="{4FFEFC6C-6CAD-4EEC-AF10-1B48AD99F80B}"/>
                </a:ext>
              </a:extLst>
            </p:cNvPr>
            <p:cNvSpPr>
              <a:spLocks/>
            </p:cNvSpPr>
            <p:nvPr/>
          </p:nvSpPr>
          <p:spPr bwMode="auto">
            <a:xfrm>
              <a:off x="4182" y="3901"/>
              <a:ext cx="167" cy="170"/>
            </a:xfrm>
            <a:custGeom>
              <a:avLst/>
              <a:gdLst>
                <a:gd name="T0" fmla="*/ 70 w 140"/>
                <a:gd name="T1" fmla="*/ 0 h 142"/>
                <a:gd name="T2" fmla="*/ 92 w 140"/>
                <a:gd name="T3" fmla="*/ 47 h 142"/>
                <a:gd name="T4" fmla="*/ 140 w 140"/>
                <a:gd name="T5" fmla="*/ 59 h 142"/>
                <a:gd name="T6" fmla="*/ 102 w 140"/>
                <a:gd name="T7" fmla="*/ 94 h 142"/>
                <a:gd name="T8" fmla="*/ 113 w 140"/>
                <a:gd name="T9" fmla="*/ 142 h 142"/>
                <a:gd name="T10" fmla="*/ 70 w 140"/>
                <a:gd name="T11" fmla="*/ 118 h 142"/>
                <a:gd name="T12" fmla="*/ 27 w 140"/>
                <a:gd name="T13" fmla="*/ 142 h 142"/>
                <a:gd name="T14" fmla="*/ 38 w 140"/>
                <a:gd name="T15" fmla="*/ 94 h 142"/>
                <a:gd name="T16" fmla="*/ 0 w 140"/>
                <a:gd name="T17" fmla="*/ 59 h 142"/>
                <a:gd name="T18" fmla="*/ 49 w 140"/>
                <a:gd name="T19" fmla="*/ 47 h 142"/>
                <a:gd name="T20" fmla="*/ 70 w 140"/>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42">
                  <a:moveTo>
                    <a:pt x="70" y="0"/>
                  </a:moveTo>
                  <a:lnTo>
                    <a:pt x="92" y="47"/>
                  </a:lnTo>
                  <a:lnTo>
                    <a:pt x="140" y="59"/>
                  </a:lnTo>
                  <a:lnTo>
                    <a:pt x="102" y="94"/>
                  </a:lnTo>
                  <a:lnTo>
                    <a:pt x="113" y="142"/>
                  </a:lnTo>
                  <a:lnTo>
                    <a:pt x="70" y="118"/>
                  </a:lnTo>
                  <a:lnTo>
                    <a:pt x="27" y="142"/>
                  </a:lnTo>
                  <a:lnTo>
                    <a:pt x="38" y="94"/>
                  </a:lnTo>
                  <a:lnTo>
                    <a:pt x="0" y="59"/>
                  </a:lnTo>
                  <a:lnTo>
                    <a:pt x="49" y="47"/>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9">
              <a:extLst>
                <a:ext uri="{FF2B5EF4-FFF2-40B4-BE49-F238E27FC236}">
                  <a16:creationId xmlns:a16="http://schemas.microsoft.com/office/drawing/2014/main" id="{DB3FE77C-B09D-4372-8383-948227805FA9}"/>
                </a:ext>
              </a:extLst>
            </p:cNvPr>
            <p:cNvSpPr>
              <a:spLocks/>
            </p:cNvSpPr>
            <p:nvPr/>
          </p:nvSpPr>
          <p:spPr bwMode="auto">
            <a:xfrm>
              <a:off x="4382" y="3929"/>
              <a:ext cx="134" cy="142"/>
            </a:xfrm>
            <a:custGeom>
              <a:avLst/>
              <a:gdLst>
                <a:gd name="T0" fmla="*/ 70 w 134"/>
                <a:gd name="T1" fmla="*/ 0 h 142"/>
                <a:gd name="T2" fmla="*/ 86 w 134"/>
                <a:gd name="T3" fmla="*/ 47 h 142"/>
                <a:gd name="T4" fmla="*/ 134 w 134"/>
                <a:gd name="T5" fmla="*/ 59 h 142"/>
                <a:gd name="T6" fmla="*/ 102 w 134"/>
                <a:gd name="T7" fmla="*/ 94 h 142"/>
                <a:gd name="T8" fmla="*/ 107 w 134"/>
                <a:gd name="T9" fmla="*/ 142 h 142"/>
                <a:gd name="T10" fmla="*/ 70 w 134"/>
                <a:gd name="T11" fmla="*/ 118 h 142"/>
                <a:gd name="T12" fmla="*/ 27 w 134"/>
                <a:gd name="T13" fmla="*/ 142 h 142"/>
                <a:gd name="T14" fmla="*/ 32 w 134"/>
                <a:gd name="T15" fmla="*/ 94 h 142"/>
                <a:gd name="T16" fmla="*/ 0 w 134"/>
                <a:gd name="T17" fmla="*/ 59 h 142"/>
                <a:gd name="T18" fmla="*/ 48 w 134"/>
                <a:gd name="T19" fmla="*/ 47 h 142"/>
                <a:gd name="T20" fmla="*/ 70 w 134"/>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42">
                  <a:moveTo>
                    <a:pt x="70" y="0"/>
                  </a:moveTo>
                  <a:lnTo>
                    <a:pt x="86" y="47"/>
                  </a:lnTo>
                  <a:lnTo>
                    <a:pt x="134" y="59"/>
                  </a:lnTo>
                  <a:lnTo>
                    <a:pt x="102" y="94"/>
                  </a:lnTo>
                  <a:lnTo>
                    <a:pt x="107" y="142"/>
                  </a:lnTo>
                  <a:lnTo>
                    <a:pt x="70" y="118"/>
                  </a:lnTo>
                  <a:lnTo>
                    <a:pt x="27" y="142"/>
                  </a:lnTo>
                  <a:lnTo>
                    <a:pt x="32" y="94"/>
                  </a:lnTo>
                  <a:lnTo>
                    <a:pt x="0" y="59"/>
                  </a:lnTo>
                  <a:lnTo>
                    <a:pt x="48" y="47"/>
                  </a:lnTo>
                  <a:lnTo>
                    <a:pt x="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57" name="Group 4">
            <a:extLst>
              <a:ext uri="{FF2B5EF4-FFF2-40B4-BE49-F238E27FC236}">
                <a16:creationId xmlns:a16="http://schemas.microsoft.com/office/drawing/2014/main" id="{54F6ACB3-6677-4E17-BC5E-7280AF4F22D5}"/>
              </a:ext>
            </a:extLst>
          </p:cNvPr>
          <p:cNvGrpSpPr>
            <a:grpSpLocks noChangeAspect="1"/>
          </p:cNvGrpSpPr>
          <p:nvPr/>
        </p:nvGrpSpPr>
        <p:grpSpPr bwMode="auto">
          <a:xfrm>
            <a:off x="4497496" y="5893401"/>
            <a:ext cx="478220" cy="161947"/>
            <a:chOff x="4014" y="3901"/>
            <a:chExt cx="502" cy="170"/>
          </a:xfrm>
          <a:solidFill>
            <a:srgbClr val="FFC000"/>
          </a:solidFill>
        </p:grpSpPr>
        <p:sp>
          <p:nvSpPr>
            <p:cNvPr id="58" name="Freeform 7">
              <a:extLst>
                <a:ext uri="{FF2B5EF4-FFF2-40B4-BE49-F238E27FC236}">
                  <a16:creationId xmlns:a16="http://schemas.microsoft.com/office/drawing/2014/main" id="{C67FFFF8-43BE-4E17-BFC4-1E1DBB836160}"/>
                </a:ext>
              </a:extLst>
            </p:cNvPr>
            <p:cNvSpPr>
              <a:spLocks/>
            </p:cNvSpPr>
            <p:nvPr/>
          </p:nvSpPr>
          <p:spPr bwMode="auto">
            <a:xfrm>
              <a:off x="4014" y="3929"/>
              <a:ext cx="135" cy="142"/>
            </a:xfrm>
            <a:custGeom>
              <a:avLst/>
              <a:gdLst>
                <a:gd name="T0" fmla="*/ 65 w 135"/>
                <a:gd name="T1" fmla="*/ 0 h 142"/>
                <a:gd name="T2" fmla="*/ 86 w 135"/>
                <a:gd name="T3" fmla="*/ 47 h 142"/>
                <a:gd name="T4" fmla="*/ 135 w 135"/>
                <a:gd name="T5" fmla="*/ 59 h 142"/>
                <a:gd name="T6" fmla="*/ 103 w 135"/>
                <a:gd name="T7" fmla="*/ 94 h 142"/>
                <a:gd name="T8" fmla="*/ 108 w 135"/>
                <a:gd name="T9" fmla="*/ 142 h 142"/>
                <a:gd name="T10" fmla="*/ 65 w 135"/>
                <a:gd name="T11" fmla="*/ 118 h 142"/>
                <a:gd name="T12" fmla="*/ 27 w 135"/>
                <a:gd name="T13" fmla="*/ 142 h 142"/>
                <a:gd name="T14" fmla="*/ 33 w 135"/>
                <a:gd name="T15" fmla="*/ 94 h 142"/>
                <a:gd name="T16" fmla="*/ 0 w 135"/>
                <a:gd name="T17" fmla="*/ 59 h 142"/>
                <a:gd name="T18" fmla="*/ 43 w 135"/>
                <a:gd name="T19" fmla="*/ 47 h 142"/>
                <a:gd name="T20" fmla="*/ 65 w 135"/>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42">
                  <a:moveTo>
                    <a:pt x="65" y="0"/>
                  </a:moveTo>
                  <a:lnTo>
                    <a:pt x="86" y="47"/>
                  </a:lnTo>
                  <a:lnTo>
                    <a:pt x="135" y="59"/>
                  </a:lnTo>
                  <a:lnTo>
                    <a:pt x="103" y="94"/>
                  </a:lnTo>
                  <a:lnTo>
                    <a:pt x="108" y="142"/>
                  </a:lnTo>
                  <a:lnTo>
                    <a:pt x="65" y="118"/>
                  </a:lnTo>
                  <a:lnTo>
                    <a:pt x="27" y="142"/>
                  </a:lnTo>
                  <a:lnTo>
                    <a:pt x="33" y="94"/>
                  </a:lnTo>
                  <a:lnTo>
                    <a:pt x="0" y="59"/>
                  </a:lnTo>
                  <a:lnTo>
                    <a:pt x="43" y="47"/>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8">
              <a:extLst>
                <a:ext uri="{FF2B5EF4-FFF2-40B4-BE49-F238E27FC236}">
                  <a16:creationId xmlns:a16="http://schemas.microsoft.com/office/drawing/2014/main" id="{29EE06E9-05F9-4CCA-95A2-E4C73D024253}"/>
                </a:ext>
              </a:extLst>
            </p:cNvPr>
            <p:cNvSpPr>
              <a:spLocks/>
            </p:cNvSpPr>
            <p:nvPr/>
          </p:nvSpPr>
          <p:spPr bwMode="auto">
            <a:xfrm>
              <a:off x="4182" y="3901"/>
              <a:ext cx="167" cy="170"/>
            </a:xfrm>
            <a:custGeom>
              <a:avLst/>
              <a:gdLst>
                <a:gd name="T0" fmla="*/ 70 w 140"/>
                <a:gd name="T1" fmla="*/ 0 h 142"/>
                <a:gd name="T2" fmla="*/ 92 w 140"/>
                <a:gd name="T3" fmla="*/ 47 h 142"/>
                <a:gd name="T4" fmla="*/ 140 w 140"/>
                <a:gd name="T5" fmla="*/ 59 h 142"/>
                <a:gd name="T6" fmla="*/ 102 w 140"/>
                <a:gd name="T7" fmla="*/ 94 h 142"/>
                <a:gd name="T8" fmla="*/ 113 w 140"/>
                <a:gd name="T9" fmla="*/ 142 h 142"/>
                <a:gd name="T10" fmla="*/ 70 w 140"/>
                <a:gd name="T11" fmla="*/ 118 h 142"/>
                <a:gd name="T12" fmla="*/ 27 w 140"/>
                <a:gd name="T13" fmla="*/ 142 h 142"/>
                <a:gd name="T14" fmla="*/ 38 w 140"/>
                <a:gd name="T15" fmla="*/ 94 h 142"/>
                <a:gd name="T16" fmla="*/ 0 w 140"/>
                <a:gd name="T17" fmla="*/ 59 h 142"/>
                <a:gd name="T18" fmla="*/ 49 w 140"/>
                <a:gd name="T19" fmla="*/ 47 h 142"/>
                <a:gd name="T20" fmla="*/ 70 w 140"/>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42">
                  <a:moveTo>
                    <a:pt x="70" y="0"/>
                  </a:moveTo>
                  <a:lnTo>
                    <a:pt x="92" y="47"/>
                  </a:lnTo>
                  <a:lnTo>
                    <a:pt x="140" y="59"/>
                  </a:lnTo>
                  <a:lnTo>
                    <a:pt x="102" y="94"/>
                  </a:lnTo>
                  <a:lnTo>
                    <a:pt x="113" y="142"/>
                  </a:lnTo>
                  <a:lnTo>
                    <a:pt x="70" y="118"/>
                  </a:lnTo>
                  <a:lnTo>
                    <a:pt x="27" y="142"/>
                  </a:lnTo>
                  <a:lnTo>
                    <a:pt x="38" y="94"/>
                  </a:lnTo>
                  <a:lnTo>
                    <a:pt x="0" y="59"/>
                  </a:lnTo>
                  <a:lnTo>
                    <a:pt x="49" y="47"/>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9">
              <a:extLst>
                <a:ext uri="{FF2B5EF4-FFF2-40B4-BE49-F238E27FC236}">
                  <a16:creationId xmlns:a16="http://schemas.microsoft.com/office/drawing/2014/main" id="{4068A855-84D4-4E63-9792-B57904B5218D}"/>
                </a:ext>
              </a:extLst>
            </p:cNvPr>
            <p:cNvSpPr>
              <a:spLocks/>
            </p:cNvSpPr>
            <p:nvPr/>
          </p:nvSpPr>
          <p:spPr bwMode="auto">
            <a:xfrm>
              <a:off x="4382" y="3929"/>
              <a:ext cx="134" cy="142"/>
            </a:xfrm>
            <a:custGeom>
              <a:avLst/>
              <a:gdLst>
                <a:gd name="T0" fmla="*/ 70 w 134"/>
                <a:gd name="T1" fmla="*/ 0 h 142"/>
                <a:gd name="T2" fmla="*/ 86 w 134"/>
                <a:gd name="T3" fmla="*/ 47 h 142"/>
                <a:gd name="T4" fmla="*/ 134 w 134"/>
                <a:gd name="T5" fmla="*/ 59 h 142"/>
                <a:gd name="T6" fmla="*/ 102 w 134"/>
                <a:gd name="T7" fmla="*/ 94 h 142"/>
                <a:gd name="T8" fmla="*/ 107 w 134"/>
                <a:gd name="T9" fmla="*/ 142 h 142"/>
                <a:gd name="T10" fmla="*/ 70 w 134"/>
                <a:gd name="T11" fmla="*/ 118 h 142"/>
                <a:gd name="T12" fmla="*/ 27 w 134"/>
                <a:gd name="T13" fmla="*/ 142 h 142"/>
                <a:gd name="T14" fmla="*/ 32 w 134"/>
                <a:gd name="T15" fmla="*/ 94 h 142"/>
                <a:gd name="T16" fmla="*/ 0 w 134"/>
                <a:gd name="T17" fmla="*/ 59 h 142"/>
                <a:gd name="T18" fmla="*/ 48 w 134"/>
                <a:gd name="T19" fmla="*/ 47 h 142"/>
                <a:gd name="T20" fmla="*/ 70 w 134"/>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42">
                  <a:moveTo>
                    <a:pt x="70" y="0"/>
                  </a:moveTo>
                  <a:lnTo>
                    <a:pt x="86" y="47"/>
                  </a:lnTo>
                  <a:lnTo>
                    <a:pt x="134" y="59"/>
                  </a:lnTo>
                  <a:lnTo>
                    <a:pt x="102" y="94"/>
                  </a:lnTo>
                  <a:lnTo>
                    <a:pt x="107" y="142"/>
                  </a:lnTo>
                  <a:lnTo>
                    <a:pt x="70" y="118"/>
                  </a:lnTo>
                  <a:lnTo>
                    <a:pt x="27" y="142"/>
                  </a:lnTo>
                  <a:lnTo>
                    <a:pt x="32" y="94"/>
                  </a:lnTo>
                  <a:lnTo>
                    <a:pt x="0" y="59"/>
                  </a:lnTo>
                  <a:lnTo>
                    <a:pt x="48" y="47"/>
                  </a:lnTo>
                  <a:lnTo>
                    <a:pt x="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61" name="Group 4">
            <a:extLst>
              <a:ext uri="{FF2B5EF4-FFF2-40B4-BE49-F238E27FC236}">
                <a16:creationId xmlns:a16="http://schemas.microsoft.com/office/drawing/2014/main" id="{71389882-F0E2-47E2-AE14-8750394EECEC}"/>
              </a:ext>
            </a:extLst>
          </p:cNvPr>
          <p:cNvGrpSpPr>
            <a:grpSpLocks noChangeAspect="1"/>
          </p:cNvGrpSpPr>
          <p:nvPr/>
        </p:nvGrpSpPr>
        <p:grpSpPr bwMode="auto">
          <a:xfrm>
            <a:off x="7216284" y="5889097"/>
            <a:ext cx="478220" cy="161947"/>
            <a:chOff x="4014" y="3901"/>
            <a:chExt cx="502" cy="170"/>
          </a:xfrm>
          <a:solidFill>
            <a:srgbClr val="FFC000"/>
          </a:solidFill>
        </p:grpSpPr>
        <p:sp>
          <p:nvSpPr>
            <p:cNvPr id="62" name="Freeform 7">
              <a:extLst>
                <a:ext uri="{FF2B5EF4-FFF2-40B4-BE49-F238E27FC236}">
                  <a16:creationId xmlns:a16="http://schemas.microsoft.com/office/drawing/2014/main" id="{D49E7262-B910-464D-81C9-94EAF3C369D9}"/>
                </a:ext>
              </a:extLst>
            </p:cNvPr>
            <p:cNvSpPr>
              <a:spLocks/>
            </p:cNvSpPr>
            <p:nvPr/>
          </p:nvSpPr>
          <p:spPr bwMode="auto">
            <a:xfrm>
              <a:off x="4014" y="3929"/>
              <a:ext cx="135" cy="142"/>
            </a:xfrm>
            <a:custGeom>
              <a:avLst/>
              <a:gdLst>
                <a:gd name="T0" fmla="*/ 65 w 135"/>
                <a:gd name="T1" fmla="*/ 0 h 142"/>
                <a:gd name="T2" fmla="*/ 86 w 135"/>
                <a:gd name="T3" fmla="*/ 47 h 142"/>
                <a:gd name="T4" fmla="*/ 135 w 135"/>
                <a:gd name="T5" fmla="*/ 59 h 142"/>
                <a:gd name="T6" fmla="*/ 103 w 135"/>
                <a:gd name="T7" fmla="*/ 94 h 142"/>
                <a:gd name="T8" fmla="*/ 108 w 135"/>
                <a:gd name="T9" fmla="*/ 142 h 142"/>
                <a:gd name="T10" fmla="*/ 65 w 135"/>
                <a:gd name="T11" fmla="*/ 118 h 142"/>
                <a:gd name="T12" fmla="*/ 27 w 135"/>
                <a:gd name="T13" fmla="*/ 142 h 142"/>
                <a:gd name="T14" fmla="*/ 33 w 135"/>
                <a:gd name="T15" fmla="*/ 94 h 142"/>
                <a:gd name="T16" fmla="*/ 0 w 135"/>
                <a:gd name="T17" fmla="*/ 59 h 142"/>
                <a:gd name="T18" fmla="*/ 43 w 135"/>
                <a:gd name="T19" fmla="*/ 47 h 142"/>
                <a:gd name="T20" fmla="*/ 65 w 135"/>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42">
                  <a:moveTo>
                    <a:pt x="65" y="0"/>
                  </a:moveTo>
                  <a:lnTo>
                    <a:pt x="86" y="47"/>
                  </a:lnTo>
                  <a:lnTo>
                    <a:pt x="135" y="59"/>
                  </a:lnTo>
                  <a:lnTo>
                    <a:pt x="103" y="94"/>
                  </a:lnTo>
                  <a:lnTo>
                    <a:pt x="108" y="142"/>
                  </a:lnTo>
                  <a:lnTo>
                    <a:pt x="65" y="118"/>
                  </a:lnTo>
                  <a:lnTo>
                    <a:pt x="27" y="142"/>
                  </a:lnTo>
                  <a:lnTo>
                    <a:pt x="33" y="94"/>
                  </a:lnTo>
                  <a:lnTo>
                    <a:pt x="0" y="59"/>
                  </a:lnTo>
                  <a:lnTo>
                    <a:pt x="43" y="47"/>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8">
              <a:extLst>
                <a:ext uri="{FF2B5EF4-FFF2-40B4-BE49-F238E27FC236}">
                  <a16:creationId xmlns:a16="http://schemas.microsoft.com/office/drawing/2014/main" id="{8C09FB35-F1F1-4A08-8F7A-2DA8B7D667AC}"/>
                </a:ext>
              </a:extLst>
            </p:cNvPr>
            <p:cNvSpPr>
              <a:spLocks/>
            </p:cNvSpPr>
            <p:nvPr/>
          </p:nvSpPr>
          <p:spPr bwMode="auto">
            <a:xfrm>
              <a:off x="4182" y="3901"/>
              <a:ext cx="167" cy="170"/>
            </a:xfrm>
            <a:custGeom>
              <a:avLst/>
              <a:gdLst>
                <a:gd name="T0" fmla="*/ 70 w 140"/>
                <a:gd name="T1" fmla="*/ 0 h 142"/>
                <a:gd name="T2" fmla="*/ 92 w 140"/>
                <a:gd name="T3" fmla="*/ 47 h 142"/>
                <a:gd name="T4" fmla="*/ 140 w 140"/>
                <a:gd name="T5" fmla="*/ 59 h 142"/>
                <a:gd name="T6" fmla="*/ 102 w 140"/>
                <a:gd name="T7" fmla="*/ 94 h 142"/>
                <a:gd name="T8" fmla="*/ 113 w 140"/>
                <a:gd name="T9" fmla="*/ 142 h 142"/>
                <a:gd name="T10" fmla="*/ 70 w 140"/>
                <a:gd name="T11" fmla="*/ 118 h 142"/>
                <a:gd name="T12" fmla="*/ 27 w 140"/>
                <a:gd name="T13" fmla="*/ 142 h 142"/>
                <a:gd name="T14" fmla="*/ 38 w 140"/>
                <a:gd name="T15" fmla="*/ 94 h 142"/>
                <a:gd name="T16" fmla="*/ 0 w 140"/>
                <a:gd name="T17" fmla="*/ 59 h 142"/>
                <a:gd name="T18" fmla="*/ 49 w 140"/>
                <a:gd name="T19" fmla="*/ 47 h 142"/>
                <a:gd name="T20" fmla="*/ 70 w 140"/>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42">
                  <a:moveTo>
                    <a:pt x="70" y="0"/>
                  </a:moveTo>
                  <a:lnTo>
                    <a:pt x="92" y="47"/>
                  </a:lnTo>
                  <a:lnTo>
                    <a:pt x="140" y="59"/>
                  </a:lnTo>
                  <a:lnTo>
                    <a:pt x="102" y="94"/>
                  </a:lnTo>
                  <a:lnTo>
                    <a:pt x="113" y="142"/>
                  </a:lnTo>
                  <a:lnTo>
                    <a:pt x="70" y="118"/>
                  </a:lnTo>
                  <a:lnTo>
                    <a:pt x="27" y="142"/>
                  </a:lnTo>
                  <a:lnTo>
                    <a:pt x="38" y="94"/>
                  </a:lnTo>
                  <a:lnTo>
                    <a:pt x="0" y="59"/>
                  </a:lnTo>
                  <a:lnTo>
                    <a:pt x="49" y="47"/>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9">
              <a:extLst>
                <a:ext uri="{FF2B5EF4-FFF2-40B4-BE49-F238E27FC236}">
                  <a16:creationId xmlns:a16="http://schemas.microsoft.com/office/drawing/2014/main" id="{C3FCBAB4-96DA-4B9E-9EA2-75F984BF3D9E}"/>
                </a:ext>
              </a:extLst>
            </p:cNvPr>
            <p:cNvSpPr>
              <a:spLocks/>
            </p:cNvSpPr>
            <p:nvPr/>
          </p:nvSpPr>
          <p:spPr bwMode="auto">
            <a:xfrm>
              <a:off x="4382" y="3929"/>
              <a:ext cx="134" cy="142"/>
            </a:xfrm>
            <a:custGeom>
              <a:avLst/>
              <a:gdLst>
                <a:gd name="T0" fmla="*/ 70 w 134"/>
                <a:gd name="T1" fmla="*/ 0 h 142"/>
                <a:gd name="T2" fmla="*/ 86 w 134"/>
                <a:gd name="T3" fmla="*/ 47 h 142"/>
                <a:gd name="T4" fmla="*/ 134 w 134"/>
                <a:gd name="T5" fmla="*/ 59 h 142"/>
                <a:gd name="T6" fmla="*/ 102 w 134"/>
                <a:gd name="T7" fmla="*/ 94 h 142"/>
                <a:gd name="T8" fmla="*/ 107 w 134"/>
                <a:gd name="T9" fmla="*/ 142 h 142"/>
                <a:gd name="T10" fmla="*/ 70 w 134"/>
                <a:gd name="T11" fmla="*/ 118 h 142"/>
                <a:gd name="T12" fmla="*/ 27 w 134"/>
                <a:gd name="T13" fmla="*/ 142 h 142"/>
                <a:gd name="T14" fmla="*/ 32 w 134"/>
                <a:gd name="T15" fmla="*/ 94 h 142"/>
                <a:gd name="T16" fmla="*/ 0 w 134"/>
                <a:gd name="T17" fmla="*/ 59 h 142"/>
                <a:gd name="T18" fmla="*/ 48 w 134"/>
                <a:gd name="T19" fmla="*/ 47 h 142"/>
                <a:gd name="T20" fmla="*/ 70 w 134"/>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42">
                  <a:moveTo>
                    <a:pt x="70" y="0"/>
                  </a:moveTo>
                  <a:lnTo>
                    <a:pt x="86" y="47"/>
                  </a:lnTo>
                  <a:lnTo>
                    <a:pt x="134" y="59"/>
                  </a:lnTo>
                  <a:lnTo>
                    <a:pt x="102" y="94"/>
                  </a:lnTo>
                  <a:lnTo>
                    <a:pt x="107" y="142"/>
                  </a:lnTo>
                  <a:lnTo>
                    <a:pt x="70" y="118"/>
                  </a:lnTo>
                  <a:lnTo>
                    <a:pt x="27" y="142"/>
                  </a:lnTo>
                  <a:lnTo>
                    <a:pt x="32" y="94"/>
                  </a:lnTo>
                  <a:lnTo>
                    <a:pt x="0" y="59"/>
                  </a:lnTo>
                  <a:lnTo>
                    <a:pt x="48" y="47"/>
                  </a:lnTo>
                  <a:lnTo>
                    <a:pt x="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p>
          </p:txBody>
        </p:sp>
      </p:grpSp>
      <p:grpSp>
        <p:nvGrpSpPr>
          <p:cNvPr id="65" name="Group 4">
            <a:extLst>
              <a:ext uri="{FF2B5EF4-FFF2-40B4-BE49-F238E27FC236}">
                <a16:creationId xmlns:a16="http://schemas.microsoft.com/office/drawing/2014/main" id="{8B2BBDA2-B8F9-41A8-9AD1-AADF0774A674}"/>
              </a:ext>
            </a:extLst>
          </p:cNvPr>
          <p:cNvGrpSpPr>
            <a:grpSpLocks noChangeAspect="1"/>
          </p:cNvGrpSpPr>
          <p:nvPr/>
        </p:nvGrpSpPr>
        <p:grpSpPr bwMode="auto">
          <a:xfrm>
            <a:off x="9942260" y="5892119"/>
            <a:ext cx="478220" cy="161947"/>
            <a:chOff x="4014" y="3901"/>
            <a:chExt cx="502" cy="170"/>
          </a:xfrm>
          <a:solidFill>
            <a:srgbClr val="FFC000"/>
          </a:solidFill>
        </p:grpSpPr>
        <p:sp>
          <p:nvSpPr>
            <p:cNvPr id="66" name="Freeform 7">
              <a:extLst>
                <a:ext uri="{FF2B5EF4-FFF2-40B4-BE49-F238E27FC236}">
                  <a16:creationId xmlns:a16="http://schemas.microsoft.com/office/drawing/2014/main" id="{2AC388C3-AA16-4284-B535-4B20BABE64FA}"/>
                </a:ext>
              </a:extLst>
            </p:cNvPr>
            <p:cNvSpPr>
              <a:spLocks/>
            </p:cNvSpPr>
            <p:nvPr/>
          </p:nvSpPr>
          <p:spPr bwMode="auto">
            <a:xfrm>
              <a:off x="4014" y="3929"/>
              <a:ext cx="135" cy="142"/>
            </a:xfrm>
            <a:custGeom>
              <a:avLst/>
              <a:gdLst>
                <a:gd name="T0" fmla="*/ 65 w 135"/>
                <a:gd name="T1" fmla="*/ 0 h 142"/>
                <a:gd name="T2" fmla="*/ 86 w 135"/>
                <a:gd name="T3" fmla="*/ 47 h 142"/>
                <a:gd name="T4" fmla="*/ 135 w 135"/>
                <a:gd name="T5" fmla="*/ 59 h 142"/>
                <a:gd name="T6" fmla="*/ 103 w 135"/>
                <a:gd name="T7" fmla="*/ 94 h 142"/>
                <a:gd name="T8" fmla="*/ 108 w 135"/>
                <a:gd name="T9" fmla="*/ 142 h 142"/>
                <a:gd name="T10" fmla="*/ 65 w 135"/>
                <a:gd name="T11" fmla="*/ 118 h 142"/>
                <a:gd name="T12" fmla="*/ 27 w 135"/>
                <a:gd name="T13" fmla="*/ 142 h 142"/>
                <a:gd name="T14" fmla="*/ 33 w 135"/>
                <a:gd name="T15" fmla="*/ 94 h 142"/>
                <a:gd name="T16" fmla="*/ 0 w 135"/>
                <a:gd name="T17" fmla="*/ 59 h 142"/>
                <a:gd name="T18" fmla="*/ 43 w 135"/>
                <a:gd name="T19" fmla="*/ 47 h 142"/>
                <a:gd name="T20" fmla="*/ 65 w 135"/>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42">
                  <a:moveTo>
                    <a:pt x="65" y="0"/>
                  </a:moveTo>
                  <a:lnTo>
                    <a:pt x="86" y="47"/>
                  </a:lnTo>
                  <a:lnTo>
                    <a:pt x="135" y="59"/>
                  </a:lnTo>
                  <a:lnTo>
                    <a:pt x="103" y="94"/>
                  </a:lnTo>
                  <a:lnTo>
                    <a:pt x="108" y="142"/>
                  </a:lnTo>
                  <a:lnTo>
                    <a:pt x="65" y="118"/>
                  </a:lnTo>
                  <a:lnTo>
                    <a:pt x="27" y="142"/>
                  </a:lnTo>
                  <a:lnTo>
                    <a:pt x="33" y="94"/>
                  </a:lnTo>
                  <a:lnTo>
                    <a:pt x="0" y="59"/>
                  </a:lnTo>
                  <a:lnTo>
                    <a:pt x="43" y="47"/>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8">
              <a:extLst>
                <a:ext uri="{FF2B5EF4-FFF2-40B4-BE49-F238E27FC236}">
                  <a16:creationId xmlns:a16="http://schemas.microsoft.com/office/drawing/2014/main" id="{94C4F436-93A0-464E-9CC0-82DDDEAD828A}"/>
                </a:ext>
              </a:extLst>
            </p:cNvPr>
            <p:cNvSpPr>
              <a:spLocks/>
            </p:cNvSpPr>
            <p:nvPr/>
          </p:nvSpPr>
          <p:spPr bwMode="auto">
            <a:xfrm>
              <a:off x="4182" y="3901"/>
              <a:ext cx="167" cy="170"/>
            </a:xfrm>
            <a:custGeom>
              <a:avLst/>
              <a:gdLst>
                <a:gd name="T0" fmla="*/ 70 w 140"/>
                <a:gd name="T1" fmla="*/ 0 h 142"/>
                <a:gd name="T2" fmla="*/ 92 w 140"/>
                <a:gd name="T3" fmla="*/ 47 h 142"/>
                <a:gd name="T4" fmla="*/ 140 w 140"/>
                <a:gd name="T5" fmla="*/ 59 h 142"/>
                <a:gd name="T6" fmla="*/ 102 w 140"/>
                <a:gd name="T7" fmla="*/ 94 h 142"/>
                <a:gd name="T8" fmla="*/ 113 w 140"/>
                <a:gd name="T9" fmla="*/ 142 h 142"/>
                <a:gd name="T10" fmla="*/ 70 w 140"/>
                <a:gd name="T11" fmla="*/ 118 h 142"/>
                <a:gd name="T12" fmla="*/ 27 w 140"/>
                <a:gd name="T13" fmla="*/ 142 h 142"/>
                <a:gd name="T14" fmla="*/ 38 w 140"/>
                <a:gd name="T15" fmla="*/ 94 h 142"/>
                <a:gd name="T16" fmla="*/ 0 w 140"/>
                <a:gd name="T17" fmla="*/ 59 h 142"/>
                <a:gd name="T18" fmla="*/ 49 w 140"/>
                <a:gd name="T19" fmla="*/ 47 h 142"/>
                <a:gd name="T20" fmla="*/ 70 w 140"/>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42">
                  <a:moveTo>
                    <a:pt x="70" y="0"/>
                  </a:moveTo>
                  <a:lnTo>
                    <a:pt x="92" y="47"/>
                  </a:lnTo>
                  <a:lnTo>
                    <a:pt x="140" y="59"/>
                  </a:lnTo>
                  <a:lnTo>
                    <a:pt x="102" y="94"/>
                  </a:lnTo>
                  <a:lnTo>
                    <a:pt x="113" y="142"/>
                  </a:lnTo>
                  <a:lnTo>
                    <a:pt x="70" y="118"/>
                  </a:lnTo>
                  <a:lnTo>
                    <a:pt x="27" y="142"/>
                  </a:lnTo>
                  <a:lnTo>
                    <a:pt x="38" y="94"/>
                  </a:lnTo>
                  <a:lnTo>
                    <a:pt x="0" y="59"/>
                  </a:lnTo>
                  <a:lnTo>
                    <a:pt x="49" y="47"/>
                  </a:lnTo>
                  <a:lnTo>
                    <a:pt x="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9">
              <a:extLst>
                <a:ext uri="{FF2B5EF4-FFF2-40B4-BE49-F238E27FC236}">
                  <a16:creationId xmlns:a16="http://schemas.microsoft.com/office/drawing/2014/main" id="{7091460B-30A9-4C20-808F-6F54943D1832}"/>
                </a:ext>
              </a:extLst>
            </p:cNvPr>
            <p:cNvSpPr>
              <a:spLocks/>
            </p:cNvSpPr>
            <p:nvPr/>
          </p:nvSpPr>
          <p:spPr bwMode="auto">
            <a:xfrm>
              <a:off x="4382" y="3929"/>
              <a:ext cx="134" cy="142"/>
            </a:xfrm>
            <a:custGeom>
              <a:avLst/>
              <a:gdLst>
                <a:gd name="T0" fmla="*/ 70 w 134"/>
                <a:gd name="T1" fmla="*/ 0 h 142"/>
                <a:gd name="T2" fmla="*/ 86 w 134"/>
                <a:gd name="T3" fmla="*/ 47 h 142"/>
                <a:gd name="T4" fmla="*/ 134 w 134"/>
                <a:gd name="T5" fmla="*/ 59 h 142"/>
                <a:gd name="T6" fmla="*/ 102 w 134"/>
                <a:gd name="T7" fmla="*/ 94 h 142"/>
                <a:gd name="T8" fmla="*/ 107 w 134"/>
                <a:gd name="T9" fmla="*/ 142 h 142"/>
                <a:gd name="T10" fmla="*/ 70 w 134"/>
                <a:gd name="T11" fmla="*/ 118 h 142"/>
                <a:gd name="T12" fmla="*/ 27 w 134"/>
                <a:gd name="T13" fmla="*/ 142 h 142"/>
                <a:gd name="T14" fmla="*/ 32 w 134"/>
                <a:gd name="T15" fmla="*/ 94 h 142"/>
                <a:gd name="T16" fmla="*/ 0 w 134"/>
                <a:gd name="T17" fmla="*/ 59 h 142"/>
                <a:gd name="T18" fmla="*/ 48 w 134"/>
                <a:gd name="T19" fmla="*/ 47 h 142"/>
                <a:gd name="T20" fmla="*/ 70 w 134"/>
                <a:gd name="T2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42">
                  <a:moveTo>
                    <a:pt x="70" y="0"/>
                  </a:moveTo>
                  <a:lnTo>
                    <a:pt x="86" y="47"/>
                  </a:lnTo>
                  <a:lnTo>
                    <a:pt x="134" y="59"/>
                  </a:lnTo>
                  <a:lnTo>
                    <a:pt x="102" y="94"/>
                  </a:lnTo>
                  <a:lnTo>
                    <a:pt x="107" y="142"/>
                  </a:lnTo>
                  <a:lnTo>
                    <a:pt x="70" y="118"/>
                  </a:lnTo>
                  <a:lnTo>
                    <a:pt x="27" y="142"/>
                  </a:lnTo>
                  <a:lnTo>
                    <a:pt x="32" y="94"/>
                  </a:lnTo>
                  <a:lnTo>
                    <a:pt x="0" y="59"/>
                  </a:lnTo>
                  <a:lnTo>
                    <a:pt x="48" y="47"/>
                  </a:lnTo>
                  <a:lnTo>
                    <a:pt x="7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id-ID"/>
            </a:p>
          </p:txBody>
        </p:sp>
      </p:grpSp>
      <p:sp>
        <p:nvSpPr>
          <p:cNvPr id="2" name="Footer Placeholder 1">
            <a:extLst>
              <a:ext uri="{FF2B5EF4-FFF2-40B4-BE49-F238E27FC236}">
                <a16:creationId xmlns:a16="http://schemas.microsoft.com/office/drawing/2014/main" id="{74E2048A-4C1B-40F3-9504-65783577FE89}"/>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B4B352F3-882B-463E-8202-C7E3EA262AF1}"/>
              </a:ext>
            </a:extLst>
          </p:cNvPr>
          <p:cNvSpPr>
            <a:spLocks noGrp="1"/>
          </p:cNvSpPr>
          <p:nvPr>
            <p:ph type="sldNum" sz="quarter" idx="4"/>
          </p:nvPr>
        </p:nvSpPr>
        <p:spPr/>
        <p:txBody>
          <a:bodyPr/>
          <a:lstStyle/>
          <a:p>
            <a:fld id="{92B485D1-D61A-494D-A8A9-04DC541B8AAB}" type="slidenum">
              <a:rPr lang="en-US" smtClean="0"/>
              <a:pPr/>
              <a:t>18</a:t>
            </a:fld>
            <a:endParaRPr lang="en-US" dirty="0"/>
          </a:p>
        </p:txBody>
      </p:sp>
      <p:sp>
        <p:nvSpPr>
          <p:cNvPr id="38" name="Freeform: Shape 37">
            <a:extLst>
              <a:ext uri="{FF2B5EF4-FFF2-40B4-BE49-F238E27FC236}">
                <a16:creationId xmlns:a16="http://schemas.microsoft.com/office/drawing/2014/main" id="{95EFA167-355F-4DA6-AEC6-376073D25B80}"/>
              </a:ext>
            </a:extLst>
          </p:cNvPr>
          <p:cNvSpPr/>
          <p:nvPr/>
        </p:nvSpPr>
        <p:spPr>
          <a:xfrm flipH="1">
            <a:off x="5277898"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6039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Placeholder 5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626" b="20626"/>
          <a:stretch>
            <a:fillRect/>
          </a:stretch>
        </p:blipFill>
        <p:spPr/>
      </p:pic>
      <p:sp>
        <p:nvSpPr>
          <p:cNvPr id="15" name="Rectangle 14"/>
          <p:cNvSpPr/>
          <p:nvPr/>
        </p:nvSpPr>
        <p:spPr>
          <a:xfrm>
            <a:off x="0" y="0"/>
            <a:ext cx="12192000" cy="4754880"/>
          </a:xfrm>
          <a:prstGeom prst="rect">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3"/>
              </a:solidFill>
            </a:endParaRPr>
          </a:p>
        </p:txBody>
      </p:sp>
      <p:sp>
        <p:nvSpPr>
          <p:cNvPr id="3" name="Rectangle 2"/>
          <p:cNvSpPr/>
          <p:nvPr/>
        </p:nvSpPr>
        <p:spPr>
          <a:xfrm>
            <a:off x="8200014" y="3518357"/>
            <a:ext cx="2850154" cy="270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2" name="Group 11">
            <a:extLst>
              <a:ext uri="{FF2B5EF4-FFF2-40B4-BE49-F238E27FC236}">
                <a16:creationId xmlns:a16="http://schemas.microsoft.com/office/drawing/2014/main" id="{B3412AEB-48D5-4E0A-A412-330118A22169}"/>
              </a:ext>
            </a:extLst>
          </p:cNvPr>
          <p:cNvGrpSpPr/>
          <p:nvPr/>
        </p:nvGrpSpPr>
        <p:grpSpPr>
          <a:xfrm>
            <a:off x="8346480" y="4872146"/>
            <a:ext cx="2538319" cy="1162031"/>
            <a:chOff x="364156" y="2801281"/>
            <a:chExt cx="2538319" cy="1162031"/>
          </a:xfrm>
        </p:grpSpPr>
        <p:sp>
          <p:nvSpPr>
            <p:cNvPr id="13" name="Text Placeholder 2">
              <a:extLst>
                <a:ext uri="{FF2B5EF4-FFF2-40B4-BE49-F238E27FC236}">
                  <a16:creationId xmlns:a16="http://schemas.microsoft.com/office/drawing/2014/main" id="{A66A06F9-064C-48A1-B75B-7C03FB8B42BB}"/>
                </a:ext>
              </a:extLst>
            </p:cNvPr>
            <p:cNvSpPr txBox="1">
              <a:spLocks/>
            </p:cNvSpPr>
            <p:nvPr/>
          </p:nvSpPr>
          <p:spPr>
            <a:xfrm>
              <a:off x="390083" y="2801281"/>
              <a:ext cx="2486467" cy="409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rPr>
                <a:t>Product 01</a:t>
              </a:r>
            </a:p>
          </p:txBody>
        </p:sp>
        <p:sp>
          <p:nvSpPr>
            <p:cNvPr id="14" name="Rectangle 13">
              <a:extLst>
                <a:ext uri="{FF2B5EF4-FFF2-40B4-BE49-F238E27FC236}">
                  <a16:creationId xmlns:a16="http://schemas.microsoft.com/office/drawing/2014/main" id="{B4A554FD-5F5B-4624-92C8-193B0EBCE3A8}"/>
                </a:ext>
              </a:extLst>
            </p:cNvPr>
            <p:cNvSpPr/>
            <p:nvPr/>
          </p:nvSpPr>
          <p:spPr>
            <a:xfrm>
              <a:off x="364156" y="3074414"/>
              <a:ext cx="2538319" cy="888898"/>
            </a:xfrm>
            <a:prstGeom prst="rect">
              <a:avLst/>
            </a:prstGeom>
          </p:spPr>
          <p:txBody>
            <a:bodyPr wrap="square">
              <a:spAutoFit/>
            </a:bodyPr>
            <a:lstStyle/>
            <a:p>
              <a:pPr algn="ctr">
                <a:lnSpc>
                  <a:spcPct val="120000"/>
                </a:lnSpc>
              </a:pPr>
              <a:r>
                <a:rPr lang="en-US" sz="1100" dirty="0">
                  <a:solidFill>
                    <a:schemeClr val="bg1"/>
                  </a:solidFill>
                  <a:ea typeface="Open Sans Light" panose="020B0306030504020204" pitchFamily="34" charset="0"/>
                  <a:cs typeface="Open Sans Light" panose="020B0306030504020204" pitchFamily="34" charset="0"/>
                </a:rPr>
                <a:t>Lorem Ipsum is simply dummy text of the printing and the industry's the 1500s, </a:t>
              </a:r>
              <a:r>
                <a:rPr lang="en-US" sz="1100" b="1" dirty="0">
                  <a:solidFill>
                    <a:schemeClr val="bg1"/>
                  </a:solidFill>
                  <a:ea typeface="Open Sans Light" panose="020B0306030504020204" pitchFamily="34" charset="0"/>
                  <a:cs typeface="Open Sans Light" panose="020B0306030504020204" pitchFamily="34" charset="0"/>
                </a:rPr>
                <a:t>when an unknown</a:t>
              </a:r>
              <a:endParaRPr lang="en-US" sz="1100" dirty="0">
                <a:solidFill>
                  <a:schemeClr val="bg1"/>
                </a:solidFill>
                <a:ea typeface="Open Sans Light" panose="020B0306030504020204" pitchFamily="34" charset="0"/>
                <a:cs typeface="Open Sans Light" panose="020B0306030504020204" pitchFamily="34" charset="0"/>
              </a:endParaRPr>
            </a:p>
          </p:txBody>
        </p:sp>
      </p:grpSp>
      <p:sp>
        <p:nvSpPr>
          <p:cNvPr id="42" name="AutoShape 4">
            <a:extLst>
              <a:ext uri="{FF2B5EF4-FFF2-40B4-BE49-F238E27FC236}">
                <a16:creationId xmlns:a16="http://schemas.microsoft.com/office/drawing/2014/main" id="{C32368B5-01D5-4900-A2FB-6F628EC808AB}"/>
              </a:ext>
            </a:extLst>
          </p:cNvPr>
          <p:cNvSpPr>
            <a:spLocks/>
          </p:cNvSpPr>
          <p:nvPr/>
        </p:nvSpPr>
        <p:spPr bwMode="auto">
          <a:xfrm>
            <a:off x="9388303" y="4068616"/>
            <a:ext cx="473576" cy="4752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18" name="Rectangle 17"/>
          <p:cNvSpPr/>
          <p:nvPr/>
        </p:nvSpPr>
        <p:spPr>
          <a:xfrm>
            <a:off x="4666679" y="3518357"/>
            <a:ext cx="2850154" cy="270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27" name="Group 26">
            <a:extLst>
              <a:ext uri="{FF2B5EF4-FFF2-40B4-BE49-F238E27FC236}">
                <a16:creationId xmlns:a16="http://schemas.microsoft.com/office/drawing/2014/main" id="{B3412AEB-48D5-4E0A-A412-330118A22169}"/>
              </a:ext>
            </a:extLst>
          </p:cNvPr>
          <p:cNvGrpSpPr/>
          <p:nvPr/>
        </p:nvGrpSpPr>
        <p:grpSpPr>
          <a:xfrm>
            <a:off x="4813145" y="4872146"/>
            <a:ext cx="2538319" cy="1162031"/>
            <a:chOff x="364156" y="2801281"/>
            <a:chExt cx="2538319" cy="1162031"/>
          </a:xfrm>
        </p:grpSpPr>
        <p:sp>
          <p:nvSpPr>
            <p:cNvPr id="28" name="Text Placeholder 2">
              <a:extLst>
                <a:ext uri="{FF2B5EF4-FFF2-40B4-BE49-F238E27FC236}">
                  <a16:creationId xmlns:a16="http://schemas.microsoft.com/office/drawing/2014/main" id="{A66A06F9-064C-48A1-B75B-7C03FB8B42BB}"/>
                </a:ext>
              </a:extLst>
            </p:cNvPr>
            <p:cNvSpPr txBox="1">
              <a:spLocks/>
            </p:cNvSpPr>
            <p:nvPr/>
          </p:nvSpPr>
          <p:spPr>
            <a:xfrm>
              <a:off x="390083" y="2801281"/>
              <a:ext cx="2486467" cy="409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rPr>
                <a:t>Product 01</a:t>
              </a:r>
            </a:p>
          </p:txBody>
        </p:sp>
        <p:sp>
          <p:nvSpPr>
            <p:cNvPr id="29" name="Rectangle 28">
              <a:extLst>
                <a:ext uri="{FF2B5EF4-FFF2-40B4-BE49-F238E27FC236}">
                  <a16:creationId xmlns:a16="http://schemas.microsoft.com/office/drawing/2014/main" id="{B4A554FD-5F5B-4624-92C8-193B0EBCE3A8}"/>
                </a:ext>
              </a:extLst>
            </p:cNvPr>
            <p:cNvSpPr/>
            <p:nvPr/>
          </p:nvSpPr>
          <p:spPr>
            <a:xfrm>
              <a:off x="364156" y="3074414"/>
              <a:ext cx="2538319" cy="888898"/>
            </a:xfrm>
            <a:prstGeom prst="rect">
              <a:avLst/>
            </a:prstGeom>
          </p:spPr>
          <p:txBody>
            <a:bodyPr wrap="square">
              <a:spAutoFit/>
            </a:bodyPr>
            <a:lstStyle/>
            <a:p>
              <a:pPr algn="ctr">
                <a:lnSpc>
                  <a:spcPct val="120000"/>
                </a:lnSpc>
              </a:pPr>
              <a:r>
                <a:rPr lang="en-US" sz="1100" dirty="0">
                  <a:solidFill>
                    <a:schemeClr val="bg1"/>
                  </a:solidFill>
                  <a:ea typeface="Open Sans Light" panose="020B0306030504020204" pitchFamily="34" charset="0"/>
                  <a:cs typeface="Open Sans Light" panose="020B0306030504020204" pitchFamily="34" charset="0"/>
                </a:rPr>
                <a:t>Lorem Ipsum is simply dummy text of the printing and the industry's the 1500s, </a:t>
              </a:r>
              <a:r>
                <a:rPr lang="en-US" sz="1100" b="1" dirty="0">
                  <a:solidFill>
                    <a:schemeClr val="bg1"/>
                  </a:solidFill>
                  <a:ea typeface="Open Sans Light" panose="020B0306030504020204" pitchFamily="34" charset="0"/>
                  <a:cs typeface="Open Sans Light" panose="020B0306030504020204" pitchFamily="34" charset="0"/>
                </a:rPr>
                <a:t>when an unknown</a:t>
              </a:r>
              <a:endParaRPr lang="en-US" sz="1100" dirty="0">
                <a:solidFill>
                  <a:schemeClr val="bg1"/>
                </a:solidFill>
                <a:ea typeface="Open Sans Light" panose="020B0306030504020204" pitchFamily="34" charset="0"/>
                <a:cs typeface="Open Sans Light" panose="020B0306030504020204" pitchFamily="34" charset="0"/>
              </a:endParaRPr>
            </a:p>
          </p:txBody>
        </p:sp>
      </p:grpSp>
      <p:grpSp>
        <p:nvGrpSpPr>
          <p:cNvPr id="43" name="Group 42">
            <a:extLst>
              <a:ext uri="{FF2B5EF4-FFF2-40B4-BE49-F238E27FC236}">
                <a16:creationId xmlns:a16="http://schemas.microsoft.com/office/drawing/2014/main" id="{DCE43D91-2C4D-4DFF-824E-40A99196FFC3}"/>
              </a:ext>
            </a:extLst>
          </p:cNvPr>
          <p:cNvGrpSpPr/>
          <p:nvPr/>
        </p:nvGrpSpPr>
        <p:grpSpPr>
          <a:xfrm>
            <a:off x="5923577" y="4053555"/>
            <a:ext cx="336357" cy="490309"/>
            <a:chOff x="5429367" y="4908078"/>
            <a:chExt cx="319088" cy="465138"/>
          </a:xfrm>
          <a:solidFill>
            <a:schemeClr val="bg1"/>
          </a:solidFill>
        </p:grpSpPr>
        <p:sp>
          <p:nvSpPr>
            <p:cNvPr id="44" name="AutoShape 97">
              <a:extLst>
                <a:ext uri="{FF2B5EF4-FFF2-40B4-BE49-F238E27FC236}">
                  <a16:creationId xmlns:a16="http://schemas.microsoft.com/office/drawing/2014/main" id="{7D5F9E47-96F1-431C-A43F-205366992CA5}"/>
                </a:ext>
              </a:extLst>
            </p:cNvPr>
            <p:cNvSpPr>
              <a:spLocks/>
            </p:cNvSpPr>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45" name="AutoShape 98">
              <a:extLst>
                <a:ext uri="{FF2B5EF4-FFF2-40B4-BE49-F238E27FC236}">
                  <a16:creationId xmlns:a16="http://schemas.microsoft.com/office/drawing/2014/main" id="{2758B9C3-703F-4787-AAE1-2E113C400396}"/>
                </a:ext>
              </a:extLst>
            </p:cNvPr>
            <p:cNvSpPr>
              <a:spLocks/>
            </p:cNvSpPr>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46" name="AutoShape 99">
              <a:extLst>
                <a:ext uri="{FF2B5EF4-FFF2-40B4-BE49-F238E27FC236}">
                  <a16:creationId xmlns:a16="http://schemas.microsoft.com/office/drawing/2014/main" id="{28DEB365-3D8A-4403-87C4-9A09FEFF45B0}"/>
                </a:ext>
              </a:extLst>
            </p:cNvPr>
            <p:cNvSpPr>
              <a:spLocks/>
            </p:cNvSpPr>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sp>
        <p:nvSpPr>
          <p:cNvPr id="30" name="Rectangle 29"/>
          <p:cNvSpPr/>
          <p:nvPr/>
        </p:nvSpPr>
        <p:spPr>
          <a:xfrm>
            <a:off x="1133344" y="3518357"/>
            <a:ext cx="2850154" cy="27075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9" name="Group 38">
            <a:extLst>
              <a:ext uri="{FF2B5EF4-FFF2-40B4-BE49-F238E27FC236}">
                <a16:creationId xmlns:a16="http://schemas.microsoft.com/office/drawing/2014/main" id="{B3412AEB-48D5-4E0A-A412-330118A22169}"/>
              </a:ext>
            </a:extLst>
          </p:cNvPr>
          <p:cNvGrpSpPr/>
          <p:nvPr/>
        </p:nvGrpSpPr>
        <p:grpSpPr>
          <a:xfrm>
            <a:off x="1279810" y="4872146"/>
            <a:ext cx="2538319" cy="1162031"/>
            <a:chOff x="364156" y="2801281"/>
            <a:chExt cx="2538319" cy="1162031"/>
          </a:xfrm>
        </p:grpSpPr>
        <p:sp>
          <p:nvSpPr>
            <p:cNvPr id="40" name="Text Placeholder 2">
              <a:extLst>
                <a:ext uri="{FF2B5EF4-FFF2-40B4-BE49-F238E27FC236}">
                  <a16:creationId xmlns:a16="http://schemas.microsoft.com/office/drawing/2014/main" id="{A66A06F9-064C-48A1-B75B-7C03FB8B42BB}"/>
                </a:ext>
              </a:extLst>
            </p:cNvPr>
            <p:cNvSpPr txBox="1">
              <a:spLocks/>
            </p:cNvSpPr>
            <p:nvPr/>
          </p:nvSpPr>
          <p:spPr>
            <a:xfrm>
              <a:off x="390083" y="2801281"/>
              <a:ext cx="2486467" cy="409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bg1"/>
                  </a:solidFill>
                </a:rPr>
                <a:t>Product 01</a:t>
              </a:r>
            </a:p>
          </p:txBody>
        </p:sp>
        <p:sp>
          <p:nvSpPr>
            <p:cNvPr id="41" name="Rectangle 40">
              <a:extLst>
                <a:ext uri="{FF2B5EF4-FFF2-40B4-BE49-F238E27FC236}">
                  <a16:creationId xmlns:a16="http://schemas.microsoft.com/office/drawing/2014/main" id="{B4A554FD-5F5B-4624-92C8-193B0EBCE3A8}"/>
                </a:ext>
              </a:extLst>
            </p:cNvPr>
            <p:cNvSpPr/>
            <p:nvPr/>
          </p:nvSpPr>
          <p:spPr>
            <a:xfrm>
              <a:off x="364156" y="3074414"/>
              <a:ext cx="2538319" cy="888898"/>
            </a:xfrm>
            <a:prstGeom prst="rect">
              <a:avLst/>
            </a:prstGeom>
          </p:spPr>
          <p:txBody>
            <a:bodyPr wrap="square">
              <a:spAutoFit/>
            </a:bodyPr>
            <a:lstStyle/>
            <a:p>
              <a:pPr algn="ctr">
                <a:lnSpc>
                  <a:spcPct val="120000"/>
                </a:lnSpc>
              </a:pPr>
              <a:r>
                <a:rPr lang="en-US" sz="1100" dirty="0">
                  <a:solidFill>
                    <a:schemeClr val="bg1"/>
                  </a:solidFill>
                  <a:ea typeface="Open Sans Light" panose="020B0306030504020204" pitchFamily="34" charset="0"/>
                  <a:cs typeface="Open Sans Light" panose="020B0306030504020204" pitchFamily="34" charset="0"/>
                </a:rPr>
                <a:t>Lorem Ipsum is simply dummy text of the printing and the industry's the 1500s, </a:t>
              </a:r>
              <a:r>
                <a:rPr lang="en-US" sz="1100" b="1" dirty="0">
                  <a:solidFill>
                    <a:schemeClr val="bg1"/>
                  </a:solidFill>
                  <a:ea typeface="Open Sans Light" panose="020B0306030504020204" pitchFamily="34" charset="0"/>
                  <a:cs typeface="Open Sans Light" panose="020B0306030504020204" pitchFamily="34" charset="0"/>
                </a:rPr>
                <a:t>when an unknown</a:t>
              </a:r>
              <a:endParaRPr lang="en-US" sz="1100" dirty="0">
                <a:solidFill>
                  <a:schemeClr val="bg1"/>
                </a:solidFill>
                <a:ea typeface="Open Sans Light" panose="020B0306030504020204" pitchFamily="34" charset="0"/>
                <a:cs typeface="Open Sans Light" panose="020B0306030504020204" pitchFamily="34" charset="0"/>
              </a:endParaRPr>
            </a:p>
          </p:txBody>
        </p:sp>
      </p:grpSp>
      <p:sp>
        <p:nvSpPr>
          <p:cNvPr id="49" name="AutoShape 111">
            <a:extLst>
              <a:ext uri="{FF2B5EF4-FFF2-40B4-BE49-F238E27FC236}">
                <a16:creationId xmlns:a16="http://schemas.microsoft.com/office/drawing/2014/main" id="{1BCA2EA1-E2B9-42FD-A930-8923C7E0E3D1}"/>
              </a:ext>
            </a:extLst>
          </p:cNvPr>
          <p:cNvSpPr>
            <a:spLocks/>
          </p:cNvSpPr>
          <p:nvPr/>
        </p:nvSpPr>
        <p:spPr bwMode="auto">
          <a:xfrm>
            <a:off x="2303814" y="4084512"/>
            <a:ext cx="490309" cy="4593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4" name="Text Placeholder 1">
            <a:extLst>
              <a:ext uri="{FF2B5EF4-FFF2-40B4-BE49-F238E27FC236}">
                <a16:creationId xmlns:a16="http://schemas.microsoft.com/office/drawing/2014/main" id="{96202E22-44E4-4325-99D9-5AFB7C0AEF3D}"/>
              </a:ext>
            </a:extLst>
          </p:cNvPr>
          <p:cNvSpPr txBox="1">
            <a:spLocks/>
          </p:cNvSpPr>
          <p:nvPr/>
        </p:nvSpPr>
        <p:spPr>
          <a:xfrm>
            <a:off x="412652" y="1156446"/>
            <a:ext cx="11366695" cy="548738"/>
          </a:xfrm>
          <a:custGeom>
            <a:avLst/>
            <a:gdLst>
              <a:gd name="connsiteX0" fmla="*/ 0 w 12192000"/>
              <a:gd name="connsiteY0" fmla="*/ 0 h 4754880"/>
              <a:gd name="connsiteX1" fmla="*/ 12192000 w 12192000"/>
              <a:gd name="connsiteY1" fmla="*/ 0 h 4754880"/>
              <a:gd name="connsiteX2" fmla="*/ 12192000 w 12192000"/>
              <a:gd name="connsiteY2" fmla="*/ 4754880 h 4754880"/>
              <a:gd name="connsiteX3" fmla="*/ 0 w 12192000"/>
              <a:gd name="connsiteY3" fmla="*/ 4754880 h 4754880"/>
            </a:gdLst>
            <a:ahLst/>
            <a:cxnLst>
              <a:cxn ang="0">
                <a:pos x="connsiteX0" y="connsiteY0"/>
              </a:cxn>
              <a:cxn ang="0">
                <a:pos x="connsiteX1" y="connsiteY1"/>
              </a:cxn>
              <a:cxn ang="0">
                <a:pos x="connsiteX2" y="connsiteY2"/>
              </a:cxn>
              <a:cxn ang="0">
                <a:pos x="connsiteX3" y="connsiteY3"/>
              </a:cxn>
            </a:cxnLst>
            <a:rect l="l" t="t" r="r" b="b"/>
            <a:pathLst>
              <a:path w="12192000" h="4754880">
                <a:moveTo>
                  <a:pt x="0" y="0"/>
                </a:moveTo>
                <a:lnTo>
                  <a:pt x="12192000" y="0"/>
                </a:lnTo>
                <a:lnTo>
                  <a:pt x="12192000" y="4754880"/>
                </a:lnTo>
                <a:lnTo>
                  <a:pt x="0" y="4754880"/>
                </a:lnTo>
                <a:close/>
              </a:path>
            </a:pathLst>
          </a:custGeom>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dirty="0">
                <a:solidFill>
                  <a:schemeClr val="bg1"/>
                </a:solidFill>
              </a:rPr>
              <a:t>OFFER THIS SUMMER</a:t>
            </a:r>
          </a:p>
        </p:txBody>
      </p:sp>
      <p:sp>
        <p:nvSpPr>
          <p:cNvPr id="55" name="Rectangle 54">
            <a:extLst>
              <a:ext uri="{FF2B5EF4-FFF2-40B4-BE49-F238E27FC236}">
                <a16:creationId xmlns:a16="http://schemas.microsoft.com/office/drawing/2014/main" id="{257B6E96-5D51-4D9E-84E6-EFC92576BC33}"/>
              </a:ext>
            </a:extLst>
          </p:cNvPr>
          <p:cNvSpPr/>
          <p:nvPr/>
        </p:nvSpPr>
        <p:spPr>
          <a:xfrm>
            <a:off x="1698627" y="1705184"/>
            <a:ext cx="8794746" cy="535531"/>
          </a:xfrm>
          <a:prstGeom prst="rect">
            <a:avLst/>
          </a:prstGeom>
        </p:spPr>
        <p:txBody>
          <a:bodyPr wrap="square">
            <a:spAutoFit/>
          </a:bodyPr>
          <a:lstStyle/>
          <a:p>
            <a:pPr algn="ctr">
              <a:lnSpc>
                <a:spcPct val="120000"/>
              </a:lnSpc>
            </a:pPr>
            <a:r>
              <a:rPr lang="en-US" sz="1200" dirty="0">
                <a:solidFill>
                  <a:schemeClr val="bg1"/>
                </a:solidFill>
                <a:ea typeface="Open Sans Light" panose="020B0306030504020204" pitchFamily="34" charset="0"/>
                <a:cs typeface="Open Sans Light" panose="020B0306030504020204" pitchFamily="34" charset="0"/>
              </a:rPr>
              <a:t>Lorem Ipsum is simply dummy text of the printing and the industry's standard dummy text ever since the 1500s, </a:t>
            </a:r>
            <a:r>
              <a:rPr lang="en-US" sz="1200" b="1" dirty="0">
                <a:solidFill>
                  <a:schemeClr val="bg1"/>
                </a:solidFill>
                <a:ea typeface="Open Sans Light" panose="020B0306030504020204" pitchFamily="34" charset="0"/>
                <a:cs typeface="Open Sans Light" panose="020B0306030504020204" pitchFamily="34" charset="0"/>
              </a:rPr>
              <a:t>when an unknown printer took a galley of type</a:t>
            </a:r>
            <a:r>
              <a:rPr lang="en-US" sz="1200" dirty="0">
                <a:solidFill>
                  <a:schemeClr val="bg1"/>
                </a:solidFill>
                <a:ea typeface="Open Sans Light" panose="020B0306030504020204" pitchFamily="34" charset="0"/>
                <a:cs typeface="Open Sans Light" panose="020B0306030504020204" pitchFamily="34" charset="0"/>
              </a:rPr>
              <a:t>. Lorem Ipsum is simply dummy text of the printing and the</a:t>
            </a:r>
          </a:p>
        </p:txBody>
      </p:sp>
      <p:sp>
        <p:nvSpPr>
          <p:cNvPr id="56" name="Rounded Rectangle 55"/>
          <p:cNvSpPr/>
          <p:nvPr/>
        </p:nvSpPr>
        <p:spPr>
          <a:xfrm>
            <a:off x="5243296" y="2520567"/>
            <a:ext cx="1705408" cy="516526"/>
          </a:xfrm>
          <a:prstGeom prst="roundRect">
            <a:avLst>
              <a:gd name="adj" fmla="val 10139"/>
            </a:avLst>
          </a:prstGeom>
          <a:solidFill>
            <a:schemeClr val="accent2"/>
          </a:solidFill>
          <a:ln>
            <a:noFill/>
          </a:ln>
          <a:effectLst>
            <a:outerShdw blurRad="266700" dir="5400000" sx="121000" sy="121000" algn="ctr" rotWithShape="0">
              <a:srgbClr val="000000">
                <a:alpha val="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00" b="1" spc="300" dirty="0"/>
              <a:t>READ MORE</a:t>
            </a:r>
          </a:p>
        </p:txBody>
      </p:sp>
      <p:sp>
        <p:nvSpPr>
          <p:cNvPr id="2" name="Footer Placeholder 1">
            <a:extLst>
              <a:ext uri="{FF2B5EF4-FFF2-40B4-BE49-F238E27FC236}">
                <a16:creationId xmlns:a16="http://schemas.microsoft.com/office/drawing/2014/main" id="{9AF11639-D290-4451-84F4-37FBDE13A6D6}"/>
              </a:ext>
            </a:extLst>
          </p:cNvPr>
          <p:cNvSpPr>
            <a:spLocks noGrp="1"/>
          </p:cNvSpPr>
          <p:nvPr>
            <p:ph type="ftr" sz="quarter" idx="3"/>
          </p:nvPr>
        </p:nvSpPr>
        <p:spPr/>
        <p:txBody>
          <a:bodyPr/>
          <a:lstStyle/>
          <a:p>
            <a:r>
              <a:rPr lang="en-US"/>
              <a:t>FOOTER</a:t>
            </a:r>
            <a:endParaRPr lang="en-US" dirty="0"/>
          </a:p>
        </p:txBody>
      </p:sp>
      <p:sp>
        <p:nvSpPr>
          <p:cNvPr id="4" name="Slide Number Placeholder 3">
            <a:extLst>
              <a:ext uri="{FF2B5EF4-FFF2-40B4-BE49-F238E27FC236}">
                <a16:creationId xmlns:a16="http://schemas.microsoft.com/office/drawing/2014/main" id="{79CC360D-316B-4C84-972F-675A27107B6C}"/>
              </a:ext>
            </a:extLst>
          </p:cNvPr>
          <p:cNvSpPr>
            <a:spLocks noGrp="1"/>
          </p:cNvSpPr>
          <p:nvPr>
            <p:ph type="sldNum" sz="quarter" idx="4"/>
          </p:nvPr>
        </p:nvSpPr>
        <p:spPr/>
        <p:txBody>
          <a:bodyPr/>
          <a:lstStyle/>
          <a:p>
            <a:fld id="{92B485D1-D61A-494D-A8A9-04DC541B8AAB}" type="slidenum">
              <a:rPr lang="en-US" smtClean="0"/>
              <a:pPr/>
              <a:t>19</a:t>
            </a:fld>
            <a:endParaRPr lang="en-US" dirty="0"/>
          </a:p>
        </p:txBody>
      </p:sp>
      <p:sp>
        <p:nvSpPr>
          <p:cNvPr id="32" name="Freeform: Shape 31">
            <a:extLst>
              <a:ext uri="{FF2B5EF4-FFF2-40B4-BE49-F238E27FC236}">
                <a16:creationId xmlns:a16="http://schemas.microsoft.com/office/drawing/2014/main" id="{C9A421DC-155F-4115-8E66-89ABB45F54D0}"/>
              </a:ext>
            </a:extLst>
          </p:cNvPr>
          <p:cNvSpPr/>
          <p:nvPr/>
        </p:nvSpPr>
        <p:spPr>
          <a:xfrm flipH="1">
            <a:off x="5277898"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335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71F02A64-7BDD-48E5-8B83-B68C8210981F}"/>
              </a:ext>
            </a:extLst>
          </p:cNvPr>
          <p:cNvSpPr txBox="1">
            <a:spLocks/>
          </p:cNvSpPr>
          <p:nvPr/>
        </p:nvSpPr>
        <p:spPr>
          <a:xfrm>
            <a:off x="247650" y="1128223"/>
            <a:ext cx="3842621" cy="9787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accent2"/>
                </a:solidFill>
              </a:rPr>
              <a:t>OUR </a:t>
            </a:r>
            <a:br>
              <a:rPr lang="en-US" sz="3200" b="1" dirty="0">
                <a:solidFill>
                  <a:schemeClr val="accent2"/>
                </a:solidFill>
              </a:rPr>
            </a:br>
            <a:r>
              <a:rPr lang="en-US" sz="3200" b="1" dirty="0">
                <a:solidFill>
                  <a:schemeClr val="accent2"/>
                </a:solidFill>
              </a:rPr>
              <a:t>PORTFOLIO</a:t>
            </a:r>
          </a:p>
        </p:txBody>
      </p:sp>
      <p:sp>
        <p:nvSpPr>
          <p:cNvPr id="7" name="Rectangle 6">
            <a:extLst>
              <a:ext uri="{FF2B5EF4-FFF2-40B4-BE49-F238E27FC236}">
                <a16:creationId xmlns:a16="http://schemas.microsoft.com/office/drawing/2014/main" id="{EB2B97A9-D03F-413B-9F63-511EE71D0070}"/>
              </a:ext>
            </a:extLst>
          </p:cNvPr>
          <p:cNvSpPr/>
          <p:nvPr/>
        </p:nvSpPr>
        <p:spPr>
          <a:xfrm>
            <a:off x="247650" y="2348914"/>
            <a:ext cx="3581833" cy="1182953"/>
          </a:xfrm>
          <a:prstGeom prst="rect">
            <a:avLst/>
          </a:prstGeom>
        </p:spPr>
        <p:txBody>
          <a:bodyPr wrap="square">
            <a:spAutoFit/>
          </a:bodyPr>
          <a:lstStyle/>
          <a:p>
            <a:pPr>
              <a:lnSpc>
                <a:spcPct val="120000"/>
              </a:lnSpc>
            </a:pPr>
            <a:r>
              <a:rPr lang="en-US" sz="1200" dirty="0">
                <a:solidFill>
                  <a:schemeClr val="tx1">
                    <a:lumMod val="50000"/>
                    <a:lumOff val="50000"/>
                  </a:schemeClr>
                </a:solidFill>
                <a:ea typeface="Open Sans Light" panose="020B0306030504020204" pitchFamily="34" charset="0"/>
                <a:cs typeface="Open Sans Light" panose="020B0306030504020204" pitchFamily="34" charset="0"/>
              </a:rPr>
              <a:t>Lorem Ipsum is simply dummy text of the printing and typesetting industry. Lorem Ipsum has been the industry's standard dummy text ever since the 1500s, </a:t>
            </a:r>
            <a:r>
              <a:rPr lang="en-US" sz="1200" b="1" dirty="0">
                <a:solidFill>
                  <a:schemeClr val="tx1">
                    <a:lumMod val="50000"/>
                    <a:lumOff val="50000"/>
                  </a:schemeClr>
                </a:solidFill>
                <a:ea typeface="Open Sans Light" panose="020B0306030504020204" pitchFamily="34" charset="0"/>
                <a:cs typeface="Open Sans Light" panose="020B0306030504020204" pitchFamily="34" charset="0"/>
              </a:rPr>
              <a:t>when an unknown printer took a galley of type</a:t>
            </a:r>
            <a:r>
              <a:rPr lang="en-US" sz="1200" dirty="0">
                <a:solidFill>
                  <a:schemeClr val="tx1">
                    <a:lumMod val="50000"/>
                    <a:lumOff val="50000"/>
                  </a:schemeClr>
                </a:solidFill>
                <a:ea typeface="Open Sans Light" panose="020B0306030504020204" pitchFamily="34" charset="0"/>
                <a:cs typeface="Open Sans Light" panose="020B0306030504020204" pitchFamily="34" charset="0"/>
              </a:rPr>
              <a:t>.</a:t>
            </a:r>
          </a:p>
        </p:txBody>
      </p:sp>
      <p:pic>
        <p:nvPicPr>
          <p:cNvPr id="29" name="Picture Placeholder 2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826" r="22826"/>
          <a:stretch>
            <a:fillRect/>
          </a:stretch>
        </p:blipFill>
        <p:spPr/>
      </p:pic>
      <p:pic>
        <p:nvPicPr>
          <p:cNvPr id="31" name="Picture Placeholder 30"/>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659" r="2659"/>
          <a:stretch>
            <a:fillRect/>
          </a:stretch>
        </p:blipFill>
        <p:spPr/>
      </p:pic>
      <p:pic>
        <p:nvPicPr>
          <p:cNvPr id="33" name="Picture Placeholder 32"/>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2535" r="12535"/>
          <a:stretch>
            <a:fillRect/>
          </a:stretch>
        </p:blipFill>
        <p:spPr/>
      </p:pic>
      <p:sp>
        <p:nvSpPr>
          <p:cNvPr id="9" name="TextBox 8">
            <a:extLst>
              <a:ext uri="{FF2B5EF4-FFF2-40B4-BE49-F238E27FC236}">
                <a16:creationId xmlns:a16="http://schemas.microsoft.com/office/drawing/2014/main" id="{AC9F9C54-FC97-4AF7-8F99-E39EE643BA3D}"/>
              </a:ext>
            </a:extLst>
          </p:cNvPr>
          <p:cNvSpPr txBox="1"/>
          <p:nvPr/>
        </p:nvSpPr>
        <p:spPr>
          <a:xfrm>
            <a:off x="247650" y="4523120"/>
            <a:ext cx="1027845" cy="523220"/>
          </a:xfrm>
          <a:prstGeom prst="rect">
            <a:avLst/>
          </a:prstGeom>
          <a:noFill/>
        </p:spPr>
        <p:txBody>
          <a:bodyPr wrap="none" rtlCol="0">
            <a:spAutoFit/>
          </a:bodyPr>
          <a:lstStyle/>
          <a:p>
            <a:r>
              <a:rPr lang="en-US" sz="2800" b="1" dirty="0">
                <a:solidFill>
                  <a:schemeClr val="accent2"/>
                </a:solidFill>
              </a:rPr>
              <a:t>352+</a:t>
            </a:r>
          </a:p>
        </p:txBody>
      </p:sp>
      <p:sp>
        <p:nvSpPr>
          <p:cNvPr id="10" name="Rectangle 9">
            <a:extLst>
              <a:ext uri="{FF2B5EF4-FFF2-40B4-BE49-F238E27FC236}">
                <a16:creationId xmlns:a16="http://schemas.microsoft.com/office/drawing/2014/main" id="{7B173B11-1B70-4709-8313-50CC51DAE2F0}"/>
              </a:ext>
            </a:extLst>
          </p:cNvPr>
          <p:cNvSpPr/>
          <p:nvPr/>
        </p:nvSpPr>
        <p:spPr>
          <a:xfrm>
            <a:off x="247650" y="4958202"/>
            <a:ext cx="1779654" cy="276999"/>
          </a:xfrm>
          <a:prstGeom prst="rect">
            <a:avLst/>
          </a:prstGeom>
        </p:spPr>
        <p:txBody>
          <a:bodyPr wrap="none">
            <a:spAutoFit/>
          </a:bodyPr>
          <a:lstStyle/>
          <a:p>
            <a:r>
              <a:rPr lang="en-US" sz="1200" i="1" dirty="0">
                <a:solidFill>
                  <a:schemeClr val="tx1">
                    <a:lumMod val="50000"/>
                    <a:lumOff val="50000"/>
                  </a:schemeClr>
                </a:solidFill>
                <a:ea typeface="Open Sans Light" panose="020B0306030504020204" pitchFamily="34" charset="0"/>
                <a:cs typeface="Open Sans Light" panose="020B0306030504020204" pitchFamily="34" charset="0"/>
              </a:rPr>
              <a:t>Your Short Text Here</a:t>
            </a:r>
            <a:endParaRPr lang="en-US" sz="1200" i="1" dirty="0"/>
          </a:p>
        </p:txBody>
      </p:sp>
      <p:sp>
        <p:nvSpPr>
          <p:cNvPr id="12" name="TextBox 11">
            <a:extLst>
              <a:ext uri="{FF2B5EF4-FFF2-40B4-BE49-F238E27FC236}">
                <a16:creationId xmlns:a16="http://schemas.microsoft.com/office/drawing/2014/main" id="{EAC12070-4030-4195-879D-3F46FF636404}"/>
              </a:ext>
            </a:extLst>
          </p:cNvPr>
          <p:cNvSpPr txBox="1"/>
          <p:nvPr/>
        </p:nvSpPr>
        <p:spPr>
          <a:xfrm>
            <a:off x="2102857" y="4523120"/>
            <a:ext cx="1027845" cy="523220"/>
          </a:xfrm>
          <a:prstGeom prst="rect">
            <a:avLst/>
          </a:prstGeom>
          <a:noFill/>
        </p:spPr>
        <p:txBody>
          <a:bodyPr wrap="none" rtlCol="0">
            <a:spAutoFit/>
          </a:bodyPr>
          <a:lstStyle/>
          <a:p>
            <a:r>
              <a:rPr lang="en-US" sz="2800" b="1" dirty="0">
                <a:solidFill>
                  <a:schemeClr val="accent2"/>
                </a:solidFill>
              </a:rPr>
              <a:t>352+</a:t>
            </a:r>
          </a:p>
        </p:txBody>
      </p:sp>
      <p:sp>
        <p:nvSpPr>
          <p:cNvPr id="13" name="Rectangle 12">
            <a:extLst>
              <a:ext uri="{FF2B5EF4-FFF2-40B4-BE49-F238E27FC236}">
                <a16:creationId xmlns:a16="http://schemas.microsoft.com/office/drawing/2014/main" id="{7A2BCDB2-F1F2-4B1A-9C94-F3285B3F654E}"/>
              </a:ext>
            </a:extLst>
          </p:cNvPr>
          <p:cNvSpPr/>
          <p:nvPr/>
        </p:nvSpPr>
        <p:spPr>
          <a:xfrm>
            <a:off x="2102857" y="4958202"/>
            <a:ext cx="1779654" cy="276999"/>
          </a:xfrm>
          <a:prstGeom prst="rect">
            <a:avLst/>
          </a:prstGeom>
        </p:spPr>
        <p:txBody>
          <a:bodyPr wrap="none">
            <a:spAutoFit/>
          </a:bodyPr>
          <a:lstStyle/>
          <a:p>
            <a:r>
              <a:rPr lang="en-US" sz="1200" i="1" dirty="0">
                <a:solidFill>
                  <a:schemeClr val="tx1">
                    <a:lumMod val="50000"/>
                    <a:lumOff val="50000"/>
                  </a:schemeClr>
                </a:solidFill>
                <a:ea typeface="Open Sans Light" panose="020B0306030504020204" pitchFamily="34" charset="0"/>
                <a:cs typeface="Open Sans Light" panose="020B0306030504020204" pitchFamily="34" charset="0"/>
              </a:rPr>
              <a:t>Your Short Text Here</a:t>
            </a:r>
            <a:endParaRPr lang="en-US" sz="1200" i="1" dirty="0"/>
          </a:p>
        </p:txBody>
      </p:sp>
      <p:sp>
        <p:nvSpPr>
          <p:cNvPr id="34" name="AutoShape 4">
            <a:extLst>
              <a:ext uri="{FF2B5EF4-FFF2-40B4-BE49-F238E27FC236}">
                <a16:creationId xmlns:a16="http://schemas.microsoft.com/office/drawing/2014/main" id="{C32368B5-01D5-4900-A2FB-6F628EC808AB}"/>
              </a:ext>
            </a:extLst>
          </p:cNvPr>
          <p:cNvSpPr>
            <a:spLocks/>
          </p:cNvSpPr>
          <p:nvPr/>
        </p:nvSpPr>
        <p:spPr bwMode="auto">
          <a:xfrm>
            <a:off x="2188117" y="4213904"/>
            <a:ext cx="224566" cy="2253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37" name="AutoShape 111">
            <a:extLst>
              <a:ext uri="{FF2B5EF4-FFF2-40B4-BE49-F238E27FC236}">
                <a16:creationId xmlns:a16="http://schemas.microsoft.com/office/drawing/2014/main" id="{1BCA2EA1-E2B9-42FD-A930-8923C7E0E3D1}"/>
              </a:ext>
            </a:extLst>
          </p:cNvPr>
          <p:cNvSpPr>
            <a:spLocks/>
          </p:cNvSpPr>
          <p:nvPr/>
        </p:nvSpPr>
        <p:spPr bwMode="auto">
          <a:xfrm>
            <a:off x="347662" y="4230465"/>
            <a:ext cx="232501" cy="2178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3" name="Footer Placeholder 2">
            <a:extLst>
              <a:ext uri="{FF2B5EF4-FFF2-40B4-BE49-F238E27FC236}">
                <a16:creationId xmlns:a16="http://schemas.microsoft.com/office/drawing/2014/main" id="{5F92849F-8448-413B-AA1B-4C7DCB11E5A9}"/>
              </a:ext>
            </a:extLst>
          </p:cNvPr>
          <p:cNvSpPr>
            <a:spLocks noGrp="1"/>
          </p:cNvSpPr>
          <p:nvPr>
            <p:ph type="ftr" sz="quarter" idx="3"/>
          </p:nvPr>
        </p:nvSpPr>
        <p:spPr/>
        <p:txBody>
          <a:bodyPr/>
          <a:lstStyle/>
          <a:p>
            <a:r>
              <a:rPr lang="en-US"/>
              <a:t>FOOTER</a:t>
            </a:r>
            <a:endParaRPr lang="en-US" dirty="0"/>
          </a:p>
        </p:txBody>
      </p:sp>
      <p:sp>
        <p:nvSpPr>
          <p:cNvPr id="4" name="Slide Number Placeholder 3">
            <a:extLst>
              <a:ext uri="{FF2B5EF4-FFF2-40B4-BE49-F238E27FC236}">
                <a16:creationId xmlns:a16="http://schemas.microsoft.com/office/drawing/2014/main" id="{8B1CDC56-067D-45F3-8871-1AB73C5C49A3}"/>
              </a:ext>
            </a:extLst>
          </p:cNvPr>
          <p:cNvSpPr>
            <a:spLocks noGrp="1"/>
          </p:cNvSpPr>
          <p:nvPr>
            <p:ph type="sldNum" sz="quarter" idx="4"/>
          </p:nvPr>
        </p:nvSpPr>
        <p:spPr/>
        <p:txBody>
          <a:bodyPr/>
          <a:lstStyle/>
          <a:p>
            <a:fld id="{92B485D1-D61A-494D-A8A9-04DC541B8AAB}" type="slidenum">
              <a:rPr lang="en-US" smtClean="0"/>
              <a:pPr/>
              <a:t>2</a:t>
            </a:fld>
            <a:endParaRPr lang="en-US" dirty="0"/>
          </a:p>
        </p:txBody>
      </p:sp>
      <p:sp>
        <p:nvSpPr>
          <p:cNvPr id="20" name="Freeform: Shape 19">
            <a:extLst>
              <a:ext uri="{FF2B5EF4-FFF2-40B4-BE49-F238E27FC236}">
                <a16:creationId xmlns:a16="http://schemas.microsoft.com/office/drawing/2014/main" id="{2A2852DB-3A8D-43D8-A07D-1D488BE18292}"/>
              </a:ext>
            </a:extLst>
          </p:cNvPr>
          <p:cNvSpPr/>
          <p:nvPr/>
        </p:nvSpPr>
        <p:spPr>
          <a:xfrm flipH="1">
            <a:off x="350894"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742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3DCE0E-8598-41D4-876B-14FFBF640A4D}"/>
              </a:ext>
            </a:extLst>
          </p:cNvPr>
          <p:cNvSpPr/>
          <p:nvPr/>
        </p:nvSpPr>
        <p:spPr>
          <a:xfrm>
            <a:off x="6096000" y="1800663"/>
            <a:ext cx="6096000" cy="44153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9" name="Picture Placeholder 18"/>
          <p:cNvPicPr>
            <a:picLocks noGrp="1" noChangeAspect="1"/>
          </p:cNvPicPr>
          <p:nvPr>
            <p:ph type="pic" sz="quarter" idx="17"/>
          </p:nvPr>
        </p:nvPicPr>
        <p:blipFill>
          <a:blip r:embed="rId2" cstate="hqprint">
            <a:extLst>
              <a:ext uri="{28A0092B-C50C-407E-A947-70E740481C1C}">
                <a14:useLocalDpi xmlns:a14="http://schemas.microsoft.com/office/drawing/2010/main" val="0"/>
              </a:ext>
            </a:extLst>
          </a:blip>
          <a:srcRect l="16742" r="16742"/>
          <a:stretch>
            <a:fillRect/>
          </a:stretch>
        </p:blipFill>
        <p:spPr/>
      </p:pic>
      <p:pic>
        <p:nvPicPr>
          <p:cNvPr id="18" name="Picture Placeholder 17"/>
          <p:cNvPicPr>
            <a:picLocks noGrp="1" noChangeAspect="1"/>
          </p:cNvPicPr>
          <p:nvPr>
            <p:ph type="pic" sz="quarter" idx="18"/>
          </p:nvPr>
        </p:nvPicPr>
        <p:blipFill>
          <a:blip r:embed="rId3" cstate="hqprint">
            <a:extLst>
              <a:ext uri="{28A0092B-C50C-407E-A947-70E740481C1C}">
                <a14:useLocalDpi xmlns:a14="http://schemas.microsoft.com/office/drawing/2010/main" val="0"/>
              </a:ext>
            </a:extLst>
          </a:blip>
          <a:srcRect l="16428" r="16428"/>
          <a:stretch>
            <a:fillRect/>
          </a:stretch>
        </p:blipFill>
        <p:spPr/>
      </p:pic>
      <p:pic>
        <p:nvPicPr>
          <p:cNvPr id="10" name="Picture Placeholder 9">
            <a:extLst>
              <a:ext uri="{FF2B5EF4-FFF2-40B4-BE49-F238E27FC236}">
                <a16:creationId xmlns:a16="http://schemas.microsoft.com/office/drawing/2014/main" id="{36984126-4D7E-48D8-95FE-54346088BD0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1165" r="11165"/>
          <a:stretch>
            <a:fillRect/>
          </a:stretch>
        </p:blipFill>
        <p:spPr/>
      </p:pic>
      <p:sp>
        <p:nvSpPr>
          <p:cNvPr id="13" name="Text Placeholder 12"/>
          <p:cNvSpPr>
            <a:spLocks noGrp="1"/>
          </p:cNvSpPr>
          <p:nvPr>
            <p:ph type="body" sz="quarter" idx="15"/>
          </p:nvPr>
        </p:nvSpPr>
        <p:spPr>
          <a:xfrm>
            <a:off x="1146643" y="1304961"/>
            <a:ext cx="9898714" cy="292356"/>
          </a:xfrm>
        </p:spPr>
        <p:txBody>
          <a:bodyPr/>
          <a:lstStyle/>
          <a:p>
            <a:r>
              <a:rPr lang="en-US" dirty="0"/>
              <a:t>You Can Replace Your Text Here</a:t>
            </a:r>
            <a:endParaRPr lang="id-ID" dirty="0"/>
          </a:p>
        </p:txBody>
      </p:sp>
      <p:sp>
        <p:nvSpPr>
          <p:cNvPr id="14" name="Text Placeholder 13"/>
          <p:cNvSpPr>
            <a:spLocks noGrp="1"/>
          </p:cNvSpPr>
          <p:nvPr>
            <p:ph type="body" sz="quarter" idx="16"/>
          </p:nvPr>
        </p:nvSpPr>
        <p:spPr>
          <a:xfrm>
            <a:off x="865439" y="814253"/>
            <a:ext cx="10461123" cy="495300"/>
          </a:xfrm>
        </p:spPr>
        <p:txBody>
          <a:bodyPr/>
          <a:lstStyle/>
          <a:p>
            <a:r>
              <a:rPr lang="en-US" dirty="0">
                <a:solidFill>
                  <a:schemeClr val="accent2"/>
                </a:solidFill>
              </a:rPr>
              <a:t>INSERT YOUR TITLE HERE</a:t>
            </a:r>
            <a:endParaRPr lang="id-ID" dirty="0">
              <a:solidFill>
                <a:schemeClr val="accent2"/>
              </a:solidFill>
            </a:endParaRPr>
          </a:p>
        </p:txBody>
      </p:sp>
      <p:sp>
        <p:nvSpPr>
          <p:cNvPr id="3" name="Slide Number Placeholder 2">
            <a:extLst>
              <a:ext uri="{FF2B5EF4-FFF2-40B4-BE49-F238E27FC236}">
                <a16:creationId xmlns:a16="http://schemas.microsoft.com/office/drawing/2014/main" id="{D873D3A8-CC9E-4DCC-85A7-0B42BD82E421}"/>
              </a:ext>
            </a:extLst>
          </p:cNvPr>
          <p:cNvSpPr>
            <a:spLocks noGrp="1"/>
          </p:cNvSpPr>
          <p:nvPr>
            <p:ph type="sldNum" sz="quarter" idx="4"/>
          </p:nvPr>
        </p:nvSpPr>
        <p:spPr/>
        <p:txBody>
          <a:bodyPr/>
          <a:lstStyle/>
          <a:p>
            <a:fld id="{92B485D1-D61A-494D-A8A9-04DC541B8AAB}" type="slidenum">
              <a:rPr lang="en-US" smtClean="0"/>
              <a:pPr/>
              <a:t>20</a:t>
            </a:fld>
            <a:endParaRPr lang="en-US" dirty="0"/>
          </a:p>
        </p:txBody>
      </p:sp>
      <p:sp>
        <p:nvSpPr>
          <p:cNvPr id="2" name="Footer Placeholder 1">
            <a:extLst>
              <a:ext uri="{FF2B5EF4-FFF2-40B4-BE49-F238E27FC236}">
                <a16:creationId xmlns:a16="http://schemas.microsoft.com/office/drawing/2014/main" id="{F0A172C9-FE15-43DE-A3C2-F0218059FF3E}"/>
              </a:ext>
            </a:extLst>
          </p:cNvPr>
          <p:cNvSpPr>
            <a:spLocks noGrp="1"/>
          </p:cNvSpPr>
          <p:nvPr>
            <p:ph type="ftr" sz="quarter" idx="3"/>
          </p:nvPr>
        </p:nvSpPr>
        <p:spPr/>
        <p:txBody>
          <a:bodyPr/>
          <a:lstStyle/>
          <a:p>
            <a:r>
              <a:rPr lang="en-US"/>
              <a:t>FOOTER</a:t>
            </a:r>
            <a:endParaRPr lang="en-US" dirty="0"/>
          </a:p>
        </p:txBody>
      </p:sp>
      <p:sp>
        <p:nvSpPr>
          <p:cNvPr id="7" name="Rectangle 6">
            <a:extLst>
              <a:ext uri="{FF2B5EF4-FFF2-40B4-BE49-F238E27FC236}">
                <a16:creationId xmlns:a16="http://schemas.microsoft.com/office/drawing/2014/main" id="{A696FEDE-0A2D-4AF6-915C-9DE2ECFC1299}"/>
              </a:ext>
            </a:extLst>
          </p:cNvPr>
          <p:cNvSpPr/>
          <p:nvPr/>
        </p:nvSpPr>
        <p:spPr>
          <a:xfrm>
            <a:off x="7661138" y="2472115"/>
            <a:ext cx="2949846" cy="369332"/>
          </a:xfrm>
          <a:prstGeom prst="rect">
            <a:avLst/>
          </a:prstGeom>
        </p:spPr>
        <p:txBody>
          <a:bodyPr wrap="none">
            <a:spAutoFit/>
          </a:bodyPr>
          <a:lstStyle/>
          <a:p>
            <a:pPr algn="ctr"/>
            <a:r>
              <a:rPr lang="id-ID" b="1" dirty="0">
                <a:solidFill>
                  <a:schemeClr val="bg1"/>
                </a:solidFill>
              </a:rPr>
              <a:t>YOUR HEADLINE HERE</a:t>
            </a:r>
          </a:p>
        </p:txBody>
      </p:sp>
      <p:sp>
        <p:nvSpPr>
          <p:cNvPr id="8" name="Rectangle 7">
            <a:extLst>
              <a:ext uri="{FF2B5EF4-FFF2-40B4-BE49-F238E27FC236}">
                <a16:creationId xmlns:a16="http://schemas.microsoft.com/office/drawing/2014/main" id="{5DAC8625-853F-4829-A377-513EB0EAC48D}"/>
              </a:ext>
            </a:extLst>
          </p:cNvPr>
          <p:cNvSpPr/>
          <p:nvPr/>
        </p:nvSpPr>
        <p:spPr>
          <a:xfrm>
            <a:off x="7216774" y="2884684"/>
            <a:ext cx="3838575" cy="673839"/>
          </a:xfrm>
          <a:prstGeom prst="rect">
            <a:avLst/>
          </a:prstGeom>
        </p:spPr>
        <p:txBody>
          <a:bodyPr wrap="square">
            <a:spAutoFit/>
          </a:bodyPr>
          <a:lstStyle/>
          <a:p>
            <a:pPr algn="ctr">
              <a:lnSpc>
                <a:spcPct val="107000"/>
              </a:lnSpc>
              <a:spcAft>
                <a:spcPts val="0"/>
              </a:spcAft>
            </a:pPr>
            <a:r>
              <a:rPr lang="id-ID" sz="1200" dirty="0">
                <a:solidFill>
                  <a:schemeClr val="bg1"/>
                </a:solidFill>
                <a:ea typeface="Times New Roman" panose="02020603050405020304" pitchFamily="18" charset="0"/>
                <a:cs typeface="Times New Roman" panose="02020603050405020304" pitchFamily="18" charset="0"/>
              </a:rPr>
              <a:t>Lorem Ipsum is simply dummy text of the printing and typesetting industry. Lorem Ipsum has been the industry's standard.</a:t>
            </a:r>
            <a:endParaRPr lang="id-ID" sz="1400" dirty="0">
              <a:solidFill>
                <a:schemeClr val="bg1"/>
              </a:solidFill>
              <a:effectLst/>
              <a:ea typeface="Calibri" panose="020F0502020204030204" pitchFamily="34" charset="0"/>
              <a:cs typeface="Times New Roman" panose="02020603050405020304" pitchFamily="18" charset="0"/>
            </a:endParaRPr>
          </a:p>
        </p:txBody>
      </p:sp>
      <p:sp>
        <p:nvSpPr>
          <p:cNvPr id="31" name="Freeform: Shape 30">
            <a:extLst>
              <a:ext uri="{FF2B5EF4-FFF2-40B4-BE49-F238E27FC236}">
                <a16:creationId xmlns:a16="http://schemas.microsoft.com/office/drawing/2014/main" id="{102C28F3-355C-4402-A8F8-FC846BDCB616}"/>
              </a:ext>
            </a:extLst>
          </p:cNvPr>
          <p:cNvSpPr/>
          <p:nvPr/>
        </p:nvSpPr>
        <p:spPr>
          <a:xfrm flipH="1">
            <a:off x="5277898"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899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865439" y="817547"/>
            <a:ext cx="10461123" cy="495300"/>
          </a:xfrm>
        </p:spPr>
        <p:txBody>
          <a:bodyPr/>
          <a:lstStyle/>
          <a:p>
            <a:r>
              <a:rPr lang="en-US" dirty="0">
                <a:solidFill>
                  <a:schemeClr val="accent2"/>
                </a:solidFill>
              </a:rPr>
              <a:t>INSERT YOUR TITLE HERE</a:t>
            </a:r>
            <a:endParaRPr lang="id-ID" dirty="0">
              <a:solidFill>
                <a:schemeClr val="accent2"/>
              </a:solidFill>
            </a:endParaRPr>
          </a:p>
        </p:txBody>
      </p:sp>
      <p:grpSp>
        <p:nvGrpSpPr>
          <p:cNvPr id="45" name="Group 44"/>
          <p:cNvGrpSpPr/>
          <p:nvPr/>
        </p:nvGrpSpPr>
        <p:grpSpPr>
          <a:xfrm>
            <a:off x="4913956" y="2712897"/>
            <a:ext cx="3448050" cy="4911726"/>
            <a:chOff x="4913956" y="2712897"/>
            <a:chExt cx="3448050" cy="4911726"/>
          </a:xfrm>
        </p:grpSpPr>
        <p:grpSp>
          <p:nvGrpSpPr>
            <p:cNvPr id="7" name="Group 6">
              <a:extLst>
                <a:ext uri="{FF2B5EF4-FFF2-40B4-BE49-F238E27FC236}">
                  <a16:creationId xmlns:a16="http://schemas.microsoft.com/office/drawing/2014/main" id="{059A3CF1-37F2-4F40-B323-7C6C3CD113C2}"/>
                </a:ext>
              </a:extLst>
            </p:cNvPr>
            <p:cNvGrpSpPr/>
            <p:nvPr/>
          </p:nvGrpSpPr>
          <p:grpSpPr>
            <a:xfrm>
              <a:off x="4913956" y="2712897"/>
              <a:ext cx="2008187" cy="4911726"/>
              <a:chOff x="4913956" y="2712897"/>
              <a:chExt cx="2008187" cy="4911726"/>
            </a:xfrm>
          </p:grpSpPr>
          <p:sp>
            <p:nvSpPr>
              <p:cNvPr id="8" name="Freeform 5">
                <a:extLst>
                  <a:ext uri="{FF2B5EF4-FFF2-40B4-BE49-F238E27FC236}">
                    <a16:creationId xmlns:a16="http://schemas.microsoft.com/office/drawing/2014/main" id="{D9BA2599-1BDE-41A0-A4B9-42971FCB53A2}"/>
                  </a:ext>
                </a:extLst>
              </p:cNvPr>
              <p:cNvSpPr>
                <a:spLocks/>
              </p:cNvSpPr>
              <p:nvPr/>
            </p:nvSpPr>
            <p:spPr bwMode="auto">
              <a:xfrm>
                <a:off x="5644206" y="3886060"/>
                <a:ext cx="1098550" cy="1401763"/>
              </a:xfrm>
              <a:custGeom>
                <a:avLst/>
                <a:gdLst>
                  <a:gd name="T0" fmla="*/ 448 w 478"/>
                  <a:gd name="T1" fmla="*/ 19 h 610"/>
                  <a:gd name="T2" fmla="*/ 460 w 478"/>
                  <a:gd name="T3" fmla="*/ 101 h 610"/>
                  <a:gd name="T4" fmla="*/ 113 w 478"/>
                  <a:gd name="T5" fmla="*/ 578 h 610"/>
                  <a:gd name="T6" fmla="*/ 31 w 478"/>
                  <a:gd name="T7" fmla="*/ 590 h 610"/>
                  <a:gd name="T8" fmla="*/ 19 w 478"/>
                  <a:gd name="T9" fmla="*/ 508 h 610"/>
                  <a:gd name="T10" fmla="*/ 365 w 478"/>
                  <a:gd name="T11" fmla="*/ 31 h 610"/>
                  <a:gd name="T12" fmla="*/ 448 w 478"/>
                  <a:gd name="T13" fmla="*/ 19 h 610"/>
                </a:gdLst>
                <a:ahLst/>
                <a:cxnLst>
                  <a:cxn ang="0">
                    <a:pos x="T0" y="T1"/>
                  </a:cxn>
                  <a:cxn ang="0">
                    <a:pos x="T2" y="T3"/>
                  </a:cxn>
                  <a:cxn ang="0">
                    <a:pos x="T4" y="T5"/>
                  </a:cxn>
                  <a:cxn ang="0">
                    <a:pos x="T6" y="T7"/>
                  </a:cxn>
                  <a:cxn ang="0">
                    <a:pos x="T8" y="T9"/>
                  </a:cxn>
                  <a:cxn ang="0">
                    <a:pos x="T10" y="T11"/>
                  </a:cxn>
                  <a:cxn ang="0">
                    <a:pos x="T12" y="T13"/>
                  </a:cxn>
                </a:cxnLst>
                <a:rect l="0" t="0" r="r" b="b"/>
                <a:pathLst>
                  <a:path w="478" h="610">
                    <a:moveTo>
                      <a:pt x="448" y="19"/>
                    </a:moveTo>
                    <a:cubicBezTo>
                      <a:pt x="473" y="38"/>
                      <a:pt x="478" y="75"/>
                      <a:pt x="460" y="101"/>
                    </a:cubicBezTo>
                    <a:cubicBezTo>
                      <a:pt x="113" y="578"/>
                      <a:pt x="113" y="578"/>
                      <a:pt x="113" y="578"/>
                    </a:cubicBezTo>
                    <a:cubicBezTo>
                      <a:pt x="94" y="604"/>
                      <a:pt x="57" y="610"/>
                      <a:pt x="31" y="590"/>
                    </a:cubicBezTo>
                    <a:cubicBezTo>
                      <a:pt x="5" y="571"/>
                      <a:pt x="0" y="534"/>
                      <a:pt x="19" y="508"/>
                    </a:cubicBezTo>
                    <a:cubicBezTo>
                      <a:pt x="365" y="31"/>
                      <a:pt x="365" y="31"/>
                      <a:pt x="365" y="31"/>
                    </a:cubicBezTo>
                    <a:cubicBezTo>
                      <a:pt x="384" y="5"/>
                      <a:pt x="422" y="0"/>
                      <a:pt x="448" y="19"/>
                    </a:cubicBezTo>
                    <a:close/>
                  </a:path>
                </a:pathLst>
              </a:custGeom>
              <a:solidFill>
                <a:srgbClr val="FCD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6">
                <a:extLst>
                  <a:ext uri="{FF2B5EF4-FFF2-40B4-BE49-F238E27FC236}">
                    <a16:creationId xmlns:a16="http://schemas.microsoft.com/office/drawing/2014/main" id="{4B9F0C97-F49A-458D-9E40-1730FE7DECDB}"/>
                  </a:ext>
                </a:extLst>
              </p:cNvPr>
              <p:cNvSpPr>
                <a:spLocks/>
              </p:cNvSpPr>
              <p:nvPr/>
            </p:nvSpPr>
            <p:spPr bwMode="auto">
              <a:xfrm>
                <a:off x="5267968" y="4487722"/>
                <a:ext cx="1169987" cy="1444625"/>
              </a:xfrm>
              <a:custGeom>
                <a:avLst/>
                <a:gdLst>
                  <a:gd name="T0" fmla="*/ 0 w 737"/>
                  <a:gd name="T1" fmla="*/ 891 h 910"/>
                  <a:gd name="T2" fmla="*/ 470 w 737"/>
                  <a:gd name="T3" fmla="*/ 910 h 910"/>
                  <a:gd name="T4" fmla="*/ 486 w 737"/>
                  <a:gd name="T5" fmla="*/ 542 h 910"/>
                  <a:gd name="T6" fmla="*/ 737 w 737"/>
                  <a:gd name="T7" fmla="*/ 31 h 910"/>
                  <a:gd name="T8" fmla="*/ 38 w 737"/>
                  <a:gd name="T9" fmla="*/ 0 h 910"/>
                  <a:gd name="T10" fmla="*/ 0 w 737"/>
                  <a:gd name="T11" fmla="*/ 891 h 910"/>
                </a:gdLst>
                <a:ahLst/>
                <a:cxnLst>
                  <a:cxn ang="0">
                    <a:pos x="T0" y="T1"/>
                  </a:cxn>
                  <a:cxn ang="0">
                    <a:pos x="T2" y="T3"/>
                  </a:cxn>
                  <a:cxn ang="0">
                    <a:pos x="T4" y="T5"/>
                  </a:cxn>
                  <a:cxn ang="0">
                    <a:pos x="T6" y="T7"/>
                  </a:cxn>
                  <a:cxn ang="0">
                    <a:pos x="T8" y="T9"/>
                  </a:cxn>
                  <a:cxn ang="0">
                    <a:pos x="T10" y="T11"/>
                  </a:cxn>
                </a:cxnLst>
                <a:rect l="0" t="0" r="r" b="b"/>
                <a:pathLst>
                  <a:path w="737" h="910">
                    <a:moveTo>
                      <a:pt x="0" y="891"/>
                    </a:moveTo>
                    <a:lnTo>
                      <a:pt x="470" y="910"/>
                    </a:lnTo>
                    <a:lnTo>
                      <a:pt x="486" y="542"/>
                    </a:lnTo>
                    <a:lnTo>
                      <a:pt x="737" y="31"/>
                    </a:lnTo>
                    <a:lnTo>
                      <a:pt x="38" y="0"/>
                    </a:lnTo>
                    <a:lnTo>
                      <a:pt x="0" y="891"/>
                    </a:lnTo>
                    <a:close/>
                  </a:path>
                </a:pathLst>
              </a:custGeom>
              <a:solidFill>
                <a:srgbClr val="FCD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 name="Freeform 7">
                <a:extLst>
                  <a:ext uri="{FF2B5EF4-FFF2-40B4-BE49-F238E27FC236}">
                    <a16:creationId xmlns:a16="http://schemas.microsoft.com/office/drawing/2014/main" id="{F755D9BC-5D0B-4187-8D65-32FB465FD9AF}"/>
                  </a:ext>
                </a:extLst>
              </p:cNvPr>
              <p:cNvSpPr>
                <a:spLocks/>
              </p:cNvSpPr>
              <p:nvPr/>
            </p:nvSpPr>
            <p:spPr bwMode="auto">
              <a:xfrm>
                <a:off x="5715643" y="4249597"/>
                <a:ext cx="1098550" cy="1401763"/>
              </a:xfrm>
              <a:custGeom>
                <a:avLst/>
                <a:gdLst>
                  <a:gd name="T0" fmla="*/ 447 w 478"/>
                  <a:gd name="T1" fmla="*/ 19 h 610"/>
                  <a:gd name="T2" fmla="*/ 459 w 478"/>
                  <a:gd name="T3" fmla="*/ 101 h 610"/>
                  <a:gd name="T4" fmla="*/ 113 w 478"/>
                  <a:gd name="T5" fmla="*/ 578 h 610"/>
                  <a:gd name="T6" fmla="*/ 31 w 478"/>
                  <a:gd name="T7" fmla="*/ 590 h 610"/>
                  <a:gd name="T8" fmla="*/ 19 w 478"/>
                  <a:gd name="T9" fmla="*/ 508 h 610"/>
                  <a:gd name="T10" fmla="*/ 365 w 478"/>
                  <a:gd name="T11" fmla="*/ 31 h 610"/>
                  <a:gd name="T12" fmla="*/ 447 w 478"/>
                  <a:gd name="T13" fmla="*/ 19 h 610"/>
                </a:gdLst>
                <a:ahLst/>
                <a:cxnLst>
                  <a:cxn ang="0">
                    <a:pos x="T0" y="T1"/>
                  </a:cxn>
                  <a:cxn ang="0">
                    <a:pos x="T2" y="T3"/>
                  </a:cxn>
                  <a:cxn ang="0">
                    <a:pos x="T4" y="T5"/>
                  </a:cxn>
                  <a:cxn ang="0">
                    <a:pos x="T6" y="T7"/>
                  </a:cxn>
                  <a:cxn ang="0">
                    <a:pos x="T8" y="T9"/>
                  </a:cxn>
                  <a:cxn ang="0">
                    <a:pos x="T10" y="T11"/>
                  </a:cxn>
                  <a:cxn ang="0">
                    <a:pos x="T12" y="T13"/>
                  </a:cxn>
                </a:cxnLst>
                <a:rect l="0" t="0" r="r" b="b"/>
                <a:pathLst>
                  <a:path w="478" h="610">
                    <a:moveTo>
                      <a:pt x="447" y="19"/>
                    </a:moveTo>
                    <a:cubicBezTo>
                      <a:pt x="473" y="38"/>
                      <a:pt x="478" y="75"/>
                      <a:pt x="459" y="101"/>
                    </a:cubicBezTo>
                    <a:cubicBezTo>
                      <a:pt x="113" y="578"/>
                      <a:pt x="113" y="578"/>
                      <a:pt x="113" y="578"/>
                    </a:cubicBezTo>
                    <a:cubicBezTo>
                      <a:pt x="94" y="604"/>
                      <a:pt x="57" y="610"/>
                      <a:pt x="31" y="590"/>
                    </a:cubicBezTo>
                    <a:cubicBezTo>
                      <a:pt x="5" y="571"/>
                      <a:pt x="0" y="534"/>
                      <a:pt x="19" y="508"/>
                    </a:cubicBezTo>
                    <a:cubicBezTo>
                      <a:pt x="365" y="31"/>
                      <a:pt x="365" y="31"/>
                      <a:pt x="365" y="31"/>
                    </a:cubicBezTo>
                    <a:cubicBezTo>
                      <a:pt x="384" y="5"/>
                      <a:pt x="421" y="0"/>
                      <a:pt x="447" y="19"/>
                    </a:cubicBezTo>
                    <a:close/>
                  </a:path>
                </a:pathLst>
              </a:custGeom>
              <a:solidFill>
                <a:srgbClr val="FCD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 name="Freeform 8">
                <a:extLst>
                  <a:ext uri="{FF2B5EF4-FFF2-40B4-BE49-F238E27FC236}">
                    <a16:creationId xmlns:a16="http://schemas.microsoft.com/office/drawing/2014/main" id="{4235F077-556F-4EB9-9DC1-D04F804A2450}"/>
                  </a:ext>
                </a:extLst>
              </p:cNvPr>
              <p:cNvSpPr>
                <a:spLocks/>
              </p:cNvSpPr>
              <p:nvPr/>
            </p:nvSpPr>
            <p:spPr bwMode="auto">
              <a:xfrm>
                <a:off x="5444181" y="4430572"/>
                <a:ext cx="749300" cy="1011238"/>
              </a:xfrm>
              <a:custGeom>
                <a:avLst/>
                <a:gdLst>
                  <a:gd name="T0" fmla="*/ 22 w 326"/>
                  <a:gd name="T1" fmla="*/ 0 h 440"/>
                  <a:gd name="T2" fmla="*/ 0 w 326"/>
                  <a:gd name="T3" fmla="*/ 37 h 440"/>
                  <a:gd name="T4" fmla="*/ 67 w 326"/>
                  <a:gd name="T5" fmla="*/ 375 h 440"/>
                  <a:gd name="T6" fmla="*/ 192 w 326"/>
                  <a:gd name="T7" fmla="*/ 438 h 440"/>
                  <a:gd name="T8" fmla="*/ 326 w 326"/>
                  <a:gd name="T9" fmla="*/ 377 h 440"/>
                  <a:gd name="T10" fmla="*/ 22 w 326"/>
                  <a:gd name="T11" fmla="*/ 0 h 440"/>
                </a:gdLst>
                <a:ahLst/>
                <a:cxnLst>
                  <a:cxn ang="0">
                    <a:pos x="T0" y="T1"/>
                  </a:cxn>
                  <a:cxn ang="0">
                    <a:pos x="T2" y="T3"/>
                  </a:cxn>
                  <a:cxn ang="0">
                    <a:pos x="T4" y="T5"/>
                  </a:cxn>
                  <a:cxn ang="0">
                    <a:pos x="T6" y="T7"/>
                  </a:cxn>
                  <a:cxn ang="0">
                    <a:pos x="T8" y="T9"/>
                  </a:cxn>
                  <a:cxn ang="0">
                    <a:pos x="T10" y="T11"/>
                  </a:cxn>
                </a:cxnLst>
                <a:rect l="0" t="0" r="r" b="b"/>
                <a:pathLst>
                  <a:path w="326" h="440">
                    <a:moveTo>
                      <a:pt x="22" y="0"/>
                    </a:moveTo>
                    <a:cubicBezTo>
                      <a:pt x="0" y="37"/>
                      <a:pt x="0" y="37"/>
                      <a:pt x="0" y="37"/>
                    </a:cubicBezTo>
                    <a:cubicBezTo>
                      <a:pt x="0" y="37"/>
                      <a:pt x="44" y="326"/>
                      <a:pt x="67" y="375"/>
                    </a:cubicBezTo>
                    <a:cubicBezTo>
                      <a:pt x="91" y="424"/>
                      <a:pt x="153" y="440"/>
                      <a:pt x="192" y="438"/>
                    </a:cubicBezTo>
                    <a:cubicBezTo>
                      <a:pt x="232" y="436"/>
                      <a:pt x="326" y="377"/>
                      <a:pt x="326" y="377"/>
                    </a:cubicBezTo>
                    <a:lnTo>
                      <a:pt x="22" y="0"/>
                    </a:lnTo>
                    <a:close/>
                  </a:path>
                </a:pathLst>
              </a:custGeom>
              <a:solidFill>
                <a:srgbClr val="D3B2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2" name="Freeform 9">
                <a:extLst>
                  <a:ext uri="{FF2B5EF4-FFF2-40B4-BE49-F238E27FC236}">
                    <a16:creationId xmlns:a16="http://schemas.microsoft.com/office/drawing/2014/main" id="{C9C6EA7C-99E0-4A4F-960D-D3F612CFA9B7}"/>
                  </a:ext>
                </a:extLst>
              </p:cNvPr>
              <p:cNvSpPr>
                <a:spLocks/>
              </p:cNvSpPr>
              <p:nvPr/>
            </p:nvSpPr>
            <p:spPr bwMode="auto">
              <a:xfrm>
                <a:off x="5680718" y="3344722"/>
                <a:ext cx="1071562" cy="1362075"/>
              </a:xfrm>
              <a:custGeom>
                <a:avLst/>
                <a:gdLst>
                  <a:gd name="T0" fmla="*/ 435 w 466"/>
                  <a:gd name="T1" fmla="*/ 20 h 592"/>
                  <a:gd name="T2" fmla="*/ 447 w 466"/>
                  <a:gd name="T3" fmla="*/ 102 h 592"/>
                  <a:gd name="T4" fmla="*/ 113 w 466"/>
                  <a:gd name="T5" fmla="*/ 561 h 592"/>
                  <a:gd name="T6" fmla="*/ 31 w 466"/>
                  <a:gd name="T7" fmla="*/ 573 h 592"/>
                  <a:gd name="T8" fmla="*/ 19 w 466"/>
                  <a:gd name="T9" fmla="*/ 491 h 592"/>
                  <a:gd name="T10" fmla="*/ 353 w 466"/>
                  <a:gd name="T11" fmla="*/ 32 h 592"/>
                  <a:gd name="T12" fmla="*/ 435 w 466"/>
                  <a:gd name="T13" fmla="*/ 20 h 592"/>
                </a:gdLst>
                <a:ahLst/>
                <a:cxnLst>
                  <a:cxn ang="0">
                    <a:pos x="T0" y="T1"/>
                  </a:cxn>
                  <a:cxn ang="0">
                    <a:pos x="T2" y="T3"/>
                  </a:cxn>
                  <a:cxn ang="0">
                    <a:pos x="T4" y="T5"/>
                  </a:cxn>
                  <a:cxn ang="0">
                    <a:pos x="T6" y="T7"/>
                  </a:cxn>
                  <a:cxn ang="0">
                    <a:pos x="T8" y="T9"/>
                  </a:cxn>
                  <a:cxn ang="0">
                    <a:pos x="T10" y="T11"/>
                  </a:cxn>
                  <a:cxn ang="0">
                    <a:pos x="T12" y="T13"/>
                  </a:cxn>
                </a:cxnLst>
                <a:rect l="0" t="0" r="r" b="b"/>
                <a:pathLst>
                  <a:path w="466" h="592">
                    <a:moveTo>
                      <a:pt x="435" y="20"/>
                    </a:moveTo>
                    <a:cubicBezTo>
                      <a:pt x="461" y="39"/>
                      <a:pt x="466" y="76"/>
                      <a:pt x="447" y="102"/>
                    </a:cubicBezTo>
                    <a:cubicBezTo>
                      <a:pt x="113" y="561"/>
                      <a:pt x="113" y="561"/>
                      <a:pt x="113" y="561"/>
                    </a:cubicBezTo>
                    <a:cubicBezTo>
                      <a:pt x="94" y="587"/>
                      <a:pt x="57" y="592"/>
                      <a:pt x="31" y="573"/>
                    </a:cubicBezTo>
                    <a:cubicBezTo>
                      <a:pt x="5" y="554"/>
                      <a:pt x="0" y="517"/>
                      <a:pt x="19" y="491"/>
                    </a:cubicBezTo>
                    <a:cubicBezTo>
                      <a:pt x="353" y="32"/>
                      <a:pt x="353" y="32"/>
                      <a:pt x="353" y="32"/>
                    </a:cubicBezTo>
                    <a:cubicBezTo>
                      <a:pt x="372" y="6"/>
                      <a:pt x="409" y="0"/>
                      <a:pt x="435" y="20"/>
                    </a:cubicBezTo>
                    <a:close/>
                  </a:path>
                </a:pathLst>
              </a:custGeom>
              <a:solidFill>
                <a:srgbClr val="EFC5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10">
                <a:extLst>
                  <a:ext uri="{FF2B5EF4-FFF2-40B4-BE49-F238E27FC236}">
                    <a16:creationId xmlns:a16="http://schemas.microsoft.com/office/drawing/2014/main" id="{005E27EB-EEEB-4BE9-A5A2-64D0CF9C0D64}"/>
                  </a:ext>
                </a:extLst>
              </p:cNvPr>
              <p:cNvSpPr>
                <a:spLocks/>
              </p:cNvSpPr>
              <p:nvPr/>
            </p:nvSpPr>
            <p:spPr bwMode="auto">
              <a:xfrm>
                <a:off x="5047306" y="2712897"/>
                <a:ext cx="1874837" cy="2708275"/>
              </a:xfrm>
              <a:custGeom>
                <a:avLst/>
                <a:gdLst>
                  <a:gd name="T0" fmla="*/ 110 w 815"/>
                  <a:gd name="T1" fmla="*/ 100 h 1178"/>
                  <a:gd name="T2" fmla="*/ 426 w 815"/>
                  <a:gd name="T3" fmla="*/ 16 h 1178"/>
                  <a:gd name="T4" fmla="*/ 554 w 815"/>
                  <a:gd name="T5" fmla="*/ 69 h 1178"/>
                  <a:gd name="T6" fmla="*/ 799 w 815"/>
                  <a:gd name="T7" fmla="*/ 964 h 1178"/>
                  <a:gd name="T8" fmla="*/ 706 w 815"/>
                  <a:gd name="T9" fmla="*/ 1078 h 1178"/>
                  <a:gd name="T10" fmla="*/ 390 w 815"/>
                  <a:gd name="T11" fmla="*/ 1162 h 1178"/>
                  <a:gd name="T12" fmla="*/ 260 w 815"/>
                  <a:gd name="T13" fmla="*/ 1106 h 1178"/>
                  <a:gd name="T14" fmla="*/ 16 w 815"/>
                  <a:gd name="T15" fmla="*/ 211 h 1178"/>
                  <a:gd name="T16" fmla="*/ 110 w 815"/>
                  <a:gd name="T17" fmla="*/ 100 h 1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5" h="1178">
                    <a:moveTo>
                      <a:pt x="110" y="100"/>
                    </a:moveTo>
                    <a:cubicBezTo>
                      <a:pt x="426" y="16"/>
                      <a:pt x="426" y="16"/>
                      <a:pt x="426" y="16"/>
                    </a:cubicBezTo>
                    <a:cubicBezTo>
                      <a:pt x="487" y="0"/>
                      <a:pt x="538" y="8"/>
                      <a:pt x="554" y="69"/>
                    </a:cubicBezTo>
                    <a:cubicBezTo>
                      <a:pt x="799" y="964"/>
                      <a:pt x="799" y="964"/>
                      <a:pt x="799" y="964"/>
                    </a:cubicBezTo>
                    <a:cubicBezTo>
                      <a:pt x="815" y="1025"/>
                      <a:pt x="767" y="1062"/>
                      <a:pt x="706" y="1078"/>
                    </a:cubicBezTo>
                    <a:cubicBezTo>
                      <a:pt x="390" y="1162"/>
                      <a:pt x="390" y="1162"/>
                      <a:pt x="390" y="1162"/>
                    </a:cubicBezTo>
                    <a:cubicBezTo>
                      <a:pt x="329" y="1178"/>
                      <a:pt x="276" y="1167"/>
                      <a:pt x="260" y="1106"/>
                    </a:cubicBezTo>
                    <a:cubicBezTo>
                      <a:pt x="16" y="211"/>
                      <a:pt x="16" y="211"/>
                      <a:pt x="16" y="211"/>
                    </a:cubicBezTo>
                    <a:cubicBezTo>
                      <a:pt x="0" y="150"/>
                      <a:pt x="49" y="116"/>
                      <a:pt x="110" y="100"/>
                    </a:cubicBezTo>
                    <a:close/>
                  </a:path>
                </a:pathLst>
              </a:custGeom>
              <a:solidFill>
                <a:srgbClr val="41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1">
                <a:extLst>
                  <a:ext uri="{FF2B5EF4-FFF2-40B4-BE49-F238E27FC236}">
                    <a16:creationId xmlns:a16="http://schemas.microsoft.com/office/drawing/2014/main" id="{52D38AEC-08B0-4091-BE13-93B31A71BC67}"/>
                  </a:ext>
                </a:extLst>
              </p:cNvPr>
              <p:cNvSpPr>
                <a:spLocks/>
              </p:cNvSpPr>
              <p:nvPr/>
            </p:nvSpPr>
            <p:spPr bwMode="auto">
              <a:xfrm>
                <a:off x="5426718" y="2914510"/>
                <a:ext cx="419100" cy="141288"/>
              </a:xfrm>
              <a:custGeom>
                <a:avLst/>
                <a:gdLst>
                  <a:gd name="T0" fmla="*/ 7 w 182"/>
                  <a:gd name="T1" fmla="*/ 44 h 61"/>
                  <a:gd name="T2" fmla="*/ 170 w 182"/>
                  <a:gd name="T3" fmla="*/ 1 h 61"/>
                  <a:gd name="T4" fmla="*/ 180 w 182"/>
                  <a:gd name="T5" fmla="*/ 7 h 61"/>
                  <a:gd name="T6" fmla="*/ 180 w 182"/>
                  <a:gd name="T7" fmla="*/ 7 h 61"/>
                  <a:gd name="T8" fmla="*/ 175 w 182"/>
                  <a:gd name="T9" fmla="*/ 17 h 61"/>
                  <a:gd name="T10" fmla="*/ 11 w 182"/>
                  <a:gd name="T11" fmla="*/ 60 h 61"/>
                  <a:gd name="T12" fmla="*/ 1 w 182"/>
                  <a:gd name="T13" fmla="*/ 54 h 61"/>
                  <a:gd name="T14" fmla="*/ 1 w 182"/>
                  <a:gd name="T15" fmla="*/ 54 h 61"/>
                  <a:gd name="T16" fmla="*/ 7 w 182"/>
                  <a:gd name="T17"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61">
                    <a:moveTo>
                      <a:pt x="7" y="44"/>
                    </a:moveTo>
                    <a:cubicBezTo>
                      <a:pt x="170" y="1"/>
                      <a:pt x="170" y="1"/>
                      <a:pt x="170" y="1"/>
                    </a:cubicBezTo>
                    <a:cubicBezTo>
                      <a:pt x="175" y="0"/>
                      <a:pt x="179" y="2"/>
                      <a:pt x="180" y="7"/>
                    </a:cubicBezTo>
                    <a:cubicBezTo>
                      <a:pt x="180" y="7"/>
                      <a:pt x="180" y="7"/>
                      <a:pt x="180" y="7"/>
                    </a:cubicBezTo>
                    <a:cubicBezTo>
                      <a:pt x="182" y="11"/>
                      <a:pt x="179" y="16"/>
                      <a:pt x="175" y="17"/>
                    </a:cubicBezTo>
                    <a:cubicBezTo>
                      <a:pt x="11" y="60"/>
                      <a:pt x="11" y="60"/>
                      <a:pt x="11" y="60"/>
                    </a:cubicBezTo>
                    <a:cubicBezTo>
                      <a:pt x="7" y="61"/>
                      <a:pt x="2" y="59"/>
                      <a:pt x="1" y="54"/>
                    </a:cubicBezTo>
                    <a:cubicBezTo>
                      <a:pt x="1" y="54"/>
                      <a:pt x="1" y="54"/>
                      <a:pt x="1" y="54"/>
                    </a:cubicBezTo>
                    <a:cubicBezTo>
                      <a:pt x="0" y="50"/>
                      <a:pt x="3" y="45"/>
                      <a:pt x="7" y="44"/>
                    </a:cubicBezTo>
                    <a:close/>
                  </a:path>
                </a:pathLst>
              </a:custGeom>
              <a:solidFill>
                <a:srgbClr val="5959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12">
                <a:extLst>
                  <a:ext uri="{FF2B5EF4-FFF2-40B4-BE49-F238E27FC236}">
                    <a16:creationId xmlns:a16="http://schemas.microsoft.com/office/drawing/2014/main" id="{FC239F99-ABBD-4DB1-9FF7-C95B6A1E0E32}"/>
                  </a:ext>
                </a:extLst>
              </p:cNvPr>
              <p:cNvSpPr>
                <a:spLocks/>
              </p:cNvSpPr>
              <p:nvPr/>
            </p:nvSpPr>
            <p:spPr bwMode="auto">
              <a:xfrm>
                <a:off x="5895031" y="2862122"/>
                <a:ext cx="88900" cy="90488"/>
              </a:xfrm>
              <a:custGeom>
                <a:avLst/>
                <a:gdLst>
                  <a:gd name="T0" fmla="*/ 15 w 39"/>
                  <a:gd name="T1" fmla="*/ 3 h 39"/>
                  <a:gd name="T2" fmla="*/ 36 w 39"/>
                  <a:gd name="T3" fmla="*/ 15 h 39"/>
                  <a:gd name="T4" fmla="*/ 24 w 39"/>
                  <a:gd name="T5" fmla="*/ 37 h 39"/>
                  <a:gd name="T6" fmla="*/ 2 w 39"/>
                  <a:gd name="T7" fmla="*/ 24 h 39"/>
                  <a:gd name="T8" fmla="*/ 15 w 39"/>
                  <a:gd name="T9" fmla="*/ 3 h 39"/>
                </a:gdLst>
                <a:ahLst/>
                <a:cxnLst>
                  <a:cxn ang="0">
                    <a:pos x="T0" y="T1"/>
                  </a:cxn>
                  <a:cxn ang="0">
                    <a:pos x="T2" y="T3"/>
                  </a:cxn>
                  <a:cxn ang="0">
                    <a:pos x="T4" y="T5"/>
                  </a:cxn>
                  <a:cxn ang="0">
                    <a:pos x="T6" y="T7"/>
                  </a:cxn>
                  <a:cxn ang="0">
                    <a:pos x="T8" y="T9"/>
                  </a:cxn>
                </a:cxnLst>
                <a:rect l="0" t="0" r="r" b="b"/>
                <a:pathLst>
                  <a:path w="39" h="39">
                    <a:moveTo>
                      <a:pt x="15" y="3"/>
                    </a:moveTo>
                    <a:cubicBezTo>
                      <a:pt x="24" y="0"/>
                      <a:pt x="34" y="6"/>
                      <a:pt x="36" y="15"/>
                    </a:cubicBezTo>
                    <a:cubicBezTo>
                      <a:pt x="39" y="25"/>
                      <a:pt x="33" y="34"/>
                      <a:pt x="24" y="37"/>
                    </a:cubicBezTo>
                    <a:cubicBezTo>
                      <a:pt x="14" y="39"/>
                      <a:pt x="5" y="34"/>
                      <a:pt x="2" y="24"/>
                    </a:cubicBezTo>
                    <a:cubicBezTo>
                      <a:pt x="0" y="15"/>
                      <a:pt x="5" y="5"/>
                      <a:pt x="15" y="3"/>
                    </a:cubicBezTo>
                    <a:close/>
                  </a:path>
                </a:pathLst>
              </a:custGeom>
              <a:solidFill>
                <a:srgbClr val="5959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13">
                <a:extLst>
                  <a:ext uri="{FF2B5EF4-FFF2-40B4-BE49-F238E27FC236}">
                    <a16:creationId xmlns:a16="http://schemas.microsoft.com/office/drawing/2014/main" id="{5426A175-CBF0-487A-A4FF-786600556DC4}"/>
                  </a:ext>
                </a:extLst>
              </p:cNvPr>
              <p:cNvSpPr>
                <a:spLocks/>
              </p:cNvSpPr>
              <p:nvPr/>
            </p:nvSpPr>
            <p:spPr bwMode="auto">
              <a:xfrm>
                <a:off x="5209231" y="2917685"/>
                <a:ext cx="1549400" cy="2278063"/>
              </a:xfrm>
              <a:custGeom>
                <a:avLst/>
                <a:gdLst>
                  <a:gd name="T0" fmla="*/ 1 w 674"/>
                  <a:gd name="T1" fmla="*/ 116 h 991"/>
                  <a:gd name="T2" fmla="*/ 442 w 674"/>
                  <a:gd name="T3" fmla="*/ 0 h 991"/>
                  <a:gd name="T4" fmla="*/ 444 w 674"/>
                  <a:gd name="T5" fmla="*/ 1 h 991"/>
                  <a:gd name="T6" fmla="*/ 674 w 674"/>
                  <a:gd name="T7" fmla="*/ 873 h 991"/>
                  <a:gd name="T8" fmla="*/ 673 w 674"/>
                  <a:gd name="T9" fmla="*/ 875 h 991"/>
                  <a:gd name="T10" fmla="*/ 232 w 674"/>
                  <a:gd name="T11" fmla="*/ 991 h 991"/>
                  <a:gd name="T12" fmla="*/ 230 w 674"/>
                  <a:gd name="T13" fmla="*/ 990 h 991"/>
                  <a:gd name="T14" fmla="*/ 0 w 674"/>
                  <a:gd name="T15" fmla="*/ 118 h 991"/>
                  <a:gd name="T16" fmla="*/ 1 w 674"/>
                  <a:gd name="T17" fmla="*/ 116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4" h="991">
                    <a:moveTo>
                      <a:pt x="1" y="116"/>
                    </a:moveTo>
                    <a:cubicBezTo>
                      <a:pt x="442" y="0"/>
                      <a:pt x="442" y="0"/>
                      <a:pt x="442" y="0"/>
                    </a:cubicBezTo>
                    <a:cubicBezTo>
                      <a:pt x="443" y="0"/>
                      <a:pt x="444" y="0"/>
                      <a:pt x="444" y="1"/>
                    </a:cubicBezTo>
                    <a:cubicBezTo>
                      <a:pt x="674" y="873"/>
                      <a:pt x="674" y="873"/>
                      <a:pt x="674" y="873"/>
                    </a:cubicBezTo>
                    <a:cubicBezTo>
                      <a:pt x="674" y="874"/>
                      <a:pt x="674" y="874"/>
                      <a:pt x="673" y="875"/>
                    </a:cubicBezTo>
                    <a:cubicBezTo>
                      <a:pt x="232" y="991"/>
                      <a:pt x="232" y="991"/>
                      <a:pt x="232" y="991"/>
                    </a:cubicBezTo>
                    <a:cubicBezTo>
                      <a:pt x="231" y="991"/>
                      <a:pt x="230" y="991"/>
                      <a:pt x="230" y="990"/>
                    </a:cubicBezTo>
                    <a:cubicBezTo>
                      <a:pt x="0" y="118"/>
                      <a:pt x="0" y="118"/>
                      <a:pt x="0" y="118"/>
                    </a:cubicBezTo>
                    <a:cubicBezTo>
                      <a:pt x="0" y="117"/>
                      <a:pt x="0" y="117"/>
                      <a:pt x="1" y="116"/>
                    </a:cubicBez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14">
                <a:extLst>
                  <a:ext uri="{FF2B5EF4-FFF2-40B4-BE49-F238E27FC236}">
                    <a16:creationId xmlns:a16="http://schemas.microsoft.com/office/drawing/2014/main" id="{04C2A24B-B4B2-409E-92F0-615D9F4F1CE8}"/>
                  </a:ext>
                </a:extLst>
              </p:cNvPr>
              <p:cNvSpPr>
                <a:spLocks/>
              </p:cNvSpPr>
              <p:nvPr/>
            </p:nvSpPr>
            <p:spPr bwMode="auto">
              <a:xfrm>
                <a:off x="5209231" y="2919272"/>
                <a:ext cx="1004887" cy="2276475"/>
              </a:xfrm>
              <a:custGeom>
                <a:avLst/>
                <a:gdLst>
                  <a:gd name="T0" fmla="*/ 1 w 437"/>
                  <a:gd name="T1" fmla="*/ 115 h 990"/>
                  <a:gd name="T2" fmla="*/ 437 w 437"/>
                  <a:gd name="T3" fmla="*/ 0 h 990"/>
                  <a:gd name="T4" fmla="*/ 437 w 437"/>
                  <a:gd name="T5" fmla="*/ 0 h 990"/>
                  <a:gd name="T6" fmla="*/ 232 w 437"/>
                  <a:gd name="T7" fmla="*/ 990 h 990"/>
                  <a:gd name="T8" fmla="*/ 231 w 437"/>
                  <a:gd name="T9" fmla="*/ 990 h 990"/>
                  <a:gd name="T10" fmla="*/ 230 w 437"/>
                  <a:gd name="T11" fmla="*/ 989 h 990"/>
                  <a:gd name="T12" fmla="*/ 0 w 437"/>
                  <a:gd name="T13" fmla="*/ 117 h 990"/>
                  <a:gd name="T14" fmla="*/ 1 w 437"/>
                  <a:gd name="T15" fmla="*/ 115 h 9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7" h="990">
                    <a:moveTo>
                      <a:pt x="1" y="115"/>
                    </a:moveTo>
                    <a:cubicBezTo>
                      <a:pt x="437" y="0"/>
                      <a:pt x="437" y="0"/>
                      <a:pt x="437" y="0"/>
                    </a:cubicBezTo>
                    <a:cubicBezTo>
                      <a:pt x="437" y="0"/>
                      <a:pt x="437" y="0"/>
                      <a:pt x="437" y="0"/>
                    </a:cubicBezTo>
                    <a:cubicBezTo>
                      <a:pt x="232" y="990"/>
                      <a:pt x="232" y="990"/>
                      <a:pt x="232" y="990"/>
                    </a:cubicBezTo>
                    <a:cubicBezTo>
                      <a:pt x="231" y="990"/>
                      <a:pt x="231" y="990"/>
                      <a:pt x="231" y="990"/>
                    </a:cubicBezTo>
                    <a:cubicBezTo>
                      <a:pt x="231" y="990"/>
                      <a:pt x="230" y="989"/>
                      <a:pt x="230" y="989"/>
                    </a:cubicBezTo>
                    <a:cubicBezTo>
                      <a:pt x="0" y="117"/>
                      <a:pt x="0" y="117"/>
                      <a:pt x="0" y="117"/>
                    </a:cubicBezTo>
                    <a:cubicBezTo>
                      <a:pt x="0" y="116"/>
                      <a:pt x="0" y="116"/>
                      <a:pt x="1" y="1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18" name="Freeform 15">
                <a:extLst>
                  <a:ext uri="{FF2B5EF4-FFF2-40B4-BE49-F238E27FC236}">
                    <a16:creationId xmlns:a16="http://schemas.microsoft.com/office/drawing/2014/main" id="{CB783065-4B1B-44BC-8D45-69BA190F4B80}"/>
                  </a:ext>
                </a:extLst>
              </p:cNvPr>
              <p:cNvSpPr>
                <a:spLocks/>
              </p:cNvSpPr>
              <p:nvPr/>
            </p:nvSpPr>
            <p:spPr bwMode="auto">
              <a:xfrm>
                <a:off x="5323531" y="3373297"/>
                <a:ext cx="301625" cy="296863"/>
              </a:xfrm>
              <a:custGeom>
                <a:avLst/>
                <a:gdLst>
                  <a:gd name="T0" fmla="*/ 11 w 131"/>
                  <a:gd name="T1" fmla="*/ 24 h 129"/>
                  <a:gd name="T2" fmla="*/ 92 w 131"/>
                  <a:gd name="T3" fmla="*/ 2 h 129"/>
                  <a:gd name="T4" fmla="*/ 108 w 131"/>
                  <a:gd name="T5" fmla="*/ 10 h 129"/>
                  <a:gd name="T6" fmla="*/ 129 w 131"/>
                  <a:gd name="T7" fmla="*/ 90 h 129"/>
                  <a:gd name="T8" fmla="*/ 121 w 131"/>
                  <a:gd name="T9" fmla="*/ 105 h 129"/>
                  <a:gd name="T10" fmla="*/ 39 w 131"/>
                  <a:gd name="T11" fmla="*/ 127 h 129"/>
                  <a:gd name="T12" fmla="*/ 24 w 131"/>
                  <a:gd name="T13" fmla="*/ 119 h 129"/>
                  <a:gd name="T14" fmla="*/ 2 w 131"/>
                  <a:gd name="T15" fmla="*/ 39 h 129"/>
                  <a:gd name="T16" fmla="*/ 11 w 131"/>
                  <a:gd name="T17" fmla="*/ 2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9">
                    <a:moveTo>
                      <a:pt x="11" y="24"/>
                    </a:moveTo>
                    <a:cubicBezTo>
                      <a:pt x="92" y="2"/>
                      <a:pt x="92" y="2"/>
                      <a:pt x="92" y="2"/>
                    </a:cubicBezTo>
                    <a:cubicBezTo>
                      <a:pt x="99" y="0"/>
                      <a:pt x="106" y="4"/>
                      <a:pt x="108" y="10"/>
                    </a:cubicBezTo>
                    <a:cubicBezTo>
                      <a:pt x="129" y="90"/>
                      <a:pt x="129" y="90"/>
                      <a:pt x="129" y="90"/>
                    </a:cubicBezTo>
                    <a:cubicBezTo>
                      <a:pt x="131" y="96"/>
                      <a:pt x="127" y="103"/>
                      <a:pt x="121" y="105"/>
                    </a:cubicBezTo>
                    <a:cubicBezTo>
                      <a:pt x="39" y="127"/>
                      <a:pt x="39" y="127"/>
                      <a:pt x="39" y="127"/>
                    </a:cubicBezTo>
                    <a:cubicBezTo>
                      <a:pt x="32" y="129"/>
                      <a:pt x="26" y="125"/>
                      <a:pt x="24" y="119"/>
                    </a:cubicBezTo>
                    <a:cubicBezTo>
                      <a:pt x="2" y="39"/>
                      <a:pt x="2" y="39"/>
                      <a:pt x="2" y="39"/>
                    </a:cubicBezTo>
                    <a:cubicBezTo>
                      <a:pt x="0" y="32"/>
                      <a:pt x="4" y="26"/>
                      <a:pt x="11" y="24"/>
                    </a:cubicBezTo>
                    <a:close/>
                  </a:path>
                </a:pathLst>
              </a:custGeom>
              <a:solidFill>
                <a:srgbClr val="CB2128"/>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16">
                <a:extLst>
                  <a:ext uri="{FF2B5EF4-FFF2-40B4-BE49-F238E27FC236}">
                    <a16:creationId xmlns:a16="http://schemas.microsoft.com/office/drawing/2014/main" id="{549A7901-3362-4CB0-A61C-247A435F5218}"/>
                  </a:ext>
                </a:extLst>
              </p:cNvPr>
              <p:cNvSpPr>
                <a:spLocks/>
              </p:cNvSpPr>
              <p:nvPr/>
            </p:nvSpPr>
            <p:spPr bwMode="auto">
              <a:xfrm>
                <a:off x="5652143" y="3282810"/>
                <a:ext cx="301625" cy="296863"/>
              </a:xfrm>
              <a:custGeom>
                <a:avLst/>
                <a:gdLst>
                  <a:gd name="T0" fmla="*/ 10 w 131"/>
                  <a:gd name="T1" fmla="*/ 24 h 129"/>
                  <a:gd name="T2" fmla="*/ 92 w 131"/>
                  <a:gd name="T3" fmla="*/ 2 h 129"/>
                  <a:gd name="T4" fmla="*/ 107 w 131"/>
                  <a:gd name="T5" fmla="*/ 10 h 129"/>
                  <a:gd name="T6" fmla="*/ 129 w 131"/>
                  <a:gd name="T7" fmla="*/ 90 h 129"/>
                  <a:gd name="T8" fmla="*/ 120 w 131"/>
                  <a:gd name="T9" fmla="*/ 105 h 129"/>
                  <a:gd name="T10" fmla="*/ 38 w 131"/>
                  <a:gd name="T11" fmla="*/ 127 h 129"/>
                  <a:gd name="T12" fmla="*/ 23 w 131"/>
                  <a:gd name="T13" fmla="*/ 119 h 129"/>
                  <a:gd name="T14" fmla="*/ 2 w 131"/>
                  <a:gd name="T15" fmla="*/ 39 h 129"/>
                  <a:gd name="T16" fmla="*/ 10 w 131"/>
                  <a:gd name="T17" fmla="*/ 2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9">
                    <a:moveTo>
                      <a:pt x="10" y="24"/>
                    </a:moveTo>
                    <a:cubicBezTo>
                      <a:pt x="92" y="2"/>
                      <a:pt x="92" y="2"/>
                      <a:pt x="92" y="2"/>
                    </a:cubicBezTo>
                    <a:cubicBezTo>
                      <a:pt x="99" y="0"/>
                      <a:pt x="105" y="4"/>
                      <a:pt x="107" y="10"/>
                    </a:cubicBezTo>
                    <a:cubicBezTo>
                      <a:pt x="129" y="90"/>
                      <a:pt x="129" y="90"/>
                      <a:pt x="129" y="90"/>
                    </a:cubicBezTo>
                    <a:cubicBezTo>
                      <a:pt x="131" y="97"/>
                      <a:pt x="127" y="103"/>
                      <a:pt x="120" y="105"/>
                    </a:cubicBezTo>
                    <a:cubicBezTo>
                      <a:pt x="38" y="127"/>
                      <a:pt x="38" y="127"/>
                      <a:pt x="38" y="127"/>
                    </a:cubicBezTo>
                    <a:cubicBezTo>
                      <a:pt x="32" y="129"/>
                      <a:pt x="25" y="125"/>
                      <a:pt x="23" y="119"/>
                    </a:cubicBezTo>
                    <a:cubicBezTo>
                      <a:pt x="2" y="39"/>
                      <a:pt x="2" y="39"/>
                      <a:pt x="2" y="39"/>
                    </a:cubicBezTo>
                    <a:cubicBezTo>
                      <a:pt x="0" y="33"/>
                      <a:pt x="4" y="26"/>
                      <a:pt x="10" y="24"/>
                    </a:cubicBezTo>
                    <a:close/>
                  </a:path>
                </a:pathLst>
              </a:custGeom>
              <a:solidFill>
                <a:srgbClr val="E64C4A"/>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17">
                <a:extLst>
                  <a:ext uri="{FF2B5EF4-FFF2-40B4-BE49-F238E27FC236}">
                    <a16:creationId xmlns:a16="http://schemas.microsoft.com/office/drawing/2014/main" id="{9DDFEC68-713D-437F-BC9D-2BEBD98AB39F}"/>
                  </a:ext>
                </a:extLst>
              </p:cNvPr>
              <p:cNvSpPr>
                <a:spLocks/>
              </p:cNvSpPr>
              <p:nvPr/>
            </p:nvSpPr>
            <p:spPr bwMode="auto">
              <a:xfrm>
                <a:off x="5414018" y="3698735"/>
                <a:ext cx="301625" cy="296863"/>
              </a:xfrm>
              <a:custGeom>
                <a:avLst/>
                <a:gdLst>
                  <a:gd name="T0" fmla="*/ 10 w 131"/>
                  <a:gd name="T1" fmla="*/ 24 h 129"/>
                  <a:gd name="T2" fmla="*/ 92 w 131"/>
                  <a:gd name="T3" fmla="*/ 1 h 129"/>
                  <a:gd name="T4" fmla="*/ 107 w 131"/>
                  <a:gd name="T5" fmla="*/ 10 h 129"/>
                  <a:gd name="T6" fmla="*/ 129 w 131"/>
                  <a:gd name="T7" fmla="*/ 90 h 129"/>
                  <a:gd name="T8" fmla="*/ 120 w 131"/>
                  <a:gd name="T9" fmla="*/ 105 h 129"/>
                  <a:gd name="T10" fmla="*/ 39 w 131"/>
                  <a:gd name="T11" fmla="*/ 127 h 129"/>
                  <a:gd name="T12" fmla="*/ 24 w 131"/>
                  <a:gd name="T13" fmla="*/ 119 h 129"/>
                  <a:gd name="T14" fmla="*/ 2 w 131"/>
                  <a:gd name="T15" fmla="*/ 39 h 129"/>
                  <a:gd name="T16" fmla="*/ 10 w 131"/>
                  <a:gd name="T17" fmla="*/ 2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9">
                    <a:moveTo>
                      <a:pt x="10" y="24"/>
                    </a:moveTo>
                    <a:cubicBezTo>
                      <a:pt x="92" y="1"/>
                      <a:pt x="92" y="1"/>
                      <a:pt x="92" y="1"/>
                    </a:cubicBezTo>
                    <a:cubicBezTo>
                      <a:pt x="99" y="0"/>
                      <a:pt x="106" y="4"/>
                      <a:pt x="107" y="10"/>
                    </a:cubicBezTo>
                    <a:cubicBezTo>
                      <a:pt x="129" y="90"/>
                      <a:pt x="129" y="90"/>
                      <a:pt x="129" y="90"/>
                    </a:cubicBezTo>
                    <a:cubicBezTo>
                      <a:pt x="131" y="96"/>
                      <a:pt x="127" y="103"/>
                      <a:pt x="120" y="105"/>
                    </a:cubicBezTo>
                    <a:cubicBezTo>
                      <a:pt x="39" y="127"/>
                      <a:pt x="39" y="127"/>
                      <a:pt x="39" y="127"/>
                    </a:cubicBezTo>
                    <a:cubicBezTo>
                      <a:pt x="32" y="129"/>
                      <a:pt x="25" y="125"/>
                      <a:pt x="24" y="119"/>
                    </a:cubicBezTo>
                    <a:cubicBezTo>
                      <a:pt x="2" y="39"/>
                      <a:pt x="2" y="39"/>
                      <a:pt x="2" y="39"/>
                    </a:cubicBezTo>
                    <a:cubicBezTo>
                      <a:pt x="0" y="32"/>
                      <a:pt x="4" y="26"/>
                      <a:pt x="10" y="24"/>
                    </a:cubicBezTo>
                    <a:close/>
                  </a:path>
                </a:pathLst>
              </a:custGeom>
              <a:solidFill>
                <a:srgbClr val="1EB2EE"/>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18">
                <a:extLst>
                  <a:ext uri="{FF2B5EF4-FFF2-40B4-BE49-F238E27FC236}">
                    <a16:creationId xmlns:a16="http://schemas.microsoft.com/office/drawing/2014/main" id="{F392BC3E-55CD-4900-9DAD-298F04D1C962}"/>
                  </a:ext>
                </a:extLst>
              </p:cNvPr>
              <p:cNvSpPr>
                <a:spLocks/>
              </p:cNvSpPr>
              <p:nvPr/>
            </p:nvSpPr>
            <p:spPr bwMode="auto">
              <a:xfrm>
                <a:off x="5742631" y="3609835"/>
                <a:ext cx="298450" cy="296863"/>
              </a:xfrm>
              <a:custGeom>
                <a:avLst/>
                <a:gdLst>
                  <a:gd name="T0" fmla="*/ 10 w 130"/>
                  <a:gd name="T1" fmla="*/ 24 h 129"/>
                  <a:gd name="T2" fmla="*/ 92 w 130"/>
                  <a:gd name="T3" fmla="*/ 1 h 129"/>
                  <a:gd name="T4" fmla="*/ 107 w 130"/>
                  <a:gd name="T5" fmla="*/ 10 h 129"/>
                  <a:gd name="T6" fmla="*/ 129 w 130"/>
                  <a:gd name="T7" fmla="*/ 90 h 129"/>
                  <a:gd name="T8" fmla="*/ 120 w 130"/>
                  <a:gd name="T9" fmla="*/ 105 h 129"/>
                  <a:gd name="T10" fmla="*/ 38 w 130"/>
                  <a:gd name="T11" fmla="*/ 127 h 129"/>
                  <a:gd name="T12" fmla="*/ 23 w 130"/>
                  <a:gd name="T13" fmla="*/ 119 h 129"/>
                  <a:gd name="T14" fmla="*/ 1 w 130"/>
                  <a:gd name="T15" fmla="*/ 39 h 129"/>
                  <a:gd name="T16" fmla="*/ 10 w 130"/>
                  <a:gd name="T17" fmla="*/ 2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10" y="24"/>
                    </a:moveTo>
                    <a:cubicBezTo>
                      <a:pt x="92" y="1"/>
                      <a:pt x="92" y="1"/>
                      <a:pt x="92" y="1"/>
                    </a:cubicBezTo>
                    <a:cubicBezTo>
                      <a:pt x="98" y="0"/>
                      <a:pt x="105" y="4"/>
                      <a:pt x="107" y="10"/>
                    </a:cubicBezTo>
                    <a:cubicBezTo>
                      <a:pt x="129" y="90"/>
                      <a:pt x="129" y="90"/>
                      <a:pt x="129" y="90"/>
                    </a:cubicBezTo>
                    <a:cubicBezTo>
                      <a:pt x="130" y="96"/>
                      <a:pt x="127" y="103"/>
                      <a:pt x="120" y="105"/>
                    </a:cubicBezTo>
                    <a:cubicBezTo>
                      <a:pt x="38" y="127"/>
                      <a:pt x="38" y="127"/>
                      <a:pt x="38" y="127"/>
                    </a:cubicBezTo>
                    <a:cubicBezTo>
                      <a:pt x="32" y="129"/>
                      <a:pt x="25" y="125"/>
                      <a:pt x="23" y="119"/>
                    </a:cubicBezTo>
                    <a:cubicBezTo>
                      <a:pt x="1" y="39"/>
                      <a:pt x="1" y="39"/>
                      <a:pt x="1" y="39"/>
                    </a:cubicBezTo>
                    <a:cubicBezTo>
                      <a:pt x="0" y="32"/>
                      <a:pt x="3" y="26"/>
                      <a:pt x="10" y="24"/>
                    </a:cubicBezTo>
                    <a:close/>
                  </a:path>
                </a:pathLst>
              </a:custGeom>
              <a:solidFill>
                <a:srgbClr val="4F77B5"/>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19">
                <a:extLst>
                  <a:ext uri="{FF2B5EF4-FFF2-40B4-BE49-F238E27FC236}">
                    <a16:creationId xmlns:a16="http://schemas.microsoft.com/office/drawing/2014/main" id="{8FC05097-9645-420D-8297-1B4B17C3B841}"/>
                  </a:ext>
                </a:extLst>
              </p:cNvPr>
              <p:cNvSpPr>
                <a:spLocks/>
              </p:cNvSpPr>
              <p:nvPr/>
            </p:nvSpPr>
            <p:spPr bwMode="auto">
              <a:xfrm>
                <a:off x="5502918" y="4024172"/>
                <a:ext cx="301625" cy="298450"/>
              </a:xfrm>
              <a:custGeom>
                <a:avLst/>
                <a:gdLst>
                  <a:gd name="T0" fmla="*/ 10 w 131"/>
                  <a:gd name="T1" fmla="*/ 25 h 130"/>
                  <a:gd name="T2" fmla="*/ 92 w 131"/>
                  <a:gd name="T3" fmla="*/ 2 h 130"/>
                  <a:gd name="T4" fmla="*/ 107 w 131"/>
                  <a:gd name="T5" fmla="*/ 11 h 130"/>
                  <a:gd name="T6" fmla="*/ 129 w 131"/>
                  <a:gd name="T7" fmla="*/ 91 h 130"/>
                  <a:gd name="T8" fmla="*/ 120 w 131"/>
                  <a:gd name="T9" fmla="*/ 106 h 130"/>
                  <a:gd name="T10" fmla="*/ 38 w 131"/>
                  <a:gd name="T11" fmla="*/ 128 h 130"/>
                  <a:gd name="T12" fmla="*/ 23 w 131"/>
                  <a:gd name="T13" fmla="*/ 119 h 130"/>
                  <a:gd name="T14" fmla="*/ 2 w 131"/>
                  <a:gd name="T15" fmla="*/ 40 h 130"/>
                  <a:gd name="T16" fmla="*/ 10 w 131"/>
                  <a:gd name="T17" fmla="*/ 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30">
                    <a:moveTo>
                      <a:pt x="10" y="25"/>
                    </a:moveTo>
                    <a:cubicBezTo>
                      <a:pt x="92" y="2"/>
                      <a:pt x="92" y="2"/>
                      <a:pt x="92" y="2"/>
                    </a:cubicBezTo>
                    <a:cubicBezTo>
                      <a:pt x="98" y="0"/>
                      <a:pt x="105" y="4"/>
                      <a:pt x="107" y="11"/>
                    </a:cubicBezTo>
                    <a:cubicBezTo>
                      <a:pt x="129" y="91"/>
                      <a:pt x="129" y="91"/>
                      <a:pt x="129" y="91"/>
                    </a:cubicBezTo>
                    <a:cubicBezTo>
                      <a:pt x="131" y="97"/>
                      <a:pt x="127" y="104"/>
                      <a:pt x="120" y="106"/>
                    </a:cubicBezTo>
                    <a:cubicBezTo>
                      <a:pt x="38" y="128"/>
                      <a:pt x="38" y="128"/>
                      <a:pt x="38" y="128"/>
                    </a:cubicBezTo>
                    <a:cubicBezTo>
                      <a:pt x="32" y="130"/>
                      <a:pt x="25" y="126"/>
                      <a:pt x="23" y="119"/>
                    </a:cubicBezTo>
                    <a:cubicBezTo>
                      <a:pt x="2" y="40"/>
                      <a:pt x="2" y="40"/>
                      <a:pt x="2" y="40"/>
                    </a:cubicBezTo>
                    <a:cubicBezTo>
                      <a:pt x="0" y="33"/>
                      <a:pt x="4" y="26"/>
                      <a:pt x="10" y="25"/>
                    </a:cubicBezTo>
                    <a:close/>
                  </a:path>
                </a:pathLst>
              </a:custGeom>
              <a:solidFill>
                <a:srgbClr val="007BB6"/>
              </a:soli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20">
                <a:extLst>
                  <a:ext uri="{FF2B5EF4-FFF2-40B4-BE49-F238E27FC236}">
                    <a16:creationId xmlns:a16="http://schemas.microsoft.com/office/drawing/2014/main" id="{B0441C9D-9B40-49F0-8376-B6615F400111}"/>
                  </a:ext>
                </a:extLst>
              </p:cNvPr>
              <p:cNvSpPr>
                <a:spLocks/>
              </p:cNvSpPr>
              <p:nvPr/>
            </p:nvSpPr>
            <p:spPr bwMode="auto">
              <a:xfrm>
                <a:off x="5829943" y="3936860"/>
                <a:ext cx="301625" cy="295275"/>
              </a:xfrm>
              <a:custGeom>
                <a:avLst/>
                <a:gdLst>
                  <a:gd name="T0" fmla="*/ 11 w 131"/>
                  <a:gd name="T1" fmla="*/ 24 h 129"/>
                  <a:gd name="T2" fmla="*/ 93 w 131"/>
                  <a:gd name="T3" fmla="*/ 1 h 129"/>
                  <a:gd name="T4" fmla="*/ 108 w 131"/>
                  <a:gd name="T5" fmla="*/ 10 h 129"/>
                  <a:gd name="T6" fmla="*/ 129 w 131"/>
                  <a:gd name="T7" fmla="*/ 90 h 129"/>
                  <a:gd name="T8" fmla="*/ 121 w 131"/>
                  <a:gd name="T9" fmla="*/ 105 h 129"/>
                  <a:gd name="T10" fmla="*/ 39 w 131"/>
                  <a:gd name="T11" fmla="*/ 127 h 129"/>
                  <a:gd name="T12" fmla="*/ 24 w 131"/>
                  <a:gd name="T13" fmla="*/ 119 h 129"/>
                  <a:gd name="T14" fmla="*/ 2 w 131"/>
                  <a:gd name="T15" fmla="*/ 39 h 129"/>
                  <a:gd name="T16" fmla="*/ 11 w 131"/>
                  <a:gd name="T17" fmla="*/ 2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9">
                    <a:moveTo>
                      <a:pt x="11" y="24"/>
                    </a:moveTo>
                    <a:cubicBezTo>
                      <a:pt x="93" y="1"/>
                      <a:pt x="93" y="1"/>
                      <a:pt x="93" y="1"/>
                    </a:cubicBezTo>
                    <a:cubicBezTo>
                      <a:pt x="99" y="0"/>
                      <a:pt x="106" y="3"/>
                      <a:pt x="108" y="10"/>
                    </a:cubicBezTo>
                    <a:cubicBezTo>
                      <a:pt x="129" y="90"/>
                      <a:pt x="129" y="90"/>
                      <a:pt x="129" y="90"/>
                    </a:cubicBezTo>
                    <a:cubicBezTo>
                      <a:pt x="131" y="96"/>
                      <a:pt x="127" y="103"/>
                      <a:pt x="121" y="105"/>
                    </a:cubicBezTo>
                    <a:cubicBezTo>
                      <a:pt x="39" y="127"/>
                      <a:pt x="39" y="127"/>
                      <a:pt x="39" y="127"/>
                    </a:cubicBezTo>
                    <a:cubicBezTo>
                      <a:pt x="32" y="129"/>
                      <a:pt x="26" y="125"/>
                      <a:pt x="24" y="119"/>
                    </a:cubicBezTo>
                    <a:cubicBezTo>
                      <a:pt x="2" y="39"/>
                      <a:pt x="2" y="39"/>
                      <a:pt x="2" y="39"/>
                    </a:cubicBezTo>
                    <a:cubicBezTo>
                      <a:pt x="0" y="32"/>
                      <a:pt x="4" y="25"/>
                      <a:pt x="11" y="24"/>
                    </a:cubicBezTo>
                    <a:close/>
                  </a:path>
                </a:pathLst>
              </a:custGeom>
              <a:solidFill>
                <a:srgbClr val="A15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21">
                <a:extLst>
                  <a:ext uri="{FF2B5EF4-FFF2-40B4-BE49-F238E27FC236}">
                    <a16:creationId xmlns:a16="http://schemas.microsoft.com/office/drawing/2014/main" id="{6F6AA2AF-0C05-4568-8DCC-E51BE4CA425E}"/>
                  </a:ext>
                </a:extLst>
              </p:cNvPr>
              <p:cNvSpPr>
                <a:spLocks/>
              </p:cNvSpPr>
              <p:nvPr/>
            </p:nvSpPr>
            <p:spPr bwMode="auto">
              <a:xfrm>
                <a:off x="5593406" y="4349610"/>
                <a:ext cx="298450" cy="300038"/>
              </a:xfrm>
              <a:custGeom>
                <a:avLst/>
                <a:gdLst>
                  <a:gd name="T0" fmla="*/ 10 w 130"/>
                  <a:gd name="T1" fmla="*/ 24 h 130"/>
                  <a:gd name="T2" fmla="*/ 92 w 130"/>
                  <a:gd name="T3" fmla="*/ 2 h 130"/>
                  <a:gd name="T4" fmla="*/ 107 w 130"/>
                  <a:gd name="T5" fmla="*/ 11 h 130"/>
                  <a:gd name="T6" fmla="*/ 129 w 130"/>
                  <a:gd name="T7" fmla="*/ 90 h 130"/>
                  <a:gd name="T8" fmla="*/ 120 w 130"/>
                  <a:gd name="T9" fmla="*/ 106 h 130"/>
                  <a:gd name="T10" fmla="*/ 38 w 130"/>
                  <a:gd name="T11" fmla="*/ 128 h 130"/>
                  <a:gd name="T12" fmla="*/ 23 w 130"/>
                  <a:gd name="T13" fmla="*/ 119 h 130"/>
                  <a:gd name="T14" fmla="*/ 1 w 130"/>
                  <a:gd name="T15" fmla="*/ 40 h 130"/>
                  <a:gd name="T16" fmla="*/ 10 w 130"/>
                  <a:gd name="T17" fmla="*/ 2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30">
                    <a:moveTo>
                      <a:pt x="10" y="24"/>
                    </a:moveTo>
                    <a:cubicBezTo>
                      <a:pt x="92" y="2"/>
                      <a:pt x="92" y="2"/>
                      <a:pt x="92" y="2"/>
                    </a:cubicBezTo>
                    <a:cubicBezTo>
                      <a:pt x="98" y="0"/>
                      <a:pt x="105" y="4"/>
                      <a:pt x="107" y="11"/>
                    </a:cubicBezTo>
                    <a:cubicBezTo>
                      <a:pt x="129" y="90"/>
                      <a:pt x="129" y="90"/>
                      <a:pt x="129" y="90"/>
                    </a:cubicBezTo>
                    <a:cubicBezTo>
                      <a:pt x="130" y="97"/>
                      <a:pt x="127" y="104"/>
                      <a:pt x="120" y="106"/>
                    </a:cubicBezTo>
                    <a:cubicBezTo>
                      <a:pt x="38" y="128"/>
                      <a:pt x="38" y="128"/>
                      <a:pt x="38" y="128"/>
                    </a:cubicBezTo>
                    <a:cubicBezTo>
                      <a:pt x="32" y="130"/>
                      <a:pt x="25" y="126"/>
                      <a:pt x="23" y="119"/>
                    </a:cubicBezTo>
                    <a:cubicBezTo>
                      <a:pt x="1" y="40"/>
                      <a:pt x="1" y="40"/>
                      <a:pt x="1" y="40"/>
                    </a:cubicBezTo>
                    <a:cubicBezTo>
                      <a:pt x="0" y="33"/>
                      <a:pt x="3" y="26"/>
                      <a:pt x="10" y="24"/>
                    </a:cubicBezTo>
                    <a:close/>
                  </a:path>
                </a:pathLst>
              </a:custGeom>
              <a:solidFill>
                <a:srgbClr val="806B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22">
                <a:extLst>
                  <a:ext uri="{FF2B5EF4-FFF2-40B4-BE49-F238E27FC236}">
                    <a16:creationId xmlns:a16="http://schemas.microsoft.com/office/drawing/2014/main" id="{164E8102-38FD-4E80-BD66-2BDD7746F421}"/>
                  </a:ext>
                </a:extLst>
              </p:cNvPr>
              <p:cNvSpPr>
                <a:spLocks/>
              </p:cNvSpPr>
              <p:nvPr/>
            </p:nvSpPr>
            <p:spPr bwMode="auto">
              <a:xfrm>
                <a:off x="5918843" y="4260710"/>
                <a:ext cx="301625" cy="298450"/>
              </a:xfrm>
              <a:custGeom>
                <a:avLst/>
                <a:gdLst>
                  <a:gd name="T0" fmla="*/ 10 w 131"/>
                  <a:gd name="T1" fmla="*/ 25 h 130"/>
                  <a:gd name="T2" fmla="*/ 92 w 131"/>
                  <a:gd name="T3" fmla="*/ 2 h 130"/>
                  <a:gd name="T4" fmla="*/ 107 w 131"/>
                  <a:gd name="T5" fmla="*/ 11 h 130"/>
                  <a:gd name="T6" fmla="*/ 129 w 131"/>
                  <a:gd name="T7" fmla="*/ 91 h 130"/>
                  <a:gd name="T8" fmla="*/ 121 w 131"/>
                  <a:gd name="T9" fmla="*/ 106 h 130"/>
                  <a:gd name="T10" fmla="*/ 39 w 131"/>
                  <a:gd name="T11" fmla="*/ 128 h 130"/>
                  <a:gd name="T12" fmla="*/ 24 w 131"/>
                  <a:gd name="T13" fmla="*/ 119 h 130"/>
                  <a:gd name="T14" fmla="*/ 2 w 131"/>
                  <a:gd name="T15" fmla="*/ 40 h 130"/>
                  <a:gd name="T16" fmla="*/ 10 w 131"/>
                  <a:gd name="T17" fmla="*/ 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30">
                    <a:moveTo>
                      <a:pt x="10" y="25"/>
                    </a:moveTo>
                    <a:cubicBezTo>
                      <a:pt x="92" y="2"/>
                      <a:pt x="92" y="2"/>
                      <a:pt x="92" y="2"/>
                    </a:cubicBezTo>
                    <a:cubicBezTo>
                      <a:pt x="99" y="0"/>
                      <a:pt x="106" y="4"/>
                      <a:pt x="107" y="11"/>
                    </a:cubicBezTo>
                    <a:cubicBezTo>
                      <a:pt x="129" y="91"/>
                      <a:pt x="129" y="91"/>
                      <a:pt x="129" y="91"/>
                    </a:cubicBezTo>
                    <a:cubicBezTo>
                      <a:pt x="131" y="97"/>
                      <a:pt x="127" y="104"/>
                      <a:pt x="121" y="106"/>
                    </a:cubicBezTo>
                    <a:cubicBezTo>
                      <a:pt x="39" y="128"/>
                      <a:pt x="39" y="128"/>
                      <a:pt x="39" y="128"/>
                    </a:cubicBezTo>
                    <a:cubicBezTo>
                      <a:pt x="32" y="130"/>
                      <a:pt x="25" y="126"/>
                      <a:pt x="24" y="119"/>
                    </a:cubicBezTo>
                    <a:cubicBezTo>
                      <a:pt x="2" y="40"/>
                      <a:pt x="2" y="40"/>
                      <a:pt x="2" y="40"/>
                    </a:cubicBezTo>
                    <a:cubicBezTo>
                      <a:pt x="0" y="33"/>
                      <a:pt x="4" y="26"/>
                      <a:pt x="10" y="25"/>
                    </a:cubicBezTo>
                    <a:close/>
                  </a:path>
                </a:pathLst>
              </a:custGeom>
              <a:solidFill>
                <a:srgbClr val="A157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 name="Freeform 23">
                <a:extLst>
                  <a:ext uri="{FF2B5EF4-FFF2-40B4-BE49-F238E27FC236}">
                    <a16:creationId xmlns:a16="http://schemas.microsoft.com/office/drawing/2014/main" id="{A684771E-F148-4D2C-B904-31A3C03419C7}"/>
                  </a:ext>
                </a:extLst>
              </p:cNvPr>
              <p:cNvSpPr>
                <a:spLocks/>
              </p:cNvSpPr>
              <p:nvPr/>
            </p:nvSpPr>
            <p:spPr bwMode="auto">
              <a:xfrm>
                <a:off x="5983931" y="3193910"/>
                <a:ext cx="301625" cy="296863"/>
              </a:xfrm>
              <a:custGeom>
                <a:avLst/>
                <a:gdLst>
                  <a:gd name="T0" fmla="*/ 10 w 131"/>
                  <a:gd name="T1" fmla="*/ 24 h 129"/>
                  <a:gd name="T2" fmla="*/ 92 w 131"/>
                  <a:gd name="T3" fmla="*/ 1 h 129"/>
                  <a:gd name="T4" fmla="*/ 107 w 131"/>
                  <a:gd name="T5" fmla="*/ 10 h 129"/>
                  <a:gd name="T6" fmla="*/ 129 w 131"/>
                  <a:gd name="T7" fmla="*/ 90 h 129"/>
                  <a:gd name="T8" fmla="*/ 120 w 131"/>
                  <a:gd name="T9" fmla="*/ 105 h 129"/>
                  <a:gd name="T10" fmla="*/ 38 w 131"/>
                  <a:gd name="T11" fmla="*/ 127 h 129"/>
                  <a:gd name="T12" fmla="*/ 23 w 131"/>
                  <a:gd name="T13" fmla="*/ 118 h 129"/>
                  <a:gd name="T14" fmla="*/ 2 w 131"/>
                  <a:gd name="T15" fmla="*/ 39 h 129"/>
                  <a:gd name="T16" fmla="*/ 10 w 131"/>
                  <a:gd name="T17" fmla="*/ 2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9">
                    <a:moveTo>
                      <a:pt x="10" y="24"/>
                    </a:moveTo>
                    <a:cubicBezTo>
                      <a:pt x="92" y="1"/>
                      <a:pt x="92" y="1"/>
                      <a:pt x="92" y="1"/>
                    </a:cubicBezTo>
                    <a:cubicBezTo>
                      <a:pt x="98" y="0"/>
                      <a:pt x="105" y="3"/>
                      <a:pt x="107" y="10"/>
                    </a:cubicBezTo>
                    <a:cubicBezTo>
                      <a:pt x="129" y="90"/>
                      <a:pt x="129" y="90"/>
                      <a:pt x="129" y="90"/>
                    </a:cubicBezTo>
                    <a:cubicBezTo>
                      <a:pt x="131" y="96"/>
                      <a:pt x="127" y="103"/>
                      <a:pt x="120" y="105"/>
                    </a:cubicBezTo>
                    <a:cubicBezTo>
                      <a:pt x="38" y="127"/>
                      <a:pt x="38" y="127"/>
                      <a:pt x="38" y="127"/>
                    </a:cubicBezTo>
                    <a:cubicBezTo>
                      <a:pt x="32" y="129"/>
                      <a:pt x="25" y="125"/>
                      <a:pt x="23" y="118"/>
                    </a:cubicBezTo>
                    <a:cubicBezTo>
                      <a:pt x="2" y="39"/>
                      <a:pt x="2" y="39"/>
                      <a:pt x="2" y="39"/>
                    </a:cubicBezTo>
                    <a:cubicBezTo>
                      <a:pt x="0" y="32"/>
                      <a:pt x="4" y="25"/>
                      <a:pt x="10" y="24"/>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24">
                <a:extLst>
                  <a:ext uri="{FF2B5EF4-FFF2-40B4-BE49-F238E27FC236}">
                    <a16:creationId xmlns:a16="http://schemas.microsoft.com/office/drawing/2014/main" id="{33D9AC70-3411-4FA0-82F0-AA46B56DE76B}"/>
                  </a:ext>
                </a:extLst>
              </p:cNvPr>
              <p:cNvSpPr>
                <a:spLocks/>
              </p:cNvSpPr>
              <p:nvPr/>
            </p:nvSpPr>
            <p:spPr bwMode="auto">
              <a:xfrm>
                <a:off x="6074418" y="3517760"/>
                <a:ext cx="298450" cy="298450"/>
              </a:xfrm>
              <a:custGeom>
                <a:avLst/>
                <a:gdLst>
                  <a:gd name="T0" fmla="*/ 10 w 130"/>
                  <a:gd name="T1" fmla="*/ 25 h 130"/>
                  <a:gd name="T2" fmla="*/ 92 w 130"/>
                  <a:gd name="T3" fmla="*/ 2 h 130"/>
                  <a:gd name="T4" fmla="*/ 107 w 130"/>
                  <a:gd name="T5" fmla="*/ 11 h 130"/>
                  <a:gd name="T6" fmla="*/ 129 w 130"/>
                  <a:gd name="T7" fmla="*/ 91 h 130"/>
                  <a:gd name="T8" fmla="*/ 120 w 130"/>
                  <a:gd name="T9" fmla="*/ 106 h 130"/>
                  <a:gd name="T10" fmla="*/ 38 w 130"/>
                  <a:gd name="T11" fmla="*/ 128 h 130"/>
                  <a:gd name="T12" fmla="*/ 23 w 130"/>
                  <a:gd name="T13" fmla="*/ 119 h 130"/>
                  <a:gd name="T14" fmla="*/ 1 w 130"/>
                  <a:gd name="T15" fmla="*/ 40 h 130"/>
                  <a:gd name="T16" fmla="*/ 10 w 130"/>
                  <a:gd name="T17" fmla="*/ 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30">
                    <a:moveTo>
                      <a:pt x="10" y="25"/>
                    </a:moveTo>
                    <a:cubicBezTo>
                      <a:pt x="92" y="2"/>
                      <a:pt x="92" y="2"/>
                      <a:pt x="92" y="2"/>
                    </a:cubicBezTo>
                    <a:cubicBezTo>
                      <a:pt x="98" y="0"/>
                      <a:pt x="105" y="4"/>
                      <a:pt x="107" y="11"/>
                    </a:cubicBezTo>
                    <a:cubicBezTo>
                      <a:pt x="129" y="91"/>
                      <a:pt x="129" y="91"/>
                      <a:pt x="129" y="91"/>
                    </a:cubicBezTo>
                    <a:cubicBezTo>
                      <a:pt x="130" y="97"/>
                      <a:pt x="126" y="104"/>
                      <a:pt x="120" y="106"/>
                    </a:cubicBezTo>
                    <a:cubicBezTo>
                      <a:pt x="38" y="128"/>
                      <a:pt x="38" y="128"/>
                      <a:pt x="38" y="128"/>
                    </a:cubicBezTo>
                    <a:cubicBezTo>
                      <a:pt x="32" y="130"/>
                      <a:pt x="25" y="126"/>
                      <a:pt x="23" y="119"/>
                    </a:cubicBezTo>
                    <a:cubicBezTo>
                      <a:pt x="1" y="40"/>
                      <a:pt x="1" y="40"/>
                      <a:pt x="1" y="40"/>
                    </a:cubicBezTo>
                    <a:cubicBezTo>
                      <a:pt x="0" y="33"/>
                      <a:pt x="3" y="26"/>
                      <a:pt x="10" y="25"/>
                    </a:cubicBezTo>
                    <a:close/>
                  </a:path>
                </a:pathLst>
              </a:custGeom>
              <a:solidFill>
                <a:srgbClr val="385988"/>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25">
                <a:extLst>
                  <a:ext uri="{FF2B5EF4-FFF2-40B4-BE49-F238E27FC236}">
                    <a16:creationId xmlns:a16="http://schemas.microsoft.com/office/drawing/2014/main" id="{8A224E90-ED4D-4D3D-A8D1-711909E0CF69}"/>
                  </a:ext>
                </a:extLst>
              </p:cNvPr>
              <p:cNvSpPr>
                <a:spLocks/>
              </p:cNvSpPr>
              <p:nvPr/>
            </p:nvSpPr>
            <p:spPr bwMode="auto">
              <a:xfrm>
                <a:off x="6161731" y="3844785"/>
                <a:ext cx="300037" cy="298450"/>
              </a:xfrm>
              <a:custGeom>
                <a:avLst/>
                <a:gdLst>
                  <a:gd name="T0" fmla="*/ 11 w 131"/>
                  <a:gd name="T1" fmla="*/ 24 h 130"/>
                  <a:gd name="T2" fmla="*/ 92 w 131"/>
                  <a:gd name="T3" fmla="*/ 2 h 130"/>
                  <a:gd name="T4" fmla="*/ 108 w 131"/>
                  <a:gd name="T5" fmla="*/ 11 h 130"/>
                  <a:gd name="T6" fmla="*/ 129 w 131"/>
                  <a:gd name="T7" fmla="*/ 90 h 130"/>
                  <a:gd name="T8" fmla="*/ 121 w 131"/>
                  <a:gd name="T9" fmla="*/ 105 h 130"/>
                  <a:gd name="T10" fmla="*/ 39 w 131"/>
                  <a:gd name="T11" fmla="*/ 128 h 130"/>
                  <a:gd name="T12" fmla="*/ 24 w 131"/>
                  <a:gd name="T13" fmla="*/ 119 h 130"/>
                  <a:gd name="T14" fmla="*/ 2 w 131"/>
                  <a:gd name="T15" fmla="*/ 39 h 130"/>
                  <a:gd name="T16" fmla="*/ 11 w 131"/>
                  <a:gd name="T17" fmla="*/ 2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30">
                    <a:moveTo>
                      <a:pt x="11" y="24"/>
                    </a:moveTo>
                    <a:cubicBezTo>
                      <a:pt x="92" y="2"/>
                      <a:pt x="92" y="2"/>
                      <a:pt x="92" y="2"/>
                    </a:cubicBezTo>
                    <a:cubicBezTo>
                      <a:pt x="99" y="0"/>
                      <a:pt x="106" y="4"/>
                      <a:pt x="108" y="11"/>
                    </a:cubicBezTo>
                    <a:cubicBezTo>
                      <a:pt x="129" y="90"/>
                      <a:pt x="129" y="90"/>
                      <a:pt x="129" y="90"/>
                    </a:cubicBezTo>
                    <a:cubicBezTo>
                      <a:pt x="131" y="97"/>
                      <a:pt x="127" y="104"/>
                      <a:pt x="121" y="105"/>
                    </a:cubicBezTo>
                    <a:cubicBezTo>
                      <a:pt x="39" y="128"/>
                      <a:pt x="39" y="128"/>
                      <a:pt x="39" y="128"/>
                    </a:cubicBezTo>
                    <a:cubicBezTo>
                      <a:pt x="32" y="130"/>
                      <a:pt x="26" y="126"/>
                      <a:pt x="24" y="119"/>
                    </a:cubicBezTo>
                    <a:cubicBezTo>
                      <a:pt x="2" y="39"/>
                      <a:pt x="2" y="39"/>
                      <a:pt x="2" y="39"/>
                    </a:cubicBezTo>
                    <a:cubicBezTo>
                      <a:pt x="0" y="33"/>
                      <a:pt x="4" y="26"/>
                      <a:pt x="11" y="24"/>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26">
                <a:extLst>
                  <a:ext uri="{FF2B5EF4-FFF2-40B4-BE49-F238E27FC236}">
                    <a16:creationId xmlns:a16="http://schemas.microsoft.com/office/drawing/2014/main" id="{5EBE2826-5B12-41DE-A605-7BF5B3B3E719}"/>
                  </a:ext>
                </a:extLst>
              </p:cNvPr>
              <p:cNvSpPr>
                <a:spLocks/>
              </p:cNvSpPr>
              <p:nvPr/>
            </p:nvSpPr>
            <p:spPr bwMode="auto">
              <a:xfrm>
                <a:off x="6250631" y="4170222"/>
                <a:ext cx="301625" cy="296863"/>
              </a:xfrm>
              <a:custGeom>
                <a:avLst/>
                <a:gdLst>
                  <a:gd name="T0" fmla="*/ 10 w 131"/>
                  <a:gd name="T1" fmla="*/ 24 h 129"/>
                  <a:gd name="T2" fmla="*/ 92 w 131"/>
                  <a:gd name="T3" fmla="*/ 2 h 129"/>
                  <a:gd name="T4" fmla="*/ 107 w 131"/>
                  <a:gd name="T5" fmla="*/ 10 h 129"/>
                  <a:gd name="T6" fmla="*/ 129 w 131"/>
                  <a:gd name="T7" fmla="*/ 90 h 129"/>
                  <a:gd name="T8" fmla="*/ 120 w 131"/>
                  <a:gd name="T9" fmla="*/ 105 h 129"/>
                  <a:gd name="T10" fmla="*/ 39 w 131"/>
                  <a:gd name="T11" fmla="*/ 128 h 129"/>
                  <a:gd name="T12" fmla="*/ 24 w 131"/>
                  <a:gd name="T13" fmla="*/ 119 h 129"/>
                  <a:gd name="T14" fmla="*/ 2 w 131"/>
                  <a:gd name="T15" fmla="*/ 39 h 129"/>
                  <a:gd name="T16" fmla="*/ 10 w 131"/>
                  <a:gd name="T17" fmla="*/ 2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29">
                    <a:moveTo>
                      <a:pt x="10" y="24"/>
                    </a:moveTo>
                    <a:cubicBezTo>
                      <a:pt x="92" y="2"/>
                      <a:pt x="92" y="2"/>
                      <a:pt x="92" y="2"/>
                    </a:cubicBezTo>
                    <a:cubicBezTo>
                      <a:pt x="99" y="0"/>
                      <a:pt x="105" y="4"/>
                      <a:pt x="107" y="10"/>
                    </a:cubicBezTo>
                    <a:cubicBezTo>
                      <a:pt x="129" y="90"/>
                      <a:pt x="129" y="90"/>
                      <a:pt x="129" y="90"/>
                    </a:cubicBezTo>
                    <a:cubicBezTo>
                      <a:pt x="131" y="97"/>
                      <a:pt x="127" y="103"/>
                      <a:pt x="120" y="105"/>
                    </a:cubicBezTo>
                    <a:cubicBezTo>
                      <a:pt x="39" y="128"/>
                      <a:pt x="39" y="128"/>
                      <a:pt x="39" y="128"/>
                    </a:cubicBezTo>
                    <a:cubicBezTo>
                      <a:pt x="32" y="129"/>
                      <a:pt x="25" y="126"/>
                      <a:pt x="24" y="119"/>
                    </a:cubicBezTo>
                    <a:cubicBezTo>
                      <a:pt x="2" y="39"/>
                      <a:pt x="2" y="39"/>
                      <a:pt x="2" y="39"/>
                    </a:cubicBezTo>
                    <a:cubicBezTo>
                      <a:pt x="0" y="33"/>
                      <a:pt x="4" y="26"/>
                      <a:pt x="10" y="24"/>
                    </a:cubicBezTo>
                    <a:close/>
                  </a:path>
                </a:pathLst>
              </a:custGeom>
              <a:solidFill>
                <a:srgbClr val="ACBB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27">
                <a:extLst>
                  <a:ext uri="{FF2B5EF4-FFF2-40B4-BE49-F238E27FC236}">
                    <a16:creationId xmlns:a16="http://schemas.microsoft.com/office/drawing/2014/main" id="{52A6EAAB-F4C6-43D6-B107-86FD38441169}"/>
                  </a:ext>
                </a:extLst>
              </p:cNvPr>
              <p:cNvSpPr>
                <a:spLocks/>
              </p:cNvSpPr>
              <p:nvPr/>
            </p:nvSpPr>
            <p:spPr bwMode="auto">
              <a:xfrm>
                <a:off x="6398268" y="3770172"/>
                <a:ext cx="431800" cy="476250"/>
              </a:xfrm>
              <a:custGeom>
                <a:avLst/>
                <a:gdLst>
                  <a:gd name="T0" fmla="*/ 157 w 188"/>
                  <a:gd name="T1" fmla="*/ 19 h 207"/>
                  <a:gd name="T2" fmla="*/ 169 w 188"/>
                  <a:gd name="T3" fmla="*/ 101 h 207"/>
                  <a:gd name="T4" fmla="*/ 113 w 188"/>
                  <a:gd name="T5" fmla="*/ 176 h 207"/>
                  <a:gd name="T6" fmla="*/ 31 w 188"/>
                  <a:gd name="T7" fmla="*/ 188 h 207"/>
                  <a:gd name="T8" fmla="*/ 19 w 188"/>
                  <a:gd name="T9" fmla="*/ 106 h 207"/>
                  <a:gd name="T10" fmla="*/ 75 w 188"/>
                  <a:gd name="T11" fmla="*/ 31 h 207"/>
                  <a:gd name="T12" fmla="*/ 157 w 188"/>
                  <a:gd name="T13" fmla="*/ 19 h 207"/>
                </a:gdLst>
                <a:ahLst/>
                <a:cxnLst>
                  <a:cxn ang="0">
                    <a:pos x="T0" y="T1"/>
                  </a:cxn>
                  <a:cxn ang="0">
                    <a:pos x="T2" y="T3"/>
                  </a:cxn>
                  <a:cxn ang="0">
                    <a:pos x="T4" y="T5"/>
                  </a:cxn>
                  <a:cxn ang="0">
                    <a:pos x="T6" y="T7"/>
                  </a:cxn>
                  <a:cxn ang="0">
                    <a:pos x="T8" y="T9"/>
                  </a:cxn>
                  <a:cxn ang="0">
                    <a:pos x="T10" y="T11"/>
                  </a:cxn>
                  <a:cxn ang="0">
                    <a:pos x="T12" y="T13"/>
                  </a:cxn>
                </a:cxnLst>
                <a:rect l="0" t="0" r="r" b="b"/>
                <a:pathLst>
                  <a:path w="188" h="207">
                    <a:moveTo>
                      <a:pt x="157" y="19"/>
                    </a:moveTo>
                    <a:cubicBezTo>
                      <a:pt x="183" y="38"/>
                      <a:pt x="188" y="75"/>
                      <a:pt x="169" y="101"/>
                    </a:cubicBezTo>
                    <a:cubicBezTo>
                      <a:pt x="113" y="176"/>
                      <a:pt x="113" y="176"/>
                      <a:pt x="113" y="176"/>
                    </a:cubicBezTo>
                    <a:cubicBezTo>
                      <a:pt x="94" y="202"/>
                      <a:pt x="57" y="207"/>
                      <a:pt x="31" y="188"/>
                    </a:cubicBezTo>
                    <a:cubicBezTo>
                      <a:pt x="5" y="169"/>
                      <a:pt x="0" y="132"/>
                      <a:pt x="19" y="106"/>
                    </a:cubicBezTo>
                    <a:cubicBezTo>
                      <a:pt x="75" y="31"/>
                      <a:pt x="75" y="31"/>
                      <a:pt x="75" y="31"/>
                    </a:cubicBezTo>
                    <a:cubicBezTo>
                      <a:pt x="94" y="5"/>
                      <a:pt x="131" y="0"/>
                      <a:pt x="157" y="19"/>
                    </a:cubicBezTo>
                    <a:close/>
                  </a:path>
                </a:pathLst>
              </a:custGeom>
              <a:solidFill>
                <a:srgbClr val="EFC5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28">
                <a:extLst>
                  <a:ext uri="{FF2B5EF4-FFF2-40B4-BE49-F238E27FC236}">
                    <a16:creationId xmlns:a16="http://schemas.microsoft.com/office/drawing/2014/main" id="{E7ABA29C-98BA-4773-82B5-4DD53075398C}"/>
                  </a:ext>
                </a:extLst>
              </p:cNvPr>
              <p:cNvSpPr>
                <a:spLocks/>
              </p:cNvSpPr>
              <p:nvPr/>
            </p:nvSpPr>
            <p:spPr bwMode="auto">
              <a:xfrm>
                <a:off x="6207768" y="5100497"/>
                <a:ext cx="141287" cy="141288"/>
              </a:xfrm>
              <a:custGeom>
                <a:avLst/>
                <a:gdLst>
                  <a:gd name="T0" fmla="*/ 24 w 62"/>
                  <a:gd name="T1" fmla="*/ 4 h 62"/>
                  <a:gd name="T2" fmla="*/ 58 w 62"/>
                  <a:gd name="T3" fmla="*/ 24 h 62"/>
                  <a:gd name="T4" fmla="*/ 38 w 62"/>
                  <a:gd name="T5" fmla="*/ 59 h 62"/>
                  <a:gd name="T6" fmla="*/ 4 w 62"/>
                  <a:gd name="T7" fmla="*/ 39 h 62"/>
                  <a:gd name="T8" fmla="*/ 24 w 62"/>
                  <a:gd name="T9" fmla="*/ 4 h 62"/>
                </a:gdLst>
                <a:ahLst/>
                <a:cxnLst>
                  <a:cxn ang="0">
                    <a:pos x="T0" y="T1"/>
                  </a:cxn>
                  <a:cxn ang="0">
                    <a:pos x="T2" y="T3"/>
                  </a:cxn>
                  <a:cxn ang="0">
                    <a:pos x="T4" y="T5"/>
                  </a:cxn>
                  <a:cxn ang="0">
                    <a:pos x="T6" y="T7"/>
                  </a:cxn>
                  <a:cxn ang="0">
                    <a:pos x="T8" y="T9"/>
                  </a:cxn>
                </a:cxnLst>
                <a:rect l="0" t="0" r="r" b="b"/>
                <a:pathLst>
                  <a:path w="62" h="62">
                    <a:moveTo>
                      <a:pt x="24" y="4"/>
                    </a:moveTo>
                    <a:cubicBezTo>
                      <a:pt x="39" y="0"/>
                      <a:pt x="54" y="9"/>
                      <a:pt x="58" y="24"/>
                    </a:cubicBezTo>
                    <a:cubicBezTo>
                      <a:pt x="62" y="39"/>
                      <a:pt x="53" y="55"/>
                      <a:pt x="38" y="59"/>
                    </a:cubicBezTo>
                    <a:cubicBezTo>
                      <a:pt x="23" y="62"/>
                      <a:pt x="8" y="54"/>
                      <a:pt x="4" y="39"/>
                    </a:cubicBezTo>
                    <a:cubicBezTo>
                      <a:pt x="0" y="23"/>
                      <a:pt x="9" y="8"/>
                      <a:pt x="24" y="4"/>
                    </a:cubicBezTo>
                    <a:close/>
                  </a:path>
                </a:pathLst>
              </a:custGeom>
              <a:solidFill>
                <a:srgbClr val="5959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Freeform 29">
                <a:extLst>
                  <a:ext uri="{FF2B5EF4-FFF2-40B4-BE49-F238E27FC236}">
                    <a16:creationId xmlns:a16="http://schemas.microsoft.com/office/drawing/2014/main" id="{BF854AD9-3B68-471B-88B9-AEEBD8F1F0B5}"/>
                  </a:ext>
                </a:extLst>
              </p:cNvPr>
              <p:cNvSpPr>
                <a:spLocks/>
              </p:cNvSpPr>
              <p:nvPr/>
            </p:nvSpPr>
            <p:spPr bwMode="auto">
              <a:xfrm>
                <a:off x="5164781" y="3882885"/>
                <a:ext cx="303212" cy="1568450"/>
              </a:xfrm>
              <a:custGeom>
                <a:avLst/>
                <a:gdLst>
                  <a:gd name="T0" fmla="*/ 91 w 132"/>
                  <a:gd name="T1" fmla="*/ 680 h 682"/>
                  <a:gd name="T2" fmla="*/ 132 w 132"/>
                  <a:gd name="T3" fmla="*/ 682 h 682"/>
                  <a:gd name="T4" fmla="*/ 130 w 132"/>
                  <a:gd name="T5" fmla="*/ 631 h 682"/>
                  <a:gd name="T6" fmla="*/ 116 w 132"/>
                  <a:gd name="T7" fmla="*/ 162 h 682"/>
                  <a:gd name="T8" fmla="*/ 0 w 132"/>
                  <a:gd name="T9" fmla="*/ 60 h 682"/>
                  <a:gd name="T10" fmla="*/ 17 w 132"/>
                  <a:gd name="T11" fmla="*/ 603 h 682"/>
                  <a:gd name="T12" fmla="*/ 91 w 132"/>
                  <a:gd name="T13" fmla="*/ 680 h 682"/>
                </a:gdLst>
                <a:ahLst/>
                <a:cxnLst>
                  <a:cxn ang="0">
                    <a:pos x="T0" y="T1"/>
                  </a:cxn>
                  <a:cxn ang="0">
                    <a:pos x="T2" y="T3"/>
                  </a:cxn>
                  <a:cxn ang="0">
                    <a:pos x="T4" y="T5"/>
                  </a:cxn>
                  <a:cxn ang="0">
                    <a:pos x="T6" y="T7"/>
                  </a:cxn>
                  <a:cxn ang="0">
                    <a:pos x="T8" y="T9"/>
                  </a:cxn>
                  <a:cxn ang="0">
                    <a:pos x="T10" y="T11"/>
                  </a:cxn>
                  <a:cxn ang="0">
                    <a:pos x="T12" y="T13"/>
                  </a:cxn>
                </a:cxnLst>
                <a:rect l="0" t="0" r="r" b="b"/>
                <a:pathLst>
                  <a:path w="132" h="682">
                    <a:moveTo>
                      <a:pt x="91" y="680"/>
                    </a:moveTo>
                    <a:cubicBezTo>
                      <a:pt x="132" y="682"/>
                      <a:pt x="132" y="682"/>
                      <a:pt x="132" y="682"/>
                    </a:cubicBezTo>
                    <a:cubicBezTo>
                      <a:pt x="130" y="631"/>
                      <a:pt x="130" y="631"/>
                      <a:pt x="130" y="631"/>
                    </a:cubicBezTo>
                    <a:cubicBezTo>
                      <a:pt x="116" y="162"/>
                      <a:pt x="116" y="162"/>
                      <a:pt x="116" y="162"/>
                    </a:cubicBezTo>
                    <a:cubicBezTo>
                      <a:pt x="112" y="76"/>
                      <a:pt x="3" y="0"/>
                      <a:pt x="0" y="60"/>
                    </a:cubicBezTo>
                    <a:cubicBezTo>
                      <a:pt x="17" y="603"/>
                      <a:pt x="17" y="603"/>
                      <a:pt x="17" y="603"/>
                    </a:cubicBezTo>
                    <a:cubicBezTo>
                      <a:pt x="19" y="644"/>
                      <a:pt x="52" y="679"/>
                      <a:pt x="91" y="680"/>
                    </a:cubicBezTo>
                    <a:close/>
                  </a:path>
                </a:pathLst>
              </a:custGeom>
              <a:solidFill>
                <a:srgbClr val="FCD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3" name="Freeform 30">
                <a:extLst>
                  <a:ext uri="{FF2B5EF4-FFF2-40B4-BE49-F238E27FC236}">
                    <a16:creationId xmlns:a16="http://schemas.microsoft.com/office/drawing/2014/main" id="{C9A1514D-0E41-4BF4-AB6D-AC14F0D448E0}"/>
                  </a:ext>
                </a:extLst>
              </p:cNvPr>
              <p:cNvSpPr>
                <a:spLocks/>
              </p:cNvSpPr>
              <p:nvPr/>
            </p:nvSpPr>
            <p:spPr bwMode="auto">
              <a:xfrm>
                <a:off x="6444306" y="4159110"/>
                <a:ext cx="452437" cy="508000"/>
              </a:xfrm>
              <a:custGeom>
                <a:avLst/>
                <a:gdLst>
                  <a:gd name="T0" fmla="*/ 166 w 197"/>
                  <a:gd name="T1" fmla="*/ 19 h 221"/>
                  <a:gd name="T2" fmla="*/ 178 w 197"/>
                  <a:gd name="T3" fmla="*/ 101 h 221"/>
                  <a:gd name="T4" fmla="*/ 113 w 197"/>
                  <a:gd name="T5" fmla="*/ 189 h 221"/>
                  <a:gd name="T6" fmla="*/ 31 w 197"/>
                  <a:gd name="T7" fmla="*/ 201 h 221"/>
                  <a:gd name="T8" fmla="*/ 19 w 197"/>
                  <a:gd name="T9" fmla="*/ 119 h 221"/>
                  <a:gd name="T10" fmla="*/ 84 w 197"/>
                  <a:gd name="T11" fmla="*/ 31 h 221"/>
                  <a:gd name="T12" fmla="*/ 166 w 197"/>
                  <a:gd name="T13" fmla="*/ 19 h 221"/>
                </a:gdLst>
                <a:ahLst/>
                <a:cxnLst>
                  <a:cxn ang="0">
                    <a:pos x="T0" y="T1"/>
                  </a:cxn>
                  <a:cxn ang="0">
                    <a:pos x="T2" y="T3"/>
                  </a:cxn>
                  <a:cxn ang="0">
                    <a:pos x="T4" y="T5"/>
                  </a:cxn>
                  <a:cxn ang="0">
                    <a:pos x="T6" y="T7"/>
                  </a:cxn>
                  <a:cxn ang="0">
                    <a:pos x="T8" y="T9"/>
                  </a:cxn>
                  <a:cxn ang="0">
                    <a:pos x="T10" y="T11"/>
                  </a:cxn>
                  <a:cxn ang="0">
                    <a:pos x="T12" y="T13"/>
                  </a:cxn>
                </a:cxnLst>
                <a:rect l="0" t="0" r="r" b="b"/>
                <a:pathLst>
                  <a:path w="197" h="221">
                    <a:moveTo>
                      <a:pt x="166" y="19"/>
                    </a:moveTo>
                    <a:cubicBezTo>
                      <a:pt x="192" y="39"/>
                      <a:pt x="197" y="75"/>
                      <a:pt x="178" y="101"/>
                    </a:cubicBezTo>
                    <a:cubicBezTo>
                      <a:pt x="113" y="189"/>
                      <a:pt x="113" y="189"/>
                      <a:pt x="113" y="189"/>
                    </a:cubicBezTo>
                    <a:cubicBezTo>
                      <a:pt x="94" y="215"/>
                      <a:pt x="57" y="221"/>
                      <a:pt x="31" y="201"/>
                    </a:cubicBezTo>
                    <a:cubicBezTo>
                      <a:pt x="5" y="182"/>
                      <a:pt x="0" y="145"/>
                      <a:pt x="19" y="119"/>
                    </a:cubicBezTo>
                    <a:cubicBezTo>
                      <a:pt x="84" y="31"/>
                      <a:pt x="84" y="31"/>
                      <a:pt x="84" y="31"/>
                    </a:cubicBezTo>
                    <a:cubicBezTo>
                      <a:pt x="103" y="5"/>
                      <a:pt x="140" y="0"/>
                      <a:pt x="166" y="19"/>
                    </a:cubicBezTo>
                    <a:close/>
                  </a:path>
                </a:pathLst>
              </a:custGeom>
              <a:solidFill>
                <a:srgbClr val="EFC5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31">
                <a:extLst>
                  <a:ext uri="{FF2B5EF4-FFF2-40B4-BE49-F238E27FC236}">
                    <a16:creationId xmlns:a16="http://schemas.microsoft.com/office/drawing/2014/main" id="{ED353B40-4833-4E88-B5B4-3EDE34A7AF13}"/>
                  </a:ext>
                </a:extLst>
              </p:cNvPr>
              <p:cNvSpPr>
                <a:spLocks/>
              </p:cNvSpPr>
              <p:nvPr/>
            </p:nvSpPr>
            <p:spPr bwMode="auto">
              <a:xfrm>
                <a:off x="5109218" y="5646597"/>
                <a:ext cx="993775" cy="465138"/>
              </a:xfrm>
              <a:custGeom>
                <a:avLst/>
                <a:gdLst>
                  <a:gd name="T0" fmla="*/ 0 w 626"/>
                  <a:gd name="T1" fmla="*/ 278 h 293"/>
                  <a:gd name="T2" fmla="*/ 28 w 626"/>
                  <a:gd name="T3" fmla="*/ 0 h 293"/>
                  <a:gd name="T4" fmla="*/ 626 w 626"/>
                  <a:gd name="T5" fmla="*/ 23 h 293"/>
                  <a:gd name="T6" fmla="*/ 618 w 626"/>
                  <a:gd name="T7" fmla="*/ 293 h 293"/>
                  <a:gd name="T8" fmla="*/ 0 w 626"/>
                  <a:gd name="T9" fmla="*/ 278 h 293"/>
                </a:gdLst>
                <a:ahLst/>
                <a:cxnLst>
                  <a:cxn ang="0">
                    <a:pos x="T0" y="T1"/>
                  </a:cxn>
                  <a:cxn ang="0">
                    <a:pos x="T2" y="T3"/>
                  </a:cxn>
                  <a:cxn ang="0">
                    <a:pos x="T4" y="T5"/>
                  </a:cxn>
                  <a:cxn ang="0">
                    <a:pos x="T6" y="T7"/>
                  </a:cxn>
                  <a:cxn ang="0">
                    <a:pos x="T8" y="T9"/>
                  </a:cxn>
                </a:cxnLst>
                <a:rect l="0" t="0" r="r" b="b"/>
                <a:pathLst>
                  <a:path w="626" h="293">
                    <a:moveTo>
                      <a:pt x="0" y="278"/>
                    </a:moveTo>
                    <a:lnTo>
                      <a:pt x="28" y="0"/>
                    </a:lnTo>
                    <a:lnTo>
                      <a:pt x="626" y="23"/>
                    </a:lnTo>
                    <a:lnTo>
                      <a:pt x="618" y="293"/>
                    </a:lnTo>
                    <a:lnTo>
                      <a:pt x="0" y="2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32">
                <a:extLst>
                  <a:ext uri="{FF2B5EF4-FFF2-40B4-BE49-F238E27FC236}">
                    <a16:creationId xmlns:a16="http://schemas.microsoft.com/office/drawing/2014/main" id="{6D1D8129-819B-4E14-AD26-A66D4DA48ED5}"/>
                  </a:ext>
                </a:extLst>
              </p:cNvPr>
              <p:cNvSpPr>
                <a:spLocks/>
              </p:cNvSpPr>
              <p:nvPr/>
            </p:nvSpPr>
            <p:spPr bwMode="auto">
              <a:xfrm>
                <a:off x="5579118" y="5665647"/>
                <a:ext cx="523875" cy="404813"/>
              </a:xfrm>
              <a:custGeom>
                <a:avLst/>
                <a:gdLst>
                  <a:gd name="T0" fmla="*/ 330 w 330"/>
                  <a:gd name="T1" fmla="*/ 11 h 255"/>
                  <a:gd name="T2" fmla="*/ 15 w 330"/>
                  <a:gd name="T3" fmla="*/ 0 h 255"/>
                  <a:gd name="T4" fmla="*/ 0 w 330"/>
                  <a:gd name="T5" fmla="*/ 243 h 255"/>
                  <a:gd name="T6" fmla="*/ 322 w 330"/>
                  <a:gd name="T7" fmla="*/ 255 h 255"/>
                  <a:gd name="T8" fmla="*/ 330 w 330"/>
                  <a:gd name="T9" fmla="*/ 11 h 255"/>
                </a:gdLst>
                <a:ahLst/>
                <a:cxnLst>
                  <a:cxn ang="0">
                    <a:pos x="T0" y="T1"/>
                  </a:cxn>
                  <a:cxn ang="0">
                    <a:pos x="T2" y="T3"/>
                  </a:cxn>
                  <a:cxn ang="0">
                    <a:pos x="T4" y="T5"/>
                  </a:cxn>
                  <a:cxn ang="0">
                    <a:pos x="T6" y="T7"/>
                  </a:cxn>
                  <a:cxn ang="0">
                    <a:pos x="T8" y="T9"/>
                  </a:cxn>
                </a:cxnLst>
                <a:rect l="0" t="0" r="r" b="b"/>
                <a:pathLst>
                  <a:path w="330" h="255">
                    <a:moveTo>
                      <a:pt x="330" y="11"/>
                    </a:moveTo>
                    <a:lnTo>
                      <a:pt x="15" y="0"/>
                    </a:lnTo>
                    <a:lnTo>
                      <a:pt x="0" y="243"/>
                    </a:lnTo>
                    <a:lnTo>
                      <a:pt x="322" y="255"/>
                    </a:lnTo>
                    <a:lnTo>
                      <a:pt x="330" y="11"/>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33">
                <a:extLst>
                  <a:ext uri="{FF2B5EF4-FFF2-40B4-BE49-F238E27FC236}">
                    <a16:creationId xmlns:a16="http://schemas.microsoft.com/office/drawing/2014/main" id="{577B7D0D-7B2C-48A5-812A-5384E22438D1}"/>
                  </a:ext>
                </a:extLst>
              </p:cNvPr>
              <p:cNvSpPr>
                <a:spLocks/>
              </p:cNvSpPr>
              <p:nvPr/>
            </p:nvSpPr>
            <p:spPr bwMode="auto">
              <a:xfrm>
                <a:off x="4913956" y="5911710"/>
                <a:ext cx="1263650" cy="1712913"/>
              </a:xfrm>
              <a:custGeom>
                <a:avLst/>
                <a:gdLst>
                  <a:gd name="T0" fmla="*/ 55 w 796"/>
                  <a:gd name="T1" fmla="*/ 0 h 1079"/>
                  <a:gd name="T2" fmla="*/ 0 w 796"/>
                  <a:gd name="T3" fmla="*/ 1079 h 1079"/>
                  <a:gd name="T4" fmla="*/ 760 w 796"/>
                  <a:gd name="T5" fmla="*/ 1079 h 1079"/>
                  <a:gd name="T6" fmla="*/ 796 w 796"/>
                  <a:gd name="T7" fmla="*/ 0 h 1079"/>
                  <a:gd name="T8" fmla="*/ 55 w 796"/>
                  <a:gd name="T9" fmla="*/ 0 h 1079"/>
                </a:gdLst>
                <a:ahLst/>
                <a:cxnLst>
                  <a:cxn ang="0">
                    <a:pos x="T0" y="T1"/>
                  </a:cxn>
                  <a:cxn ang="0">
                    <a:pos x="T2" y="T3"/>
                  </a:cxn>
                  <a:cxn ang="0">
                    <a:pos x="T4" y="T5"/>
                  </a:cxn>
                  <a:cxn ang="0">
                    <a:pos x="T6" y="T7"/>
                  </a:cxn>
                  <a:cxn ang="0">
                    <a:pos x="T8" y="T9"/>
                  </a:cxn>
                </a:cxnLst>
                <a:rect l="0" t="0" r="r" b="b"/>
                <a:pathLst>
                  <a:path w="796" h="1079">
                    <a:moveTo>
                      <a:pt x="55" y="0"/>
                    </a:moveTo>
                    <a:lnTo>
                      <a:pt x="0" y="1079"/>
                    </a:lnTo>
                    <a:lnTo>
                      <a:pt x="760" y="1079"/>
                    </a:lnTo>
                    <a:lnTo>
                      <a:pt x="796" y="0"/>
                    </a:lnTo>
                    <a:lnTo>
                      <a:pt x="55" y="0"/>
                    </a:lnTo>
                    <a:close/>
                  </a:path>
                </a:pathLst>
              </a:custGeom>
              <a:solidFill>
                <a:srgbClr val="41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7" name="Freeform 34">
                <a:extLst>
                  <a:ext uri="{FF2B5EF4-FFF2-40B4-BE49-F238E27FC236}">
                    <a16:creationId xmlns:a16="http://schemas.microsoft.com/office/drawing/2014/main" id="{3D630055-0B23-4865-81A2-E13956795BAE}"/>
                  </a:ext>
                </a:extLst>
              </p:cNvPr>
              <p:cNvSpPr>
                <a:spLocks/>
              </p:cNvSpPr>
              <p:nvPr/>
            </p:nvSpPr>
            <p:spPr bwMode="auto">
              <a:xfrm>
                <a:off x="5514031" y="5911710"/>
                <a:ext cx="663575" cy="1712913"/>
              </a:xfrm>
              <a:custGeom>
                <a:avLst/>
                <a:gdLst>
                  <a:gd name="T0" fmla="*/ 45 w 418"/>
                  <a:gd name="T1" fmla="*/ 0 h 1079"/>
                  <a:gd name="T2" fmla="*/ 0 w 418"/>
                  <a:gd name="T3" fmla="*/ 1079 h 1079"/>
                  <a:gd name="T4" fmla="*/ 400 w 418"/>
                  <a:gd name="T5" fmla="*/ 1079 h 1079"/>
                  <a:gd name="T6" fmla="*/ 418 w 418"/>
                  <a:gd name="T7" fmla="*/ 0 h 1079"/>
                  <a:gd name="T8" fmla="*/ 45 w 418"/>
                  <a:gd name="T9" fmla="*/ 0 h 1079"/>
                </a:gdLst>
                <a:ahLst/>
                <a:cxnLst>
                  <a:cxn ang="0">
                    <a:pos x="T0" y="T1"/>
                  </a:cxn>
                  <a:cxn ang="0">
                    <a:pos x="T2" y="T3"/>
                  </a:cxn>
                  <a:cxn ang="0">
                    <a:pos x="T4" y="T5"/>
                  </a:cxn>
                  <a:cxn ang="0">
                    <a:pos x="T6" y="T7"/>
                  </a:cxn>
                  <a:cxn ang="0">
                    <a:pos x="T8" y="T9"/>
                  </a:cxn>
                </a:cxnLst>
                <a:rect l="0" t="0" r="r" b="b"/>
                <a:pathLst>
                  <a:path w="418" h="1079">
                    <a:moveTo>
                      <a:pt x="45" y="0"/>
                    </a:moveTo>
                    <a:lnTo>
                      <a:pt x="0" y="1079"/>
                    </a:lnTo>
                    <a:lnTo>
                      <a:pt x="400" y="1079"/>
                    </a:lnTo>
                    <a:lnTo>
                      <a:pt x="418" y="0"/>
                    </a:lnTo>
                    <a:lnTo>
                      <a:pt x="45" y="0"/>
                    </a:lnTo>
                    <a:close/>
                  </a:path>
                </a:pathLst>
              </a:custGeom>
              <a:solidFill>
                <a:srgbClr val="393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8" name="Group 37">
              <a:extLst>
                <a:ext uri="{FF2B5EF4-FFF2-40B4-BE49-F238E27FC236}">
                  <a16:creationId xmlns:a16="http://schemas.microsoft.com/office/drawing/2014/main" id="{E6D356D8-10DB-4E52-9070-920464B7E8B6}"/>
                </a:ext>
              </a:extLst>
            </p:cNvPr>
            <p:cNvGrpSpPr/>
            <p:nvPr/>
          </p:nvGrpSpPr>
          <p:grpSpPr>
            <a:xfrm>
              <a:off x="5693419" y="3620947"/>
              <a:ext cx="2668587" cy="4003675"/>
              <a:chOff x="5691831" y="3620947"/>
              <a:chExt cx="2668587" cy="4003675"/>
            </a:xfrm>
          </p:grpSpPr>
          <p:sp>
            <p:nvSpPr>
              <p:cNvPr id="39" name="Freeform 40">
                <a:extLst>
                  <a:ext uri="{FF2B5EF4-FFF2-40B4-BE49-F238E27FC236}">
                    <a16:creationId xmlns:a16="http://schemas.microsoft.com/office/drawing/2014/main" id="{621FC1D1-92AE-4F2C-9A62-A7B4F579913F}"/>
                  </a:ext>
                </a:extLst>
              </p:cNvPr>
              <p:cNvSpPr>
                <a:spLocks/>
              </p:cNvSpPr>
              <p:nvPr/>
            </p:nvSpPr>
            <p:spPr bwMode="auto">
              <a:xfrm>
                <a:off x="5763268" y="4502010"/>
                <a:ext cx="876300" cy="1019175"/>
              </a:xfrm>
              <a:custGeom>
                <a:avLst/>
                <a:gdLst>
                  <a:gd name="T0" fmla="*/ 0 w 381"/>
                  <a:gd name="T1" fmla="*/ 45 h 443"/>
                  <a:gd name="T2" fmla="*/ 299 w 381"/>
                  <a:gd name="T3" fmla="*/ 401 h 443"/>
                  <a:gd name="T4" fmla="*/ 148 w 381"/>
                  <a:gd name="T5" fmla="*/ 94 h 443"/>
                  <a:gd name="T6" fmla="*/ 0 w 381"/>
                  <a:gd name="T7" fmla="*/ 45 h 443"/>
                </a:gdLst>
                <a:ahLst/>
                <a:cxnLst>
                  <a:cxn ang="0">
                    <a:pos x="T0" y="T1"/>
                  </a:cxn>
                  <a:cxn ang="0">
                    <a:pos x="T2" y="T3"/>
                  </a:cxn>
                  <a:cxn ang="0">
                    <a:pos x="T4" y="T5"/>
                  </a:cxn>
                  <a:cxn ang="0">
                    <a:pos x="T6" y="T7"/>
                  </a:cxn>
                </a:cxnLst>
                <a:rect l="0" t="0" r="r" b="b"/>
                <a:pathLst>
                  <a:path w="381" h="443">
                    <a:moveTo>
                      <a:pt x="0" y="45"/>
                    </a:moveTo>
                    <a:cubicBezTo>
                      <a:pt x="26" y="89"/>
                      <a:pt x="216" y="443"/>
                      <a:pt x="299" y="401"/>
                    </a:cubicBezTo>
                    <a:cubicBezTo>
                      <a:pt x="381" y="360"/>
                      <a:pt x="176" y="129"/>
                      <a:pt x="148" y="94"/>
                    </a:cubicBezTo>
                    <a:cubicBezTo>
                      <a:pt x="83" y="0"/>
                      <a:pt x="29" y="14"/>
                      <a:pt x="0" y="45"/>
                    </a:cubicBezTo>
                    <a:close/>
                  </a:path>
                </a:pathLst>
              </a:custGeom>
              <a:solidFill>
                <a:srgbClr val="EFC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41">
                <a:extLst>
                  <a:ext uri="{FF2B5EF4-FFF2-40B4-BE49-F238E27FC236}">
                    <a16:creationId xmlns:a16="http://schemas.microsoft.com/office/drawing/2014/main" id="{5E1F9DE9-2DB5-47DC-8502-E3C85F7DF09F}"/>
                  </a:ext>
                </a:extLst>
              </p:cNvPr>
              <p:cNvSpPr>
                <a:spLocks/>
              </p:cNvSpPr>
              <p:nvPr/>
            </p:nvSpPr>
            <p:spPr bwMode="auto">
              <a:xfrm>
                <a:off x="5691831" y="3620947"/>
                <a:ext cx="1684337" cy="2228850"/>
              </a:xfrm>
              <a:custGeom>
                <a:avLst/>
                <a:gdLst>
                  <a:gd name="T0" fmla="*/ 413 w 732"/>
                  <a:gd name="T1" fmla="*/ 969 h 969"/>
                  <a:gd name="T2" fmla="*/ 732 w 732"/>
                  <a:gd name="T3" fmla="*/ 857 h 969"/>
                  <a:gd name="T4" fmla="*/ 685 w 732"/>
                  <a:gd name="T5" fmla="*/ 730 h 969"/>
                  <a:gd name="T6" fmla="*/ 604 w 732"/>
                  <a:gd name="T7" fmla="*/ 348 h 969"/>
                  <a:gd name="T8" fmla="*/ 585 w 732"/>
                  <a:gd name="T9" fmla="*/ 295 h 969"/>
                  <a:gd name="T10" fmla="*/ 483 w 732"/>
                  <a:gd name="T11" fmla="*/ 334 h 969"/>
                  <a:gd name="T12" fmla="*/ 492 w 732"/>
                  <a:gd name="T13" fmla="*/ 358 h 969"/>
                  <a:gd name="T14" fmla="*/ 488 w 732"/>
                  <a:gd name="T15" fmla="*/ 359 h 969"/>
                  <a:gd name="T16" fmla="*/ 466 w 732"/>
                  <a:gd name="T17" fmla="*/ 299 h 969"/>
                  <a:gd name="T18" fmla="*/ 364 w 732"/>
                  <a:gd name="T19" fmla="*/ 338 h 969"/>
                  <a:gd name="T20" fmla="*/ 376 w 732"/>
                  <a:gd name="T21" fmla="*/ 370 h 969"/>
                  <a:gd name="T22" fmla="*/ 372 w 732"/>
                  <a:gd name="T23" fmla="*/ 370 h 969"/>
                  <a:gd name="T24" fmla="*/ 350 w 732"/>
                  <a:gd name="T25" fmla="*/ 309 h 969"/>
                  <a:gd name="T26" fmla="*/ 248 w 732"/>
                  <a:gd name="T27" fmla="*/ 347 h 969"/>
                  <a:gd name="T28" fmla="*/ 260 w 732"/>
                  <a:gd name="T29" fmla="*/ 381 h 969"/>
                  <a:gd name="T30" fmla="*/ 257 w 732"/>
                  <a:gd name="T31" fmla="*/ 381 h 969"/>
                  <a:gd name="T32" fmla="*/ 222 w 732"/>
                  <a:gd name="T33" fmla="*/ 282 h 969"/>
                  <a:gd name="T34" fmla="*/ 149 w 732"/>
                  <a:gd name="T35" fmla="*/ 76 h 969"/>
                  <a:gd name="T36" fmla="*/ 34 w 732"/>
                  <a:gd name="T37" fmla="*/ 120 h 969"/>
                  <a:gd name="T38" fmla="*/ 261 w 732"/>
                  <a:gd name="T39" fmla="*/ 740 h 969"/>
                  <a:gd name="T40" fmla="*/ 367 w 732"/>
                  <a:gd name="T41" fmla="*/ 841 h 969"/>
                  <a:gd name="T42" fmla="*/ 413 w 732"/>
                  <a:gd name="T43" fmla="*/ 969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2" h="969">
                    <a:moveTo>
                      <a:pt x="413" y="969"/>
                    </a:moveTo>
                    <a:cubicBezTo>
                      <a:pt x="732" y="857"/>
                      <a:pt x="732" y="857"/>
                      <a:pt x="732" y="857"/>
                    </a:cubicBezTo>
                    <a:cubicBezTo>
                      <a:pt x="685" y="730"/>
                      <a:pt x="685" y="730"/>
                      <a:pt x="685" y="730"/>
                    </a:cubicBezTo>
                    <a:cubicBezTo>
                      <a:pt x="700" y="617"/>
                      <a:pt x="653" y="466"/>
                      <a:pt x="604" y="348"/>
                    </a:cubicBezTo>
                    <a:cubicBezTo>
                      <a:pt x="585" y="295"/>
                      <a:pt x="585" y="295"/>
                      <a:pt x="585" y="295"/>
                    </a:cubicBezTo>
                    <a:cubicBezTo>
                      <a:pt x="558" y="219"/>
                      <a:pt x="449" y="242"/>
                      <a:pt x="483" y="334"/>
                    </a:cubicBezTo>
                    <a:cubicBezTo>
                      <a:pt x="492" y="358"/>
                      <a:pt x="492" y="358"/>
                      <a:pt x="492" y="358"/>
                    </a:cubicBezTo>
                    <a:cubicBezTo>
                      <a:pt x="488" y="359"/>
                      <a:pt x="488" y="359"/>
                      <a:pt x="488" y="359"/>
                    </a:cubicBezTo>
                    <a:cubicBezTo>
                      <a:pt x="466" y="299"/>
                      <a:pt x="466" y="299"/>
                      <a:pt x="466" y="299"/>
                    </a:cubicBezTo>
                    <a:cubicBezTo>
                      <a:pt x="440" y="223"/>
                      <a:pt x="330" y="246"/>
                      <a:pt x="364" y="338"/>
                    </a:cubicBezTo>
                    <a:cubicBezTo>
                      <a:pt x="376" y="370"/>
                      <a:pt x="376" y="370"/>
                      <a:pt x="376" y="370"/>
                    </a:cubicBezTo>
                    <a:cubicBezTo>
                      <a:pt x="372" y="370"/>
                      <a:pt x="372" y="370"/>
                      <a:pt x="372" y="370"/>
                    </a:cubicBezTo>
                    <a:cubicBezTo>
                      <a:pt x="350" y="309"/>
                      <a:pt x="350" y="309"/>
                      <a:pt x="350" y="309"/>
                    </a:cubicBezTo>
                    <a:cubicBezTo>
                      <a:pt x="324" y="233"/>
                      <a:pt x="214" y="256"/>
                      <a:pt x="248" y="347"/>
                    </a:cubicBezTo>
                    <a:cubicBezTo>
                      <a:pt x="260" y="381"/>
                      <a:pt x="260" y="381"/>
                      <a:pt x="260" y="381"/>
                    </a:cubicBezTo>
                    <a:cubicBezTo>
                      <a:pt x="257" y="381"/>
                      <a:pt x="257" y="381"/>
                      <a:pt x="257" y="381"/>
                    </a:cubicBezTo>
                    <a:cubicBezTo>
                      <a:pt x="222" y="282"/>
                      <a:pt x="222" y="282"/>
                      <a:pt x="222" y="282"/>
                    </a:cubicBezTo>
                    <a:cubicBezTo>
                      <a:pt x="149" y="76"/>
                      <a:pt x="149" y="76"/>
                      <a:pt x="149" y="76"/>
                    </a:cubicBezTo>
                    <a:cubicBezTo>
                      <a:pt x="123" y="0"/>
                      <a:pt x="0" y="28"/>
                      <a:pt x="34" y="120"/>
                    </a:cubicBezTo>
                    <a:cubicBezTo>
                      <a:pt x="261" y="740"/>
                      <a:pt x="261" y="740"/>
                      <a:pt x="261" y="740"/>
                    </a:cubicBezTo>
                    <a:cubicBezTo>
                      <a:pt x="276" y="779"/>
                      <a:pt x="316" y="802"/>
                      <a:pt x="367" y="841"/>
                    </a:cubicBezTo>
                    <a:cubicBezTo>
                      <a:pt x="368" y="841"/>
                      <a:pt x="413" y="969"/>
                      <a:pt x="413" y="969"/>
                    </a:cubicBezTo>
                    <a:close/>
                  </a:path>
                </a:pathLst>
              </a:custGeom>
              <a:solidFill>
                <a:srgbClr val="FCD4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42">
                <a:extLst>
                  <a:ext uri="{FF2B5EF4-FFF2-40B4-BE49-F238E27FC236}">
                    <a16:creationId xmlns:a16="http://schemas.microsoft.com/office/drawing/2014/main" id="{09A27FD9-C9DF-47D0-88F0-1C995419A910}"/>
                  </a:ext>
                </a:extLst>
              </p:cNvPr>
              <p:cNvSpPr>
                <a:spLocks/>
              </p:cNvSpPr>
              <p:nvPr/>
            </p:nvSpPr>
            <p:spPr bwMode="auto">
              <a:xfrm>
                <a:off x="6464943" y="5435460"/>
                <a:ext cx="1079500" cy="742950"/>
              </a:xfrm>
              <a:custGeom>
                <a:avLst/>
                <a:gdLst>
                  <a:gd name="T0" fmla="*/ 116 w 680"/>
                  <a:gd name="T1" fmla="*/ 468 h 468"/>
                  <a:gd name="T2" fmla="*/ 0 w 680"/>
                  <a:gd name="T3" fmla="*/ 185 h 468"/>
                  <a:gd name="T4" fmla="*/ 577 w 680"/>
                  <a:gd name="T5" fmla="*/ 0 h 468"/>
                  <a:gd name="T6" fmla="*/ 680 w 680"/>
                  <a:gd name="T7" fmla="*/ 284 h 468"/>
                  <a:gd name="T8" fmla="*/ 116 w 680"/>
                  <a:gd name="T9" fmla="*/ 468 h 468"/>
                </a:gdLst>
                <a:ahLst/>
                <a:cxnLst>
                  <a:cxn ang="0">
                    <a:pos x="T0" y="T1"/>
                  </a:cxn>
                  <a:cxn ang="0">
                    <a:pos x="T2" y="T3"/>
                  </a:cxn>
                  <a:cxn ang="0">
                    <a:pos x="T4" y="T5"/>
                  </a:cxn>
                  <a:cxn ang="0">
                    <a:pos x="T6" y="T7"/>
                  </a:cxn>
                  <a:cxn ang="0">
                    <a:pos x="T8" y="T9"/>
                  </a:cxn>
                </a:cxnLst>
                <a:rect l="0" t="0" r="r" b="b"/>
                <a:pathLst>
                  <a:path w="680" h="468">
                    <a:moveTo>
                      <a:pt x="116" y="468"/>
                    </a:moveTo>
                    <a:lnTo>
                      <a:pt x="0" y="185"/>
                    </a:lnTo>
                    <a:lnTo>
                      <a:pt x="577" y="0"/>
                    </a:lnTo>
                    <a:lnTo>
                      <a:pt x="680" y="284"/>
                    </a:lnTo>
                    <a:lnTo>
                      <a:pt x="116" y="4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43">
                <a:extLst>
                  <a:ext uri="{FF2B5EF4-FFF2-40B4-BE49-F238E27FC236}">
                    <a16:creationId xmlns:a16="http://schemas.microsoft.com/office/drawing/2014/main" id="{D94F9674-1493-4FEB-8D22-18E6DCD699B5}"/>
                  </a:ext>
                </a:extLst>
              </p:cNvPr>
              <p:cNvSpPr>
                <a:spLocks/>
              </p:cNvSpPr>
              <p:nvPr/>
            </p:nvSpPr>
            <p:spPr bwMode="auto">
              <a:xfrm>
                <a:off x="6464943" y="5603735"/>
                <a:ext cx="582612" cy="534988"/>
              </a:xfrm>
              <a:custGeom>
                <a:avLst/>
                <a:gdLst>
                  <a:gd name="T0" fmla="*/ 252 w 367"/>
                  <a:gd name="T1" fmla="*/ 0 h 337"/>
                  <a:gd name="T2" fmla="*/ 0 w 367"/>
                  <a:gd name="T3" fmla="*/ 79 h 337"/>
                  <a:gd name="T4" fmla="*/ 106 w 367"/>
                  <a:gd name="T5" fmla="*/ 337 h 337"/>
                  <a:gd name="T6" fmla="*/ 367 w 367"/>
                  <a:gd name="T7" fmla="*/ 266 h 337"/>
                  <a:gd name="T8" fmla="*/ 252 w 367"/>
                  <a:gd name="T9" fmla="*/ 0 h 337"/>
                </a:gdLst>
                <a:ahLst/>
                <a:cxnLst>
                  <a:cxn ang="0">
                    <a:pos x="T0" y="T1"/>
                  </a:cxn>
                  <a:cxn ang="0">
                    <a:pos x="T2" y="T3"/>
                  </a:cxn>
                  <a:cxn ang="0">
                    <a:pos x="T4" y="T5"/>
                  </a:cxn>
                  <a:cxn ang="0">
                    <a:pos x="T6" y="T7"/>
                  </a:cxn>
                  <a:cxn ang="0">
                    <a:pos x="T8" y="T9"/>
                  </a:cxn>
                </a:cxnLst>
                <a:rect l="0" t="0" r="r" b="b"/>
                <a:pathLst>
                  <a:path w="367" h="337">
                    <a:moveTo>
                      <a:pt x="252" y="0"/>
                    </a:moveTo>
                    <a:lnTo>
                      <a:pt x="0" y="79"/>
                    </a:lnTo>
                    <a:lnTo>
                      <a:pt x="106" y="337"/>
                    </a:lnTo>
                    <a:lnTo>
                      <a:pt x="367" y="266"/>
                    </a:lnTo>
                    <a:lnTo>
                      <a:pt x="252"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44">
                <a:extLst>
                  <a:ext uri="{FF2B5EF4-FFF2-40B4-BE49-F238E27FC236}">
                    <a16:creationId xmlns:a16="http://schemas.microsoft.com/office/drawing/2014/main" id="{08201604-F22B-4E9F-8D14-D5DF87096013}"/>
                  </a:ext>
                </a:extLst>
              </p:cNvPr>
              <p:cNvSpPr>
                <a:spLocks/>
              </p:cNvSpPr>
              <p:nvPr/>
            </p:nvSpPr>
            <p:spPr bwMode="auto">
              <a:xfrm>
                <a:off x="6480818" y="5608497"/>
                <a:ext cx="1879600" cy="2016125"/>
              </a:xfrm>
              <a:custGeom>
                <a:avLst/>
                <a:gdLst>
                  <a:gd name="T0" fmla="*/ 0 w 1184"/>
                  <a:gd name="T1" fmla="*/ 213 h 1270"/>
                  <a:gd name="T2" fmla="*/ 425 w 1184"/>
                  <a:gd name="T3" fmla="*/ 1270 h 1270"/>
                  <a:gd name="T4" fmla="*/ 1184 w 1184"/>
                  <a:gd name="T5" fmla="*/ 1270 h 1270"/>
                  <a:gd name="T6" fmla="*/ 658 w 1184"/>
                  <a:gd name="T7" fmla="*/ 0 h 1270"/>
                  <a:gd name="T8" fmla="*/ 0 w 1184"/>
                  <a:gd name="T9" fmla="*/ 213 h 1270"/>
                </a:gdLst>
                <a:ahLst/>
                <a:cxnLst>
                  <a:cxn ang="0">
                    <a:pos x="T0" y="T1"/>
                  </a:cxn>
                  <a:cxn ang="0">
                    <a:pos x="T2" y="T3"/>
                  </a:cxn>
                  <a:cxn ang="0">
                    <a:pos x="T4" y="T5"/>
                  </a:cxn>
                  <a:cxn ang="0">
                    <a:pos x="T6" y="T7"/>
                  </a:cxn>
                  <a:cxn ang="0">
                    <a:pos x="T8" y="T9"/>
                  </a:cxn>
                </a:cxnLst>
                <a:rect l="0" t="0" r="r" b="b"/>
                <a:pathLst>
                  <a:path w="1184" h="1270">
                    <a:moveTo>
                      <a:pt x="0" y="213"/>
                    </a:moveTo>
                    <a:lnTo>
                      <a:pt x="425" y="1270"/>
                    </a:lnTo>
                    <a:lnTo>
                      <a:pt x="1184" y="1270"/>
                    </a:lnTo>
                    <a:lnTo>
                      <a:pt x="658" y="0"/>
                    </a:lnTo>
                    <a:lnTo>
                      <a:pt x="0" y="213"/>
                    </a:lnTo>
                    <a:close/>
                  </a:path>
                </a:pathLst>
              </a:custGeom>
              <a:solidFill>
                <a:srgbClr val="3939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45">
                <a:extLst>
                  <a:ext uri="{FF2B5EF4-FFF2-40B4-BE49-F238E27FC236}">
                    <a16:creationId xmlns:a16="http://schemas.microsoft.com/office/drawing/2014/main" id="{9C8E77BF-AABF-422A-AE43-F62F25CE1B46}"/>
                  </a:ext>
                </a:extLst>
              </p:cNvPr>
              <p:cNvSpPr>
                <a:spLocks/>
              </p:cNvSpPr>
              <p:nvPr/>
            </p:nvSpPr>
            <p:spPr bwMode="auto">
              <a:xfrm>
                <a:off x="6942781" y="5608497"/>
                <a:ext cx="1417637" cy="2016125"/>
              </a:xfrm>
              <a:custGeom>
                <a:avLst/>
                <a:gdLst>
                  <a:gd name="T0" fmla="*/ 0 w 893"/>
                  <a:gd name="T1" fmla="*/ 118 h 1270"/>
                  <a:gd name="T2" fmla="*/ 513 w 893"/>
                  <a:gd name="T3" fmla="*/ 1270 h 1270"/>
                  <a:gd name="T4" fmla="*/ 893 w 893"/>
                  <a:gd name="T5" fmla="*/ 1270 h 1270"/>
                  <a:gd name="T6" fmla="*/ 367 w 893"/>
                  <a:gd name="T7" fmla="*/ 0 h 1270"/>
                  <a:gd name="T8" fmla="*/ 0 w 893"/>
                  <a:gd name="T9" fmla="*/ 118 h 1270"/>
                </a:gdLst>
                <a:ahLst/>
                <a:cxnLst>
                  <a:cxn ang="0">
                    <a:pos x="T0" y="T1"/>
                  </a:cxn>
                  <a:cxn ang="0">
                    <a:pos x="T2" y="T3"/>
                  </a:cxn>
                  <a:cxn ang="0">
                    <a:pos x="T4" y="T5"/>
                  </a:cxn>
                  <a:cxn ang="0">
                    <a:pos x="T6" y="T7"/>
                  </a:cxn>
                  <a:cxn ang="0">
                    <a:pos x="T8" y="T9"/>
                  </a:cxn>
                </a:cxnLst>
                <a:rect l="0" t="0" r="r" b="b"/>
                <a:pathLst>
                  <a:path w="893" h="1270">
                    <a:moveTo>
                      <a:pt x="0" y="118"/>
                    </a:moveTo>
                    <a:lnTo>
                      <a:pt x="513" y="1270"/>
                    </a:lnTo>
                    <a:lnTo>
                      <a:pt x="893" y="1270"/>
                    </a:lnTo>
                    <a:lnTo>
                      <a:pt x="367" y="0"/>
                    </a:lnTo>
                    <a:lnTo>
                      <a:pt x="0" y="118"/>
                    </a:lnTo>
                    <a:close/>
                  </a:path>
                </a:pathLst>
              </a:custGeom>
              <a:solidFill>
                <a:srgbClr val="414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46" name="Freeform 66">
            <a:extLst>
              <a:ext uri="{FF2B5EF4-FFF2-40B4-BE49-F238E27FC236}">
                <a16:creationId xmlns:a16="http://schemas.microsoft.com/office/drawing/2014/main" id="{F8182508-15DF-4E35-995F-914044FA9D9D}"/>
              </a:ext>
            </a:extLst>
          </p:cNvPr>
          <p:cNvSpPr>
            <a:spLocks/>
          </p:cNvSpPr>
          <p:nvPr/>
        </p:nvSpPr>
        <p:spPr bwMode="auto">
          <a:xfrm>
            <a:off x="6398268" y="2085668"/>
            <a:ext cx="2210012" cy="550265"/>
          </a:xfrm>
          <a:custGeom>
            <a:avLst/>
            <a:gdLst>
              <a:gd name="T0" fmla="*/ 0 w 648"/>
              <a:gd name="T1" fmla="*/ 306 h 306"/>
              <a:gd name="T2" fmla="*/ 227 w 648"/>
              <a:gd name="T3" fmla="*/ 90 h 306"/>
              <a:gd name="T4" fmla="*/ 558 w 648"/>
              <a:gd name="T5" fmla="*/ 136 h 306"/>
              <a:gd name="T6" fmla="*/ 611 w 648"/>
              <a:gd name="T7" fmla="*/ 0 h 306"/>
              <a:gd name="connsiteX0" fmla="*/ 0 w 9851"/>
              <a:gd name="connsiteY0" fmla="*/ 8278 h 8278"/>
              <a:gd name="connsiteX1" fmla="*/ 3503 w 9851"/>
              <a:gd name="connsiteY1" fmla="*/ 1219 h 8278"/>
              <a:gd name="connsiteX2" fmla="*/ 8611 w 9851"/>
              <a:gd name="connsiteY2" fmla="*/ 2722 h 8278"/>
              <a:gd name="connsiteX3" fmla="*/ 9847 w 9851"/>
              <a:gd name="connsiteY3" fmla="*/ 0 h 8278"/>
              <a:gd name="connsiteX0" fmla="*/ 0 w 9996"/>
              <a:gd name="connsiteY0" fmla="*/ 10000 h 10000"/>
              <a:gd name="connsiteX1" fmla="*/ 3556 w 9996"/>
              <a:gd name="connsiteY1" fmla="*/ 1473 h 10000"/>
              <a:gd name="connsiteX2" fmla="*/ 8741 w 9996"/>
              <a:gd name="connsiteY2" fmla="*/ 3288 h 10000"/>
              <a:gd name="connsiteX3" fmla="*/ 9996 w 9996"/>
              <a:gd name="connsiteY3" fmla="*/ 0 h 10000"/>
              <a:gd name="connsiteX0" fmla="*/ 0 w 10000"/>
              <a:gd name="connsiteY0" fmla="*/ 10000 h 10000"/>
              <a:gd name="connsiteX1" fmla="*/ 3557 w 10000"/>
              <a:gd name="connsiteY1" fmla="*/ 1473 h 10000"/>
              <a:gd name="connsiteX2" fmla="*/ 8744 w 10000"/>
              <a:gd name="connsiteY2" fmla="*/ 3288 h 10000"/>
              <a:gd name="connsiteX3" fmla="*/ 10000 w 10000"/>
              <a:gd name="connsiteY3" fmla="*/ 0 h 10000"/>
              <a:gd name="connsiteX0" fmla="*/ 0 w 10000"/>
              <a:gd name="connsiteY0" fmla="*/ 10000 h 10000"/>
              <a:gd name="connsiteX1" fmla="*/ 3557 w 10000"/>
              <a:gd name="connsiteY1" fmla="*/ 1473 h 10000"/>
              <a:gd name="connsiteX2" fmla="*/ 8452 w 10000"/>
              <a:gd name="connsiteY2" fmla="*/ 4106 h 10000"/>
              <a:gd name="connsiteX3" fmla="*/ 10000 w 10000"/>
              <a:gd name="connsiteY3" fmla="*/ 0 h 10000"/>
              <a:gd name="connsiteX0" fmla="*/ 0 w 10000"/>
              <a:gd name="connsiteY0" fmla="*/ 10000 h 10000"/>
              <a:gd name="connsiteX1" fmla="*/ 3557 w 10000"/>
              <a:gd name="connsiteY1" fmla="*/ 1473 h 10000"/>
              <a:gd name="connsiteX2" fmla="*/ 8452 w 10000"/>
              <a:gd name="connsiteY2" fmla="*/ 4106 h 10000"/>
              <a:gd name="connsiteX3" fmla="*/ 10000 w 10000"/>
              <a:gd name="connsiteY3" fmla="*/ 0 h 10000"/>
              <a:gd name="connsiteX0" fmla="*/ 0 w 10000"/>
              <a:gd name="connsiteY0" fmla="*/ 10000 h 10000"/>
              <a:gd name="connsiteX1" fmla="*/ 3557 w 10000"/>
              <a:gd name="connsiteY1" fmla="*/ 1473 h 10000"/>
              <a:gd name="connsiteX2" fmla="*/ 8452 w 10000"/>
              <a:gd name="connsiteY2" fmla="*/ 4106 h 10000"/>
              <a:gd name="connsiteX3" fmla="*/ 10000 w 10000"/>
              <a:gd name="connsiteY3" fmla="*/ 0 h 10000"/>
              <a:gd name="connsiteX0" fmla="*/ 0 w 10478"/>
              <a:gd name="connsiteY0" fmla="*/ 8717 h 8717"/>
              <a:gd name="connsiteX1" fmla="*/ 3557 w 10478"/>
              <a:gd name="connsiteY1" fmla="*/ 190 h 8717"/>
              <a:gd name="connsiteX2" fmla="*/ 8452 w 10478"/>
              <a:gd name="connsiteY2" fmla="*/ 2823 h 8717"/>
              <a:gd name="connsiteX3" fmla="*/ 10478 w 10478"/>
              <a:gd name="connsiteY3" fmla="*/ 55 h 8717"/>
            </a:gdLst>
            <a:ahLst/>
            <a:cxnLst>
              <a:cxn ang="0">
                <a:pos x="connsiteX0" y="connsiteY0"/>
              </a:cxn>
              <a:cxn ang="0">
                <a:pos x="connsiteX1" y="connsiteY1"/>
              </a:cxn>
              <a:cxn ang="0">
                <a:pos x="connsiteX2" y="connsiteY2"/>
              </a:cxn>
              <a:cxn ang="0">
                <a:pos x="connsiteX3" y="connsiteY3"/>
              </a:cxn>
            </a:cxnLst>
            <a:rect l="l" t="t" r="r" b="b"/>
            <a:pathLst>
              <a:path w="10478" h="8717">
                <a:moveTo>
                  <a:pt x="0" y="8717"/>
                </a:moveTo>
                <a:cubicBezTo>
                  <a:pt x="0" y="8717"/>
                  <a:pt x="1192" y="1246"/>
                  <a:pt x="3557" y="190"/>
                </a:cubicBezTo>
                <a:cubicBezTo>
                  <a:pt x="5922" y="-866"/>
                  <a:pt x="7299" y="2845"/>
                  <a:pt x="8452" y="2823"/>
                </a:cubicBezTo>
                <a:cubicBezTo>
                  <a:pt x="9605" y="2801"/>
                  <a:pt x="10478" y="55"/>
                  <a:pt x="10478" y="55"/>
                </a:cubicBezTo>
              </a:path>
            </a:pathLst>
          </a:custGeom>
          <a:noFill/>
          <a:ln w="12700" cap="flat">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68">
            <a:extLst>
              <a:ext uri="{FF2B5EF4-FFF2-40B4-BE49-F238E27FC236}">
                <a16:creationId xmlns:a16="http://schemas.microsoft.com/office/drawing/2014/main" id="{53D94ABC-ABEB-4C8F-8AE3-44C305654580}"/>
              </a:ext>
            </a:extLst>
          </p:cNvPr>
          <p:cNvSpPr>
            <a:spLocks/>
          </p:cNvSpPr>
          <p:nvPr/>
        </p:nvSpPr>
        <p:spPr bwMode="auto">
          <a:xfrm rot="19655502">
            <a:off x="7102286" y="3362341"/>
            <a:ext cx="1929635" cy="796447"/>
          </a:xfrm>
          <a:custGeom>
            <a:avLst/>
            <a:gdLst>
              <a:gd name="T0" fmla="*/ 0 w 699"/>
              <a:gd name="T1" fmla="*/ 0 h 285"/>
              <a:gd name="T2" fmla="*/ 275 w 699"/>
              <a:gd name="T3" fmla="*/ 146 h 285"/>
              <a:gd name="T4" fmla="*/ 422 w 699"/>
              <a:gd name="T5" fmla="*/ 26 h 285"/>
              <a:gd name="T6" fmla="*/ 376 w 699"/>
              <a:gd name="T7" fmla="*/ 189 h 285"/>
              <a:gd name="T8" fmla="*/ 598 w 699"/>
              <a:gd name="T9" fmla="*/ 226 h 285"/>
              <a:gd name="T10" fmla="*/ 699 w 699"/>
              <a:gd name="T11" fmla="*/ 285 h 285"/>
            </a:gdLst>
            <a:ahLst/>
            <a:cxnLst>
              <a:cxn ang="0">
                <a:pos x="T0" y="T1"/>
              </a:cxn>
              <a:cxn ang="0">
                <a:pos x="T2" y="T3"/>
              </a:cxn>
              <a:cxn ang="0">
                <a:pos x="T4" y="T5"/>
              </a:cxn>
              <a:cxn ang="0">
                <a:pos x="T6" y="T7"/>
              </a:cxn>
              <a:cxn ang="0">
                <a:pos x="T8" y="T9"/>
              </a:cxn>
              <a:cxn ang="0">
                <a:pos x="T10" y="T11"/>
              </a:cxn>
            </a:cxnLst>
            <a:rect l="0" t="0" r="r" b="b"/>
            <a:pathLst>
              <a:path w="699" h="285">
                <a:moveTo>
                  <a:pt x="0" y="0"/>
                </a:moveTo>
                <a:cubicBezTo>
                  <a:pt x="0" y="0"/>
                  <a:pt x="91" y="149"/>
                  <a:pt x="275" y="146"/>
                </a:cubicBezTo>
                <a:cubicBezTo>
                  <a:pt x="459" y="144"/>
                  <a:pt x="470" y="26"/>
                  <a:pt x="422" y="26"/>
                </a:cubicBezTo>
                <a:cubicBezTo>
                  <a:pt x="374" y="26"/>
                  <a:pt x="270" y="131"/>
                  <a:pt x="376" y="189"/>
                </a:cubicBezTo>
                <a:cubicBezTo>
                  <a:pt x="464" y="237"/>
                  <a:pt x="528" y="215"/>
                  <a:pt x="598" y="226"/>
                </a:cubicBezTo>
                <a:cubicBezTo>
                  <a:pt x="669" y="237"/>
                  <a:pt x="699" y="285"/>
                  <a:pt x="699" y="285"/>
                </a:cubicBezTo>
              </a:path>
            </a:pathLst>
          </a:custGeom>
          <a:noFill/>
          <a:ln w="12700" cap="flat">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65">
            <a:extLst>
              <a:ext uri="{FF2B5EF4-FFF2-40B4-BE49-F238E27FC236}">
                <a16:creationId xmlns:a16="http://schemas.microsoft.com/office/drawing/2014/main" id="{0A117B46-211A-4EFB-8B84-F41058220245}"/>
              </a:ext>
            </a:extLst>
          </p:cNvPr>
          <p:cNvSpPr>
            <a:spLocks/>
          </p:cNvSpPr>
          <p:nvPr/>
        </p:nvSpPr>
        <p:spPr bwMode="auto">
          <a:xfrm>
            <a:off x="2940902" y="2459828"/>
            <a:ext cx="1970980" cy="681714"/>
          </a:xfrm>
          <a:custGeom>
            <a:avLst/>
            <a:gdLst>
              <a:gd name="T0" fmla="*/ 584 w 584"/>
              <a:gd name="T1" fmla="*/ 202 h 202"/>
              <a:gd name="T2" fmla="*/ 411 w 584"/>
              <a:gd name="T3" fmla="*/ 18 h 202"/>
              <a:gd name="T4" fmla="*/ 123 w 584"/>
              <a:gd name="T5" fmla="*/ 110 h 202"/>
              <a:gd name="T6" fmla="*/ 0 w 584"/>
              <a:gd name="T7" fmla="*/ 16 h 202"/>
            </a:gdLst>
            <a:ahLst/>
            <a:cxnLst>
              <a:cxn ang="0">
                <a:pos x="T0" y="T1"/>
              </a:cxn>
              <a:cxn ang="0">
                <a:pos x="T2" y="T3"/>
              </a:cxn>
              <a:cxn ang="0">
                <a:pos x="T4" y="T5"/>
              </a:cxn>
              <a:cxn ang="0">
                <a:pos x="T6" y="T7"/>
              </a:cxn>
            </a:cxnLst>
            <a:rect l="0" t="0" r="r" b="b"/>
            <a:pathLst>
              <a:path w="584" h="202">
                <a:moveTo>
                  <a:pt x="584" y="202"/>
                </a:moveTo>
                <a:cubicBezTo>
                  <a:pt x="584" y="202"/>
                  <a:pt x="534" y="37"/>
                  <a:pt x="411" y="18"/>
                </a:cubicBezTo>
                <a:cubicBezTo>
                  <a:pt x="288" y="0"/>
                  <a:pt x="240" y="98"/>
                  <a:pt x="123" y="110"/>
                </a:cubicBezTo>
                <a:cubicBezTo>
                  <a:pt x="6" y="122"/>
                  <a:pt x="0" y="16"/>
                  <a:pt x="0" y="16"/>
                </a:cubicBezTo>
              </a:path>
            </a:pathLst>
          </a:custGeom>
          <a:noFill/>
          <a:ln w="12700" cap="flat">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69">
            <a:extLst>
              <a:ext uri="{FF2B5EF4-FFF2-40B4-BE49-F238E27FC236}">
                <a16:creationId xmlns:a16="http://schemas.microsoft.com/office/drawing/2014/main" id="{23303961-7AC8-480F-9ECF-238194660E30}"/>
              </a:ext>
            </a:extLst>
          </p:cNvPr>
          <p:cNvSpPr>
            <a:spLocks/>
          </p:cNvSpPr>
          <p:nvPr/>
        </p:nvSpPr>
        <p:spPr bwMode="auto">
          <a:xfrm>
            <a:off x="2739843" y="4729851"/>
            <a:ext cx="2092206" cy="1340609"/>
          </a:xfrm>
          <a:custGeom>
            <a:avLst/>
            <a:gdLst>
              <a:gd name="T0" fmla="*/ 620 w 620"/>
              <a:gd name="T1" fmla="*/ 0 h 397"/>
              <a:gd name="T2" fmla="*/ 314 w 620"/>
              <a:gd name="T3" fmla="*/ 274 h 397"/>
              <a:gd name="T4" fmla="*/ 124 w 620"/>
              <a:gd name="T5" fmla="*/ 394 h 397"/>
              <a:gd name="T6" fmla="*/ 0 w 620"/>
              <a:gd name="T7" fmla="*/ 336 h 397"/>
            </a:gdLst>
            <a:ahLst/>
            <a:cxnLst>
              <a:cxn ang="0">
                <a:pos x="T0" y="T1"/>
              </a:cxn>
              <a:cxn ang="0">
                <a:pos x="T2" y="T3"/>
              </a:cxn>
              <a:cxn ang="0">
                <a:pos x="T4" y="T5"/>
              </a:cxn>
              <a:cxn ang="0">
                <a:pos x="T6" y="T7"/>
              </a:cxn>
            </a:cxnLst>
            <a:rect l="0" t="0" r="r" b="b"/>
            <a:pathLst>
              <a:path w="620" h="397">
                <a:moveTo>
                  <a:pt x="620" y="0"/>
                </a:moveTo>
                <a:cubicBezTo>
                  <a:pt x="620" y="0"/>
                  <a:pt x="432" y="92"/>
                  <a:pt x="314" y="274"/>
                </a:cubicBezTo>
                <a:cubicBezTo>
                  <a:pt x="247" y="377"/>
                  <a:pt x="201" y="397"/>
                  <a:pt x="124" y="394"/>
                </a:cubicBezTo>
                <a:cubicBezTo>
                  <a:pt x="48" y="392"/>
                  <a:pt x="0" y="336"/>
                  <a:pt x="0" y="336"/>
                </a:cubicBezTo>
              </a:path>
            </a:pathLst>
          </a:custGeom>
          <a:noFill/>
          <a:ln w="12700" cap="flat">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70">
            <a:extLst>
              <a:ext uri="{FF2B5EF4-FFF2-40B4-BE49-F238E27FC236}">
                <a16:creationId xmlns:a16="http://schemas.microsoft.com/office/drawing/2014/main" id="{2351E1D7-EB8C-4D98-9CDA-CCE843C68DCC}"/>
              </a:ext>
            </a:extLst>
          </p:cNvPr>
          <p:cNvSpPr>
            <a:spLocks/>
          </p:cNvSpPr>
          <p:nvPr/>
        </p:nvSpPr>
        <p:spPr bwMode="auto">
          <a:xfrm>
            <a:off x="3048914" y="3570832"/>
            <a:ext cx="1754859" cy="689878"/>
          </a:xfrm>
          <a:custGeom>
            <a:avLst/>
            <a:gdLst>
              <a:gd name="T0" fmla="*/ 725 w 725"/>
              <a:gd name="T1" fmla="*/ 123 h 199"/>
              <a:gd name="T2" fmla="*/ 520 w 725"/>
              <a:gd name="T3" fmla="*/ 141 h 199"/>
              <a:gd name="T4" fmla="*/ 270 w 725"/>
              <a:gd name="T5" fmla="*/ 1 h 199"/>
              <a:gd name="T6" fmla="*/ 74 w 725"/>
              <a:gd name="T7" fmla="*/ 126 h 199"/>
              <a:gd name="T8" fmla="*/ 0 w 725"/>
              <a:gd name="T9" fmla="*/ 111 h 199"/>
            </a:gdLst>
            <a:ahLst/>
            <a:cxnLst>
              <a:cxn ang="0">
                <a:pos x="T0" y="T1"/>
              </a:cxn>
              <a:cxn ang="0">
                <a:pos x="T2" y="T3"/>
              </a:cxn>
              <a:cxn ang="0">
                <a:pos x="T4" y="T5"/>
              </a:cxn>
              <a:cxn ang="0">
                <a:pos x="T6" y="T7"/>
              </a:cxn>
              <a:cxn ang="0">
                <a:pos x="T8" y="T9"/>
              </a:cxn>
            </a:cxnLst>
            <a:rect l="0" t="0" r="r" b="b"/>
            <a:pathLst>
              <a:path w="725" h="199">
                <a:moveTo>
                  <a:pt x="725" y="123"/>
                </a:moveTo>
                <a:cubicBezTo>
                  <a:pt x="725" y="123"/>
                  <a:pt x="632" y="199"/>
                  <a:pt x="520" y="141"/>
                </a:cubicBezTo>
                <a:cubicBezTo>
                  <a:pt x="408" y="83"/>
                  <a:pt x="364" y="0"/>
                  <a:pt x="270" y="1"/>
                </a:cubicBezTo>
                <a:cubicBezTo>
                  <a:pt x="176" y="3"/>
                  <a:pt x="127" y="128"/>
                  <a:pt x="74" y="126"/>
                </a:cubicBezTo>
                <a:cubicBezTo>
                  <a:pt x="49" y="124"/>
                  <a:pt x="0" y="111"/>
                  <a:pt x="0" y="111"/>
                </a:cubicBezTo>
              </a:path>
            </a:pathLst>
          </a:custGeom>
          <a:noFill/>
          <a:ln w="12700" cap="flat">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2" name="Group 51">
            <a:extLst>
              <a:ext uri="{FF2B5EF4-FFF2-40B4-BE49-F238E27FC236}">
                <a16:creationId xmlns:a16="http://schemas.microsoft.com/office/drawing/2014/main" id="{4E279D2D-7BA5-4A76-859E-E4F6B7D9ABA5}"/>
              </a:ext>
            </a:extLst>
          </p:cNvPr>
          <p:cNvGrpSpPr/>
          <p:nvPr/>
        </p:nvGrpSpPr>
        <p:grpSpPr>
          <a:xfrm>
            <a:off x="8527906" y="1627368"/>
            <a:ext cx="577416" cy="577416"/>
            <a:chOff x="2949779" y="1908143"/>
            <a:chExt cx="577416" cy="577416"/>
          </a:xfrm>
        </p:grpSpPr>
        <p:sp>
          <p:nvSpPr>
            <p:cNvPr id="53" name="Oval 52">
              <a:extLst>
                <a:ext uri="{FF2B5EF4-FFF2-40B4-BE49-F238E27FC236}">
                  <a16:creationId xmlns:a16="http://schemas.microsoft.com/office/drawing/2014/main" id="{5161D7DA-A349-431D-B266-6BBCFB296802}"/>
                </a:ext>
              </a:extLst>
            </p:cNvPr>
            <p:cNvSpPr/>
            <p:nvPr/>
          </p:nvSpPr>
          <p:spPr>
            <a:xfrm>
              <a:off x="2949779" y="1908143"/>
              <a:ext cx="577416" cy="577416"/>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c 53">
              <a:extLst>
                <a:ext uri="{FF2B5EF4-FFF2-40B4-BE49-F238E27FC236}">
                  <a16:creationId xmlns:a16="http://schemas.microsoft.com/office/drawing/2014/main" id="{F59C6BF6-4597-4076-953C-972FE1CD7830}"/>
                </a:ext>
              </a:extLst>
            </p:cNvPr>
            <p:cNvSpPr/>
            <p:nvPr/>
          </p:nvSpPr>
          <p:spPr>
            <a:xfrm>
              <a:off x="2950487" y="1908851"/>
              <a:ext cx="576000" cy="576000"/>
            </a:xfrm>
            <a:prstGeom prst="arc">
              <a:avLst>
                <a:gd name="adj1" fmla="val 16200000"/>
                <a:gd name="adj2" fmla="val 10936530"/>
              </a:avLst>
            </a:prstGeom>
            <a:ln w="635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5" name="Group 54">
              <a:extLst>
                <a:ext uri="{FF2B5EF4-FFF2-40B4-BE49-F238E27FC236}">
                  <a16:creationId xmlns:a16="http://schemas.microsoft.com/office/drawing/2014/main" id="{4C4ECB49-1D5C-45AC-B976-9A2D60FE7D39}"/>
                </a:ext>
              </a:extLst>
            </p:cNvPr>
            <p:cNvGrpSpPr/>
            <p:nvPr/>
          </p:nvGrpSpPr>
          <p:grpSpPr>
            <a:xfrm>
              <a:off x="2978233" y="1989225"/>
              <a:ext cx="520509" cy="415252"/>
              <a:chOff x="7689298" y="1648912"/>
              <a:chExt cx="520509" cy="415252"/>
            </a:xfrm>
          </p:grpSpPr>
          <p:sp>
            <p:nvSpPr>
              <p:cNvPr id="56" name="Oval 55">
                <a:extLst>
                  <a:ext uri="{FF2B5EF4-FFF2-40B4-BE49-F238E27FC236}">
                    <a16:creationId xmlns:a16="http://schemas.microsoft.com/office/drawing/2014/main" id="{B061E8CD-21B9-41D0-B12A-CB4426C804CC}"/>
                  </a:ext>
                </a:extLst>
              </p:cNvPr>
              <p:cNvSpPr/>
              <p:nvPr/>
            </p:nvSpPr>
            <p:spPr>
              <a:xfrm>
                <a:off x="7741926" y="1648912"/>
                <a:ext cx="415252" cy="4152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59C37FA-B219-4457-B290-3B0D317974A5}"/>
                  </a:ext>
                </a:extLst>
              </p:cNvPr>
              <p:cNvSpPr txBox="1"/>
              <p:nvPr/>
            </p:nvSpPr>
            <p:spPr>
              <a:xfrm>
                <a:off x="7689298" y="1712465"/>
                <a:ext cx="520509" cy="288147"/>
              </a:xfrm>
              <a:prstGeom prst="rect">
                <a:avLst/>
              </a:prstGeom>
              <a:noFill/>
            </p:spPr>
            <p:txBody>
              <a:bodyPr wrap="none" lIns="72000" tIns="36000" rIns="72000" bIns="36000" rtlCol="0" anchor="ctr">
                <a:spAutoFit/>
              </a:bodyPr>
              <a:lstStyle/>
              <a:p>
                <a:pPr algn="ctr"/>
                <a:r>
                  <a:rPr lang="en-US" sz="1400" b="1" dirty="0">
                    <a:solidFill>
                      <a:schemeClr val="bg1"/>
                    </a:solidFill>
                  </a:rPr>
                  <a:t>75%</a:t>
                </a:r>
              </a:p>
            </p:txBody>
          </p:sp>
        </p:grpSp>
      </p:grpSp>
      <p:grpSp>
        <p:nvGrpSpPr>
          <p:cNvPr id="58" name="Group 57">
            <a:extLst>
              <a:ext uri="{FF2B5EF4-FFF2-40B4-BE49-F238E27FC236}">
                <a16:creationId xmlns:a16="http://schemas.microsoft.com/office/drawing/2014/main" id="{5EF9CF51-E9DD-40BD-A0C6-AC7A1847EDA5}"/>
              </a:ext>
            </a:extLst>
          </p:cNvPr>
          <p:cNvGrpSpPr/>
          <p:nvPr/>
        </p:nvGrpSpPr>
        <p:grpSpPr>
          <a:xfrm>
            <a:off x="9211648" y="1540933"/>
            <a:ext cx="2001684" cy="886953"/>
            <a:chOff x="8706118" y="2302399"/>
            <a:chExt cx="2001684" cy="886953"/>
          </a:xfrm>
        </p:grpSpPr>
        <p:sp>
          <p:nvSpPr>
            <p:cNvPr id="59" name="TextBox 58">
              <a:extLst>
                <a:ext uri="{FF2B5EF4-FFF2-40B4-BE49-F238E27FC236}">
                  <a16:creationId xmlns:a16="http://schemas.microsoft.com/office/drawing/2014/main" id="{9A4DD672-5C36-4785-AE4B-F8D167B526A3}"/>
                </a:ext>
              </a:extLst>
            </p:cNvPr>
            <p:cNvSpPr txBox="1"/>
            <p:nvPr/>
          </p:nvSpPr>
          <p:spPr>
            <a:xfrm>
              <a:off x="8706118" y="2302399"/>
              <a:ext cx="2001684" cy="318924"/>
            </a:xfrm>
            <a:prstGeom prst="rect">
              <a:avLst/>
            </a:prstGeom>
            <a:noFill/>
          </p:spPr>
          <p:txBody>
            <a:bodyPr wrap="none" lIns="72000" tIns="36000" rIns="72000" bIns="36000" rtlCol="0" anchor="b">
              <a:spAutoFit/>
            </a:bodyPr>
            <a:lstStyle/>
            <a:p>
              <a:r>
                <a:rPr lang="en-US" sz="1600" b="1" dirty="0">
                  <a:solidFill>
                    <a:schemeClr val="tx1">
                      <a:lumMod val="85000"/>
                      <a:lumOff val="15000"/>
                    </a:schemeClr>
                  </a:solidFill>
                </a:rPr>
                <a:t>Text sample here</a:t>
              </a:r>
            </a:p>
          </p:txBody>
        </p:sp>
        <p:sp>
          <p:nvSpPr>
            <p:cNvPr id="60" name="TextBox 59">
              <a:extLst>
                <a:ext uri="{FF2B5EF4-FFF2-40B4-BE49-F238E27FC236}">
                  <a16:creationId xmlns:a16="http://schemas.microsoft.com/office/drawing/2014/main" id="{FFFE87C7-29B7-4E8B-9B98-7E5242BD4834}"/>
                </a:ext>
              </a:extLst>
            </p:cNvPr>
            <p:cNvSpPr txBox="1"/>
            <p:nvPr/>
          </p:nvSpPr>
          <p:spPr>
            <a:xfrm>
              <a:off x="8706119" y="2562651"/>
              <a:ext cx="1963300" cy="626701"/>
            </a:xfrm>
            <a:prstGeom prst="rect">
              <a:avLst/>
            </a:prstGeom>
            <a:noFill/>
          </p:spPr>
          <p:txBody>
            <a:bodyPr wrap="square" lIns="72000" tIns="36000" rIns="72000" bIns="36000" rtlCol="0" anchor="t">
              <a:spAutoFit/>
            </a:bodyPr>
            <a:lstStyle/>
            <a:p>
              <a:r>
                <a:rPr lang="en-US" sz="1200" dirty="0">
                  <a:solidFill>
                    <a:schemeClr val="bg1">
                      <a:lumMod val="50000"/>
                    </a:schemeClr>
                  </a:solidFill>
                </a:rPr>
                <a:t>It would be better to put some details for this stuff.</a:t>
              </a:r>
            </a:p>
          </p:txBody>
        </p:sp>
      </p:grpSp>
      <p:grpSp>
        <p:nvGrpSpPr>
          <p:cNvPr id="79" name="Group 78">
            <a:extLst>
              <a:ext uri="{FF2B5EF4-FFF2-40B4-BE49-F238E27FC236}">
                <a16:creationId xmlns:a16="http://schemas.microsoft.com/office/drawing/2014/main" id="{4E279D2D-7BA5-4A76-859E-E4F6B7D9ABA5}"/>
              </a:ext>
            </a:extLst>
          </p:cNvPr>
          <p:cNvGrpSpPr/>
          <p:nvPr/>
        </p:nvGrpSpPr>
        <p:grpSpPr>
          <a:xfrm>
            <a:off x="9058340" y="3198432"/>
            <a:ext cx="577416" cy="577416"/>
            <a:chOff x="2949779" y="1908143"/>
            <a:chExt cx="577416" cy="577416"/>
          </a:xfrm>
        </p:grpSpPr>
        <p:sp>
          <p:nvSpPr>
            <p:cNvPr id="80" name="Oval 79">
              <a:extLst>
                <a:ext uri="{FF2B5EF4-FFF2-40B4-BE49-F238E27FC236}">
                  <a16:creationId xmlns:a16="http://schemas.microsoft.com/office/drawing/2014/main" id="{5161D7DA-A349-431D-B266-6BBCFB296802}"/>
                </a:ext>
              </a:extLst>
            </p:cNvPr>
            <p:cNvSpPr/>
            <p:nvPr/>
          </p:nvSpPr>
          <p:spPr>
            <a:xfrm>
              <a:off x="2949779" y="1908143"/>
              <a:ext cx="577416" cy="577416"/>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Arc 80">
              <a:extLst>
                <a:ext uri="{FF2B5EF4-FFF2-40B4-BE49-F238E27FC236}">
                  <a16:creationId xmlns:a16="http://schemas.microsoft.com/office/drawing/2014/main" id="{F59C6BF6-4597-4076-953C-972FE1CD7830}"/>
                </a:ext>
              </a:extLst>
            </p:cNvPr>
            <p:cNvSpPr/>
            <p:nvPr/>
          </p:nvSpPr>
          <p:spPr>
            <a:xfrm>
              <a:off x="2950487" y="1908851"/>
              <a:ext cx="576000" cy="576000"/>
            </a:xfrm>
            <a:prstGeom prst="arc">
              <a:avLst>
                <a:gd name="adj1" fmla="val 16200000"/>
                <a:gd name="adj2" fmla="val 10936530"/>
              </a:avLst>
            </a:pr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2" name="Group 81">
              <a:extLst>
                <a:ext uri="{FF2B5EF4-FFF2-40B4-BE49-F238E27FC236}">
                  <a16:creationId xmlns:a16="http://schemas.microsoft.com/office/drawing/2014/main" id="{4C4ECB49-1D5C-45AC-B976-9A2D60FE7D39}"/>
                </a:ext>
              </a:extLst>
            </p:cNvPr>
            <p:cNvGrpSpPr/>
            <p:nvPr/>
          </p:nvGrpSpPr>
          <p:grpSpPr>
            <a:xfrm>
              <a:off x="2978233" y="1989225"/>
              <a:ext cx="520509" cy="415252"/>
              <a:chOff x="7689298" y="1648912"/>
              <a:chExt cx="520509" cy="415252"/>
            </a:xfrm>
          </p:grpSpPr>
          <p:sp>
            <p:nvSpPr>
              <p:cNvPr id="83" name="Oval 82">
                <a:extLst>
                  <a:ext uri="{FF2B5EF4-FFF2-40B4-BE49-F238E27FC236}">
                    <a16:creationId xmlns:a16="http://schemas.microsoft.com/office/drawing/2014/main" id="{B061E8CD-21B9-41D0-B12A-CB4426C804CC}"/>
                  </a:ext>
                </a:extLst>
              </p:cNvPr>
              <p:cNvSpPr/>
              <p:nvPr/>
            </p:nvSpPr>
            <p:spPr>
              <a:xfrm>
                <a:off x="7741926" y="1648912"/>
                <a:ext cx="415252" cy="4152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059C37FA-B219-4457-B290-3B0D317974A5}"/>
                  </a:ext>
                </a:extLst>
              </p:cNvPr>
              <p:cNvSpPr txBox="1"/>
              <p:nvPr/>
            </p:nvSpPr>
            <p:spPr>
              <a:xfrm>
                <a:off x="7689298" y="1712465"/>
                <a:ext cx="520509" cy="288147"/>
              </a:xfrm>
              <a:prstGeom prst="rect">
                <a:avLst/>
              </a:prstGeom>
              <a:noFill/>
            </p:spPr>
            <p:txBody>
              <a:bodyPr wrap="none" lIns="72000" tIns="36000" rIns="72000" bIns="36000" rtlCol="0" anchor="ctr">
                <a:spAutoFit/>
              </a:bodyPr>
              <a:lstStyle/>
              <a:p>
                <a:pPr algn="ctr"/>
                <a:r>
                  <a:rPr lang="en-US" sz="1400" b="1" dirty="0">
                    <a:solidFill>
                      <a:schemeClr val="bg1"/>
                    </a:solidFill>
                  </a:rPr>
                  <a:t>75%</a:t>
                </a:r>
              </a:p>
            </p:txBody>
          </p:sp>
        </p:grpSp>
      </p:grpSp>
      <p:grpSp>
        <p:nvGrpSpPr>
          <p:cNvPr id="85" name="Group 84">
            <a:extLst>
              <a:ext uri="{FF2B5EF4-FFF2-40B4-BE49-F238E27FC236}">
                <a16:creationId xmlns:a16="http://schemas.microsoft.com/office/drawing/2014/main" id="{5EF9CF51-E9DD-40BD-A0C6-AC7A1847EDA5}"/>
              </a:ext>
            </a:extLst>
          </p:cNvPr>
          <p:cNvGrpSpPr/>
          <p:nvPr/>
        </p:nvGrpSpPr>
        <p:grpSpPr>
          <a:xfrm>
            <a:off x="9742082" y="3111997"/>
            <a:ext cx="2001684" cy="886953"/>
            <a:chOff x="8706118" y="2302399"/>
            <a:chExt cx="2001684" cy="886953"/>
          </a:xfrm>
        </p:grpSpPr>
        <p:sp>
          <p:nvSpPr>
            <p:cNvPr id="86" name="TextBox 85">
              <a:extLst>
                <a:ext uri="{FF2B5EF4-FFF2-40B4-BE49-F238E27FC236}">
                  <a16:creationId xmlns:a16="http://schemas.microsoft.com/office/drawing/2014/main" id="{9A4DD672-5C36-4785-AE4B-F8D167B526A3}"/>
                </a:ext>
              </a:extLst>
            </p:cNvPr>
            <p:cNvSpPr txBox="1"/>
            <p:nvPr/>
          </p:nvSpPr>
          <p:spPr>
            <a:xfrm>
              <a:off x="8706118" y="2302399"/>
              <a:ext cx="2001684" cy="318924"/>
            </a:xfrm>
            <a:prstGeom prst="rect">
              <a:avLst/>
            </a:prstGeom>
            <a:noFill/>
          </p:spPr>
          <p:txBody>
            <a:bodyPr wrap="none" lIns="72000" tIns="36000" rIns="72000" bIns="36000" rtlCol="0" anchor="b">
              <a:spAutoFit/>
            </a:bodyPr>
            <a:lstStyle/>
            <a:p>
              <a:r>
                <a:rPr lang="en-US" sz="1600" b="1" dirty="0">
                  <a:solidFill>
                    <a:schemeClr val="tx1">
                      <a:lumMod val="85000"/>
                      <a:lumOff val="15000"/>
                    </a:schemeClr>
                  </a:solidFill>
                </a:rPr>
                <a:t>Text sample here</a:t>
              </a:r>
            </a:p>
          </p:txBody>
        </p:sp>
        <p:sp>
          <p:nvSpPr>
            <p:cNvPr id="87" name="TextBox 86">
              <a:extLst>
                <a:ext uri="{FF2B5EF4-FFF2-40B4-BE49-F238E27FC236}">
                  <a16:creationId xmlns:a16="http://schemas.microsoft.com/office/drawing/2014/main" id="{FFFE87C7-29B7-4E8B-9B98-7E5242BD4834}"/>
                </a:ext>
              </a:extLst>
            </p:cNvPr>
            <p:cNvSpPr txBox="1"/>
            <p:nvPr/>
          </p:nvSpPr>
          <p:spPr>
            <a:xfrm>
              <a:off x="8706119" y="2562651"/>
              <a:ext cx="1963300" cy="626701"/>
            </a:xfrm>
            <a:prstGeom prst="rect">
              <a:avLst/>
            </a:prstGeom>
            <a:noFill/>
          </p:spPr>
          <p:txBody>
            <a:bodyPr wrap="square" lIns="72000" tIns="36000" rIns="72000" bIns="36000" rtlCol="0" anchor="t">
              <a:spAutoFit/>
            </a:bodyPr>
            <a:lstStyle/>
            <a:p>
              <a:r>
                <a:rPr lang="en-US" sz="1200" dirty="0">
                  <a:solidFill>
                    <a:schemeClr val="bg1">
                      <a:lumMod val="50000"/>
                    </a:schemeClr>
                  </a:solidFill>
                </a:rPr>
                <a:t>It would be better to put some details for this stuff.</a:t>
              </a:r>
            </a:p>
          </p:txBody>
        </p:sp>
      </p:grpSp>
      <p:sp>
        <p:nvSpPr>
          <p:cNvPr id="97" name="Freeform 70">
            <a:extLst>
              <a:ext uri="{FF2B5EF4-FFF2-40B4-BE49-F238E27FC236}">
                <a16:creationId xmlns:a16="http://schemas.microsoft.com/office/drawing/2014/main" id="{2351E1D7-EB8C-4D98-9CDA-CCE843C68DCC}"/>
              </a:ext>
            </a:extLst>
          </p:cNvPr>
          <p:cNvSpPr>
            <a:spLocks/>
          </p:cNvSpPr>
          <p:nvPr/>
        </p:nvSpPr>
        <p:spPr bwMode="auto">
          <a:xfrm rot="1498420">
            <a:off x="7274046" y="5088978"/>
            <a:ext cx="1893955" cy="438191"/>
          </a:xfrm>
          <a:custGeom>
            <a:avLst/>
            <a:gdLst>
              <a:gd name="T0" fmla="*/ 725 w 725"/>
              <a:gd name="T1" fmla="*/ 123 h 199"/>
              <a:gd name="T2" fmla="*/ 520 w 725"/>
              <a:gd name="T3" fmla="*/ 141 h 199"/>
              <a:gd name="T4" fmla="*/ 270 w 725"/>
              <a:gd name="T5" fmla="*/ 1 h 199"/>
              <a:gd name="T6" fmla="*/ 74 w 725"/>
              <a:gd name="T7" fmla="*/ 126 h 199"/>
              <a:gd name="T8" fmla="*/ 0 w 725"/>
              <a:gd name="T9" fmla="*/ 111 h 199"/>
            </a:gdLst>
            <a:ahLst/>
            <a:cxnLst>
              <a:cxn ang="0">
                <a:pos x="T0" y="T1"/>
              </a:cxn>
              <a:cxn ang="0">
                <a:pos x="T2" y="T3"/>
              </a:cxn>
              <a:cxn ang="0">
                <a:pos x="T4" y="T5"/>
              </a:cxn>
              <a:cxn ang="0">
                <a:pos x="T6" y="T7"/>
              </a:cxn>
              <a:cxn ang="0">
                <a:pos x="T8" y="T9"/>
              </a:cxn>
            </a:cxnLst>
            <a:rect l="0" t="0" r="r" b="b"/>
            <a:pathLst>
              <a:path w="725" h="199">
                <a:moveTo>
                  <a:pt x="725" y="123"/>
                </a:moveTo>
                <a:cubicBezTo>
                  <a:pt x="725" y="123"/>
                  <a:pt x="632" y="199"/>
                  <a:pt x="520" y="141"/>
                </a:cubicBezTo>
                <a:cubicBezTo>
                  <a:pt x="408" y="83"/>
                  <a:pt x="364" y="0"/>
                  <a:pt x="270" y="1"/>
                </a:cubicBezTo>
                <a:cubicBezTo>
                  <a:pt x="176" y="3"/>
                  <a:pt x="127" y="128"/>
                  <a:pt x="74" y="126"/>
                </a:cubicBezTo>
                <a:cubicBezTo>
                  <a:pt x="49" y="124"/>
                  <a:pt x="0" y="111"/>
                  <a:pt x="0" y="111"/>
                </a:cubicBezTo>
              </a:path>
            </a:pathLst>
          </a:custGeom>
          <a:noFill/>
          <a:ln w="12700" cap="flat">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8" name="Group 87">
            <a:extLst>
              <a:ext uri="{FF2B5EF4-FFF2-40B4-BE49-F238E27FC236}">
                <a16:creationId xmlns:a16="http://schemas.microsoft.com/office/drawing/2014/main" id="{4E279D2D-7BA5-4A76-859E-E4F6B7D9ABA5}"/>
              </a:ext>
            </a:extLst>
          </p:cNvPr>
          <p:cNvGrpSpPr/>
          <p:nvPr/>
        </p:nvGrpSpPr>
        <p:grpSpPr>
          <a:xfrm>
            <a:off x="9123221" y="5381888"/>
            <a:ext cx="577416" cy="577416"/>
            <a:chOff x="2949779" y="1908143"/>
            <a:chExt cx="577416" cy="577416"/>
          </a:xfrm>
        </p:grpSpPr>
        <p:sp>
          <p:nvSpPr>
            <p:cNvPr id="89" name="Oval 88">
              <a:extLst>
                <a:ext uri="{FF2B5EF4-FFF2-40B4-BE49-F238E27FC236}">
                  <a16:creationId xmlns:a16="http://schemas.microsoft.com/office/drawing/2014/main" id="{5161D7DA-A349-431D-B266-6BBCFB296802}"/>
                </a:ext>
              </a:extLst>
            </p:cNvPr>
            <p:cNvSpPr/>
            <p:nvPr/>
          </p:nvSpPr>
          <p:spPr>
            <a:xfrm>
              <a:off x="2949779" y="1908143"/>
              <a:ext cx="577416" cy="577416"/>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c 89">
              <a:extLst>
                <a:ext uri="{FF2B5EF4-FFF2-40B4-BE49-F238E27FC236}">
                  <a16:creationId xmlns:a16="http://schemas.microsoft.com/office/drawing/2014/main" id="{F59C6BF6-4597-4076-953C-972FE1CD7830}"/>
                </a:ext>
              </a:extLst>
            </p:cNvPr>
            <p:cNvSpPr/>
            <p:nvPr/>
          </p:nvSpPr>
          <p:spPr>
            <a:xfrm>
              <a:off x="2950487" y="1908851"/>
              <a:ext cx="576000" cy="576000"/>
            </a:xfrm>
            <a:prstGeom prst="arc">
              <a:avLst>
                <a:gd name="adj1" fmla="val 16200000"/>
                <a:gd name="adj2" fmla="val 10936530"/>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1" name="Group 90">
              <a:extLst>
                <a:ext uri="{FF2B5EF4-FFF2-40B4-BE49-F238E27FC236}">
                  <a16:creationId xmlns:a16="http://schemas.microsoft.com/office/drawing/2014/main" id="{4C4ECB49-1D5C-45AC-B976-9A2D60FE7D39}"/>
                </a:ext>
              </a:extLst>
            </p:cNvPr>
            <p:cNvGrpSpPr/>
            <p:nvPr/>
          </p:nvGrpSpPr>
          <p:grpSpPr>
            <a:xfrm>
              <a:off x="2978233" y="1989225"/>
              <a:ext cx="520509" cy="415252"/>
              <a:chOff x="7689298" y="1648912"/>
              <a:chExt cx="520509" cy="415252"/>
            </a:xfrm>
          </p:grpSpPr>
          <p:sp>
            <p:nvSpPr>
              <p:cNvPr id="92" name="Oval 91">
                <a:extLst>
                  <a:ext uri="{FF2B5EF4-FFF2-40B4-BE49-F238E27FC236}">
                    <a16:creationId xmlns:a16="http://schemas.microsoft.com/office/drawing/2014/main" id="{B061E8CD-21B9-41D0-B12A-CB4426C804CC}"/>
                  </a:ext>
                </a:extLst>
              </p:cNvPr>
              <p:cNvSpPr/>
              <p:nvPr/>
            </p:nvSpPr>
            <p:spPr>
              <a:xfrm>
                <a:off x="7741926" y="1648912"/>
                <a:ext cx="415252" cy="4152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059C37FA-B219-4457-B290-3B0D317974A5}"/>
                  </a:ext>
                </a:extLst>
              </p:cNvPr>
              <p:cNvSpPr txBox="1"/>
              <p:nvPr/>
            </p:nvSpPr>
            <p:spPr>
              <a:xfrm>
                <a:off x="7689298" y="1712465"/>
                <a:ext cx="520509" cy="288147"/>
              </a:xfrm>
              <a:prstGeom prst="rect">
                <a:avLst/>
              </a:prstGeom>
              <a:noFill/>
            </p:spPr>
            <p:txBody>
              <a:bodyPr wrap="none" lIns="72000" tIns="36000" rIns="72000" bIns="36000" rtlCol="0" anchor="ctr">
                <a:spAutoFit/>
              </a:bodyPr>
              <a:lstStyle/>
              <a:p>
                <a:pPr algn="ctr"/>
                <a:r>
                  <a:rPr lang="en-US" sz="1400" b="1" dirty="0">
                    <a:solidFill>
                      <a:schemeClr val="bg1"/>
                    </a:solidFill>
                  </a:rPr>
                  <a:t>75%</a:t>
                </a:r>
              </a:p>
            </p:txBody>
          </p:sp>
        </p:grpSp>
      </p:grpSp>
      <p:grpSp>
        <p:nvGrpSpPr>
          <p:cNvPr id="94" name="Group 93">
            <a:extLst>
              <a:ext uri="{FF2B5EF4-FFF2-40B4-BE49-F238E27FC236}">
                <a16:creationId xmlns:a16="http://schemas.microsoft.com/office/drawing/2014/main" id="{5EF9CF51-E9DD-40BD-A0C6-AC7A1847EDA5}"/>
              </a:ext>
            </a:extLst>
          </p:cNvPr>
          <p:cNvGrpSpPr/>
          <p:nvPr/>
        </p:nvGrpSpPr>
        <p:grpSpPr>
          <a:xfrm>
            <a:off x="9806963" y="5295453"/>
            <a:ext cx="2001684" cy="886953"/>
            <a:chOff x="8706118" y="2302399"/>
            <a:chExt cx="2001684" cy="886953"/>
          </a:xfrm>
        </p:grpSpPr>
        <p:sp>
          <p:nvSpPr>
            <p:cNvPr id="95" name="TextBox 94">
              <a:extLst>
                <a:ext uri="{FF2B5EF4-FFF2-40B4-BE49-F238E27FC236}">
                  <a16:creationId xmlns:a16="http://schemas.microsoft.com/office/drawing/2014/main" id="{9A4DD672-5C36-4785-AE4B-F8D167B526A3}"/>
                </a:ext>
              </a:extLst>
            </p:cNvPr>
            <p:cNvSpPr txBox="1"/>
            <p:nvPr/>
          </p:nvSpPr>
          <p:spPr>
            <a:xfrm>
              <a:off x="8706118" y="2302399"/>
              <a:ext cx="2001684" cy="318924"/>
            </a:xfrm>
            <a:prstGeom prst="rect">
              <a:avLst/>
            </a:prstGeom>
            <a:noFill/>
          </p:spPr>
          <p:txBody>
            <a:bodyPr wrap="none" lIns="72000" tIns="36000" rIns="72000" bIns="36000" rtlCol="0" anchor="b">
              <a:spAutoFit/>
            </a:bodyPr>
            <a:lstStyle/>
            <a:p>
              <a:r>
                <a:rPr lang="en-US" sz="1600" b="1" dirty="0">
                  <a:solidFill>
                    <a:schemeClr val="tx1">
                      <a:lumMod val="85000"/>
                      <a:lumOff val="15000"/>
                    </a:schemeClr>
                  </a:solidFill>
                </a:rPr>
                <a:t>Text sample here</a:t>
              </a:r>
            </a:p>
          </p:txBody>
        </p:sp>
        <p:sp>
          <p:nvSpPr>
            <p:cNvPr id="96" name="TextBox 95">
              <a:extLst>
                <a:ext uri="{FF2B5EF4-FFF2-40B4-BE49-F238E27FC236}">
                  <a16:creationId xmlns:a16="http://schemas.microsoft.com/office/drawing/2014/main" id="{FFFE87C7-29B7-4E8B-9B98-7E5242BD4834}"/>
                </a:ext>
              </a:extLst>
            </p:cNvPr>
            <p:cNvSpPr txBox="1"/>
            <p:nvPr/>
          </p:nvSpPr>
          <p:spPr>
            <a:xfrm>
              <a:off x="8706119" y="2562651"/>
              <a:ext cx="1963300" cy="626701"/>
            </a:xfrm>
            <a:prstGeom prst="rect">
              <a:avLst/>
            </a:prstGeom>
            <a:noFill/>
          </p:spPr>
          <p:txBody>
            <a:bodyPr wrap="square" lIns="72000" tIns="36000" rIns="72000" bIns="36000" rtlCol="0" anchor="t">
              <a:spAutoFit/>
            </a:bodyPr>
            <a:lstStyle/>
            <a:p>
              <a:r>
                <a:rPr lang="en-US" sz="1200" dirty="0">
                  <a:solidFill>
                    <a:schemeClr val="bg1">
                      <a:lumMod val="50000"/>
                    </a:schemeClr>
                  </a:solidFill>
                </a:rPr>
                <a:t>It would be better to put some details for this stuff.</a:t>
              </a:r>
            </a:p>
          </p:txBody>
        </p:sp>
      </p:grpSp>
      <p:grpSp>
        <p:nvGrpSpPr>
          <p:cNvPr id="98" name="Group 97">
            <a:extLst>
              <a:ext uri="{FF2B5EF4-FFF2-40B4-BE49-F238E27FC236}">
                <a16:creationId xmlns:a16="http://schemas.microsoft.com/office/drawing/2014/main" id="{14FCC6AB-D25D-44C6-B0EF-BD6B3F184BA4}"/>
              </a:ext>
            </a:extLst>
          </p:cNvPr>
          <p:cNvGrpSpPr/>
          <p:nvPr/>
        </p:nvGrpSpPr>
        <p:grpSpPr>
          <a:xfrm>
            <a:off x="2604179" y="1839550"/>
            <a:ext cx="577416" cy="577416"/>
            <a:chOff x="2949779" y="1908143"/>
            <a:chExt cx="577416" cy="577416"/>
          </a:xfrm>
        </p:grpSpPr>
        <p:sp>
          <p:nvSpPr>
            <p:cNvPr id="99" name="Oval 98">
              <a:extLst>
                <a:ext uri="{FF2B5EF4-FFF2-40B4-BE49-F238E27FC236}">
                  <a16:creationId xmlns:a16="http://schemas.microsoft.com/office/drawing/2014/main" id="{112F1061-44FA-4FC1-BC37-FB25F9EB71BB}"/>
                </a:ext>
              </a:extLst>
            </p:cNvPr>
            <p:cNvSpPr/>
            <p:nvPr/>
          </p:nvSpPr>
          <p:spPr>
            <a:xfrm>
              <a:off x="2949779" y="1908143"/>
              <a:ext cx="577416" cy="577416"/>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Arc 99">
              <a:extLst>
                <a:ext uri="{FF2B5EF4-FFF2-40B4-BE49-F238E27FC236}">
                  <a16:creationId xmlns:a16="http://schemas.microsoft.com/office/drawing/2014/main" id="{3779FCDD-6E45-4E20-8044-B430F948AA6B}"/>
                </a:ext>
              </a:extLst>
            </p:cNvPr>
            <p:cNvSpPr/>
            <p:nvPr/>
          </p:nvSpPr>
          <p:spPr>
            <a:xfrm>
              <a:off x="2950487" y="1908851"/>
              <a:ext cx="576000" cy="576000"/>
            </a:xfrm>
            <a:prstGeom prst="arc">
              <a:avLst>
                <a:gd name="adj1" fmla="val 16200000"/>
                <a:gd name="adj2" fmla="val 1169679"/>
              </a:avLst>
            </a:prstGeom>
            <a:ln w="635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1" name="Group 100">
              <a:extLst>
                <a:ext uri="{FF2B5EF4-FFF2-40B4-BE49-F238E27FC236}">
                  <a16:creationId xmlns:a16="http://schemas.microsoft.com/office/drawing/2014/main" id="{9F0B04BA-9028-4171-ABD1-C45507BF7288}"/>
                </a:ext>
              </a:extLst>
            </p:cNvPr>
            <p:cNvGrpSpPr/>
            <p:nvPr/>
          </p:nvGrpSpPr>
          <p:grpSpPr>
            <a:xfrm>
              <a:off x="2973423" y="1989225"/>
              <a:ext cx="530128" cy="415252"/>
              <a:chOff x="7684488" y="1648912"/>
              <a:chExt cx="530128" cy="415252"/>
            </a:xfrm>
          </p:grpSpPr>
          <p:sp>
            <p:nvSpPr>
              <p:cNvPr id="102" name="Oval 101">
                <a:extLst>
                  <a:ext uri="{FF2B5EF4-FFF2-40B4-BE49-F238E27FC236}">
                    <a16:creationId xmlns:a16="http://schemas.microsoft.com/office/drawing/2014/main" id="{3B29C55C-44F6-451D-8592-4AF38AAD90A3}"/>
                  </a:ext>
                </a:extLst>
              </p:cNvPr>
              <p:cNvSpPr/>
              <p:nvPr/>
            </p:nvSpPr>
            <p:spPr>
              <a:xfrm>
                <a:off x="7741926" y="1648912"/>
                <a:ext cx="415252" cy="4152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F51867E7-F342-4B9B-A2AB-F956B183521F}"/>
                  </a:ext>
                </a:extLst>
              </p:cNvPr>
              <p:cNvSpPr txBox="1"/>
              <p:nvPr/>
            </p:nvSpPr>
            <p:spPr>
              <a:xfrm>
                <a:off x="7684488" y="1712465"/>
                <a:ext cx="530128" cy="288147"/>
              </a:xfrm>
              <a:prstGeom prst="rect">
                <a:avLst/>
              </a:prstGeom>
              <a:noFill/>
            </p:spPr>
            <p:txBody>
              <a:bodyPr wrap="none" lIns="72000" tIns="36000" rIns="72000" bIns="36000" rtlCol="0" anchor="ctr">
                <a:spAutoFit/>
              </a:bodyPr>
              <a:lstStyle/>
              <a:p>
                <a:pPr algn="ctr"/>
                <a:r>
                  <a:rPr lang="en-US" sz="1400" b="1" dirty="0">
                    <a:solidFill>
                      <a:schemeClr val="bg1"/>
                    </a:solidFill>
                  </a:rPr>
                  <a:t>30%</a:t>
                </a:r>
              </a:p>
            </p:txBody>
          </p:sp>
        </p:grpSp>
      </p:grpSp>
      <p:grpSp>
        <p:nvGrpSpPr>
          <p:cNvPr id="104" name="Group 103">
            <a:extLst>
              <a:ext uri="{FF2B5EF4-FFF2-40B4-BE49-F238E27FC236}">
                <a16:creationId xmlns:a16="http://schemas.microsoft.com/office/drawing/2014/main" id="{C4487BB4-3C6F-4A73-A219-2DEF6A12AC07}"/>
              </a:ext>
            </a:extLst>
          </p:cNvPr>
          <p:cNvGrpSpPr/>
          <p:nvPr/>
        </p:nvGrpSpPr>
        <p:grpSpPr>
          <a:xfrm>
            <a:off x="346742" y="1655063"/>
            <a:ext cx="2129356" cy="963153"/>
            <a:chOff x="1545269" y="2226199"/>
            <a:chExt cx="2129356" cy="963153"/>
          </a:xfrm>
        </p:grpSpPr>
        <p:sp>
          <p:nvSpPr>
            <p:cNvPr id="105" name="TextBox 104">
              <a:extLst>
                <a:ext uri="{FF2B5EF4-FFF2-40B4-BE49-F238E27FC236}">
                  <a16:creationId xmlns:a16="http://schemas.microsoft.com/office/drawing/2014/main" id="{0D503958-AB82-42DD-8427-5F3583F000ED}"/>
                </a:ext>
              </a:extLst>
            </p:cNvPr>
            <p:cNvSpPr txBox="1"/>
            <p:nvPr/>
          </p:nvSpPr>
          <p:spPr>
            <a:xfrm>
              <a:off x="1545269" y="2226199"/>
              <a:ext cx="2129356" cy="318924"/>
            </a:xfrm>
            <a:prstGeom prst="rect">
              <a:avLst/>
            </a:prstGeom>
            <a:noFill/>
          </p:spPr>
          <p:txBody>
            <a:bodyPr wrap="square" lIns="72000" tIns="36000" rIns="72000" bIns="36000" rtlCol="0" anchor="b">
              <a:spAutoFit/>
            </a:bodyPr>
            <a:lstStyle/>
            <a:p>
              <a:pPr algn="r"/>
              <a:r>
                <a:rPr lang="en-US" sz="1600" b="1" dirty="0">
                  <a:solidFill>
                    <a:schemeClr val="tx1">
                      <a:lumMod val="85000"/>
                      <a:lumOff val="15000"/>
                    </a:schemeClr>
                  </a:solidFill>
                </a:rPr>
                <a:t>Text sample here</a:t>
              </a:r>
            </a:p>
          </p:txBody>
        </p:sp>
        <p:sp>
          <p:nvSpPr>
            <p:cNvPr id="106" name="TextBox 105">
              <a:extLst>
                <a:ext uri="{FF2B5EF4-FFF2-40B4-BE49-F238E27FC236}">
                  <a16:creationId xmlns:a16="http://schemas.microsoft.com/office/drawing/2014/main" id="{D92B5AA1-3852-43D3-A6E6-0124C8A57C57}"/>
                </a:ext>
              </a:extLst>
            </p:cNvPr>
            <p:cNvSpPr txBox="1"/>
            <p:nvPr/>
          </p:nvSpPr>
          <p:spPr>
            <a:xfrm>
              <a:off x="1705816" y="2562651"/>
              <a:ext cx="1968808" cy="626701"/>
            </a:xfrm>
            <a:prstGeom prst="rect">
              <a:avLst/>
            </a:prstGeom>
            <a:noFill/>
          </p:spPr>
          <p:txBody>
            <a:bodyPr wrap="square" lIns="72000" tIns="36000" rIns="72000" bIns="36000" rtlCol="0" anchor="t">
              <a:spAutoFit/>
            </a:bodyPr>
            <a:lstStyle/>
            <a:p>
              <a:pPr algn="r"/>
              <a:r>
                <a:rPr lang="en-US" sz="1200" dirty="0">
                  <a:solidFill>
                    <a:schemeClr val="bg1">
                      <a:lumMod val="50000"/>
                    </a:schemeClr>
                  </a:solidFill>
                </a:rPr>
                <a:t>It would be better to put some details for this stuff.</a:t>
              </a:r>
            </a:p>
          </p:txBody>
        </p:sp>
      </p:grpSp>
      <p:grpSp>
        <p:nvGrpSpPr>
          <p:cNvPr id="107" name="Group 106">
            <a:extLst>
              <a:ext uri="{FF2B5EF4-FFF2-40B4-BE49-F238E27FC236}">
                <a16:creationId xmlns:a16="http://schemas.microsoft.com/office/drawing/2014/main" id="{14FCC6AB-D25D-44C6-B0EF-BD6B3F184BA4}"/>
              </a:ext>
            </a:extLst>
          </p:cNvPr>
          <p:cNvGrpSpPr/>
          <p:nvPr/>
        </p:nvGrpSpPr>
        <p:grpSpPr>
          <a:xfrm>
            <a:off x="2443632" y="3478111"/>
            <a:ext cx="577416" cy="577416"/>
            <a:chOff x="2949779" y="1908143"/>
            <a:chExt cx="577416" cy="577416"/>
          </a:xfrm>
        </p:grpSpPr>
        <p:sp>
          <p:nvSpPr>
            <p:cNvPr id="108" name="Oval 107">
              <a:extLst>
                <a:ext uri="{FF2B5EF4-FFF2-40B4-BE49-F238E27FC236}">
                  <a16:creationId xmlns:a16="http://schemas.microsoft.com/office/drawing/2014/main" id="{112F1061-44FA-4FC1-BC37-FB25F9EB71BB}"/>
                </a:ext>
              </a:extLst>
            </p:cNvPr>
            <p:cNvSpPr/>
            <p:nvPr/>
          </p:nvSpPr>
          <p:spPr>
            <a:xfrm>
              <a:off x="2949779" y="1908143"/>
              <a:ext cx="577416" cy="577416"/>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Arc 108">
              <a:extLst>
                <a:ext uri="{FF2B5EF4-FFF2-40B4-BE49-F238E27FC236}">
                  <a16:creationId xmlns:a16="http://schemas.microsoft.com/office/drawing/2014/main" id="{3779FCDD-6E45-4E20-8044-B430F948AA6B}"/>
                </a:ext>
              </a:extLst>
            </p:cNvPr>
            <p:cNvSpPr/>
            <p:nvPr/>
          </p:nvSpPr>
          <p:spPr>
            <a:xfrm>
              <a:off x="2950487" y="1908851"/>
              <a:ext cx="576000" cy="576000"/>
            </a:xfrm>
            <a:prstGeom prst="arc">
              <a:avLst>
                <a:gd name="adj1" fmla="val 16200000"/>
                <a:gd name="adj2" fmla="val 1169679"/>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0" name="Group 109">
              <a:extLst>
                <a:ext uri="{FF2B5EF4-FFF2-40B4-BE49-F238E27FC236}">
                  <a16:creationId xmlns:a16="http://schemas.microsoft.com/office/drawing/2014/main" id="{9F0B04BA-9028-4171-ABD1-C45507BF7288}"/>
                </a:ext>
              </a:extLst>
            </p:cNvPr>
            <p:cNvGrpSpPr/>
            <p:nvPr/>
          </p:nvGrpSpPr>
          <p:grpSpPr>
            <a:xfrm>
              <a:off x="2973423" y="1989225"/>
              <a:ext cx="530128" cy="415252"/>
              <a:chOff x="7684488" y="1648912"/>
              <a:chExt cx="530128" cy="415252"/>
            </a:xfrm>
          </p:grpSpPr>
          <p:sp>
            <p:nvSpPr>
              <p:cNvPr id="111" name="Oval 110">
                <a:extLst>
                  <a:ext uri="{FF2B5EF4-FFF2-40B4-BE49-F238E27FC236}">
                    <a16:creationId xmlns:a16="http://schemas.microsoft.com/office/drawing/2014/main" id="{3B29C55C-44F6-451D-8592-4AF38AAD90A3}"/>
                  </a:ext>
                </a:extLst>
              </p:cNvPr>
              <p:cNvSpPr/>
              <p:nvPr/>
            </p:nvSpPr>
            <p:spPr>
              <a:xfrm>
                <a:off x="7741926" y="1648912"/>
                <a:ext cx="415252" cy="4152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F51867E7-F342-4B9B-A2AB-F956B183521F}"/>
                  </a:ext>
                </a:extLst>
              </p:cNvPr>
              <p:cNvSpPr txBox="1"/>
              <p:nvPr/>
            </p:nvSpPr>
            <p:spPr>
              <a:xfrm>
                <a:off x="7684488" y="1712465"/>
                <a:ext cx="530128" cy="288147"/>
              </a:xfrm>
              <a:prstGeom prst="rect">
                <a:avLst/>
              </a:prstGeom>
              <a:noFill/>
            </p:spPr>
            <p:txBody>
              <a:bodyPr wrap="none" lIns="72000" tIns="36000" rIns="72000" bIns="36000" rtlCol="0" anchor="ctr">
                <a:spAutoFit/>
              </a:bodyPr>
              <a:lstStyle/>
              <a:p>
                <a:pPr algn="ctr"/>
                <a:r>
                  <a:rPr lang="en-US" sz="1400" b="1" dirty="0">
                    <a:solidFill>
                      <a:schemeClr val="bg1"/>
                    </a:solidFill>
                  </a:rPr>
                  <a:t>30%</a:t>
                </a:r>
              </a:p>
            </p:txBody>
          </p:sp>
        </p:grpSp>
      </p:grpSp>
      <p:grpSp>
        <p:nvGrpSpPr>
          <p:cNvPr id="113" name="Group 112">
            <a:extLst>
              <a:ext uri="{FF2B5EF4-FFF2-40B4-BE49-F238E27FC236}">
                <a16:creationId xmlns:a16="http://schemas.microsoft.com/office/drawing/2014/main" id="{C4487BB4-3C6F-4A73-A219-2DEF6A12AC07}"/>
              </a:ext>
            </a:extLst>
          </p:cNvPr>
          <p:cNvGrpSpPr/>
          <p:nvPr/>
        </p:nvGrpSpPr>
        <p:grpSpPr>
          <a:xfrm>
            <a:off x="266700" y="3293624"/>
            <a:ext cx="2048851" cy="963153"/>
            <a:chOff x="1625774" y="2226199"/>
            <a:chExt cx="2048851" cy="963153"/>
          </a:xfrm>
        </p:grpSpPr>
        <p:sp>
          <p:nvSpPr>
            <p:cNvPr id="114" name="TextBox 113">
              <a:extLst>
                <a:ext uri="{FF2B5EF4-FFF2-40B4-BE49-F238E27FC236}">
                  <a16:creationId xmlns:a16="http://schemas.microsoft.com/office/drawing/2014/main" id="{0D503958-AB82-42DD-8427-5F3583F000ED}"/>
                </a:ext>
              </a:extLst>
            </p:cNvPr>
            <p:cNvSpPr txBox="1"/>
            <p:nvPr/>
          </p:nvSpPr>
          <p:spPr>
            <a:xfrm>
              <a:off x="1625774" y="2226199"/>
              <a:ext cx="2048851" cy="318924"/>
            </a:xfrm>
            <a:prstGeom prst="rect">
              <a:avLst/>
            </a:prstGeom>
            <a:noFill/>
          </p:spPr>
          <p:txBody>
            <a:bodyPr wrap="square" lIns="72000" tIns="36000" rIns="72000" bIns="36000" rtlCol="0" anchor="b">
              <a:spAutoFit/>
            </a:bodyPr>
            <a:lstStyle/>
            <a:p>
              <a:pPr algn="r"/>
              <a:r>
                <a:rPr lang="en-US" sz="1600" b="1" dirty="0">
                  <a:solidFill>
                    <a:schemeClr val="tx1">
                      <a:lumMod val="85000"/>
                      <a:lumOff val="15000"/>
                    </a:schemeClr>
                  </a:solidFill>
                </a:rPr>
                <a:t>Text sample here</a:t>
              </a:r>
            </a:p>
          </p:txBody>
        </p:sp>
        <p:sp>
          <p:nvSpPr>
            <p:cNvPr id="115" name="TextBox 114">
              <a:extLst>
                <a:ext uri="{FF2B5EF4-FFF2-40B4-BE49-F238E27FC236}">
                  <a16:creationId xmlns:a16="http://schemas.microsoft.com/office/drawing/2014/main" id="{D92B5AA1-3852-43D3-A6E6-0124C8A57C57}"/>
                </a:ext>
              </a:extLst>
            </p:cNvPr>
            <p:cNvSpPr txBox="1"/>
            <p:nvPr/>
          </p:nvSpPr>
          <p:spPr>
            <a:xfrm>
              <a:off x="1705816" y="2562651"/>
              <a:ext cx="1968808" cy="626701"/>
            </a:xfrm>
            <a:prstGeom prst="rect">
              <a:avLst/>
            </a:prstGeom>
            <a:noFill/>
          </p:spPr>
          <p:txBody>
            <a:bodyPr wrap="square" lIns="72000" tIns="36000" rIns="72000" bIns="36000" rtlCol="0" anchor="t">
              <a:spAutoFit/>
            </a:bodyPr>
            <a:lstStyle/>
            <a:p>
              <a:pPr algn="r"/>
              <a:r>
                <a:rPr lang="en-US" sz="1200" dirty="0">
                  <a:solidFill>
                    <a:schemeClr val="bg1">
                      <a:lumMod val="50000"/>
                    </a:schemeClr>
                  </a:solidFill>
                </a:rPr>
                <a:t>It would be better to put some details for this stuff.</a:t>
              </a:r>
            </a:p>
          </p:txBody>
        </p:sp>
      </p:grpSp>
      <p:grpSp>
        <p:nvGrpSpPr>
          <p:cNvPr id="116" name="Group 115">
            <a:extLst>
              <a:ext uri="{FF2B5EF4-FFF2-40B4-BE49-F238E27FC236}">
                <a16:creationId xmlns:a16="http://schemas.microsoft.com/office/drawing/2014/main" id="{14FCC6AB-D25D-44C6-B0EF-BD6B3F184BA4}"/>
              </a:ext>
            </a:extLst>
          </p:cNvPr>
          <p:cNvGrpSpPr/>
          <p:nvPr/>
        </p:nvGrpSpPr>
        <p:grpSpPr>
          <a:xfrm>
            <a:off x="2415336" y="5156624"/>
            <a:ext cx="577416" cy="577416"/>
            <a:chOff x="2949779" y="1908143"/>
            <a:chExt cx="577416" cy="577416"/>
          </a:xfrm>
        </p:grpSpPr>
        <p:sp>
          <p:nvSpPr>
            <p:cNvPr id="117" name="Oval 116">
              <a:extLst>
                <a:ext uri="{FF2B5EF4-FFF2-40B4-BE49-F238E27FC236}">
                  <a16:creationId xmlns:a16="http://schemas.microsoft.com/office/drawing/2014/main" id="{112F1061-44FA-4FC1-BC37-FB25F9EB71BB}"/>
                </a:ext>
              </a:extLst>
            </p:cNvPr>
            <p:cNvSpPr/>
            <p:nvPr/>
          </p:nvSpPr>
          <p:spPr>
            <a:xfrm>
              <a:off x="2949779" y="1908143"/>
              <a:ext cx="577416" cy="577416"/>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Arc 117">
              <a:extLst>
                <a:ext uri="{FF2B5EF4-FFF2-40B4-BE49-F238E27FC236}">
                  <a16:creationId xmlns:a16="http://schemas.microsoft.com/office/drawing/2014/main" id="{3779FCDD-6E45-4E20-8044-B430F948AA6B}"/>
                </a:ext>
              </a:extLst>
            </p:cNvPr>
            <p:cNvSpPr/>
            <p:nvPr/>
          </p:nvSpPr>
          <p:spPr>
            <a:xfrm>
              <a:off x="2950487" y="1908851"/>
              <a:ext cx="576000" cy="576000"/>
            </a:xfrm>
            <a:prstGeom prst="arc">
              <a:avLst>
                <a:gd name="adj1" fmla="val 16200000"/>
                <a:gd name="adj2" fmla="val 1169679"/>
              </a:avLst>
            </a:prstGeom>
            <a:ln w="635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9" name="Group 118">
              <a:extLst>
                <a:ext uri="{FF2B5EF4-FFF2-40B4-BE49-F238E27FC236}">
                  <a16:creationId xmlns:a16="http://schemas.microsoft.com/office/drawing/2014/main" id="{9F0B04BA-9028-4171-ABD1-C45507BF7288}"/>
                </a:ext>
              </a:extLst>
            </p:cNvPr>
            <p:cNvGrpSpPr/>
            <p:nvPr/>
          </p:nvGrpSpPr>
          <p:grpSpPr>
            <a:xfrm>
              <a:off x="2973423" y="1989225"/>
              <a:ext cx="530128" cy="415252"/>
              <a:chOff x="7684488" y="1648912"/>
              <a:chExt cx="530128" cy="415252"/>
            </a:xfrm>
          </p:grpSpPr>
          <p:sp>
            <p:nvSpPr>
              <p:cNvPr id="120" name="Oval 119">
                <a:extLst>
                  <a:ext uri="{FF2B5EF4-FFF2-40B4-BE49-F238E27FC236}">
                    <a16:creationId xmlns:a16="http://schemas.microsoft.com/office/drawing/2014/main" id="{3B29C55C-44F6-451D-8592-4AF38AAD90A3}"/>
                  </a:ext>
                </a:extLst>
              </p:cNvPr>
              <p:cNvSpPr/>
              <p:nvPr/>
            </p:nvSpPr>
            <p:spPr>
              <a:xfrm>
                <a:off x="7741926" y="1648912"/>
                <a:ext cx="415252" cy="4152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F51867E7-F342-4B9B-A2AB-F956B183521F}"/>
                  </a:ext>
                </a:extLst>
              </p:cNvPr>
              <p:cNvSpPr txBox="1"/>
              <p:nvPr/>
            </p:nvSpPr>
            <p:spPr>
              <a:xfrm>
                <a:off x="7684488" y="1712465"/>
                <a:ext cx="530128" cy="288147"/>
              </a:xfrm>
              <a:prstGeom prst="rect">
                <a:avLst/>
              </a:prstGeom>
              <a:noFill/>
            </p:spPr>
            <p:txBody>
              <a:bodyPr wrap="none" lIns="72000" tIns="36000" rIns="72000" bIns="36000" rtlCol="0" anchor="ctr">
                <a:spAutoFit/>
              </a:bodyPr>
              <a:lstStyle/>
              <a:p>
                <a:pPr algn="ctr"/>
                <a:r>
                  <a:rPr lang="en-US" sz="1400" b="1" dirty="0">
                    <a:solidFill>
                      <a:schemeClr val="bg1"/>
                    </a:solidFill>
                  </a:rPr>
                  <a:t>30%</a:t>
                </a:r>
              </a:p>
            </p:txBody>
          </p:sp>
        </p:grpSp>
      </p:grpSp>
      <p:grpSp>
        <p:nvGrpSpPr>
          <p:cNvPr id="122" name="Group 121">
            <a:extLst>
              <a:ext uri="{FF2B5EF4-FFF2-40B4-BE49-F238E27FC236}">
                <a16:creationId xmlns:a16="http://schemas.microsoft.com/office/drawing/2014/main" id="{C4487BB4-3C6F-4A73-A219-2DEF6A12AC07}"/>
              </a:ext>
            </a:extLst>
          </p:cNvPr>
          <p:cNvGrpSpPr/>
          <p:nvPr/>
        </p:nvGrpSpPr>
        <p:grpSpPr>
          <a:xfrm>
            <a:off x="-6365" y="4972137"/>
            <a:ext cx="2293620" cy="963153"/>
            <a:chOff x="1381005" y="2226199"/>
            <a:chExt cx="2293620" cy="963153"/>
          </a:xfrm>
        </p:grpSpPr>
        <p:sp>
          <p:nvSpPr>
            <p:cNvPr id="123" name="TextBox 122">
              <a:extLst>
                <a:ext uri="{FF2B5EF4-FFF2-40B4-BE49-F238E27FC236}">
                  <a16:creationId xmlns:a16="http://schemas.microsoft.com/office/drawing/2014/main" id="{0D503958-AB82-42DD-8427-5F3583F000ED}"/>
                </a:ext>
              </a:extLst>
            </p:cNvPr>
            <p:cNvSpPr txBox="1"/>
            <p:nvPr/>
          </p:nvSpPr>
          <p:spPr>
            <a:xfrm>
              <a:off x="1381005" y="2226199"/>
              <a:ext cx="2293620" cy="318924"/>
            </a:xfrm>
            <a:prstGeom prst="rect">
              <a:avLst/>
            </a:prstGeom>
            <a:noFill/>
          </p:spPr>
          <p:txBody>
            <a:bodyPr wrap="square" lIns="72000" tIns="36000" rIns="72000" bIns="36000" rtlCol="0" anchor="b">
              <a:spAutoFit/>
            </a:bodyPr>
            <a:lstStyle/>
            <a:p>
              <a:pPr algn="r"/>
              <a:r>
                <a:rPr lang="en-US" sz="1600" b="1" dirty="0">
                  <a:solidFill>
                    <a:schemeClr val="tx1">
                      <a:lumMod val="85000"/>
                      <a:lumOff val="15000"/>
                    </a:schemeClr>
                  </a:solidFill>
                </a:rPr>
                <a:t>Text sample here</a:t>
              </a:r>
            </a:p>
          </p:txBody>
        </p:sp>
        <p:sp>
          <p:nvSpPr>
            <p:cNvPr id="124" name="TextBox 123">
              <a:extLst>
                <a:ext uri="{FF2B5EF4-FFF2-40B4-BE49-F238E27FC236}">
                  <a16:creationId xmlns:a16="http://schemas.microsoft.com/office/drawing/2014/main" id="{D92B5AA1-3852-43D3-A6E6-0124C8A57C57}"/>
                </a:ext>
              </a:extLst>
            </p:cNvPr>
            <p:cNvSpPr txBox="1"/>
            <p:nvPr/>
          </p:nvSpPr>
          <p:spPr>
            <a:xfrm>
              <a:off x="1705816" y="2562651"/>
              <a:ext cx="1968808" cy="626701"/>
            </a:xfrm>
            <a:prstGeom prst="rect">
              <a:avLst/>
            </a:prstGeom>
            <a:noFill/>
          </p:spPr>
          <p:txBody>
            <a:bodyPr wrap="square" lIns="72000" tIns="36000" rIns="72000" bIns="36000" rtlCol="0" anchor="t">
              <a:spAutoFit/>
            </a:bodyPr>
            <a:lstStyle/>
            <a:p>
              <a:pPr algn="r"/>
              <a:r>
                <a:rPr lang="en-US" sz="1200" dirty="0">
                  <a:solidFill>
                    <a:schemeClr val="bg1">
                      <a:lumMod val="50000"/>
                    </a:schemeClr>
                  </a:solidFill>
                </a:rPr>
                <a:t>It would be better to put some details for this stuff.</a:t>
              </a:r>
            </a:p>
          </p:txBody>
        </p:sp>
      </p:grpSp>
      <p:sp>
        <p:nvSpPr>
          <p:cNvPr id="2" name="Footer Placeholder 1">
            <a:extLst>
              <a:ext uri="{FF2B5EF4-FFF2-40B4-BE49-F238E27FC236}">
                <a16:creationId xmlns:a16="http://schemas.microsoft.com/office/drawing/2014/main" id="{8D40BAC9-E8E5-45D2-8931-BC8B56156D5E}"/>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E8F0B34B-6E35-45A8-A74E-5C14825634A1}"/>
              </a:ext>
            </a:extLst>
          </p:cNvPr>
          <p:cNvSpPr>
            <a:spLocks noGrp="1"/>
          </p:cNvSpPr>
          <p:nvPr>
            <p:ph type="sldNum" sz="quarter" idx="4"/>
          </p:nvPr>
        </p:nvSpPr>
        <p:spPr/>
        <p:txBody>
          <a:bodyPr/>
          <a:lstStyle/>
          <a:p>
            <a:fld id="{92B485D1-D61A-494D-A8A9-04DC541B8AAB}" type="slidenum">
              <a:rPr lang="en-US" smtClean="0"/>
              <a:pPr/>
              <a:t>21</a:t>
            </a:fld>
            <a:endParaRPr lang="en-US" dirty="0"/>
          </a:p>
        </p:txBody>
      </p:sp>
      <p:sp>
        <p:nvSpPr>
          <p:cNvPr id="125" name="Freeform: Shape 124">
            <a:extLst>
              <a:ext uri="{FF2B5EF4-FFF2-40B4-BE49-F238E27FC236}">
                <a16:creationId xmlns:a16="http://schemas.microsoft.com/office/drawing/2014/main" id="{217495D9-A9CD-4C75-B077-AAA63A2CDDC4}"/>
              </a:ext>
            </a:extLst>
          </p:cNvPr>
          <p:cNvSpPr/>
          <p:nvPr/>
        </p:nvSpPr>
        <p:spPr>
          <a:xfrm flipH="1">
            <a:off x="5277898"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561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1" name="Group 510">
            <a:extLst>
              <a:ext uri="{FF2B5EF4-FFF2-40B4-BE49-F238E27FC236}">
                <a16:creationId xmlns:a16="http://schemas.microsoft.com/office/drawing/2014/main" id="{BB205BEF-C53A-47CB-9C8D-F15F8D92BA88}"/>
              </a:ext>
            </a:extLst>
          </p:cNvPr>
          <p:cNvGrpSpPr/>
          <p:nvPr/>
        </p:nvGrpSpPr>
        <p:grpSpPr>
          <a:xfrm>
            <a:off x="8882389" y="4279068"/>
            <a:ext cx="721505" cy="721506"/>
            <a:chOff x="7795605" y="2873251"/>
            <a:chExt cx="721505" cy="721506"/>
          </a:xfrm>
        </p:grpSpPr>
        <p:sp>
          <p:nvSpPr>
            <p:cNvPr id="512" name="Oval 511">
              <a:extLst>
                <a:ext uri="{FF2B5EF4-FFF2-40B4-BE49-F238E27FC236}">
                  <a16:creationId xmlns:a16="http://schemas.microsoft.com/office/drawing/2014/main" id="{42029B87-222B-4432-B471-B5BEB7AE06B7}"/>
                </a:ext>
              </a:extLst>
            </p:cNvPr>
            <p:cNvSpPr/>
            <p:nvPr/>
          </p:nvSpPr>
          <p:spPr>
            <a:xfrm>
              <a:off x="7795605" y="2873251"/>
              <a:ext cx="721505" cy="721506"/>
            </a:xfrm>
            <a:prstGeom prst="ellipse">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Oval 512">
              <a:extLst>
                <a:ext uri="{FF2B5EF4-FFF2-40B4-BE49-F238E27FC236}">
                  <a16:creationId xmlns:a16="http://schemas.microsoft.com/office/drawing/2014/main" id="{42AD83CE-8CA1-4B02-B45F-7354F2025F9D}"/>
                </a:ext>
              </a:extLst>
            </p:cNvPr>
            <p:cNvSpPr/>
            <p:nvPr/>
          </p:nvSpPr>
          <p:spPr>
            <a:xfrm>
              <a:off x="7872571" y="2950218"/>
              <a:ext cx="567573" cy="5675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5"/>
          <p:cNvSpPr>
            <a:spLocks noGrp="1"/>
          </p:cNvSpPr>
          <p:nvPr>
            <p:ph type="body" sz="quarter" idx="16"/>
          </p:nvPr>
        </p:nvSpPr>
        <p:spPr>
          <a:xfrm>
            <a:off x="865439" y="797851"/>
            <a:ext cx="10461123" cy="495300"/>
          </a:xfrm>
        </p:spPr>
        <p:txBody>
          <a:bodyPr/>
          <a:lstStyle/>
          <a:p>
            <a:r>
              <a:rPr lang="en-US" dirty="0">
                <a:solidFill>
                  <a:schemeClr val="accent2"/>
                </a:solidFill>
              </a:rPr>
              <a:t>INSERT YOUR TITLE HERE</a:t>
            </a:r>
            <a:endParaRPr lang="id-ID" dirty="0">
              <a:solidFill>
                <a:schemeClr val="accent2"/>
              </a:solidFill>
            </a:endParaRPr>
          </a:p>
        </p:txBody>
      </p:sp>
      <p:sp>
        <p:nvSpPr>
          <p:cNvPr id="3" name="Slide Number Placeholder 2">
            <a:extLst>
              <a:ext uri="{FF2B5EF4-FFF2-40B4-BE49-F238E27FC236}">
                <a16:creationId xmlns:a16="http://schemas.microsoft.com/office/drawing/2014/main" id="{9EAA8E8F-9186-43DB-9942-8AB7717CB979}"/>
              </a:ext>
            </a:extLst>
          </p:cNvPr>
          <p:cNvSpPr>
            <a:spLocks noGrp="1"/>
          </p:cNvSpPr>
          <p:nvPr>
            <p:ph type="sldNum" sz="quarter" idx="4"/>
          </p:nvPr>
        </p:nvSpPr>
        <p:spPr/>
        <p:txBody>
          <a:bodyPr/>
          <a:lstStyle/>
          <a:p>
            <a:fld id="{92B485D1-D61A-494D-A8A9-04DC541B8AAB}" type="slidenum">
              <a:rPr lang="en-US" smtClean="0"/>
              <a:pPr/>
              <a:t>22</a:t>
            </a:fld>
            <a:endParaRPr lang="en-US" dirty="0"/>
          </a:p>
        </p:txBody>
      </p:sp>
      <p:sp>
        <p:nvSpPr>
          <p:cNvPr id="2" name="Footer Placeholder 1">
            <a:extLst>
              <a:ext uri="{FF2B5EF4-FFF2-40B4-BE49-F238E27FC236}">
                <a16:creationId xmlns:a16="http://schemas.microsoft.com/office/drawing/2014/main" id="{5592574C-65E6-419A-87CA-0371663EA4A3}"/>
              </a:ext>
            </a:extLst>
          </p:cNvPr>
          <p:cNvSpPr>
            <a:spLocks noGrp="1"/>
          </p:cNvSpPr>
          <p:nvPr>
            <p:ph type="ftr" sz="quarter" idx="3"/>
          </p:nvPr>
        </p:nvSpPr>
        <p:spPr/>
        <p:txBody>
          <a:bodyPr/>
          <a:lstStyle/>
          <a:p>
            <a:r>
              <a:rPr lang="en-US"/>
              <a:t>FOOTER</a:t>
            </a:r>
            <a:endParaRPr lang="en-US" dirty="0"/>
          </a:p>
        </p:txBody>
      </p:sp>
      <p:grpSp>
        <p:nvGrpSpPr>
          <p:cNvPr id="4" name="Group 3">
            <a:extLst>
              <a:ext uri="{FF2B5EF4-FFF2-40B4-BE49-F238E27FC236}">
                <a16:creationId xmlns:a16="http://schemas.microsoft.com/office/drawing/2014/main" id="{E87AB82C-28E5-4EF3-A042-4E44EE8F10ED}"/>
              </a:ext>
            </a:extLst>
          </p:cNvPr>
          <p:cNvGrpSpPr/>
          <p:nvPr/>
        </p:nvGrpSpPr>
        <p:grpSpPr>
          <a:xfrm>
            <a:off x="3842400" y="2605711"/>
            <a:ext cx="4732288" cy="4512268"/>
            <a:chOff x="2906468" y="1167206"/>
            <a:chExt cx="6358963" cy="6063314"/>
          </a:xfrm>
        </p:grpSpPr>
        <p:grpSp>
          <p:nvGrpSpPr>
            <p:cNvPr id="7" name="Group 6"/>
            <p:cNvGrpSpPr/>
            <p:nvPr/>
          </p:nvGrpSpPr>
          <p:grpSpPr>
            <a:xfrm>
              <a:off x="5346352" y="3912222"/>
              <a:ext cx="365889" cy="1139822"/>
              <a:chOff x="8622469" y="3961003"/>
              <a:chExt cx="365889" cy="1139822"/>
            </a:xfrm>
            <a:solidFill>
              <a:schemeClr val="tx2">
                <a:lumMod val="20000"/>
                <a:lumOff val="80000"/>
              </a:schemeClr>
            </a:solidFill>
          </p:grpSpPr>
          <p:sp>
            <p:nvSpPr>
              <p:cNvPr id="458" name="Freeform 7"/>
              <p:cNvSpPr>
                <a:spLocks/>
              </p:cNvSpPr>
              <p:nvPr/>
            </p:nvSpPr>
            <p:spPr bwMode="auto">
              <a:xfrm>
                <a:off x="8669680" y="4780461"/>
                <a:ext cx="318678" cy="320364"/>
              </a:xfrm>
              <a:custGeom>
                <a:avLst/>
                <a:gdLst>
                  <a:gd name="T0" fmla="*/ 10 w 174"/>
                  <a:gd name="T1" fmla="*/ 69 h 175"/>
                  <a:gd name="T2" fmla="*/ 68 w 174"/>
                  <a:gd name="T3" fmla="*/ 165 h 175"/>
                  <a:gd name="T4" fmla="*/ 164 w 174"/>
                  <a:gd name="T5" fmla="*/ 106 h 175"/>
                  <a:gd name="T6" fmla="*/ 106 w 174"/>
                  <a:gd name="T7" fmla="*/ 11 h 175"/>
                  <a:gd name="T8" fmla="*/ 10 w 174"/>
                  <a:gd name="T9" fmla="*/ 69 h 175"/>
                </a:gdLst>
                <a:ahLst/>
                <a:cxnLst>
                  <a:cxn ang="0">
                    <a:pos x="T0" y="T1"/>
                  </a:cxn>
                  <a:cxn ang="0">
                    <a:pos x="T2" y="T3"/>
                  </a:cxn>
                  <a:cxn ang="0">
                    <a:pos x="T4" y="T5"/>
                  </a:cxn>
                  <a:cxn ang="0">
                    <a:pos x="T6" y="T7"/>
                  </a:cxn>
                  <a:cxn ang="0">
                    <a:pos x="T8" y="T9"/>
                  </a:cxn>
                </a:cxnLst>
                <a:rect l="0" t="0" r="r" b="b"/>
                <a:pathLst>
                  <a:path w="174" h="175">
                    <a:moveTo>
                      <a:pt x="10" y="69"/>
                    </a:moveTo>
                    <a:cubicBezTo>
                      <a:pt x="0" y="111"/>
                      <a:pt x="26" y="154"/>
                      <a:pt x="68" y="165"/>
                    </a:cubicBezTo>
                    <a:cubicBezTo>
                      <a:pt x="110" y="175"/>
                      <a:pt x="153" y="149"/>
                      <a:pt x="164" y="106"/>
                    </a:cubicBezTo>
                    <a:cubicBezTo>
                      <a:pt x="174" y="64"/>
                      <a:pt x="148" y="21"/>
                      <a:pt x="106" y="11"/>
                    </a:cubicBezTo>
                    <a:cubicBezTo>
                      <a:pt x="63" y="0"/>
                      <a:pt x="20" y="26"/>
                      <a:pt x="10"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8"/>
              <p:cNvSpPr>
                <a:spLocks/>
              </p:cNvSpPr>
              <p:nvPr/>
            </p:nvSpPr>
            <p:spPr bwMode="auto">
              <a:xfrm>
                <a:off x="8666308" y="4515739"/>
                <a:ext cx="278211" cy="278211"/>
              </a:xfrm>
              <a:custGeom>
                <a:avLst/>
                <a:gdLst>
                  <a:gd name="T0" fmla="*/ 9 w 152"/>
                  <a:gd name="T1" fmla="*/ 60 h 152"/>
                  <a:gd name="T2" fmla="*/ 59 w 152"/>
                  <a:gd name="T3" fmla="*/ 143 h 152"/>
                  <a:gd name="T4" fmla="*/ 142 w 152"/>
                  <a:gd name="T5" fmla="*/ 92 h 152"/>
                  <a:gd name="T6" fmla="*/ 92 w 152"/>
                  <a:gd name="T7" fmla="*/ 9 h 152"/>
                  <a:gd name="T8" fmla="*/ 9 w 152"/>
                  <a:gd name="T9" fmla="*/ 60 h 152"/>
                </a:gdLst>
                <a:ahLst/>
                <a:cxnLst>
                  <a:cxn ang="0">
                    <a:pos x="T0" y="T1"/>
                  </a:cxn>
                  <a:cxn ang="0">
                    <a:pos x="T2" y="T3"/>
                  </a:cxn>
                  <a:cxn ang="0">
                    <a:pos x="T4" y="T5"/>
                  </a:cxn>
                  <a:cxn ang="0">
                    <a:pos x="T6" y="T7"/>
                  </a:cxn>
                  <a:cxn ang="0">
                    <a:pos x="T8" y="T9"/>
                  </a:cxn>
                </a:cxnLst>
                <a:rect l="0" t="0" r="r" b="b"/>
                <a:pathLst>
                  <a:path w="152" h="152">
                    <a:moveTo>
                      <a:pt x="9" y="60"/>
                    </a:moveTo>
                    <a:cubicBezTo>
                      <a:pt x="0" y="97"/>
                      <a:pt x="22" y="134"/>
                      <a:pt x="59" y="143"/>
                    </a:cubicBezTo>
                    <a:cubicBezTo>
                      <a:pt x="96" y="152"/>
                      <a:pt x="133" y="129"/>
                      <a:pt x="142" y="92"/>
                    </a:cubicBezTo>
                    <a:cubicBezTo>
                      <a:pt x="152" y="55"/>
                      <a:pt x="129" y="18"/>
                      <a:pt x="92" y="9"/>
                    </a:cubicBezTo>
                    <a:cubicBezTo>
                      <a:pt x="55" y="0"/>
                      <a:pt x="18" y="23"/>
                      <a:pt x="9" y="6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Freeform 9"/>
              <p:cNvSpPr>
                <a:spLocks/>
              </p:cNvSpPr>
              <p:nvPr/>
            </p:nvSpPr>
            <p:spPr bwMode="auto">
              <a:xfrm>
                <a:off x="8651133" y="4276309"/>
                <a:ext cx="225941" cy="229313"/>
              </a:xfrm>
              <a:custGeom>
                <a:avLst/>
                <a:gdLst>
                  <a:gd name="T0" fmla="*/ 7 w 124"/>
                  <a:gd name="T1" fmla="*/ 49 h 125"/>
                  <a:gd name="T2" fmla="*/ 48 w 124"/>
                  <a:gd name="T3" fmla="*/ 117 h 125"/>
                  <a:gd name="T4" fmla="*/ 117 w 124"/>
                  <a:gd name="T5" fmla="*/ 76 h 125"/>
                  <a:gd name="T6" fmla="*/ 75 w 124"/>
                  <a:gd name="T7" fmla="*/ 8 h 125"/>
                  <a:gd name="T8" fmla="*/ 7 w 124"/>
                  <a:gd name="T9" fmla="*/ 49 h 125"/>
                </a:gdLst>
                <a:ahLst/>
                <a:cxnLst>
                  <a:cxn ang="0">
                    <a:pos x="T0" y="T1"/>
                  </a:cxn>
                  <a:cxn ang="0">
                    <a:pos x="T2" y="T3"/>
                  </a:cxn>
                  <a:cxn ang="0">
                    <a:pos x="T4" y="T5"/>
                  </a:cxn>
                  <a:cxn ang="0">
                    <a:pos x="T6" y="T7"/>
                  </a:cxn>
                  <a:cxn ang="0">
                    <a:pos x="T8" y="T9"/>
                  </a:cxn>
                </a:cxnLst>
                <a:rect l="0" t="0" r="r" b="b"/>
                <a:pathLst>
                  <a:path w="124" h="125">
                    <a:moveTo>
                      <a:pt x="7" y="49"/>
                    </a:moveTo>
                    <a:cubicBezTo>
                      <a:pt x="0" y="79"/>
                      <a:pt x="18" y="110"/>
                      <a:pt x="48" y="117"/>
                    </a:cubicBezTo>
                    <a:cubicBezTo>
                      <a:pt x="79" y="125"/>
                      <a:pt x="109" y="106"/>
                      <a:pt x="117" y="76"/>
                    </a:cubicBezTo>
                    <a:cubicBezTo>
                      <a:pt x="124" y="46"/>
                      <a:pt x="105" y="15"/>
                      <a:pt x="75" y="8"/>
                    </a:cubicBezTo>
                    <a:cubicBezTo>
                      <a:pt x="45" y="0"/>
                      <a:pt x="14" y="19"/>
                      <a:pt x="7" y="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Freeform 10"/>
              <p:cNvSpPr>
                <a:spLocks/>
              </p:cNvSpPr>
              <p:nvPr/>
            </p:nvSpPr>
            <p:spPr bwMode="auto">
              <a:xfrm>
                <a:off x="8661250" y="4116127"/>
                <a:ext cx="155124" cy="155124"/>
              </a:xfrm>
              <a:custGeom>
                <a:avLst/>
                <a:gdLst>
                  <a:gd name="T0" fmla="*/ 5 w 85"/>
                  <a:gd name="T1" fmla="*/ 33 h 85"/>
                  <a:gd name="T2" fmla="*/ 33 w 85"/>
                  <a:gd name="T3" fmla="*/ 80 h 85"/>
                  <a:gd name="T4" fmla="*/ 80 w 85"/>
                  <a:gd name="T5" fmla="*/ 52 h 85"/>
                  <a:gd name="T6" fmla="*/ 51 w 85"/>
                  <a:gd name="T7" fmla="*/ 5 h 85"/>
                  <a:gd name="T8" fmla="*/ 5 w 85"/>
                  <a:gd name="T9" fmla="*/ 33 h 85"/>
                </a:gdLst>
                <a:ahLst/>
                <a:cxnLst>
                  <a:cxn ang="0">
                    <a:pos x="T0" y="T1"/>
                  </a:cxn>
                  <a:cxn ang="0">
                    <a:pos x="T2" y="T3"/>
                  </a:cxn>
                  <a:cxn ang="0">
                    <a:pos x="T4" y="T5"/>
                  </a:cxn>
                  <a:cxn ang="0">
                    <a:pos x="T6" y="T7"/>
                  </a:cxn>
                  <a:cxn ang="0">
                    <a:pos x="T8" y="T9"/>
                  </a:cxn>
                </a:cxnLst>
                <a:rect l="0" t="0" r="r" b="b"/>
                <a:pathLst>
                  <a:path w="85" h="85">
                    <a:moveTo>
                      <a:pt x="5" y="33"/>
                    </a:moveTo>
                    <a:cubicBezTo>
                      <a:pt x="0" y="54"/>
                      <a:pt x="13" y="75"/>
                      <a:pt x="33" y="80"/>
                    </a:cubicBezTo>
                    <a:cubicBezTo>
                      <a:pt x="54" y="85"/>
                      <a:pt x="75" y="72"/>
                      <a:pt x="80" y="52"/>
                    </a:cubicBezTo>
                    <a:cubicBezTo>
                      <a:pt x="85" y="31"/>
                      <a:pt x="72" y="10"/>
                      <a:pt x="51" y="5"/>
                    </a:cubicBezTo>
                    <a:cubicBezTo>
                      <a:pt x="31" y="0"/>
                      <a:pt x="10" y="13"/>
                      <a:pt x="5" y="3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Freeform 11"/>
              <p:cNvSpPr>
                <a:spLocks/>
              </p:cNvSpPr>
              <p:nvPr/>
            </p:nvSpPr>
            <p:spPr bwMode="auto">
              <a:xfrm>
                <a:off x="8622469" y="3961003"/>
                <a:ext cx="101168" cy="102854"/>
              </a:xfrm>
              <a:custGeom>
                <a:avLst/>
                <a:gdLst>
                  <a:gd name="T0" fmla="*/ 3 w 55"/>
                  <a:gd name="T1" fmla="*/ 22 h 56"/>
                  <a:gd name="T2" fmla="*/ 21 w 55"/>
                  <a:gd name="T3" fmla="*/ 52 h 56"/>
                  <a:gd name="T4" fmla="*/ 52 w 55"/>
                  <a:gd name="T5" fmla="*/ 34 h 56"/>
                  <a:gd name="T6" fmla="*/ 33 w 55"/>
                  <a:gd name="T7" fmla="*/ 4 h 56"/>
                  <a:gd name="T8" fmla="*/ 3 w 55"/>
                  <a:gd name="T9" fmla="*/ 22 h 56"/>
                </a:gdLst>
                <a:ahLst/>
                <a:cxnLst>
                  <a:cxn ang="0">
                    <a:pos x="T0" y="T1"/>
                  </a:cxn>
                  <a:cxn ang="0">
                    <a:pos x="T2" y="T3"/>
                  </a:cxn>
                  <a:cxn ang="0">
                    <a:pos x="T4" y="T5"/>
                  </a:cxn>
                  <a:cxn ang="0">
                    <a:pos x="T6" y="T7"/>
                  </a:cxn>
                  <a:cxn ang="0">
                    <a:pos x="T8" y="T9"/>
                  </a:cxn>
                </a:cxnLst>
                <a:rect l="0" t="0" r="r" b="b"/>
                <a:pathLst>
                  <a:path w="55" h="56">
                    <a:moveTo>
                      <a:pt x="3" y="22"/>
                    </a:moveTo>
                    <a:cubicBezTo>
                      <a:pt x="0" y="36"/>
                      <a:pt x="8" y="49"/>
                      <a:pt x="21" y="52"/>
                    </a:cubicBezTo>
                    <a:cubicBezTo>
                      <a:pt x="35" y="56"/>
                      <a:pt x="48" y="47"/>
                      <a:pt x="52" y="34"/>
                    </a:cubicBezTo>
                    <a:cubicBezTo>
                      <a:pt x="55" y="20"/>
                      <a:pt x="47" y="7"/>
                      <a:pt x="33" y="4"/>
                    </a:cubicBezTo>
                    <a:cubicBezTo>
                      <a:pt x="20" y="0"/>
                      <a:pt x="6" y="9"/>
                      <a:pt x="3"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7"/>
            <p:cNvGrpSpPr/>
            <p:nvPr/>
          </p:nvGrpSpPr>
          <p:grpSpPr>
            <a:xfrm>
              <a:off x="3658538" y="4841278"/>
              <a:ext cx="325423" cy="546306"/>
              <a:chOff x="6934655" y="4890059"/>
              <a:chExt cx="325423" cy="546306"/>
            </a:xfrm>
            <a:solidFill>
              <a:schemeClr val="tx2">
                <a:lumMod val="20000"/>
                <a:lumOff val="80000"/>
              </a:schemeClr>
            </a:solidFill>
          </p:grpSpPr>
          <p:sp>
            <p:nvSpPr>
              <p:cNvPr id="454" name="Oval 12"/>
              <p:cNvSpPr>
                <a:spLocks noChangeArrowheads="1"/>
              </p:cNvSpPr>
              <p:nvPr/>
            </p:nvSpPr>
            <p:spPr bwMode="auto">
              <a:xfrm>
                <a:off x="7077976" y="5255949"/>
                <a:ext cx="182102" cy="18041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Oval 13"/>
              <p:cNvSpPr>
                <a:spLocks noChangeArrowheads="1"/>
              </p:cNvSpPr>
              <p:nvPr/>
            </p:nvSpPr>
            <p:spPr bwMode="auto">
              <a:xfrm>
                <a:off x="7020647" y="5097453"/>
                <a:ext cx="146693" cy="145007"/>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Oval 14"/>
              <p:cNvSpPr>
                <a:spLocks noChangeArrowheads="1"/>
              </p:cNvSpPr>
              <p:nvPr/>
            </p:nvSpPr>
            <p:spPr bwMode="auto">
              <a:xfrm>
                <a:off x="6993669" y="4986168"/>
                <a:ext cx="101168" cy="10116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Oval 15"/>
              <p:cNvSpPr>
                <a:spLocks noChangeArrowheads="1"/>
              </p:cNvSpPr>
              <p:nvPr/>
            </p:nvSpPr>
            <p:spPr bwMode="auto">
              <a:xfrm>
                <a:off x="6934655" y="4890059"/>
                <a:ext cx="65759" cy="65759"/>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Freeform 16"/>
            <p:cNvSpPr>
              <a:spLocks/>
            </p:cNvSpPr>
            <p:nvPr/>
          </p:nvSpPr>
          <p:spPr bwMode="auto">
            <a:xfrm>
              <a:off x="4093559" y="4859826"/>
              <a:ext cx="429963" cy="429963"/>
            </a:xfrm>
            <a:custGeom>
              <a:avLst/>
              <a:gdLst>
                <a:gd name="T0" fmla="*/ 9 w 235"/>
                <a:gd name="T1" fmla="*/ 101 h 235"/>
                <a:gd name="T2" fmla="*/ 101 w 235"/>
                <a:gd name="T3" fmla="*/ 226 h 235"/>
                <a:gd name="T4" fmla="*/ 226 w 235"/>
                <a:gd name="T5" fmla="*/ 133 h 235"/>
                <a:gd name="T6" fmla="*/ 133 w 235"/>
                <a:gd name="T7" fmla="*/ 9 h 235"/>
                <a:gd name="T8" fmla="*/ 9 w 235"/>
                <a:gd name="T9" fmla="*/ 101 h 235"/>
              </a:gdLst>
              <a:ahLst/>
              <a:cxnLst>
                <a:cxn ang="0">
                  <a:pos x="T0" y="T1"/>
                </a:cxn>
                <a:cxn ang="0">
                  <a:pos x="T2" y="T3"/>
                </a:cxn>
                <a:cxn ang="0">
                  <a:pos x="T4" y="T5"/>
                </a:cxn>
                <a:cxn ang="0">
                  <a:pos x="T6" y="T7"/>
                </a:cxn>
                <a:cxn ang="0">
                  <a:pos x="T8" y="T9"/>
                </a:cxn>
              </a:cxnLst>
              <a:rect l="0" t="0" r="r" b="b"/>
              <a:pathLst>
                <a:path w="235" h="235">
                  <a:moveTo>
                    <a:pt x="9" y="101"/>
                  </a:moveTo>
                  <a:cubicBezTo>
                    <a:pt x="0" y="161"/>
                    <a:pt x="42" y="217"/>
                    <a:pt x="101" y="226"/>
                  </a:cubicBezTo>
                  <a:cubicBezTo>
                    <a:pt x="161" y="235"/>
                    <a:pt x="217" y="193"/>
                    <a:pt x="226" y="133"/>
                  </a:cubicBezTo>
                  <a:cubicBezTo>
                    <a:pt x="235" y="74"/>
                    <a:pt x="193" y="18"/>
                    <a:pt x="133" y="9"/>
                  </a:cubicBezTo>
                  <a:cubicBezTo>
                    <a:pt x="74" y="0"/>
                    <a:pt x="18" y="42"/>
                    <a:pt x="9" y="101"/>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7"/>
            <p:cNvSpPr>
              <a:spLocks/>
            </p:cNvSpPr>
            <p:nvPr/>
          </p:nvSpPr>
          <p:spPr bwMode="auto">
            <a:xfrm>
              <a:off x="4051406" y="4497308"/>
              <a:ext cx="372634" cy="374320"/>
            </a:xfrm>
            <a:custGeom>
              <a:avLst/>
              <a:gdLst>
                <a:gd name="T0" fmla="*/ 8 w 204"/>
                <a:gd name="T1" fmla="*/ 89 h 205"/>
                <a:gd name="T2" fmla="*/ 88 w 204"/>
                <a:gd name="T3" fmla="*/ 197 h 205"/>
                <a:gd name="T4" fmla="*/ 197 w 204"/>
                <a:gd name="T5" fmla="*/ 116 h 205"/>
                <a:gd name="T6" fmla="*/ 116 w 204"/>
                <a:gd name="T7" fmla="*/ 8 h 205"/>
                <a:gd name="T8" fmla="*/ 8 w 204"/>
                <a:gd name="T9" fmla="*/ 89 h 205"/>
              </a:gdLst>
              <a:ahLst/>
              <a:cxnLst>
                <a:cxn ang="0">
                  <a:pos x="T0" y="T1"/>
                </a:cxn>
                <a:cxn ang="0">
                  <a:pos x="T2" y="T3"/>
                </a:cxn>
                <a:cxn ang="0">
                  <a:pos x="T4" y="T5"/>
                </a:cxn>
                <a:cxn ang="0">
                  <a:pos x="T6" y="T7"/>
                </a:cxn>
                <a:cxn ang="0">
                  <a:pos x="T8" y="T9"/>
                </a:cxn>
              </a:cxnLst>
              <a:rect l="0" t="0" r="r" b="b"/>
              <a:pathLst>
                <a:path w="204" h="205">
                  <a:moveTo>
                    <a:pt x="8" y="89"/>
                  </a:moveTo>
                  <a:cubicBezTo>
                    <a:pt x="0" y="141"/>
                    <a:pt x="36" y="189"/>
                    <a:pt x="88" y="197"/>
                  </a:cubicBezTo>
                  <a:cubicBezTo>
                    <a:pt x="140" y="205"/>
                    <a:pt x="189" y="169"/>
                    <a:pt x="197" y="116"/>
                  </a:cubicBezTo>
                  <a:cubicBezTo>
                    <a:pt x="204" y="64"/>
                    <a:pt x="168" y="16"/>
                    <a:pt x="116" y="8"/>
                  </a:cubicBezTo>
                  <a:cubicBezTo>
                    <a:pt x="64" y="0"/>
                    <a:pt x="15" y="37"/>
                    <a:pt x="8" y="89"/>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auto">
            <a:xfrm>
              <a:off x="3992391" y="4173572"/>
              <a:ext cx="306875" cy="305189"/>
            </a:xfrm>
            <a:custGeom>
              <a:avLst/>
              <a:gdLst>
                <a:gd name="T0" fmla="*/ 7 w 168"/>
                <a:gd name="T1" fmla="*/ 72 h 167"/>
                <a:gd name="T2" fmla="*/ 73 w 168"/>
                <a:gd name="T3" fmla="*/ 161 h 167"/>
                <a:gd name="T4" fmla="*/ 161 w 168"/>
                <a:gd name="T5" fmla="*/ 95 h 167"/>
                <a:gd name="T6" fmla="*/ 95 w 168"/>
                <a:gd name="T7" fmla="*/ 6 h 167"/>
                <a:gd name="T8" fmla="*/ 7 w 168"/>
                <a:gd name="T9" fmla="*/ 72 h 167"/>
              </a:gdLst>
              <a:ahLst/>
              <a:cxnLst>
                <a:cxn ang="0">
                  <a:pos x="T0" y="T1"/>
                </a:cxn>
                <a:cxn ang="0">
                  <a:pos x="T2" y="T3"/>
                </a:cxn>
                <a:cxn ang="0">
                  <a:pos x="T4" y="T5"/>
                </a:cxn>
                <a:cxn ang="0">
                  <a:pos x="T6" y="T7"/>
                </a:cxn>
                <a:cxn ang="0">
                  <a:pos x="T8" y="T9"/>
                </a:cxn>
              </a:cxnLst>
              <a:rect l="0" t="0" r="r" b="b"/>
              <a:pathLst>
                <a:path w="168" h="167">
                  <a:moveTo>
                    <a:pt x="7" y="72"/>
                  </a:moveTo>
                  <a:cubicBezTo>
                    <a:pt x="0" y="115"/>
                    <a:pt x="30" y="154"/>
                    <a:pt x="73" y="161"/>
                  </a:cubicBezTo>
                  <a:cubicBezTo>
                    <a:pt x="115" y="167"/>
                    <a:pt x="155" y="137"/>
                    <a:pt x="161" y="95"/>
                  </a:cubicBezTo>
                  <a:cubicBezTo>
                    <a:pt x="168" y="52"/>
                    <a:pt x="138" y="12"/>
                    <a:pt x="95" y="6"/>
                  </a:cubicBezTo>
                  <a:cubicBezTo>
                    <a:pt x="53" y="0"/>
                    <a:pt x="13" y="29"/>
                    <a:pt x="7" y="72"/>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9"/>
            <p:cNvSpPr>
              <a:spLocks/>
            </p:cNvSpPr>
            <p:nvPr/>
          </p:nvSpPr>
          <p:spPr bwMode="auto">
            <a:xfrm>
              <a:off x="3983961" y="3951003"/>
              <a:ext cx="207394" cy="209080"/>
            </a:xfrm>
            <a:custGeom>
              <a:avLst/>
              <a:gdLst>
                <a:gd name="T0" fmla="*/ 4 w 114"/>
                <a:gd name="T1" fmla="*/ 49 h 114"/>
                <a:gd name="T2" fmla="*/ 49 w 114"/>
                <a:gd name="T3" fmla="*/ 110 h 114"/>
                <a:gd name="T4" fmla="*/ 109 w 114"/>
                <a:gd name="T5" fmla="*/ 65 h 114"/>
                <a:gd name="T6" fmla="*/ 64 w 114"/>
                <a:gd name="T7" fmla="*/ 4 h 114"/>
                <a:gd name="T8" fmla="*/ 4 w 114"/>
                <a:gd name="T9" fmla="*/ 49 h 114"/>
              </a:gdLst>
              <a:ahLst/>
              <a:cxnLst>
                <a:cxn ang="0">
                  <a:pos x="T0" y="T1"/>
                </a:cxn>
                <a:cxn ang="0">
                  <a:pos x="T2" y="T3"/>
                </a:cxn>
                <a:cxn ang="0">
                  <a:pos x="T4" y="T5"/>
                </a:cxn>
                <a:cxn ang="0">
                  <a:pos x="T6" y="T7"/>
                </a:cxn>
                <a:cxn ang="0">
                  <a:pos x="T8" y="T9"/>
                </a:cxn>
              </a:cxnLst>
              <a:rect l="0" t="0" r="r" b="b"/>
              <a:pathLst>
                <a:path w="114" h="114">
                  <a:moveTo>
                    <a:pt x="4" y="49"/>
                  </a:moveTo>
                  <a:cubicBezTo>
                    <a:pt x="0" y="78"/>
                    <a:pt x="20" y="105"/>
                    <a:pt x="49" y="110"/>
                  </a:cubicBezTo>
                  <a:cubicBezTo>
                    <a:pt x="78" y="114"/>
                    <a:pt x="105" y="94"/>
                    <a:pt x="109" y="65"/>
                  </a:cubicBezTo>
                  <a:cubicBezTo>
                    <a:pt x="114" y="36"/>
                    <a:pt x="94" y="9"/>
                    <a:pt x="64" y="4"/>
                  </a:cubicBezTo>
                  <a:cubicBezTo>
                    <a:pt x="35" y="0"/>
                    <a:pt x="8" y="20"/>
                    <a:pt x="4" y="49"/>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0"/>
            <p:cNvSpPr>
              <a:spLocks/>
            </p:cNvSpPr>
            <p:nvPr/>
          </p:nvSpPr>
          <p:spPr bwMode="auto">
            <a:xfrm>
              <a:off x="3904713" y="3748668"/>
              <a:ext cx="134890" cy="134890"/>
            </a:xfrm>
            <a:custGeom>
              <a:avLst/>
              <a:gdLst>
                <a:gd name="T0" fmla="*/ 3 w 74"/>
                <a:gd name="T1" fmla="*/ 32 h 74"/>
                <a:gd name="T2" fmla="*/ 32 w 74"/>
                <a:gd name="T3" fmla="*/ 71 h 74"/>
                <a:gd name="T4" fmla="*/ 72 w 74"/>
                <a:gd name="T5" fmla="*/ 42 h 74"/>
                <a:gd name="T6" fmla="*/ 42 w 74"/>
                <a:gd name="T7" fmla="*/ 3 h 74"/>
                <a:gd name="T8" fmla="*/ 3 w 74"/>
                <a:gd name="T9" fmla="*/ 32 h 74"/>
              </a:gdLst>
              <a:ahLst/>
              <a:cxnLst>
                <a:cxn ang="0">
                  <a:pos x="T0" y="T1"/>
                </a:cxn>
                <a:cxn ang="0">
                  <a:pos x="T2" y="T3"/>
                </a:cxn>
                <a:cxn ang="0">
                  <a:pos x="T4" y="T5"/>
                </a:cxn>
                <a:cxn ang="0">
                  <a:pos x="T6" y="T7"/>
                </a:cxn>
                <a:cxn ang="0">
                  <a:pos x="T8" y="T9"/>
                </a:cxn>
              </a:cxnLst>
              <a:rect l="0" t="0" r="r" b="b"/>
              <a:pathLst>
                <a:path w="74" h="74">
                  <a:moveTo>
                    <a:pt x="3" y="32"/>
                  </a:moveTo>
                  <a:cubicBezTo>
                    <a:pt x="0" y="51"/>
                    <a:pt x="13" y="68"/>
                    <a:pt x="32" y="71"/>
                  </a:cubicBezTo>
                  <a:cubicBezTo>
                    <a:pt x="51" y="74"/>
                    <a:pt x="69" y="61"/>
                    <a:pt x="72" y="42"/>
                  </a:cubicBezTo>
                  <a:cubicBezTo>
                    <a:pt x="74" y="23"/>
                    <a:pt x="61" y="5"/>
                    <a:pt x="42" y="3"/>
                  </a:cubicBezTo>
                  <a:cubicBezTo>
                    <a:pt x="23" y="0"/>
                    <a:pt x="6" y="13"/>
                    <a:pt x="3" y="32"/>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1"/>
            <p:cNvSpPr>
              <a:spLocks/>
            </p:cNvSpPr>
            <p:nvPr/>
          </p:nvSpPr>
          <p:spPr bwMode="auto">
            <a:xfrm>
              <a:off x="4875922" y="4667607"/>
              <a:ext cx="534502" cy="534502"/>
            </a:xfrm>
            <a:custGeom>
              <a:avLst/>
              <a:gdLst>
                <a:gd name="T0" fmla="*/ 11 w 292"/>
                <a:gd name="T1" fmla="*/ 126 h 292"/>
                <a:gd name="T2" fmla="*/ 126 w 292"/>
                <a:gd name="T3" fmla="*/ 281 h 292"/>
                <a:gd name="T4" fmla="*/ 281 w 292"/>
                <a:gd name="T5" fmla="*/ 166 h 292"/>
                <a:gd name="T6" fmla="*/ 166 w 292"/>
                <a:gd name="T7" fmla="*/ 11 h 292"/>
                <a:gd name="T8" fmla="*/ 11 w 292"/>
                <a:gd name="T9" fmla="*/ 126 h 292"/>
              </a:gdLst>
              <a:ahLst/>
              <a:cxnLst>
                <a:cxn ang="0">
                  <a:pos x="T0" y="T1"/>
                </a:cxn>
                <a:cxn ang="0">
                  <a:pos x="T2" y="T3"/>
                </a:cxn>
                <a:cxn ang="0">
                  <a:pos x="T4" y="T5"/>
                </a:cxn>
                <a:cxn ang="0">
                  <a:pos x="T6" y="T7"/>
                </a:cxn>
                <a:cxn ang="0">
                  <a:pos x="T8" y="T9"/>
                </a:cxn>
              </a:cxnLst>
              <a:rect l="0" t="0" r="r" b="b"/>
              <a:pathLst>
                <a:path w="292" h="292">
                  <a:moveTo>
                    <a:pt x="11" y="126"/>
                  </a:moveTo>
                  <a:cubicBezTo>
                    <a:pt x="0" y="201"/>
                    <a:pt x="52" y="270"/>
                    <a:pt x="126" y="281"/>
                  </a:cubicBezTo>
                  <a:cubicBezTo>
                    <a:pt x="200" y="292"/>
                    <a:pt x="270" y="241"/>
                    <a:pt x="281" y="166"/>
                  </a:cubicBezTo>
                  <a:cubicBezTo>
                    <a:pt x="292" y="92"/>
                    <a:pt x="240" y="22"/>
                    <a:pt x="166" y="11"/>
                  </a:cubicBezTo>
                  <a:cubicBezTo>
                    <a:pt x="91" y="0"/>
                    <a:pt x="22" y="52"/>
                    <a:pt x="11" y="1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2"/>
            <p:cNvSpPr>
              <a:spLocks/>
            </p:cNvSpPr>
            <p:nvPr/>
          </p:nvSpPr>
          <p:spPr bwMode="auto">
            <a:xfrm>
              <a:off x="4823652" y="4182002"/>
              <a:ext cx="465371" cy="465371"/>
            </a:xfrm>
            <a:custGeom>
              <a:avLst/>
              <a:gdLst>
                <a:gd name="T0" fmla="*/ 10 w 254"/>
                <a:gd name="T1" fmla="*/ 109 h 254"/>
                <a:gd name="T2" fmla="*/ 110 w 254"/>
                <a:gd name="T3" fmla="*/ 244 h 254"/>
                <a:gd name="T4" fmla="*/ 245 w 254"/>
                <a:gd name="T5" fmla="*/ 144 h 254"/>
                <a:gd name="T6" fmla="*/ 145 w 254"/>
                <a:gd name="T7" fmla="*/ 9 h 254"/>
                <a:gd name="T8" fmla="*/ 10 w 254"/>
                <a:gd name="T9" fmla="*/ 109 h 254"/>
              </a:gdLst>
              <a:ahLst/>
              <a:cxnLst>
                <a:cxn ang="0">
                  <a:pos x="T0" y="T1"/>
                </a:cxn>
                <a:cxn ang="0">
                  <a:pos x="T2" y="T3"/>
                </a:cxn>
                <a:cxn ang="0">
                  <a:pos x="T4" y="T5"/>
                </a:cxn>
                <a:cxn ang="0">
                  <a:pos x="T6" y="T7"/>
                </a:cxn>
                <a:cxn ang="0">
                  <a:pos x="T8" y="T9"/>
                </a:cxn>
              </a:cxnLst>
              <a:rect l="0" t="0" r="r" b="b"/>
              <a:pathLst>
                <a:path w="254" h="254">
                  <a:moveTo>
                    <a:pt x="10" y="109"/>
                  </a:moveTo>
                  <a:cubicBezTo>
                    <a:pt x="0" y="174"/>
                    <a:pt x="45" y="234"/>
                    <a:pt x="110" y="244"/>
                  </a:cubicBezTo>
                  <a:cubicBezTo>
                    <a:pt x="175" y="254"/>
                    <a:pt x="235" y="209"/>
                    <a:pt x="245" y="144"/>
                  </a:cubicBezTo>
                  <a:cubicBezTo>
                    <a:pt x="254" y="79"/>
                    <a:pt x="209" y="19"/>
                    <a:pt x="145" y="9"/>
                  </a:cubicBezTo>
                  <a:cubicBezTo>
                    <a:pt x="80" y="0"/>
                    <a:pt x="20" y="45"/>
                    <a:pt x="10" y="109"/>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3"/>
            <p:cNvSpPr>
              <a:spLocks/>
            </p:cNvSpPr>
            <p:nvPr/>
          </p:nvSpPr>
          <p:spPr bwMode="auto">
            <a:xfrm>
              <a:off x="4751149" y="3777332"/>
              <a:ext cx="381065" cy="381065"/>
            </a:xfrm>
            <a:custGeom>
              <a:avLst/>
              <a:gdLst>
                <a:gd name="T0" fmla="*/ 8 w 208"/>
                <a:gd name="T1" fmla="*/ 90 h 208"/>
                <a:gd name="T2" fmla="*/ 90 w 208"/>
                <a:gd name="T3" fmla="*/ 200 h 208"/>
                <a:gd name="T4" fmla="*/ 200 w 208"/>
                <a:gd name="T5" fmla="*/ 118 h 208"/>
                <a:gd name="T6" fmla="*/ 118 w 208"/>
                <a:gd name="T7" fmla="*/ 8 h 208"/>
                <a:gd name="T8" fmla="*/ 8 w 208"/>
                <a:gd name="T9" fmla="*/ 90 h 208"/>
              </a:gdLst>
              <a:ahLst/>
              <a:cxnLst>
                <a:cxn ang="0">
                  <a:pos x="T0" y="T1"/>
                </a:cxn>
                <a:cxn ang="0">
                  <a:pos x="T2" y="T3"/>
                </a:cxn>
                <a:cxn ang="0">
                  <a:pos x="T4" y="T5"/>
                </a:cxn>
                <a:cxn ang="0">
                  <a:pos x="T6" y="T7"/>
                </a:cxn>
                <a:cxn ang="0">
                  <a:pos x="T8" y="T9"/>
                </a:cxn>
              </a:cxnLst>
              <a:rect l="0" t="0" r="r" b="b"/>
              <a:pathLst>
                <a:path w="208" h="208">
                  <a:moveTo>
                    <a:pt x="8" y="90"/>
                  </a:moveTo>
                  <a:cubicBezTo>
                    <a:pt x="0" y="143"/>
                    <a:pt x="37" y="192"/>
                    <a:pt x="90" y="200"/>
                  </a:cubicBezTo>
                  <a:cubicBezTo>
                    <a:pt x="143" y="208"/>
                    <a:pt x="192" y="171"/>
                    <a:pt x="200" y="118"/>
                  </a:cubicBezTo>
                  <a:cubicBezTo>
                    <a:pt x="208" y="65"/>
                    <a:pt x="171" y="15"/>
                    <a:pt x="118" y="8"/>
                  </a:cubicBezTo>
                  <a:cubicBezTo>
                    <a:pt x="65" y="0"/>
                    <a:pt x="16" y="36"/>
                    <a:pt x="8" y="9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4"/>
            <p:cNvSpPr>
              <a:spLocks/>
            </p:cNvSpPr>
            <p:nvPr/>
          </p:nvSpPr>
          <p:spPr bwMode="auto">
            <a:xfrm>
              <a:off x="4739346" y="3502493"/>
              <a:ext cx="259664" cy="257978"/>
            </a:xfrm>
            <a:custGeom>
              <a:avLst/>
              <a:gdLst>
                <a:gd name="T0" fmla="*/ 5 w 142"/>
                <a:gd name="T1" fmla="*/ 61 h 141"/>
                <a:gd name="T2" fmla="*/ 61 w 142"/>
                <a:gd name="T3" fmla="*/ 136 h 141"/>
                <a:gd name="T4" fmla="*/ 136 w 142"/>
                <a:gd name="T5" fmla="*/ 80 h 141"/>
                <a:gd name="T6" fmla="*/ 80 w 142"/>
                <a:gd name="T7" fmla="*/ 5 h 141"/>
                <a:gd name="T8" fmla="*/ 5 w 142"/>
                <a:gd name="T9" fmla="*/ 61 h 141"/>
              </a:gdLst>
              <a:ahLst/>
              <a:cxnLst>
                <a:cxn ang="0">
                  <a:pos x="T0" y="T1"/>
                </a:cxn>
                <a:cxn ang="0">
                  <a:pos x="T2" y="T3"/>
                </a:cxn>
                <a:cxn ang="0">
                  <a:pos x="T4" y="T5"/>
                </a:cxn>
                <a:cxn ang="0">
                  <a:pos x="T6" y="T7"/>
                </a:cxn>
                <a:cxn ang="0">
                  <a:pos x="T8" y="T9"/>
                </a:cxn>
              </a:cxnLst>
              <a:rect l="0" t="0" r="r" b="b"/>
              <a:pathLst>
                <a:path w="142" h="141">
                  <a:moveTo>
                    <a:pt x="5" y="61"/>
                  </a:moveTo>
                  <a:cubicBezTo>
                    <a:pt x="0" y="97"/>
                    <a:pt x="25" y="131"/>
                    <a:pt x="61" y="136"/>
                  </a:cubicBezTo>
                  <a:cubicBezTo>
                    <a:pt x="97" y="141"/>
                    <a:pt x="131" y="116"/>
                    <a:pt x="136" y="80"/>
                  </a:cubicBezTo>
                  <a:cubicBezTo>
                    <a:pt x="142" y="44"/>
                    <a:pt x="117" y="10"/>
                    <a:pt x="80" y="5"/>
                  </a:cubicBezTo>
                  <a:cubicBezTo>
                    <a:pt x="44" y="0"/>
                    <a:pt x="11" y="25"/>
                    <a:pt x="5" y="6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5"/>
            <p:cNvSpPr>
              <a:spLocks/>
            </p:cNvSpPr>
            <p:nvPr/>
          </p:nvSpPr>
          <p:spPr bwMode="auto">
            <a:xfrm>
              <a:off x="4641550" y="3247888"/>
              <a:ext cx="168613" cy="170299"/>
            </a:xfrm>
            <a:custGeom>
              <a:avLst/>
              <a:gdLst>
                <a:gd name="T0" fmla="*/ 4 w 92"/>
                <a:gd name="T1" fmla="*/ 40 h 93"/>
                <a:gd name="T2" fmla="*/ 40 w 92"/>
                <a:gd name="T3" fmla="*/ 89 h 93"/>
                <a:gd name="T4" fmla="*/ 89 w 92"/>
                <a:gd name="T5" fmla="*/ 53 h 93"/>
                <a:gd name="T6" fmla="*/ 53 w 92"/>
                <a:gd name="T7" fmla="*/ 4 h 93"/>
                <a:gd name="T8" fmla="*/ 4 w 92"/>
                <a:gd name="T9" fmla="*/ 40 h 93"/>
              </a:gdLst>
              <a:ahLst/>
              <a:cxnLst>
                <a:cxn ang="0">
                  <a:pos x="T0" y="T1"/>
                </a:cxn>
                <a:cxn ang="0">
                  <a:pos x="T2" y="T3"/>
                </a:cxn>
                <a:cxn ang="0">
                  <a:pos x="T4" y="T5"/>
                </a:cxn>
                <a:cxn ang="0">
                  <a:pos x="T6" y="T7"/>
                </a:cxn>
                <a:cxn ang="0">
                  <a:pos x="T8" y="T9"/>
                </a:cxn>
              </a:cxnLst>
              <a:rect l="0" t="0" r="r" b="b"/>
              <a:pathLst>
                <a:path w="92" h="93">
                  <a:moveTo>
                    <a:pt x="4" y="40"/>
                  </a:moveTo>
                  <a:cubicBezTo>
                    <a:pt x="0" y="64"/>
                    <a:pt x="16" y="86"/>
                    <a:pt x="40" y="89"/>
                  </a:cubicBezTo>
                  <a:cubicBezTo>
                    <a:pt x="64" y="93"/>
                    <a:pt x="85" y="76"/>
                    <a:pt x="89" y="53"/>
                  </a:cubicBezTo>
                  <a:cubicBezTo>
                    <a:pt x="92" y="29"/>
                    <a:pt x="76" y="7"/>
                    <a:pt x="53" y="4"/>
                  </a:cubicBezTo>
                  <a:cubicBezTo>
                    <a:pt x="29" y="0"/>
                    <a:pt x="7" y="17"/>
                    <a:pt x="4" y="4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9" name="Group 18"/>
            <p:cNvGrpSpPr/>
            <p:nvPr/>
          </p:nvGrpSpPr>
          <p:grpSpPr>
            <a:xfrm>
              <a:off x="4631434" y="4485505"/>
              <a:ext cx="212451" cy="718290"/>
              <a:chOff x="7907551" y="4534286"/>
              <a:chExt cx="212451" cy="718290"/>
            </a:xfrm>
            <a:solidFill>
              <a:schemeClr val="tx2">
                <a:lumMod val="20000"/>
                <a:lumOff val="80000"/>
              </a:schemeClr>
            </a:solidFill>
          </p:grpSpPr>
          <p:sp>
            <p:nvSpPr>
              <p:cNvPr id="449" name="Freeform 26"/>
              <p:cNvSpPr>
                <a:spLocks/>
              </p:cNvSpPr>
              <p:nvPr/>
            </p:nvSpPr>
            <p:spPr bwMode="auto">
              <a:xfrm>
                <a:off x="7917667" y="5050241"/>
                <a:ext cx="202335" cy="202335"/>
              </a:xfrm>
              <a:custGeom>
                <a:avLst/>
                <a:gdLst>
                  <a:gd name="T0" fmla="*/ 7 w 110"/>
                  <a:gd name="T1" fmla="*/ 42 h 110"/>
                  <a:gd name="T2" fmla="*/ 42 w 110"/>
                  <a:gd name="T3" fmla="*/ 103 h 110"/>
                  <a:gd name="T4" fmla="*/ 103 w 110"/>
                  <a:gd name="T5" fmla="*/ 68 h 110"/>
                  <a:gd name="T6" fmla="*/ 68 w 110"/>
                  <a:gd name="T7" fmla="*/ 7 h 110"/>
                  <a:gd name="T8" fmla="*/ 7 w 110"/>
                  <a:gd name="T9" fmla="*/ 42 h 110"/>
                </a:gdLst>
                <a:ahLst/>
                <a:cxnLst>
                  <a:cxn ang="0">
                    <a:pos x="T0" y="T1"/>
                  </a:cxn>
                  <a:cxn ang="0">
                    <a:pos x="T2" y="T3"/>
                  </a:cxn>
                  <a:cxn ang="0">
                    <a:pos x="T4" y="T5"/>
                  </a:cxn>
                  <a:cxn ang="0">
                    <a:pos x="T6" y="T7"/>
                  </a:cxn>
                  <a:cxn ang="0">
                    <a:pos x="T8" y="T9"/>
                  </a:cxn>
                </a:cxnLst>
                <a:rect l="0" t="0" r="r" b="b"/>
                <a:pathLst>
                  <a:path w="110" h="110">
                    <a:moveTo>
                      <a:pt x="7" y="42"/>
                    </a:moveTo>
                    <a:cubicBezTo>
                      <a:pt x="0" y="68"/>
                      <a:pt x="15" y="96"/>
                      <a:pt x="42" y="103"/>
                    </a:cubicBezTo>
                    <a:cubicBezTo>
                      <a:pt x="68" y="110"/>
                      <a:pt x="95" y="95"/>
                      <a:pt x="103" y="68"/>
                    </a:cubicBezTo>
                    <a:cubicBezTo>
                      <a:pt x="110" y="42"/>
                      <a:pt x="95" y="15"/>
                      <a:pt x="68" y="7"/>
                    </a:cubicBezTo>
                    <a:cubicBezTo>
                      <a:pt x="42" y="0"/>
                      <a:pt x="14" y="15"/>
                      <a:pt x="7" y="4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Freeform 27"/>
              <p:cNvSpPr>
                <a:spLocks/>
              </p:cNvSpPr>
              <p:nvPr/>
            </p:nvSpPr>
            <p:spPr bwMode="auto">
              <a:xfrm>
                <a:off x="7921040" y="4885001"/>
                <a:ext cx="177043" cy="175357"/>
              </a:xfrm>
              <a:custGeom>
                <a:avLst/>
                <a:gdLst>
                  <a:gd name="T0" fmla="*/ 6 w 96"/>
                  <a:gd name="T1" fmla="*/ 37 h 96"/>
                  <a:gd name="T2" fmla="*/ 36 w 96"/>
                  <a:gd name="T3" fmla="*/ 90 h 96"/>
                  <a:gd name="T4" fmla="*/ 89 w 96"/>
                  <a:gd name="T5" fmla="*/ 60 h 96"/>
                  <a:gd name="T6" fmla="*/ 59 w 96"/>
                  <a:gd name="T7" fmla="*/ 6 h 96"/>
                  <a:gd name="T8" fmla="*/ 6 w 96"/>
                  <a:gd name="T9" fmla="*/ 37 h 96"/>
                </a:gdLst>
                <a:ahLst/>
                <a:cxnLst>
                  <a:cxn ang="0">
                    <a:pos x="T0" y="T1"/>
                  </a:cxn>
                  <a:cxn ang="0">
                    <a:pos x="T2" y="T3"/>
                  </a:cxn>
                  <a:cxn ang="0">
                    <a:pos x="T4" y="T5"/>
                  </a:cxn>
                  <a:cxn ang="0">
                    <a:pos x="T6" y="T7"/>
                  </a:cxn>
                  <a:cxn ang="0">
                    <a:pos x="T8" y="T9"/>
                  </a:cxn>
                </a:cxnLst>
                <a:rect l="0" t="0" r="r" b="b"/>
                <a:pathLst>
                  <a:path w="96" h="96">
                    <a:moveTo>
                      <a:pt x="6" y="37"/>
                    </a:moveTo>
                    <a:cubicBezTo>
                      <a:pt x="0" y="60"/>
                      <a:pt x="13" y="83"/>
                      <a:pt x="36" y="90"/>
                    </a:cubicBezTo>
                    <a:cubicBezTo>
                      <a:pt x="59" y="96"/>
                      <a:pt x="83" y="83"/>
                      <a:pt x="89" y="60"/>
                    </a:cubicBezTo>
                    <a:cubicBezTo>
                      <a:pt x="96" y="37"/>
                      <a:pt x="82" y="13"/>
                      <a:pt x="59" y="6"/>
                    </a:cubicBezTo>
                    <a:cubicBezTo>
                      <a:pt x="36" y="0"/>
                      <a:pt x="12" y="13"/>
                      <a:pt x="6" y="3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Freeform 28"/>
              <p:cNvSpPr>
                <a:spLocks/>
              </p:cNvSpPr>
              <p:nvPr/>
            </p:nvSpPr>
            <p:spPr bwMode="auto">
              <a:xfrm>
                <a:off x="7915981" y="4734935"/>
                <a:ext cx="145007" cy="141635"/>
              </a:xfrm>
              <a:custGeom>
                <a:avLst/>
                <a:gdLst>
                  <a:gd name="T0" fmla="*/ 5 w 79"/>
                  <a:gd name="T1" fmla="*/ 29 h 78"/>
                  <a:gd name="T2" fmla="*/ 30 w 79"/>
                  <a:gd name="T3" fmla="*/ 73 h 78"/>
                  <a:gd name="T4" fmla="*/ 73 w 79"/>
                  <a:gd name="T5" fmla="*/ 48 h 78"/>
                  <a:gd name="T6" fmla="*/ 49 w 79"/>
                  <a:gd name="T7" fmla="*/ 5 h 78"/>
                  <a:gd name="T8" fmla="*/ 5 w 79"/>
                  <a:gd name="T9" fmla="*/ 29 h 78"/>
                </a:gdLst>
                <a:ahLst/>
                <a:cxnLst>
                  <a:cxn ang="0">
                    <a:pos x="T0" y="T1"/>
                  </a:cxn>
                  <a:cxn ang="0">
                    <a:pos x="T2" y="T3"/>
                  </a:cxn>
                  <a:cxn ang="0">
                    <a:pos x="T4" y="T5"/>
                  </a:cxn>
                  <a:cxn ang="0">
                    <a:pos x="T6" y="T7"/>
                  </a:cxn>
                  <a:cxn ang="0">
                    <a:pos x="T8" y="T9"/>
                  </a:cxn>
                </a:cxnLst>
                <a:rect l="0" t="0" r="r" b="b"/>
                <a:pathLst>
                  <a:path w="79" h="78">
                    <a:moveTo>
                      <a:pt x="5" y="29"/>
                    </a:moveTo>
                    <a:cubicBezTo>
                      <a:pt x="0" y="48"/>
                      <a:pt x="11" y="68"/>
                      <a:pt x="30" y="73"/>
                    </a:cubicBezTo>
                    <a:cubicBezTo>
                      <a:pt x="49" y="78"/>
                      <a:pt x="68" y="67"/>
                      <a:pt x="73" y="48"/>
                    </a:cubicBezTo>
                    <a:cubicBezTo>
                      <a:pt x="79" y="30"/>
                      <a:pt x="68" y="10"/>
                      <a:pt x="49" y="5"/>
                    </a:cubicBezTo>
                    <a:cubicBezTo>
                      <a:pt x="30" y="0"/>
                      <a:pt x="10" y="11"/>
                      <a:pt x="5" y="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29"/>
              <p:cNvSpPr>
                <a:spLocks/>
              </p:cNvSpPr>
              <p:nvPr/>
            </p:nvSpPr>
            <p:spPr bwMode="auto">
              <a:xfrm>
                <a:off x="7927784" y="4632082"/>
                <a:ext cx="97795" cy="97795"/>
              </a:xfrm>
              <a:custGeom>
                <a:avLst/>
                <a:gdLst>
                  <a:gd name="T0" fmla="*/ 4 w 54"/>
                  <a:gd name="T1" fmla="*/ 20 h 54"/>
                  <a:gd name="T2" fmla="*/ 20 w 54"/>
                  <a:gd name="T3" fmla="*/ 50 h 54"/>
                  <a:gd name="T4" fmla="*/ 50 w 54"/>
                  <a:gd name="T5" fmla="*/ 33 h 54"/>
                  <a:gd name="T6" fmla="*/ 33 w 54"/>
                  <a:gd name="T7" fmla="*/ 4 h 54"/>
                  <a:gd name="T8" fmla="*/ 4 w 54"/>
                  <a:gd name="T9" fmla="*/ 20 h 54"/>
                </a:gdLst>
                <a:ahLst/>
                <a:cxnLst>
                  <a:cxn ang="0">
                    <a:pos x="T0" y="T1"/>
                  </a:cxn>
                  <a:cxn ang="0">
                    <a:pos x="T2" y="T3"/>
                  </a:cxn>
                  <a:cxn ang="0">
                    <a:pos x="T4" y="T5"/>
                  </a:cxn>
                  <a:cxn ang="0">
                    <a:pos x="T6" y="T7"/>
                  </a:cxn>
                  <a:cxn ang="0">
                    <a:pos x="T8" y="T9"/>
                  </a:cxn>
                </a:cxnLst>
                <a:rect l="0" t="0" r="r" b="b"/>
                <a:pathLst>
                  <a:path w="54" h="54">
                    <a:moveTo>
                      <a:pt x="4" y="20"/>
                    </a:moveTo>
                    <a:cubicBezTo>
                      <a:pt x="0" y="33"/>
                      <a:pt x="8" y="47"/>
                      <a:pt x="20" y="50"/>
                    </a:cubicBezTo>
                    <a:cubicBezTo>
                      <a:pt x="33" y="54"/>
                      <a:pt x="47" y="46"/>
                      <a:pt x="50" y="33"/>
                    </a:cubicBezTo>
                    <a:cubicBezTo>
                      <a:pt x="54" y="20"/>
                      <a:pt x="46" y="7"/>
                      <a:pt x="33" y="4"/>
                    </a:cubicBezTo>
                    <a:cubicBezTo>
                      <a:pt x="21" y="0"/>
                      <a:pt x="7" y="7"/>
                      <a:pt x="4" y="2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Freeform 30"/>
              <p:cNvSpPr>
                <a:spLocks/>
              </p:cNvSpPr>
              <p:nvPr/>
            </p:nvSpPr>
            <p:spPr bwMode="auto">
              <a:xfrm>
                <a:off x="7907551" y="4534286"/>
                <a:ext cx="64073" cy="64073"/>
              </a:xfrm>
              <a:custGeom>
                <a:avLst/>
                <a:gdLst>
                  <a:gd name="T0" fmla="*/ 2 w 35"/>
                  <a:gd name="T1" fmla="*/ 13 h 35"/>
                  <a:gd name="T2" fmla="*/ 13 w 35"/>
                  <a:gd name="T3" fmla="*/ 32 h 35"/>
                  <a:gd name="T4" fmla="*/ 32 w 35"/>
                  <a:gd name="T5" fmla="*/ 21 h 35"/>
                  <a:gd name="T6" fmla="*/ 21 w 35"/>
                  <a:gd name="T7" fmla="*/ 2 h 35"/>
                  <a:gd name="T8" fmla="*/ 2 w 35"/>
                  <a:gd name="T9" fmla="*/ 13 h 35"/>
                </a:gdLst>
                <a:ahLst/>
                <a:cxnLst>
                  <a:cxn ang="0">
                    <a:pos x="T0" y="T1"/>
                  </a:cxn>
                  <a:cxn ang="0">
                    <a:pos x="T2" y="T3"/>
                  </a:cxn>
                  <a:cxn ang="0">
                    <a:pos x="T4" y="T5"/>
                  </a:cxn>
                  <a:cxn ang="0">
                    <a:pos x="T6" y="T7"/>
                  </a:cxn>
                  <a:cxn ang="0">
                    <a:pos x="T8" y="T9"/>
                  </a:cxn>
                </a:cxnLst>
                <a:rect l="0" t="0" r="r" b="b"/>
                <a:pathLst>
                  <a:path w="35" h="35">
                    <a:moveTo>
                      <a:pt x="2" y="13"/>
                    </a:moveTo>
                    <a:cubicBezTo>
                      <a:pt x="0" y="21"/>
                      <a:pt x="5" y="30"/>
                      <a:pt x="13" y="32"/>
                    </a:cubicBezTo>
                    <a:cubicBezTo>
                      <a:pt x="21" y="35"/>
                      <a:pt x="30" y="30"/>
                      <a:pt x="32" y="21"/>
                    </a:cubicBezTo>
                    <a:cubicBezTo>
                      <a:pt x="35" y="13"/>
                      <a:pt x="30" y="4"/>
                      <a:pt x="21" y="2"/>
                    </a:cubicBezTo>
                    <a:cubicBezTo>
                      <a:pt x="13" y="0"/>
                      <a:pt x="4" y="5"/>
                      <a:pt x="2"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Oval 40"/>
            <p:cNvSpPr>
              <a:spLocks noChangeArrowheads="1"/>
            </p:cNvSpPr>
            <p:nvPr/>
          </p:nvSpPr>
          <p:spPr bwMode="auto">
            <a:xfrm>
              <a:off x="7288771" y="4617023"/>
              <a:ext cx="352401" cy="354087"/>
            </a:xfrm>
            <a:prstGeom prst="ellipse">
              <a:avLst/>
            </a:pr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41"/>
            <p:cNvSpPr>
              <a:spLocks noChangeArrowheads="1"/>
            </p:cNvSpPr>
            <p:nvPr/>
          </p:nvSpPr>
          <p:spPr bwMode="auto">
            <a:xfrm>
              <a:off x="7421975" y="4310148"/>
              <a:ext cx="308561" cy="306875"/>
            </a:xfrm>
            <a:prstGeom prst="ellipse">
              <a:avLst/>
            </a:pr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42"/>
            <p:cNvSpPr>
              <a:spLocks noChangeArrowheads="1"/>
            </p:cNvSpPr>
            <p:nvPr/>
          </p:nvSpPr>
          <p:spPr bwMode="auto">
            <a:xfrm>
              <a:off x="7575412" y="4036995"/>
              <a:ext cx="252919" cy="252919"/>
            </a:xfrm>
            <a:prstGeom prst="ellipse">
              <a:avLst/>
            </a:pr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43"/>
            <p:cNvSpPr>
              <a:spLocks noChangeArrowheads="1"/>
            </p:cNvSpPr>
            <p:nvPr/>
          </p:nvSpPr>
          <p:spPr bwMode="auto">
            <a:xfrm>
              <a:off x="7701872" y="3851521"/>
              <a:ext cx="171985" cy="171985"/>
            </a:xfrm>
            <a:prstGeom prst="ellipse">
              <a:avLst/>
            </a:pr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44"/>
            <p:cNvSpPr>
              <a:spLocks noChangeArrowheads="1"/>
            </p:cNvSpPr>
            <p:nvPr/>
          </p:nvSpPr>
          <p:spPr bwMode="auto">
            <a:xfrm>
              <a:off x="7863740" y="3686281"/>
              <a:ext cx="111284" cy="111284"/>
            </a:xfrm>
            <a:prstGeom prst="ellipse">
              <a:avLst/>
            </a:pr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
            <p:cNvSpPr>
              <a:spLocks/>
            </p:cNvSpPr>
            <p:nvPr/>
          </p:nvSpPr>
          <p:spPr bwMode="auto">
            <a:xfrm>
              <a:off x="6831830" y="4724935"/>
              <a:ext cx="391182" cy="394554"/>
            </a:xfrm>
            <a:custGeom>
              <a:avLst/>
              <a:gdLst>
                <a:gd name="T0" fmla="*/ 200 w 214"/>
                <a:gd name="T1" fmla="*/ 81 h 215"/>
                <a:gd name="T2" fmla="*/ 133 w 214"/>
                <a:gd name="T3" fmla="*/ 200 h 215"/>
                <a:gd name="T4" fmla="*/ 14 w 214"/>
                <a:gd name="T5" fmla="*/ 133 h 215"/>
                <a:gd name="T6" fmla="*/ 81 w 214"/>
                <a:gd name="T7" fmla="*/ 14 h 215"/>
                <a:gd name="T8" fmla="*/ 200 w 214"/>
                <a:gd name="T9" fmla="*/ 81 h 215"/>
              </a:gdLst>
              <a:ahLst/>
              <a:cxnLst>
                <a:cxn ang="0">
                  <a:pos x="T0" y="T1"/>
                </a:cxn>
                <a:cxn ang="0">
                  <a:pos x="T2" y="T3"/>
                </a:cxn>
                <a:cxn ang="0">
                  <a:pos x="T4" y="T5"/>
                </a:cxn>
                <a:cxn ang="0">
                  <a:pos x="T6" y="T7"/>
                </a:cxn>
                <a:cxn ang="0">
                  <a:pos x="T8" y="T9"/>
                </a:cxn>
              </a:cxnLst>
              <a:rect l="0" t="0" r="r" b="b"/>
              <a:pathLst>
                <a:path w="214" h="215">
                  <a:moveTo>
                    <a:pt x="200" y="81"/>
                  </a:moveTo>
                  <a:cubicBezTo>
                    <a:pt x="214" y="133"/>
                    <a:pt x="184" y="186"/>
                    <a:pt x="133" y="200"/>
                  </a:cubicBezTo>
                  <a:cubicBezTo>
                    <a:pt x="82" y="215"/>
                    <a:pt x="28" y="185"/>
                    <a:pt x="14" y="133"/>
                  </a:cubicBezTo>
                  <a:cubicBezTo>
                    <a:pt x="0" y="82"/>
                    <a:pt x="30" y="29"/>
                    <a:pt x="81" y="14"/>
                  </a:cubicBezTo>
                  <a:cubicBezTo>
                    <a:pt x="133" y="0"/>
                    <a:pt x="186" y="30"/>
                    <a:pt x="200" y="81"/>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6"/>
            <p:cNvSpPr>
              <a:spLocks/>
            </p:cNvSpPr>
            <p:nvPr/>
          </p:nvSpPr>
          <p:spPr bwMode="auto">
            <a:xfrm>
              <a:off x="6875669" y="4402885"/>
              <a:ext cx="342284" cy="342284"/>
            </a:xfrm>
            <a:custGeom>
              <a:avLst/>
              <a:gdLst>
                <a:gd name="T0" fmla="*/ 174 w 187"/>
                <a:gd name="T1" fmla="*/ 71 h 187"/>
                <a:gd name="T2" fmla="*/ 116 w 187"/>
                <a:gd name="T3" fmla="*/ 174 h 187"/>
                <a:gd name="T4" fmla="*/ 12 w 187"/>
                <a:gd name="T5" fmla="*/ 116 h 187"/>
                <a:gd name="T6" fmla="*/ 71 w 187"/>
                <a:gd name="T7" fmla="*/ 12 h 187"/>
                <a:gd name="T8" fmla="*/ 174 w 187"/>
                <a:gd name="T9" fmla="*/ 71 h 187"/>
              </a:gdLst>
              <a:ahLst/>
              <a:cxnLst>
                <a:cxn ang="0">
                  <a:pos x="T0" y="T1"/>
                </a:cxn>
                <a:cxn ang="0">
                  <a:pos x="T2" y="T3"/>
                </a:cxn>
                <a:cxn ang="0">
                  <a:pos x="T4" y="T5"/>
                </a:cxn>
                <a:cxn ang="0">
                  <a:pos x="T6" y="T7"/>
                </a:cxn>
                <a:cxn ang="0">
                  <a:pos x="T8" y="T9"/>
                </a:cxn>
              </a:cxnLst>
              <a:rect l="0" t="0" r="r" b="b"/>
              <a:pathLst>
                <a:path w="187" h="187">
                  <a:moveTo>
                    <a:pt x="174" y="71"/>
                  </a:moveTo>
                  <a:cubicBezTo>
                    <a:pt x="187" y="115"/>
                    <a:pt x="160" y="162"/>
                    <a:pt x="116" y="174"/>
                  </a:cubicBezTo>
                  <a:cubicBezTo>
                    <a:pt x="71" y="187"/>
                    <a:pt x="25" y="160"/>
                    <a:pt x="12" y="116"/>
                  </a:cubicBezTo>
                  <a:cubicBezTo>
                    <a:pt x="0" y="71"/>
                    <a:pt x="26" y="25"/>
                    <a:pt x="71" y="12"/>
                  </a:cubicBezTo>
                  <a:cubicBezTo>
                    <a:pt x="115" y="0"/>
                    <a:pt x="162" y="26"/>
                    <a:pt x="174" y="71"/>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7"/>
            <p:cNvSpPr>
              <a:spLocks/>
            </p:cNvSpPr>
            <p:nvPr/>
          </p:nvSpPr>
          <p:spPr bwMode="auto">
            <a:xfrm>
              <a:off x="6946487" y="4111185"/>
              <a:ext cx="279897" cy="279897"/>
            </a:xfrm>
            <a:custGeom>
              <a:avLst/>
              <a:gdLst>
                <a:gd name="T0" fmla="*/ 143 w 153"/>
                <a:gd name="T1" fmla="*/ 58 h 153"/>
                <a:gd name="T2" fmla="*/ 95 w 153"/>
                <a:gd name="T3" fmla="*/ 143 h 153"/>
                <a:gd name="T4" fmla="*/ 10 w 153"/>
                <a:gd name="T5" fmla="*/ 95 h 153"/>
                <a:gd name="T6" fmla="*/ 58 w 153"/>
                <a:gd name="T7" fmla="*/ 10 h 153"/>
                <a:gd name="T8" fmla="*/ 143 w 153"/>
                <a:gd name="T9" fmla="*/ 58 h 153"/>
              </a:gdLst>
              <a:ahLst/>
              <a:cxnLst>
                <a:cxn ang="0">
                  <a:pos x="T0" y="T1"/>
                </a:cxn>
                <a:cxn ang="0">
                  <a:pos x="T2" y="T3"/>
                </a:cxn>
                <a:cxn ang="0">
                  <a:pos x="T4" y="T5"/>
                </a:cxn>
                <a:cxn ang="0">
                  <a:pos x="T6" y="T7"/>
                </a:cxn>
                <a:cxn ang="0">
                  <a:pos x="T8" y="T9"/>
                </a:cxn>
              </a:cxnLst>
              <a:rect l="0" t="0" r="r" b="b"/>
              <a:pathLst>
                <a:path w="153" h="153">
                  <a:moveTo>
                    <a:pt x="143" y="58"/>
                  </a:moveTo>
                  <a:cubicBezTo>
                    <a:pt x="153" y="94"/>
                    <a:pt x="131" y="132"/>
                    <a:pt x="95" y="143"/>
                  </a:cubicBezTo>
                  <a:cubicBezTo>
                    <a:pt x="58" y="153"/>
                    <a:pt x="20" y="131"/>
                    <a:pt x="10" y="95"/>
                  </a:cubicBezTo>
                  <a:cubicBezTo>
                    <a:pt x="0" y="58"/>
                    <a:pt x="21" y="20"/>
                    <a:pt x="58" y="10"/>
                  </a:cubicBezTo>
                  <a:cubicBezTo>
                    <a:pt x="95" y="0"/>
                    <a:pt x="133" y="21"/>
                    <a:pt x="143" y="58"/>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8"/>
            <p:cNvSpPr>
              <a:spLocks/>
            </p:cNvSpPr>
            <p:nvPr/>
          </p:nvSpPr>
          <p:spPr bwMode="auto">
            <a:xfrm>
              <a:off x="7013932" y="3912222"/>
              <a:ext cx="190532" cy="190532"/>
            </a:xfrm>
            <a:custGeom>
              <a:avLst/>
              <a:gdLst>
                <a:gd name="T0" fmla="*/ 97 w 104"/>
                <a:gd name="T1" fmla="*/ 40 h 104"/>
                <a:gd name="T2" fmla="*/ 64 w 104"/>
                <a:gd name="T3" fmla="*/ 97 h 104"/>
                <a:gd name="T4" fmla="*/ 6 w 104"/>
                <a:gd name="T5" fmla="*/ 65 h 104"/>
                <a:gd name="T6" fmla="*/ 39 w 104"/>
                <a:gd name="T7" fmla="*/ 7 h 104"/>
                <a:gd name="T8" fmla="*/ 97 w 104"/>
                <a:gd name="T9" fmla="*/ 40 h 104"/>
              </a:gdLst>
              <a:ahLst/>
              <a:cxnLst>
                <a:cxn ang="0">
                  <a:pos x="T0" y="T1"/>
                </a:cxn>
                <a:cxn ang="0">
                  <a:pos x="T2" y="T3"/>
                </a:cxn>
                <a:cxn ang="0">
                  <a:pos x="T4" y="T5"/>
                </a:cxn>
                <a:cxn ang="0">
                  <a:pos x="T6" y="T7"/>
                </a:cxn>
                <a:cxn ang="0">
                  <a:pos x="T8" y="T9"/>
                </a:cxn>
              </a:cxnLst>
              <a:rect l="0" t="0" r="r" b="b"/>
              <a:pathLst>
                <a:path w="104" h="104">
                  <a:moveTo>
                    <a:pt x="97" y="40"/>
                  </a:moveTo>
                  <a:cubicBezTo>
                    <a:pt x="104" y="64"/>
                    <a:pt x="89" y="90"/>
                    <a:pt x="64" y="97"/>
                  </a:cubicBezTo>
                  <a:cubicBezTo>
                    <a:pt x="39" y="104"/>
                    <a:pt x="13" y="90"/>
                    <a:pt x="6" y="65"/>
                  </a:cubicBezTo>
                  <a:cubicBezTo>
                    <a:pt x="0" y="40"/>
                    <a:pt x="14" y="14"/>
                    <a:pt x="39" y="7"/>
                  </a:cubicBezTo>
                  <a:cubicBezTo>
                    <a:pt x="64" y="0"/>
                    <a:pt x="90" y="15"/>
                    <a:pt x="97" y="40"/>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9"/>
            <p:cNvSpPr>
              <a:spLocks/>
            </p:cNvSpPr>
            <p:nvPr/>
          </p:nvSpPr>
          <p:spPr bwMode="auto">
            <a:xfrm>
              <a:off x="7120158" y="3725062"/>
              <a:ext cx="124773" cy="123087"/>
            </a:xfrm>
            <a:custGeom>
              <a:avLst/>
              <a:gdLst>
                <a:gd name="T0" fmla="*/ 63 w 68"/>
                <a:gd name="T1" fmla="*/ 26 h 68"/>
                <a:gd name="T2" fmla="*/ 42 w 68"/>
                <a:gd name="T3" fmla="*/ 63 h 68"/>
                <a:gd name="T4" fmla="*/ 4 w 68"/>
                <a:gd name="T5" fmla="*/ 42 h 68"/>
                <a:gd name="T6" fmla="*/ 26 w 68"/>
                <a:gd name="T7" fmla="*/ 4 h 68"/>
                <a:gd name="T8" fmla="*/ 63 w 68"/>
                <a:gd name="T9" fmla="*/ 26 h 68"/>
              </a:gdLst>
              <a:ahLst/>
              <a:cxnLst>
                <a:cxn ang="0">
                  <a:pos x="T0" y="T1"/>
                </a:cxn>
                <a:cxn ang="0">
                  <a:pos x="T2" y="T3"/>
                </a:cxn>
                <a:cxn ang="0">
                  <a:pos x="T4" y="T5"/>
                </a:cxn>
                <a:cxn ang="0">
                  <a:pos x="T6" y="T7"/>
                </a:cxn>
                <a:cxn ang="0">
                  <a:pos x="T8" y="T9"/>
                </a:cxn>
              </a:cxnLst>
              <a:rect l="0" t="0" r="r" b="b"/>
              <a:pathLst>
                <a:path w="68" h="68">
                  <a:moveTo>
                    <a:pt x="63" y="26"/>
                  </a:moveTo>
                  <a:cubicBezTo>
                    <a:pt x="68" y="42"/>
                    <a:pt x="58" y="59"/>
                    <a:pt x="42" y="63"/>
                  </a:cubicBezTo>
                  <a:cubicBezTo>
                    <a:pt x="26" y="68"/>
                    <a:pt x="9" y="58"/>
                    <a:pt x="4" y="42"/>
                  </a:cubicBezTo>
                  <a:cubicBezTo>
                    <a:pt x="0" y="26"/>
                    <a:pt x="9" y="9"/>
                    <a:pt x="26" y="4"/>
                  </a:cubicBezTo>
                  <a:cubicBezTo>
                    <a:pt x="42" y="0"/>
                    <a:pt x="59" y="9"/>
                    <a:pt x="63" y="26"/>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0" name="Group 29"/>
            <p:cNvGrpSpPr/>
            <p:nvPr/>
          </p:nvGrpSpPr>
          <p:grpSpPr>
            <a:xfrm>
              <a:off x="7590588" y="4480447"/>
              <a:ext cx="402984" cy="753699"/>
              <a:chOff x="10866705" y="4529228"/>
              <a:chExt cx="402984" cy="753699"/>
            </a:xfrm>
            <a:solidFill>
              <a:schemeClr val="tx2">
                <a:lumMod val="20000"/>
                <a:lumOff val="80000"/>
              </a:schemeClr>
            </a:solidFill>
          </p:grpSpPr>
          <p:sp>
            <p:nvSpPr>
              <p:cNvPr id="444" name="Oval 36"/>
              <p:cNvSpPr>
                <a:spLocks noChangeArrowheads="1"/>
              </p:cNvSpPr>
              <p:nvPr/>
            </p:nvSpPr>
            <p:spPr bwMode="auto">
              <a:xfrm>
                <a:off x="10945953" y="4895118"/>
                <a:ext cx="180416" cy="18210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Oval 37"/>
              <p:cNvSpPr>
                <a:spLocks noChangeArrowheads="1"/>
              </p:cNvSpPr>
              <p:nvPr/>
            </p:nvSpPr>
            <p:spPr bwMode="auto">
              <a:xfrm>
                <a:off x="11035317" y="4736622"/>
                <a:ext cx="148379" cy="145007"/>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Oval 38"/>
              <p:cNvSpPr>
                <a:spLocks noChangeArrowheads="1"/>
              </p:cNvSpPr>
              <p:nvPr/>
            </p:nvSpPr>
            <p:spPr bwMode="auto">
              <a:xfrm>
                <a:off x="11109507" y="4627023"/>
                <a:ext cx="101168" cy="9948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Oval 39"/>
              <p:cNvSpPr>
                <a:spLocks noChangeArrowheads="1"/>
              </p:cNvSpPr>
              <p:nvPr/>
            </p:nvSpPr>
            <p:spPr bwMode="auto">
              <a:xfrm>
                <a:off x="11203930" y="4529228"/>
                <a:ext cx="65759" cy="65759"/>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Oval 50"/>
              <p:cNvSpPr>
                <a:spLocks noChangeArrowheads="1"/>
              </p:cNvSpPr>
              <p:nvPr/>
            </p:nvSpPr>
            <p:spPr bwMode="auto">
              <a:xfrm>
                <a:off x="10866705" y="5077219"/>
                <a:ext cx="207394" cy="20570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1" name="Freeform 51"/>
            <p:cNvSpPr>
              <a:spLocks/>
            </p:cNvSpPr>
            <p:nvPr/>
          </p:nvSpPr>
          <p:spPr bwMode="auto">
            <a:xfrm>
              <a:off x="5538570" y="2318831"/>
              <a:ext cx="600261" cy="3013110"/>
            </a:xfrm>
            <a:custGeom>
              <a:avLst/>
              <a:gdLst>
                <a:gd name="T0" fmla="*/ 283 w 328"/>
                <a:gd name="T1" fmla="*/ 0 h 1646"/>
                <a:gd name="T2" fmla="*/ 142 w 328"/>
                <a:gd name="T3" fmla="*/ 385 h 1646"/>
                <a:gd name="T4" fmla="*/ 0 w 328"/>
                <a:gd name="T5" fmla="*/ 1273 h 1646"/>
                <a:gd name="T6" fmla="*/ 32 w 328"/>
                <a:gd name="T7" fmla="*/ 1646 h 1646"/>
                <a:gd name="T8" fmla="*/ 80 w 328"/>
                <a:gd name="T9" fmla="*/ 1637 h 1646"/>
                <a:gd name="T10" fmla="*/ 49 w 328"/>
                <a:gd name="T11" fmla="*/ 1273 h 1646"/>
                <a:gd name="T12" fmla="*/ 189 w 328"/>
                <a:gd name="T13" fmla="*/ 399 h 1646"/>
                <a:gd name="T14" fmla="*/ 285 w 328"/>
                <a:gd name="T15" fmla="*/ 123 h 1646"/>
                <a:gd name="T16" fmla="*/ 316 w 328"/>
                <a:gd name="T17" fmla="*/ 48 h 1646"/>
                <a:gd name="T18" fmla="*/ 325 w 328"/>
                <a:gd name="T19" fmla="*/ 28 h 1646"/>
                <a:gd name="T20" fmla="*/ 327 w 328"/>
                <a:gd name="T21" fmla="*/ 23 h 1646"/>
                <a:gd name="T22" fmla="*/ 328 w 328"/>
                <a:gd name="T23" fmla="*/ 22 h 1646"/>
                <a:gd name="T24" fmla="*/ 328 w 328"/>
                <a:gd name="T25" fmla="*/ 22 h 1646"/>
                <a:gd name="T26" fmla="*/ 328 w 328"/>
                <a:gd name="T27" fmla="*/ 21 h 1646"/>
                <a:gd name="T28" fmla="*/ 283 w 328"/>
                <a:gd name="T29" fmla="*/ 0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1646">
                  <a:moveTo>
                    <a:pt x="283" y="0"/>
                  </a:moveTo>
                  <a:cubicBezTo>
                    <a:pt x="283" y="1"/>
                    <a:pt x="212" y="151"/>
                    <a:pt x="142" y="385"/>
                  </a:cubicBezTo>
                  <a:cubicBezTo>
                    <a:pt x="71" y="618"/>
                    <a:pt x="0" y="936"/>
                    <a:pt x="0" y="1273"/>
                  </a:cubicBezTo>
                  <a:cubicBezTo>
                    <a:pt x="0" y="1396"/>
                    <a:pt x="10" y="1521"/>
                    <a:pt x="32" y="1646"/>
                  </a:cubicBezTo>
                  <a:cubicBezTo>
                    <a:pt x="80" y="1637"/>
                    <a:pt x="80" y="1637"/>
                    <a:pt x="80" y="1637"/>
                  </a:cubicBezTo>
                  <a:cubicBezTo>
                    <a:pt x="58" y="1516"/>
                    <a:pt x="49" y="1393"/>
                    <a:pt x="49" y="1273"/>
                  </a:cubicBezTo>
                  <a:cubicBezTo>
                    <a:pt x="49" y="943"/>
                    <a:pt x="119" y="629"/>
                    <a:pt x="189" y="399"/>
                  </a:cubicBezTo>
                  <a:cubicBezTo>
                    <a:pt x="224" y="284"/>
                    <a:pt x="258" y="189"/>
                    <a:pt x="285" y="123"/>
                  </a:cubicBezTo>
                  <a:cubicBezTo>
                    <a:pt x="298" y="91"/>
                    <a:pt x="308" y="65"/>
                    <a:pt x="316" y="48"/>
                  </a:cubicBezTo>
                  <a:cubicBezTo>
                    <a:pt x="320" y="39"/>
                    <a:pt x="323" y="32"/>
                    <a:pt x="325" y="28"/>
                  </a:cubicBezTo>
                  <a:cubicBezTo>
                    <a:pt x="326" y="26"/>
                    <a:pt x="327" y="24"/>
                    <a:pt x="327" y="23"/>
                  </a:cubicBezTo>
                  <a:cubicBezTo>
                    <a:pt x="327" y="22"/>
                    <a:pt x="328" y="22"/>
                    <a:pt x="328" y="22"/>
                  </a:cubicBezTo>
                  <a:cubicBezTo>
                    <a:pt x="328" y="22"/>
                    <a:pt x="328" y="22"/>
                    <a:pt x="328" y="22"/>
                  </a:cubicBezTo>
                  <a:cubicBezTo>
                    <a:pt x="328" y="21"/>
                    <a:pt x="328" y="21"/>
                    <a:pt x="328" y="21"/>
                  </a:cubicBezTo>
                  <a:cubicBezTo>
                    <a:pt x="283" y="0"/>
                    <a:pt x="283" y="0"/>
                    <a:pt x="283" y="0"/>
                  </a:cubicBezTo>
                  <a:close/>
                </a:path>
              </a:pathLst>
            </a:custGeom>
            <a:solidFill>
              <a:srgbClr val="F1F1F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52"/>
            <p:cNvSpPr>
              <a:spLocks/>
            </p:cNvSpPr>
            <p:nvPr/>
          </p:nvSpPr>
          <p:spPr bwMode="auto">
            <a:xfrm>
              <a:off x="5850504" y="2541400"/>
              <a:ext cx="600261" cy="3013110"/>
            </a:xfrm>
            <a:custGeom>
              <a:avLst/>
              <a:gdLst>
                <a:gd name="T0" fmla="*/ 284 w 328"/>
                <a:gd name="T1" fmla="*/ 0 h 1646"/>
                <a:gd name="T2" fmla="*/ 142 w 328"/>
                <a:gd name="T3" fmla="*/ 384 h 1646"/>
                <a:gd name="T4" fmla="*/ 0 w 328"/>
                <a:gd name="T5" fmla="*/ 1273 h 1646"/>
                <a:gd name="T6" fmla="*/ 32 w 328"/>
                <a:gd name="T7" fmla="*/ 1646 h 1646"/>
                <a:gd name="T8" fmla="*/ 80 w 328"/>
                <a:gd name="T9" fmla="*/ 1637 h 1646"/>
                <a:gd name="T10" fmla="*/ 49 w 328"/>
                <a:gd name="T11" fmla="*/ 1273 h 1646"/>
                <a:gd name="T12" fmla="*/ 189 w 328"/>
                <a:gd name="T13" fmla="*/ 399 h 1646"/>
                <a:gd name="T14" fmla="*/ 285 w 328"/>
                <a:gd name="T15" fmla="*/ 123 h 1646"/>
                <a:gd name="T16" fmla="*/ 316 w 328"/>
                <a:gd name="T17" fmla="*/ 48 h 1646"/>
                <a:gd name="T18" fmla="*/ 325 w 328"/>
                <a:gd name="T19" fmla="*/ 28 h 1646"/>
                <a:gd name="T20" fmla="*/ 327 w 328"/>
                <a:gd name="T21" fmla="*/ 23 h 1646"/>
                <a:gd name="T22" fmla="*/ 328 w 328"/>
                <a:gd name="T23" fmla="*/ 22 h 1646"/>
                <a:gd name="T24" fmla="*/ 328 w 328"/>
                <a:gd name="T25" fmla="*/ 21 h 1646"/>
                <a:gd name="T26" fmla="*/ 328 w 328"/>
                <a:gd name="T27" fmla="*/ 21 h 1646"/>
                <a:gd name="T28" fmla="*/ 284 w 328"/>
                <a:gd name="T29" fmla="*/ 0 h 1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1646">
                  <a:moveTo>
                    <a:pt x="284" y="0"/>
                  </a:moveTo>
                  <a:cubicBezTo>
                    <a:pt x="283" y="1"/>
                    <a:pt x="213" y="151"/>
                    <a:pt x="142" y="384"/>
                  </a:cubicBezTo>
                  <a:cubicBezTo>
                    <a:pt x="71" y="618"/>
                    <a:pt x="0" y="936"/>
                    <a:pt x="0" y="1273"/>
                  </a:cubicBezTo>
                  <a:cubicBezTo>
                    <a:pt x="0" y="1396"/>
                    <a:pt x="10" y="1521"/>
                    <a:pt x="32" y="1646"/>
                  </a:cubicBezTo>
                  <a:cubicBezTo>
                    <a:pt x="80" y="1637"/>
                    <a:pt x="80" y="1637"/>
                    <a:pt x="80" y="1637"/>
                  </a:cubicBezTo>
                  <a:cubicBezTo>
                    <a:pt x="59" y="1516"/>
                    <a:pt x="49" y="1393"/>
                    <a:pt x="49" y="1273"/>
                  </a:cubicBezTo>
                  <a:cubicBezTo>
                    <a:pt x="49" y="943"/>
                    <a:pt x="119" y="629"/>
                    <a:pt x="189" y="399"/>
                  </a:cubicBezTo>
                  <a:cubicBezTo>
                    <a:pt x="224" y="283"/>
                    <a:pt x="259" y="189"/>
                    <a:pt x="285" y="123"/>
                  </a:cubicBezTo>
                  <a:cubicBezTo>
                    <a:pt x="298" y="90"/>
                    <a:pt x="309" y="65"/>
                    <a:pt x="316" y="48"/>
                  </a:cubicBezTo>
                  <a:cubicBezTo>
                    <a:pt x="320" y="39"/>
                    <a:pt x="323" y="32"/>
                    <a:pt x="325" y="28"/>
                  </a:cubicBezTo>
                  <a:cubicBezTo>
                    <a:pt x="326" y="26"/>
                    <a:pt x="327" y="24"/>
                    <a:pt x="327" y="23"/>
                  </a:cubicBezTo>
                  <a:cubicBezTo>
                    <a:pt x="327" y="22"/>
                    <a:pt x="328" y="22"/>
                    <a:pt x="328" y="22"/>
                  </a:cubicBezTo>
                  <a:cubicBezTo>
                    <a:pt x="328" y="21"/>
                    <a:pt x="328" y="21"/>
                    <a:pt x="328" y="21"/>
                  </a:cubicBezTo>
                  <a:cubicBezTo>
                    <a:pt x="328" y="21"/>
                    <a:pt x="328" y="21"/>
                    <a:pt x="328" y="21"/>
                  </a:cubicBezTo>
                  <a:lnTo>
                    <a:pt x="284" y="0"/>
                  </a:lnTo>
                  <a:close/>
                </a:path>
              </a:pathLst>
            </a:custGeom>
            <a:solidFill>
              <a:srgbClr val="E5E5E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3"/>
            <p:cNvSpPr>
              <a:spLocks/>
            </p:cNvSpPr>
            <p:nvPr/>
          </p:nvSpPr>
          <p:spPr bwMode="auto">
            <a:xfrm>
              <a:off x="6234941" y="2600415"/>
              <a:ext cx="600261" cy="3011424"/>
            </a:xfrm>
            <a:custGeom>
              <a:avLst/>
              <a:gdLst>
                <a:gd name="T0" fmla="*/ 284 w 328"/>
                <a:gd name="T1" fmla="*/ 0 h 1645"/>
                <a:gd name="T2" fmla="*/ 142 w 328"/>
                <a:gd name="T3" fmla="*/ 384 h 1645"/>
                <a:gd name="T4" fmla="*/ 0 w 328"/>
                <a:gd name="T5" fmla="*/ 1272 h 1645"/>
                <a:gd name="T6" fmla="*/ 32 w 328"/>
                <a:gd name="T7" fmla="*/ 1645 h 1645"/>
                <a:gd name="T8" fmla="*/ 80 w 328"/>
                <a:gd name="T9" fmla="*/ 1636 h 1645"/>
                <a:gd name="T10" fmla="*/ 49 w 328"/>
                <a:gd name="T11" fmla="*/ 1272 h 1645"/>
                <a:gd name="T12" fmla="*/ 189 w 328"/>
                <a:gd name="T13" fmla="*/ 398 h 1645"/>
                <a:gd name="T14" fmla="*/ 285 w 328"/>
                <a:gd name="T15" fmla="*/ 123 h 1645"/>
                <a:gd name="T16" fmla="*/ 316 w 328"/>
                <a:gd name="T17" fmla="*/ 47 h 1645"/>
                <a:gd name="T18" fmla="*/ 325 w 328"/>
                <a:gd name="T19" fmla="*/ 27 h 1645"/>
                <a:gd name="T20" fmla="*/ 327 w 328"/>
                <a:gd name="T21" fmla="*/ 22 h 1645"/>
                <a:gd name="T22" fmla="*/ 328 w 328"/>
                <a:gd name="T23" fmla="*/ 21 h 1645"/>
                <a:gd name="T24" fmla="*/ 328 w 328"/>
                <a:gd name="T25" fmla="*/ 21 h 1645"/>
                <a:gd name="T26" fmla="*/ 328 w 328"/>
                <a:gd name="T27" fmla="*/ 21 h 1645"/>
                <a:gd name="T28" fmla="*/ 284 w 328"/>
                <a:gd name="T29" fmla="*/ 0 h 1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1645">
                  <a:moveTo>
                    <a:pt x="284" y="0"/>
                  </a:moveTo>
                  <a:cubicBezTo>
                    <a:pt x="283" y="0"/>
                    <a:pt x="213" y="150"/>
                    <a:pt x="142" y="384"/>
                  </a:cubicBezTo>
                  <a:cubicBezTo>
                    <a:pt x="71" y="617"/>
                    <a:pt x="0" y="935"/>
                    <a:pt x="0" y="1272"/>
                  </a:cubicBezTo>
                  <a:cubicBezTo>
                    <a:pt x="0" y="1395"/>
                    <a:pt x="10" y="1520"/>
                    <a:pt x="32" y="1645"/>
                  </a:cubicBezTo>
                  <a:cubicBezTo>
                    <a:pt x="80" y="1636"/>
                    <a:pt x="80" y="1636"/>
                    <a:pt x="80" y="1636"/>
                  </a:cubicBezTo>
                  <a:cubicBezTo>
                    <a:pt x="59" y="1515"/>
                    <a:pt x="49" y="1392"/>
                    <a:pt x="49" y="1272"/>
                  </a:cubicBezTo>
                  <a:cubicBezTo>
                    <a:pt x="49" y="942"/>
                    <a:pt x="119" y="628"/>
                    <a:pt x="189" y="398"/>
                  </a:cubicBezTo>
                  <a:cubicBezTo>
                    <a:pt x="224" y="283"/>
                    <a:pt x="259" y="188"/>
                    <a:pt x="285" y="123"/>
                  </a:cubicBezTo>
                  <a:cubicBezTo>
                    <a:pt x="298" y="90"/>
                    <a:pt x="309" y="64"/>
                    <a:pt x="316" y="47"/>
                  </a:cubicBezTo>
                  <a:cubicBezTo>
                    <a:pt x="320" y="38"/>
                    <a:pt x="323" y="32"/>
                    <a:pt x="325" y="27"/>
                  </a:cubicBezTo>
                  <a:cubicBezTo>
                    <a:pt x="326" y="25"/>
                    <a:pt x="327" y="23"/>
                    <a:pt x="327" y="22"/>
                  </a:cubicBezTo>
                  <a:cubicBezTo>
                    <a:pt x="328" y="22"/>
                    <a:pt x="328" y="21"/>
                    <a:pt x="328" y="21"/>
                  </a:cubicBezTo>
                  <a:cubicBezTo>
                    <a:pt x="328" y="21"/>
                    <a:pt x="328" y="21"/>
                    <a:pt x="328" y="21"/>
                  </a:cubicBezTo>
                  <a:cubicBezTo>
                    <a:pt x="328" y="21"/>
                    <a:pt x="328" y="21"/>
                    <a:pt x="328" y="21"/>
                  </a:cubicBezTo>
                  <a:lnTo>
                    <a:pt x="284" y="0"/>
                  </a:lnTo>
                  <a:close/>
                </a:path>
              </a:pathLst>
            </a:custGeom>
            <a:solidFill>
              <a:srgbClr val="F1F1F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6"/>
            <p:cNvSpPr>
              <a:spLocks/>
            </p:cNvSpPr>
            <p:nvPr/>
          </p:nvSpPr>
          <p:spPr bwMode="auto">
            <a:xfrm>
              <a:off x="5985394" y="5384211"/>
              <a:ext cx="2923745" cy="1490537"/>
            </a:xfrm>
            <a:custGeom>
              <a:avLst/>
              <a:gdLst>
                <a:gd name="T0" fmla="*/ 711 w 1597"/>
                <a:gd name="T1" fmla="*/ 0 h 814"/>
                <a:gd name="T2" fmla="*/ 421 w 1597"/>
                <a:gd name="T3" fmla="*/ 289 h 814"/>
                <a:gd name="T4" fmla="*/ 423 w 1597"/>
                <a:gd name="T5" fmla="*/ 319 h 814"/>
                <a:gd name="T6" fmla="*/ 412 w 1597"/>
                <a:gd name="T7" fmla="*/ 318 h 814"/>
                <a:gd name="T8" fmla="*/ 271 w 1597"/>
                <a:gd name="T9" fmla="*/ 459 h 814"/>
                <a:gd name="T10" fmla="*/ 278 w 1597"/>
                <a:gd name="T11" fmla="*/ 502 h 814"/>
                <a:gd name="T12" fmla="*/ 226 w 1597"/>
                <a:gd name="T13" fmla="*/ 548 h 814"/>
                <a:gd name="T14" fmla="*/ 135 w 1597"/>
                <a:gd name="T15" fmla="*/ 513 h 814"/>
                <a:gd name="T16" fmla="*/ 0 w 1597"/>
                <a:gd name="T17" fmla="*/ 648 h 814"/>
                <a:gd name="T18" fmla="*/ 81 w 1597"/>
                <a:gd name="T19" fmla="*/ 772 h 814"/>
                <a:gd name="T20" fmla="*/ 63 w 1597"/>
                <a:gd name="T21" fmla="*/ 814 h 814"/>
                <a:gd name="T22" fmla="*/ 1597 w 1597"/>
                <a:gd name="T23" fmla="*/ 814 h 814"/>
                <a:gd name="T24" fmla="*/ 1597 w 1597"/>
                <a:gd name="T25" fmla="*/ 521 h 814"/>
                <a:gd name="T26" fmla="*/ 1597 w 1597"/>
                <a:gd name="T27" fmla="*/ 521 h 814"/>
                <a:gd name="T28" fmla="*/ 1507 w 1597"/>
                <a:gd name="T29" fmla="*/ 507 h 814"/>
                <a:gd name="T30" fmla="*/ 1489 w 1597"/>
                <a:gd name="T31" fmla="*/ 507 h 814"/>
                <a:gd name="T32" fmla="*/ 1468 w 1597"/>
                <a:gd name="T33" fmla="*/ 457 h 814"/>
                <a:gd name="T34" fmla="*/ 1550 w 1597"/>
                <a:gd name="T35" fmla="*/ 340 h 814"/>
                <a:gd name="T36" fmla="*/ 1414 w 1597"/>
                <a:gd name="T37" fmla="*/ 212 h 814"/>
                <a:gd name="T38" fmla="*/ 1323 w 1597"/>
                <a:gd name="T39" fmla="*/ 245 h 814"/>
                <a:gd name="T40" fmla="*/ 1271 w 1597"/>
                <a:gd name="T41" fmla="*/ 201 h 814"/>
                <a:gd name="T42" fmla="*/ 1278 w 1597"/>
                <a:gd name="T43" fmla="*/ 161 h 814"/>
                <a:gd name="T44" fmla="*/ 1257 w 1597"/>
                <a:gd name="T45" fmla="*/ 91 h 814"/>
                <a:gd name="T46" fmla="*/ 1181 w 1597"/>
                <a:gd name="T47" fmla="*/ 133 h 814"/>
                <a:gd name="T48" fmla="*/ 1019 w 1597"/>
                <a:gd name="T49" fmla="*/ 28 h 814"/>
                <a:gd name="T50" fmla="*/ 902 w 1597"/>
                <a:gd name="T51" fmla="*/ 72 h 814"/>
                <a:gd name="T52" fmla="*/ 711 w 1597"/>
                <a:gd name="T53"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7" h="814">
                  <a:moveTo>
                    <a:pt x="711" y="0"/>
                  </a:moveTo>
                  <a:cubicBezTo>
                    <a:pt x="551" y="0"/>
                    <a:pt x="421" y="129"/>
                    <a:pt x="421" y="289"/>
                  </a:cubicBezTo>
                  <a:cubicBezTo>
                    <a:pt x="421" y="299"/>
                    <a:pt x="422" y="309"/>
                    <a:pt x="423" y="319"/>
                  </a:cubicBezTo>
                  <a:cubicBezTo>
                    <a:pt x="419" y="318"/>
                    <a:pt x="416" y="318"/>
                    <a:pt x="412" y="318"/>
                  </a:cubicBezTo>
                  <a:cubicBezTo>
                    <a:pt x="334" y="318"/>
                    <a:pt x="271" y="381"/>
                    <a:pt x="271" y="459"/>
                  </a:cubicBezTo>
                  <a:cubicBezTo>
                    <a:pt x="271" y="474"/>
                    <a:pt x="273" y="488"/>
                    <a:pt x="278" y="502"/>
                  </a:cubicBezTo>
                  <a:cubicBezTo>
                    <a:pt x="257" y="513"/>
                    <a:pt x="239" y="529"/>
                    <a:pt x="226" y="548"/>
                  </a:cubicBezTo>
                  <a:cubicBezTo>
                    <a:pt x="202" y="526"/>
                    <a:pt x="170" y="513"/>
                    <a:pt x="135" y="513"/>
                  </a:cubicBezTo>
                  <a:cubicBezTo>
                    <a:pt x="60" y="513"/>
                    <a:pt x="0" y="573"/>
                    <a:pt x="0" y="648"/>
                  </a:cubicBezTo>
                  <a:cubicBezTo>
                    <a:pt x="0" y="703"/>
                    <a:pt x="33" y="751"/>
                    <a:pt x="81" y="772"/>
                  </a:cubicBezTo>
                  <a:cubicBezTo>
                    <a:pt x="74" y="785"/>
                    <a:pt x="68" y="799"/>
                    <a:pt x="63" y="814"/>
                  </a:cubicBezTo>
                  <a:cubicBezTo>
                    <a:pt x="1597" y="814"/>
                    <a:pt x="1597" y="814"/>
                    <a:pt x="1597" y="814"/>
                  </a:cubicBezTo>
                  <a:cubicBezTo>
                    <a:pt x="1597" y="521"/>
                    <a:pt x="1597" y="521"/>
                    <a:pt x="1597" y="521"/>
                  </a:cubicBezTo>
                  <a:cubicBezTo>
                    <a:pt x="1597" y="521"/>
                    <a:pt x="1597" y="521"/>
                    <a:pt x="1597" y="521"/>
                  </a:cubicBezTo>
                  <a:cubicBezTo>
                    <a:pt x="1569" y="512"/>
                    <a:pt x="1539" y="507"/>
                    <a:pt x="1507" y="507"/>
                  </a:cubicBezTo>
                  <a:cubicBezTo>
                    <a:pt x="1501" y="507"/>
                    <a:pt x="1495" y="507"/>
                    <a:pt x="1489" y="507"/>
                  </a:cubicBezTo>
                  <a:cubicBezTo>
                    <a:pt x="1484" y="490"/>
                    <a:pt x="1477" y="473"/>
                    <a:pt x="1468" y="457"/>
                  </a:cubicBezTo>
                  <a:cubicBezTo>
                    <a:pt x="1516" y="437"/>
                    <a:pt x="1550" y="392"/>
                    <a:pt x="1550" y="340"/>
                  </a:cubicBezTo>
                  <a:cubicBezTo>
                    <a:pt x="1550" y="269"/>
                    <a:pt x="1489" y="212"/>
                    <a:pt x="1414" y="212"/>
                  </a:cubicBezTo>
                  <a:cubicBezTo>
                    <a:pt x="1379" y="212"/>
                    <a:pt x="1347" y="224"/>
                    <a:pt x="1323" y="245"/>
                  </a:cubicBezTo>
                  <a:cubicBezTo>
                    <a:pt x="1310" y="227"/>
                    <a:pt x="1292" y="212"/>
                    <a:pt x="1271" y="201"/>
                  </a:cubicBezTo>
                  <a:cubicBezTo>
                    <a:pt x="1276" y="189"/>
                    <a:pt x="1278" y="175"/>
                    <a:pt x="1278" y="161"/>
                  </a:cubicBezTo>
                  <a:cubicBezTo>
                    <a:pt x="1278" y="135"/>
                    <a:pt x="1270" y="111"/>
                    <a:pt x="1257" y="91"/>
                  </a:cubicBezTo>
                  <a:cubicBezTo>
                    <a:pt x="1228" y="99"/>
                    <a:pt x="1202" y="113"/>
                    <a:pt x="1181" y="133"/>
                  </a:cubicBezTo>
                  <a:cubicBezTo>
                    <a:pt x="1153" y="71"/>
                    <a:pt x="1091" y="28"/>
                    <a:pt x="1019" y="28"/>
                  </a:cubicBezTo>
                  <a:cubicBezTo>
                    <a:pt x="974" y="28"/>
                    <a:pt x="933" y="45"/>
                    <a:pt x="902" y="72"/>
                  </a:cubicBezTo>
                  <a:cubicBezTo>
                    <a:pt x="851" y="27"/>
                    <a:pt x="784" y="0"/>
                    <a:pt x="711" y="0"/>
                  </a:cubicBezTo>
                </a:path>
              </a:pathLst>
            </a:custGeom>
            <a:solidFill>
              <a:srgbClr val="DEDE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Shape 486">
              <a:extLst>
                <a:ext uri="{FF2B5EF4-FFF2-40B4-BE49-F238E27FC236}">
                  <a16:creationId xmlns:a16="http://schemas.microsoft.com/office/drawing/2014/main" id="{E07343DE-2805-44CF-B14F-C6649F3B5361}"/>
                </a:ext>
              </a:extLst>
            </p:cNvPr>
            <p:cNvSpPr>
              <a:spLocks/>
            </p:cNvSpPr>
            <p:nvPr/>
          </p:nvSpPr>
          <p:spPr bwMode="auto">
            <a:xfrm>
              <a:off x="3051531" y="4593417"/>
              <a:ext cx="6213900" cy="2637103"/>
            </a:xfrm>
            <a:custGeom>
              <a:avLst/>
              <a:gdLst>
                <a:gd name="connsiteX0" fmla="*/ 2807645 w 6213899"/>
                <a:gd name="connsiteY0" fmla="*/ 0 h 2637103"/>
                <a:gd name="connsiteX1" fmla="*/ 3268875 w 6213899"/>
                <a:gd name="connsiteY1" fmla="*/ 435760 h 2637103"/>
                <a:gd name="connsiteX2" fmla="*/ 3267045 w 6213899"/>
                <a:gd name="connsiteY2" fmla="*/ 455900 h 2637103"/>
                <a:gd name="connsiteX3" fmla="*/ 3380522 w 6213899"/>
                <a:gd name="connsiteY3" fmla="*/ 435760 h 2637103"/>
                <a:gd name="connsiteX4" fmla="*/ 3603816 w 6213899"/>
                <a:gd name="connsiteY4" fmla="*/ 519983 h 2637103"/>
                <a:gd name="connsiteX5" fmla="*/ 3902151 w 6213899"/>
                <a:gd name="connsiteY5" fmla="*/ 336890 h 2637103"/>
                <a:gd name="connsiteX6" fmla="*/ 4116293 w 6213899"/>
                <a:gd name="connsiteY6" fmla="*/ 413789 h 2637103"/>
                <a:gd name="connsiteX7" fmla="*/ 4465876 w 6213899"/>
                <a:gd name="connsiteY7" fmla="*/ 289286 h 2637103"/>
                <a:gd name="connsiteX8" fmla="*/ 4996657 w 6213899"/>
                <a:gd name="connsiteY8" fmla="*/ 789128 h 2637103"/>
                <a:gd name="connsiteX9" fmla="*/ 4994826 w 6213899"/>
                <a:gd name="connsiteY9" fmla="*/ 840394 h 2637103"/>
                <a:gd name="connsiteX10" fmla="*/ 5013129 w 6213899"/>
                <a:gd name="connsiteY10" fmla="*/ 840394 h 2637103"/>
                <a:gd name="connsiteX11" fmla="*/ 5273028 w 6213899"/>
                <a:gd name="connsiteY11" fmla="*/ 1085738 h 2637103"/>
                <a:gd name="connsiteX12" fmla="*/ 5260217 w 6213899"/>
                <a:gd name="connsiteY12" fmla="*/ 1158975 h 2637103"/>
                <a:gd name="connsiteX13" fmla="*/ 5355390 w 6213899"/>
                <a:gd name="connsiteY13" fmla="*/ 1239536 h 2637103"/>
                <a:gd name="connsiteX14" fmla="*/ 5521946 w 6213899"/>
                <a:gd name="connsiteY14" fmla="*/ 1179115 h 2637103"/>
                <a:gd name="connsiteX15" fmla="*/ 5770864 w 6213899"/>
                <a:gd name="connsiteY15" fmla="*/ 1413473 h 2637103"/>
                <a:gd name="connsiteX16" fmla="*/ 5620781 w 6213899"/>
                <a:gd name="connsiteY16" fmla="*/ 1627691 h 2637103"/>
                <a:gd name="connsiteX17" fmla="*/ 5659216 w 6213899"/>
                <a:gd name="connsiteY17" fmla="*/ 1719238 h 2637103"/>
                <a:gd name="connsiteX18" fmla="*/ 5692162 w 6213899"/>
                <a:gd name="connsiteY18" fmla="*/ 1719238 h 2637103"/>
                <a:gd name="connsiteX19" fmla="*/ 5747584 w 6213899"/>
                <a:gd name="connsiteY19" fmla="*/ 1723622 h 2637103"/>
                <a:gd name="connsiteX20" fmla="*/ 5756699 w 6213899"/>
                <a:gd name="connsiteY20" fmla="*/ 1722703 h 2637103"/>
                <a:gd name="connsiteX21" fmla="*/ 6213899 w 6213899"/>
                <a:gd name="connsiteY21" fmla="*/ 2179903 h 2637103"/>
                <a:gd name="connsiteX22" fmla="*/ 5756699 w 6213899"/>
                <a:gd name="connsiteY22" fmla="*/ 2637103 h 2637103"/>
                <a:gd name="connsiteX23" fmla="*/ 5335428 w 6213899"/>
                <a:gd name="connsiteY23" fmla="*/ 2357866 h 2637103"/>
                <a:gd name="connsiteX24" fmla="*/ 5311670 w 6213899"/>
                <a:gd name="connsiteY24" fmla="*/ 2281331 h 2637103"/>
                <a:gd name="connsiteX25" fmla="*/ 5132784 w 6213899"/>
                <a:gd name="connsiteY25" fmla="*/ 2281331 h 2637103"/>
                <a:gd name="connsiteX26" fmla="*/ 0 w 6213899"/>
                <a:gd name="connsiteY26" fmla="*/ 2281331 h 2637103"/>
                <a:gd name="connsiteX27" fmla="*/ 0 w 6213899"/>
                <a:gd name="connsiteY27" fmla="*/ 1796136 h 2637103"/>
                <a:gd name="connsiteX28" fmla="*/ 344092 w 6213899"/>
                <a:gd name="connsiteY28" fmla="*/ 1609382 h 2637103"/>
                <a:gd name="connsiteX29" fmla="*/ 214143 w 6213899"/>
                <a:gd name="connsiteY29" fmla="*/ 1226719 h 2637103"/>
                <a:gd name="connsiteX30" fmla="*/ 913308 w 6213899"/>
                <a:gd name="connsiteY30" fmla="*/ 565756 h 2637103"/>
                <a:gd name="connsiteX31" fmla="*/ 1222625 w 6213899"/>
                <a:gd name="connsiteY31" fmla="*/ 635331 h 2637103"/>
                <a:gd name="connsiteX32" fmla="*/ 1663722 w 6213899"/>
                <a:gd name="connsiteY32" fmla="*/ 247175 h 2637103"/>
                <a:gd name="connsiteX33" fmla="*/ 2082855 w 6213899"/>
                <a:gd name="connsiteY33" fmla="*/ 529137 h 2637103"/>
                <a:gd name="connsiteX34" fmla="*/ 2223787 w 6213899"/>
                <a:gd name="connsiteY34" fmla="*/ 490688 h 2637103"/>
                <a:gd name="connsiteX35" fmla="*/ 2353736 w 6213899"/>
                <a:gd name="connsiteY35" fmla="*/ 521814 h 2637103"/>
                <a:gd name="connsiteX36" fmla="*/ 2346415 w 6213899"/>
                <a:gd name="connsiteY36" fmla="*/ 435760 h 2637103"/>
                <a:gd name="connsiteX37" fmla="*/ 2807645 w 6213899"/>
                <a:gd name="connsiteY37" fmla="*/ 0 h 26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13899" h="2637103">
                  <a:moveTo>
                    <a:pt x="2807645" y="0"/>
                  </a:moveTo>
                  <a:cubicBezTo>
                    <a:pt x="3062054" y="0"/>
                    <a:pt x="3268875" y="195909"/>
                    <a:pt x="3268875" y="435760"/>
                  </a:cubicBezTo>
                  <a:cubicBezTo>
                    <a:pt x="3268875" y="443084"/>
                    <a:pt x="3267045" y="448577"/>
                    <a:pt x="3267045" y="455900"/>
                  </a:cubicBezTo>
                  <a:cubicBezTo>
                    <a:pt x="3303650" y="443084"/>
                    <a:pt x="3342086" y="435760"/>
                    <a:pt x="3380522" y="435760"/>
                  </a:cubicBezTo>
                  <a:cubicBezTo>
                    <a:pt x="3468375" y="435760"/>
                    <a:pt x="3547077" y="468717"/>
                    <a:pt x="3603816" y="519983"/>
                  </a:cubicBezTo>
                  <a:cubicBezTo>
                    <a:pt x="3655063" y="411958"/>
                    <a:pt x="3768541" y="336890"/>
                    <a:pt x="3902151" y="336890"/>
                  </a:cubicBezTo>
                  <a:cubicBezTo>
                    <a:pt x="3984513" y="336890"/>
                    <a:pt x="4059555" y="366185"/>
                    <a:pt x="4116293" y="413789"/>
                  </a:cubicBezTo>
                  <a:cubicBezTo>
                    <a:pt x="4209638" y="335059"/>
                    <a:pt x="4332266" y="289286"/>
                    <a:pt x="4465876" y="289286"/>
                  </a:cubicBezTo>
                  <a:cubicBezTo>
                    <a:pt x="4760551" y="289286"/>
                    <a:pt x="4996657" y="512659"/>
                    <a:pt x="4996657" y="789128"/>
                  </a:cubicBezTo>
                  <a:cubicBezTo>
                    <a:pt x="4996657" y="807438"/>
                    <a:pt x="4996657" y="823916"/>
                    <a:pt x="4994826" y="840394"/>
                  </a:cubicBezTo>
                  <a:cubicBezTo>
                    <a:pt x="5000317" y="840394"/>
                    <a:pt x="5007638" y="840394"/>
                    <a:pt x="5013129" y="840394"/>
                  </a:cubicBezTo>
                  <a:cubicBezTo>
                    <a:pt x="5157721" y="840394"/>
                    <a:pt x="5273028" y="950250"/>
                    <a:pt x="5273028" y="1085738"/>
                  </a:cubicBezTo>
                  <a:cubicBezTo>
                    <a:pt x="5273028" y="1111371"/>
                    <a:pt x="5269368" y="1137004"/>
                    <a:pt x="5260217" y="1158975"/>
                  </a:cubicBezTo>
                  <a:cubicBezTo>
                    <a:pt x="5298652" y="1179115"/>
                    <a:pt x="5331597" y="1206579"/>
                    <a:pt x="5355390" y="1239536"/>
                  </a:cubicBezTo>
                  <a:cubicBezTo>
                    <a:pt x="5399318" y="1201086"/>
                    <a:pt x="5457886" y="1179115"/>
                    <a:pt x="5521946" y="1179115"/>
                  </a:cubicBezTo>
                  <a:cubicBezTo>
                    <a:pt x="5659216" y="1179115"/>
                    <a:pt x="5770864" y="1283478"/>
                    <a:pt x="5770864" y="1413473"/>
                  </a:cubicBezTo>
                  <a:cubicBezTo>
                    <a:pt x="5770864" y="1508681"/>
                    <a:pt x="5708634" y="1591073"/>
                    <a:pt x="5620781" y="1627691"/>
                  </a:cubicBezTo>
                  <a:cubicBezTo>
                    <a:pt x="5637254" y="1656986"/>
                    <a:pt x="5650066" y="1688112"/>
                    <a:pt x="5659216" y="1719238"/>
                  </a:cubicBezTo>
                  <a:cubicBezTo>
                    <a:pt x="5670198" y="1719238"/>
                    <a:pt x="5681180" y="1719238"/>
                    <a:pt x="5692162" y="1719238"/>
                  </a:cubicBezTo>
                  <a:lnTo>
                    <a:pt x="5747584" y="1723622"/>
                  </a:lnTo>
                  <a:lnTo>
                    <a:pt x="5756699" y="1722703"/>
                  </a:lnTo>
                  <a:cubicBezTo>
                    <a:pt x="6009204" y="1722703"/>
                    <a:pt x="6213899" y="1927398"/>
                    <a:pt x="6213899" y="2179903"/>
                  </a:cubicBezTo>
                  <a:cubicBezTo>
                    <a:pt x="6213899" y="2432408"/>
                    <a:pt x="6009204" y="2637103"/>
                    <a:pt x="5756699" y="2637103"/>
                  </a:cubicBezTo>
                  <a:cubicBezTo>
                    <a:pt x="5567320" y="2637103"/>
                    <a:pt x="5404835" y="2521962"/>
                    <a:pt x="5335428" y="2357866"/>
                  </a:cubicBezTo>
                  <a:lnTo>
                    <a:pt x="5311670" y="2281331"/>
                  </a:lnTo>
                  <a:lnTo>
                    <a:pt x="5132784" y="2281331"/>
                  </a:lnTo>
                  <a:cubicBezTo>
                    <a:pt x="4399529" y="2281331"/>
                    <a:pt x="2933019" y="2281331"/>
                    <a:pt x="0" y="2281331"/>
                  </a:cubicBezTo>
                  <a:cubicBezTo>
                    <a:pt x="0" y="2281331"/>
                    <a:pt x="0" y="2281331"/>
                    <a:pt x="0" y="1796136"/>
                  </a:cubicBezTo>
                  <a:cubicBezTo>
                    <a:pt x="76872" y="1691774"/>
                    <a:pt x="201331" y="1620368"/>
                    <a:pt x="344092" y="1609382"/>
                  </a:cubicBezTo>
                  <a:cubicBezTo>
                    <a:pt x="261730" y="1501358"/>
                    <a:pt x="214143" y="1369531"/>
                    <a:pt x="214143" y="1226719"/>
                  </a:cubicBezTo>
                  <a:cubicBezTo>
                    <a:pt x="214143" y="862365"/>
                    <a:pt x="527120" y="565756"/>
                    <a:pt x="913308" y="565756"/>
                  </a:cubicBezTo>
                  <a:cubicBezTo>
                    <a:pt x="1024955" y="565756"/>
                    <a:pt x="1129281" y="591389"/>
                    <a:pt x="1222625" y="635331"/>
                  </a:cubicBezTo>
                  <a:cubicBezTo>
                    <a:pt x="1239098" y="417451"/>
                    <a:pt x="1431277" y="247175"/>
                    <a:pt x="1663722" y="247175"/>
                  </a:cubicBezTo>
                  <a:cubicBezTo>
                    <a:pt x="1857731" y="247175"/>
                    <a:pt x="2022456" y="364354"/>
                    <a:pt x="2082855" y="529137"/>
                  </a:cubicBezTo>
                  <a:cubicBezTo>
                    <a:pt x="2123122" y="503504"/>
                    <a:pt x="2172539" y="490688"/>
                    <a:pt x="2223787" y="490688"/>
                  </a:cubicBezTo>
                  <a:cubicBezTo>
                    <a:pt x="2271374" y="490688"/>
                    <a:pt x="2315301" y="501673"/>
                    <a:pt x="2353736" y="521814"/>
                  </a:cubicBezTo>
                  <a:cubicBezTo>
                    <a:pt x="2348246" y="494350"/>
                    <a:pt x="2346415" y="465055"/>
                    <a:pt x="2346415" y="435760"/>
                  </a:cubicBezTo>
                  <a:cubicBezTo>
                    <a:pt x="2346415" y="195909"/>
                    <a:pt x="2551406" y="0"/>
                    <a:pt x="2807645" y="0"/>
                  </a:cubicBezTo>
                  <a:close/>
                </a:path>
              </a:pathLst>
            </a:custGeom>
            <a:solidFill>
              <a:srgbClr val="F1F1F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6" name="Freeform: Shape 485">
              <a:extLst>
                <a:ext uri="{FF2B5EF4-FFF2-40B4-BE49-F238E27FC236}">
                  <a16:creationId xmlns:a16="http://schemas.microsoft.com/office/drawing/2014/main" id="{56DB3586-DA15-4B08-8FA7-666120BA7D41}"/>
                </a:ext>
              </a:extLst>
            </p:cNvPr>
            <p:cNvSpPr>
              <a:spLocks/>
            </p:cNvSpPr>
            <p:nvPr/>
          </p:nvSpPr>
          <p:spPr bwMode="auto">
            <a:xfrm>
              <a:off x="2906468" y="5340372"/>
              <a:ext cx="2802401" cy="1785777"/>
            </a:xfrm>
            <a:custGeom>
              <a:avLst/>
              <a:gdLst>
                <a:gd name="connsiteX0" fmla="*/ 1235817 w 2802401"/>
                <a:gd name="connsiteY0" fmla="*/ 0 h 1785777"/>
                <a:gd name="connsiteX1" fmla="*/ 1676876 w 2802401"/>
                <a:gd name="connsiteY1" fmla="*/ 410144 h 1785777"/>
                <a:gd name="connsiteX2" fmla="*/ 1986167 w 2802401"/>
                <a:gd name="connsiteY2" fmla="*/ 336904 h 1785777"/>
                <a:gd name="connsiteX3" fmla="*/ 2683443 w 2802401"/>
                <a:gd name="connsiteY3" fmla="*/ 1032683 h 1785777"/>
                <a:gd name="connsiteX4" fmla="*/ 2553505 w 2802401"/>
                <a:gd name="connsiteY4" fmla="*/ 1437333 h 1785777"/>
                <a:gd name="connsiteX5" fmla="*/ 2802401 w 2802401"/>
                <a:gd name="connsiteY5" fmla="*/ 1534376 h 1785777"/>
                <a:gd name="connsiteX6" fmla="*/ 1022193 w 2802401"/>
                <a:gd name="connsiteY6" fmla="*/ 1534376 h 1785777"/>
                <a:gd name="connsiteX7" fmla="*/ 863362 w 2802401"/>
                <a:gd name="connsiteY7" fmla="*/ 1534376 h 1785777"/>
                <a:gd name="connsiteX8" fmla="*/ 836318 w 2802401"/>
                <a:gd name="connsiteY8" fmla="*/ 1584202 h 1785777"/>
                <a:gd name="connsiteX9" fmla="*/ 457200 w 2802401"/>
                <a:gd name="connsiteY9" fmla="*/ 1785777 h 1785777"/>
                <a:gd name="connsiteX10" fmla="*/ 0 w 2802401"/>
                <a:gd name="connsiteY10" fmla="*/ 1328577 h 1785777"/>
                <a:gd name="connsiteX11" fmla="*/ 365058 w 2802401"/>
                <a:gd name="connsiteY11" fmla="*/ 880666 h 1785777"/>
                <a:gd name="connsiteX12" fmla="*/ 421142 w 2802401"/>
                <a:gd name="connsiteY12" fmla="*/ 875012 h 1785777"/>
                <a:gd name="connsiteX13" fmla="*/ 489127 w 2802401"/>
                <a:gd name="connsiteY13" fmla="*/ 862400 h 1785777"/>
                <a:gd name="connsiteX14" fmla="*/ 359188 w 2802401"/>
                <a:gd name="connsiteY14" fmla="*/ 479722 h 1785777"/>
                <a:gd name="connsiteX15" fmla="*/ 529390 w 2802401"/>
                <a:gd name="connsiteY15" fmla="*/ 47606 h 1785777"/>
                <a:gd name="connsiteX16" fmla="*/ 555011 w 2802401"/>
                <a:gd name="connsiteY16" fmla="*/ 199579 h 1785777"/>
                <a:gd name="connsiteX17" fmla="*/ 545861 w 2802401"/>
                <a:gd name="connsiteY17" fmla="*/ 291129 h 1785777"/>
                <a:gd name="connsiteX18" fmla="*/ 675800 w 2802401"/>
                <a:gd name="connsiteY18" fmla="*/ 256340 h 1785777"/>
                <a:gd name="connsiteX19" fmla="*/ 818549 w 2802401"/>
                <a:gd name="connsiteY19" fmla="*/ 296622 h 1785777"/>
                <a:gd name="connsiteX20" fmla="*/ 1235817 w 2802401"/>
                <a:gd name="connsiteY20" fmla="*/ 0 h 178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02401" h="1785777">
                  <a:moveTo>
                    <a:pt x="1235817" y="0"/>
                  </a:moveTo>
                  <a:cubicBezTo>
                    <a:pt x="1468242" y="0"/>
                    <a:pt x="1660405" y="181269"/>
                    <a:pt x="1676876" y="410144"/>
                  </a:cubicBezTo>
                  <a:cubicBezTo>
                    <a:pt x="1770212" y="362538"/>
                    <a:pt x="1874529" y="336904"/>
                    <a:pt x="1986167" y="336904"/>
                  </a:cubicBezTo>
                  <a:cubicBezTo>
                    <a:pt x="2370492" y="336904"/>
                    <a:pt x="2683443" y="648173"/>
                    <a:pt x="2683443" y="1032683"/>
                  </a:cubicBezTo>
                  <a:cubicBezTo>
                    <a:pt x="2683443" y="1184656"/>
                    <a:pt x="2635860" y="1323811"/>
                    <a:pt x="2553505" y="1437333"/>
                  </a:cubicBezTo>
                  <a:cubicBezTo>
                    <a:pt x="2646841" y="1444657"/>
                    <a:pt x="2732856" y="1479446"/>
                    <a:pt x="2802401" y="1534376"/>
                  </a:cubicBezTo>
                  <a:cubicBezTo>
                    <a:pt x="2802401" y="1534376"/>
                    <a:pt x="2802401" y="1534376"/>
                    <a:pt x="1022193" y="1534376"/>
                  </a:cubicBezTo>
                  <a:lnTo>
                    <a:pt x="863362" y="1534376"/>
                  </a:lnTo>
                  <a:lnTo>
                    <a:pt x="836318" y="1584202"/>
                  </a:lnTo>
                  <a:cubicBezTo>
                    <a:pt x="754156" y="1705818"/>
                    <a:pt x="615016" y="1785777"/>
                    <a:pt x="457200" y="1785777"/>
                  </a:cubicBezTo>
                  <a:cubicBezTo>
                    <a:pt x="204695" y="1785777"/>
                    <a:pt x="0" y="1581082"/>
                    <a:pt x="0" y="1328577"/>
                  </a:cubicBezTo>
                  <a:cubicBezTo>
                    <a:pt x="0" y="1107635"/>
                    <a:pt x="156720" y="923298"/>
                    <a:pt x="365058" y="880666"/>
                  </a:cubicBezTo>
                  <a:lnTo>
                    <a:pt x="421142" y="875012"/>
                  </a:lnTo>
                  <a:lnTo>
                    <a:pt x="489127" y="862400"/>
                  </a:lnTo>
                  <a:cubicBezTo>
                    <a:pt x="406772" y="754371"/>
                    <a:pt x="359188" y="622539"/>
                    <a:pt x="359188" y="479722"/>
                  </a:cubicBezTo>
                  <a:cubicBezTo>
                    <a:pt x="359188" y="313101"/>
                    <a:pt x="423243" y="162959"/>
                    <a:pt x="529390" y="47606"/>
                  </a:cubicBezTo>
                  <a:cubicBezTo>
                    <a:pt x="545861" y="95212"/>
                    <a:pt x="555011" y="146480"/>
                    <a:pt x="555011" y="199579"/>
                  </a:cubicBezTo>
                  <a:cubicBezTo>
                    <a:pt x="555011" y="230706"/>
                    <a:pt x="551351" y="261833"/>
                    <a:pt x="545861" y="291129"/>
                  </a:cubicBezTo>
                  <a:cubicBezTo>
                    <a:pt x="584293" y="269157"/>
                    <a:pt x="628216" y="256340"/>
                    <a:pt x="675800" y="256340"/>
                  </a:cubicBezTo>
                  <a:cubicBezTo>
                    <a:pt x="728873" y="256340"/>
                    <a:pt x="776456" y="270988"/>
                    <a:pt x="818549" y="296622"/>
                  </a:cubicBezTo>
                  <a:cubicBezTo>
                    <a:pt x="877113" y="124508"/>
                    <a:pt x="1041824" y="0"/>
                    <a:pt x="1235817" y="0"/>
                  </a:cubicBezTo>
                  <a:close/>
                </a:path>
              </a:pathLst>
            </a:custGeom>
            <a:solidFill>
              <a:srgbClr val="DEDED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37" name="Group 36"/>
            <p:cNvGrpSpPr/>
            <p:nvPr/>
          </p:nvGrpSpPr>
          <p:grpSpPr>
            <a:xfrm>
              <a:off x="4997323" y="3327136"/>
              <a:ext cx="585086" cy="478860"/>
              <a:chOff x="8273440" y="3375917"/>
              <a:chExt cx="585086" cy="478860"/>
            </a:xfrm>
          </p:grpSpPr>
          <p:sp>
            <p:nvSpPr>
              <p:cNvPr id="438" name="Freeform 59"/>
              <p:cNvSpPr>
                <a:spLocks/>
              </p:cNvSpPr>
              <p:nvPr/>
            </p:nvSpPr>
            <p:spPr bwMode="auto">
              <a:xfrm>
                <a:off x="8273440" y="3375917"/>
                <a:ext cx="574970" cy="445138"/>
              </a:xfrm>
              <a:custGeom>
                <a:avLst/>
                <a:gdLst>
                  <a:gd name="T0" fmla="*/ 0 w 314"/>
                  <a:gd name="T1" fmla="*/ 62 h 243"/>
                  <a:gd name="T2" fmla="*/ 57 w 314"/>
                  <a:gd name="T3" fmla="*/ 228 h 243"/>
                  <a:gd name="T4" fmla="*/ 80 w 314"/>
                  <a:gd name="T5" fmla="*/ 240 h 243"/>
                  <a:gd name="T6" fmla="*/ 299 w 314"/>
                  <a:gd name="T7" fmla="*/ 168 h 243"/>
                  <a:gd name="T8" fmla="*/ 311 w 314"/>
                  <a:gd name="T9" fmla="*/ 145 h 243"/>
                  <a:gd name="T10" fmla="*/ 263 w 314"/>
                  <a:gd name="T11" fmla="*/ 0 h 243"/>
                  <a:gd name="T12" fmla="*/ 125 w 314"/>
                  <a:gd name="T13" fmla="*/ 45 h 243"/>
                  <a:gd name="T14" fmla="*/ 96 w 314"/>
                  <a:gd name="T15" fmla="*/ 32 h 243"/>
                  <a:gd name="T16" fmla="*/ 0 w 314"/>
                  <a:gd name="T17" fmla="*/ 6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243">
                    <a:moveTo>
                      <a:pt x="0" y="62"/>
                    </a:moveTo>
                    <a:cubicBezTo>
                      <a:pt x="57" y="228"/>
                      <a:pt x="57" y="228"/>
                      <a:pt x="57" y="228"/>
                    </a:cubicBezTo>
                    <a:cubicBezTo>
                      <a:pt x="60" y="238"/>
                      <a:pt x="71" y="243"/>
                      <a:pt x="80" y="240"/>
                    </a:cubicBezTo>
                    <a:cubicBezTo>
                      <a:pt x="299" y="168"/>
                      <a:pt x="299" y="168"/>
                      <a:pt x="299" y="168"/>
                    </a:cubicBezTo>
                    <a:cubicBezTo>
                      <a:pt x="309" y="165"/>
                      <a:pt x="314" y="155"/>
                      <a:pt x="311" y="145"/>
                    </a:cubicBezTo>
                    <a:cubicBezTo>
                      <a:pt x="263" y="0"/>
                      <a:pt x="263" y="0"/>
                      <a:pt x="263" y="0"/>
                    </a:cubicBezTo>
                    <a:cubicBezTo>
                      <a:pt x="125" y="45"/>
                      <a:pt x="125" y="45"/>
                      <a:pt x="125" y="45"/>
                    </a:cubicBezTo>
                    <a:cubicBezTo>
                      <a:pt x="96" y="32"/>
                      <a:pt x="96" y="32"/>
                      <a:pt x="96" y="32"/>
                    </a:cubicBezTo>
                    <a:lnTo>
                      <a:pt x="0" y="6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60"/>
              <p:cNvSpPr>
                <a:spLocks/>
              </p:cNvSpPr>
              <p:nvPr/>
            </p:nvSpPr>
            <p:spPr bwMode="auto">
              <a:xfrm>
                <a:off x="8303791" y="3387720"/>
                <a:ext cx="534502" cy="436707"/>
              </a:xfrm>
              <a:custGeom>
                <a:avLst/>
                <a:gdLst>
                  <a:gd name="T0" fmla="*/ 0 w 292"/>
                  <a:gd name="T1" fmla="*/ 79 h 239"/>
                  <a:gd name="T2" fmla="*/ 48 w 292"/>
                  <a:gd name="T3" fmla="*/ 224 h 239"/>
                  <a:gd name="T4" fmla="*/ 70 w 292"/>
                  <a:gd name="T5" fmla="*/ 236 h 239"/>
                  <a:gd name="T6" fmla="*/ 278 w 292"/>
                  <a:gd name="T7" fmla="*/ 168 h 239"/>
                  <a:gd name="T8" fmla="*/ 289 w 292"/>
                  <a:gd name="T9" fmla="*/ 145 h 239"/>
                  <a:gd name="T10" fmla="*/ 241 w 292"/>
                  <a:gd name="T11" fmla="*/ 0 h 239"/>
                  <a:gd name="T12" fmla="*/ 0 w 292"/>
                  <a:gd name="T13" fmla="*/ 79 h 239"/>
                </a:gdLst>
                <a:ahLst/>
                <a:cxnLst>
                  <a:cxn ang="0">
                    <a:pos x="T0" y="T1"/>
                  </a:cxn>
                  <a:cxn ang="0">
                    <a:pos x="T2" y="T3"/>
                  </a:cxn>
                  <a:cxn ang="0">
                    <a:pos x="T4" y="T5"/>
                  </a:cxn>
                  <a:cxn ang="0">
                    <a:pos x="T6" y="T7"/>
                  </a:cxn>
                  <a:cxn ang="0">
                    <a:pos x="T8" y="T9"/>
                  </a:cxn>
                  <a:cxn ang="0">
                    <a:pos x="T10" y="T11"/>
                  </a:cxn>
                  <a:cxn ang="0">
                    <a:pos x="T12" y="T13"/>
                  </a:cxn>
                </a:cxnLst>
                <a:rect l="0" t="0" r="r" b="b"/>
                <a:pathLst>
                  <a:path w="292" h="239">
                    <a:moveTo>
                      <a:pt x="0" y="79"/>
                    </a:moveTo>
                    <a:cubicBezTo>
                      <a:pt x="48" y="224"/>
                      <a:pt x="48" y="224"/>
                      <a:pt x="48" y="224"/>
                    </a:cubicBezTo>
                    <a:cubicBezTo>
                      <a:pt x="51" y="234"/>
                      <a:pt x="61" y="239"/>
                      <a:pt x="70" y="236"/>
                    </a:cubicBezTo>
                    <a:cubicBezTo>
                      <a:pt x="278" y="168"/>
                      <a:pt x="278" y="168"/>
                      <a:pt x="278" y="168"/>
                    </a:cubicBezTo>
                    <a:cubicBezTo>
                      <a:pt x="287" y="165"/>
                      <a:pt x="292" y="155"/>
                      <a:pt x="289" y="145"/>
                    </a:cubicBezTo>
                    <a:cubicBezTo>
                      <a:pt x="241" y="0"/>
                      <a:pt x="241" y="0"/>
                      <a:pt x="241" y="0"/>
                    </a:cubicBezTo>
                    <a:lnTo>
                      <a:pt x="0" y="79"/>
                    </a:lnTo>
                    <a:close/>
                  </a:path>
                </a:pathLst>
              </a:custGeom>
              <a:solidFill>
                <a:srgbClr val="E4E4E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Freeform 61"/>
              <p:cNvSpPr>
                <a:spLocks/>
              </p:cNvSpPr>
              <p:nvPr/>
            </p:nvSpPr>
            <p:spPr bwMode="auto">
              <a:xfrm>
                <a:off x="8308849" y="3396150"/>
                <a:ext cx="531130" cy="436707"/>
              </a:xfrm>
              <a:custGeom>
                <a:avLst/>
                <a:gdLst>
                  <a:gd name="T0" fmla="*/ 0 w 291"/>
                  <a:gd name="T1" fmla="*/ 78 h 239"/>
                  <a:gd name="T2" fmla="*/ 47 w 291"/>
                  <a:gd name="T3" fmla="*/ 223 h 239"/>
                  <a:gd name="T4" fmla="*/ 70 w 291"/>
                  <a:gd name="T5" fmla="*/ 236 h 239"/>
                  <a:gd name="T6" fmla="*/ 277 w 291"/>
                  <a:gd name="T7" fmla="*/ 168 h 239"/>
                  <a:gd name="T8" fmla="*/ 288 w 291"/>
                  <a:gd name="T9" fmla="*/ 144 h 239"/>
                  <a:gd name="T10" fmla="*/ 241 w 291"/>
                  <a:gd name="T11" fmla="*/ 0 h 239"/>
                  <a:gd name="T12" fmla="*/ 0 w 291"/>
                  <a:gd name="T13" fmla="*/ 78 h 239"/>
                </a:gdLst>
                <a:ahLst/>
                <a:cxnLst>
                  <a:cxn ang="0">
                    <a:pos x="T0" y="T1"/>
                  </a:cxn>
                  <a:cxn ang="0">
                    <a:pos x="T2" y="T3"/>
                  </a:cxn>
                  <a:cxn ang="0">
                    <a:pos x="T4" y="T5"/>
                  </a:cxn>
                  <a:cxn ang="0">
                    <a:pos x="T6" y="T7"/>
                  </a:cxn>
                  <a:cxn ang="0">
                    <a:pos x="T8" y="T9"/>
                  </a:cxn>
                  <a:cxn ang="0">
                    <a:pos x="T10" y="T11"/>
                  </a:cxn>
                  <a:cxn ang="0">
                    <a:pos x="T12" y="T13"/>
                  </a:cxn>
                </a:cxnLst>
                <a:rect l="0" t="0" r="r" b="b"/>
                <a:pathLst>
                  <a:path w="291" h="239">
                    <a:moveTo>
                      <a:pt x="0" y="78"/>
                    </a:moveTo>
                    <a:cubicBezTo>
                      <a:pt x="47" y="223"/>
                      <a:pt x="47" y="223"/>
                      <a:pt x="47" y="223"/>
                    </a:cubicBezTo>
                    <a:cubicBezTo>
                      <a:pt x="50" y="233"/>
                      <a:pt x="61" y="239"/>
                      <a:pt x="70" y="236"/>
                    </a:cubicBezTo>
                    <a:cubicBezTo>
                      <a:pt x="277" y="168"/>
                      <a:pt x="277" y="168"/>
                      <a:pt x="277" y="168"/>
                    </a:cubicBezTo>
                    <a:cubicBezTo>
                      <a:pt x="286" y="165"/>
                      <a:pt x="291" y="154"/>
                      <a:pt x="288" y="144"/>
                    </a:cubicBezTo>
                    <a:cubicBezTo>
                      <a:pt x="241" y="0"/>
                      <a:pt x="241" y="0"/>
                      <a:pt x="241" y="0"/>
                    </a:cubicBezTo>
                    <a:lnTo>
                      <a:pt x="0"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Freeform 62"/>
              <p:cNvSpPr>
                <a:spLocks/>
              </p:cNvSpPr>
              <p:nvPr/>
            </p:nvSpPr>
            <p:spPr bwMode="auto">
              <a:xfrm>
                <a:off x="8315593" y="3499004"/>
                <a:ext cx="48898" cy="48898"/>
              </a:xfrm>
              <a:custGeom>
                <a:avLst/>
                <a:gdLst>
                  <a:gd name="T0" fmla="*/ 23 w 29"/>
                  <a:gd name="T1" fmla="*/ 0 h 29"/>
                  <a:gd name="T2" fmla="*/ 0 w 29"/>
                  <a:gd name="T3" fmla="*/ 7 h 29"/>
                  <a:gd name="T4" fmla="*/ 7 w 29"/>
                  <a:gd name="T5" fmla="*/ 29 h 29"/>
                  <a:gd name="T6" fmla="*/ 29 w 29"/>
                  <a:gd name="T7" fmla="*/ 23 h 29"/>
                  <a:gd name="T8" fmla="*/ 23 w 29"/>
                  <a:gd name="T9" fmla="*/ 0 h 29"/>
                </a:gdLst>
                <a:ahLst/>
                <a:cxnLst>
                  <a:cxn ang="0">
                    <a:pos x="T0" y="T1"/>
                  </a:cxn>
                  <a:cxn ang="0">
                    <a:pos x="T2" y="T3"/>
                  </a:cxn>
                  <a:cxn ang="0">
                    <a:pos x="T4" y="T5"/>
                  </a:cxn>
                  <a:cxn ang="0">
                    <a:pos x="T6" y="T7"/>
                  </a:cxn>
                  <a:cxn ang="0">
                    <a:pos x="T8" y="T9"/>
                  </a:cxn>
                </a:cxnLst>
                <a:rect l="0" t="0" r="r" b="b"/>
                <a:pathLst>
                  <a:path w="29" h="29">
                    <a:moveTo>
                      <a:pt x="23" y="0"/>
                    </a:moveTo>
                    <a:lnTo>
                      <a:pt x="0" y="7"/>
                    </a:lnTo>
                    <a:lnTo>
                      <a:pt x="7" y="29"/>
                    </a:lnTo>
                    <a:lnTo>
                      <a:pt x="29" y="23"/>
                    </a:lnTo>
                    <a:lnTo>
                      <a:pt x="23"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63"/>
              <p:cNvSpPr>
                <a:spLocks/>
              </p:cNvSpPr>
              <p:nvPr/>
            </p:nvSpPr>
            <p:spPr bwMode="auto">
              <a:xfrm>
                <a:off x="8310535" y="3402895"/>
                <a:ext cx="534502" cy="438393"/>
              </a:xfrm>
              <a:custGeom>
                <a:avLst/>
                <a:gdLst>
                  <a:gd name="T0" fmla="*/ 0 w 292"/>
                  <a:gd name="T1" fmla="*/ 79 h 239"/>
                  <a:gd name="T2" fmla="*/ 48 w 292"/>
                  <a:gd name="T3" fmla="*/ 224 h 239"/>
                  <a:gd name="T4" fmla="*/ 70 w 292"/>
                  <a:gd name="T5" fmla="*/ 236 h 239"/>
                  <a:gd name="T6" fmla="*/ 277 w 292"/>
                  <a:gd name="T7" fmla="*/ 168 h 239"/>
                  <a:gd name="T8" fmla="*/ 289 w 292"/>
                  <a:gd name="T9" fmla="*/ 145 h 239"/>
                  <a:gd name="T10" fmla="*/ 241 w 292"/>
                  <a:gd name="T11" fmla="*/ 0 h 239"/>
                  <a:gd name="T12" fmla="*/ 0 w 292"/>
                  <a:gd name="T13" fmla="*/ 79 h 239"/>
                </a:gdLst>
                <a:ahLst/>
                <a:cxnLst>
                  <a:cxn ang="0">
                    <a:pos x="T0" y="T1"/>
                  </a:cxn>
                  <a:cxn ang="0">
                    <a:pos x="T2" y="T3"/>
                  </a:cxn>
                  <a:cxn ang="0">
                    <a:pos x="T4" y="T5"/>
                  </a:cxn>
                  <a:cxn ang="0">
                    <a:pos x="T6" y="T7"/>
                  </a:cxn>
                  <a:cxn ang="0">
                    <a:pos x="T8" y="T9"/>
                  </a:cxn>
                  <a:cxn ang="0">
                    <a:pos x="T10" y="T11"/>
                  </a:cxn>
                  <a:cxn ang="0">
                    <a:pos x="T12" y="T13"/>
                  </a:cxn>
                </a:cxnLst>
                <a:rect l="0" t="0" r="r" b="b"/>
                <a:pathLst>
                  <a:path w="292" h="239">
                    <a:moveTo>
                      <a:pt x="0" y="79"/>
                    </a:moveTo>
                    <a:cubicBezTo>
                      <a:pt x="48" y="224"/>
                      <a:pt x="48" y="224"/>
                      <a:pt x="48" y="224"/>
                    </a:cubicBezTo>
                    <a:cubicBezTo>
                      <a:pt x="51" y="234"/>
                      <a:pt x="61" y="239"/>
                      <a:pt x="70" y="236"/>
                    </a:cubicBezTo>
                    <a:cubicBezTo>
                      <a:pt x="277" y="168"/>
                      <a:pt x="277" y="168"/>
                      <a:pt x="277" y="168"/>
                    </a:cubicBezTo>
                    <a:cubicBezTo>
                      <a:pt x="287" y="165"/>
                      <a:pt x="292" y="155"/>
                      <a:pt x="289" y="145"/>
                    </a:cubicBezTo>
                    <a:cubicBezTo>
                      <a:pt x="241" y="0"/>
                      <a:pt x="241" y="0"/>
                      <a:pt x="241" y="0"/>
                    </a:cubicBezTo>
                    <a:lnTo>
                      <a:pt x="0" y="7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Freeform 64"/>
              <p:cNvSpPr>
                <a:spLocks/>
              </p:cNvSpPr>
              <p:nvPr/>
            </p:nvSpPr>
            <p:spPr bwMode="auto">
              <a:xfrm>
                <a:off x="8302104" y="3411325"/>
                <a:ext cx="556422" cy="443452"/>
              </a:xfrm>
              <a:custGeom>
                <a:avLst/>
                <a:gdLst>
                  <a:gd name="T0" fmla="*/ 0 w 304"/>
                  <a:gd name="T1" fmla="*/ 83 h 243"/>
                  <a:gd name="T2" fmla="*/ 47 w 304"/>
                  <a:gd name="T3" fmla="*/ 228 h 243"/>
                  <a:gd name="T4" fmla="*/ 71 w 304"/>
                  <a:gd name="T5" fmla="*/ 240 h 243"/>
                  <a:gd name="T6" fmla="*/ 289 w 304"/>
                  <a:gd name="T7" fmla="*/ 168 h 243"/>
                  <a:gd name="T8" fmla="*/ 301 w 304"/>
                  <a:gd name="T9" fmla="*/ 145 h 243"/>
                  <a:gd name="T10" fmla="*/ 254 w 304"/>
                  <a:gd name="T11" fmla="*/ 0 h 243"/>
                  <a:gd name="T12" fmla="*/ 0 w 304"/>
                  <a:gd name="T13" fmla="*/ 83 h 243"/>
                </a:gdLst>
                <a:ahLst/>
                <a:cxnLst>
                  <a:cxn ang="0">
                    <a:pos x="T0" y="T1"/>
                  </a:cxn>
                  <a:cxn ang="0">
                    <a:pos x="T2" y="T3"/>
                  </a:cxn>
                  <a:cxn ang="0">
                    <a:pos x="T4" y="T5"/>
                  </a:cxn>
                  <a:cxn ang="0">
                    <a:pos x="T6" y="T7"/>
                  </a:cxn>
                  <a:cxn ang="0">
                    <a:pos x="T8" y="T9"/>
                  </a:cxn>
                  <a:cxn ang="0">
                    <a:pos x="T10" y="T11"/>
                  </a:cxn>
                  <a:cxn ang="0">
                    <a:pos x="T12" y="T13"/>
                  </a:cxn>
                </a:cxnLst>
                <a:rect l="0" t="0" r="r" b="b"/>
                <a:pathLst>
                  <a:path w="304" h="243">
                    <a:moveTo>
                      <a:pt x="0" y="83"/>
                    </a:moveTo>
                    <a:cubicBezTo>
                      <a:pt x="47" y="228"/>
                      <a:pt x="47" y="228"/>
                      <a:pt x="47" y="228"/>
                    </a:cubicBezTo>
                    <a:cubicBezTo>
                      <a:pt x="50" y="238"/>
                      <a:pt x="61" y="243"/>
                      <a:pt x="71" y="240"/>
                    </a:cubicBezTo>
                    <a:cubicBezTo>
                      <a:pt x="289" y="168"/>
                      <a:pt x="289" y="168"/>
                      <a:pt x="289" y="168"/>
                    </a:cubicBezTo>
                    <a:cubicBezTo>
                      <a:pt x="299" y="165"/>
                      <a:pt x="304" y="155"/>
                      <a:pt x="301" y="145"/>
                    </a:cubicBezTo>
                    <a:cubicBezTo>
                      <a:pt x="254" y="0"/>
                      <a:pt x="254" y="0"/>
                      <a:pt x="254" y="0"/>
                    </a:cubicBezTo>
                    <a:lnTo>
                      <a:pt x="0" y="83"/>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8" name="Freeform 67"/>
            <p:cNvSpPr>
              <a:spLocks/>
            </p:cNvSpPr>
            <p:nvPr/>
          </p:nvSpPr>
          <p:spPr bwMode="auto">
            <a:xfrm>
              <a:off x="4294208" y="3907164"/>
              <a:ext cx="456941" cy="566539"/>
            </a:xfrm>
            <a:custGeom>
              <a:avLst/>
              <a:gdLst>
                <a:gd name="T0" fmla="*/ 238 w 271"/>
                <a:gd name="T1" fmla="*/ 56 h 336"/>
                <a:gd name="T2" fmla="*/ 113 w 271"/>
                <a:gd name="T3" fmla="*/ 0 h 336"/>
                <a:gd name="T4" fmla="*/ 0 w 271"/>
                <a:gd name="T5" fmla="*/ 253 h 336"/>
                <a:gd name="T6" fmla="*/ 186 w 271"/>
                <a:gd name="T7" fmla="*/ 336 h 336"/>
                <a:gd name="T8" fmla="*/ 271 w 271"/>
                <a:gd name="T9" fmla="*/ 141 h 336"/>
                <a:gd name="T10" fmla="*/ 238 w 271"/>
                <a:gd name="T11" fmla="*/ 56 h 336"/>
              </a:gdLst>
              <a:ahLst/>
              <a:cxnLst>
                <a:cxn ang="0">
                  <a:pos x="T0" y="T1"/>
                </a:cxn>
                <a:cxn ang="0">
                  <a:pos x="T2" y="T3"/>
                </a:cxn>
                <a:cxn ang="0">
                  <a:pos x="T4" y="T5"/>
                </a:cxn>
                <a:cxn ang="0">
                  <a:pos x="T6" y="T7"/>
                </a:cxn>
                <a:cxn ang="0">
                  <a:pos x="T8" y="T9"/>
                </a:cxn>
                <a:cxn ang="0">
                  <a:pos x="T10" y="T11"/>
                </a:cxn>
              </a:cxnLst>
              <a:rect l="0" t="0" r="r" b="b"/>
              <a:pathLst>
                <a:path w="271" h="336">
                  <a:moveTo>
                    <a:pt x="238" y="56"/>
                  </a:moveTo>
                  <a:lnTo>
                    <a:pt x="113" y="0"/>
                  </a:lnTo>
                  <a:lnTo>
                    <a:pt x="0" y="253"/>
                  </a:lnTo>
                  <a:lnTo>
                    <a:pt x="186" y="336"/>
                  </a:lnTo>
                  <a:lnTo>
                    <a:pt x="271" y="141"/>
                  </a:lnTo>
                  <a:lnTo>
                    <a:pt x="238" y="5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9" name="Group 38"/>
            <p:cNvGrpSpPr/>
            <p:nvPr/>
          </p:nvGrpSpPr>
          <p:grpSpPr>
            <a:xfrm>
              <a:off x="4363339" y="3873441"/>
              <a:ext cx="515956" cy="564853"/>
              <a:chOff x="7639456" y="3922222"/>
              <a:chExt cx="515956" cy="564853"/>
            </a:xfrm>
          </p:grpSpPr>
          <p:sp>
            <p:nvSpPr>
              <p:cNvPr id="416" name="Freeform 65"/>
              <p:cNvSpPr>
                <a:spLocks/>
              </p:cNvSpPr>
              <p:nvPr/>
            </p:nvSpPr>
            <p:spPr bwMode="auto">
              <a:xfrm>
                <a:off x="7698471" y="3922222"/>
                <a:ext cx="456941" cy="564853"/>
              </a:xfrm>
              <a:custGeom>
                <a:avLst/>
                <a:gdLst>
                  <a:gd name="T0" fmla="*/ 238 w 271"/>
                  <a:gd name="T1" fmla="*/ 55 h 335"/>
                  <a:gd name="T2" fmla="*/ 112 w 271"/>
                  <a:gd name="T3" fmla="*/ 0 h 335"/>
                  <a:gd name="T4" fmla="*/ 0 w 271"/>
                  <a:gd name="T5" fmla="*/ 253 h 335"/>
                  <a:gd name="T6" fmla="*/ 186 w 271"/>
                  <a:gd name="T7" fmla="*/ 335 h 335"/>
                  <a:gd name="T8" fmla="*/ 271 w 271"/>
                  <a:gd name="T9" fmla="*/ 141 h 335"/>
                  <a:gd name="T10" fmla="*/ 238 w 271"/>
                  <a:gd name="T11" fmla="*/ 55 h 335"/>
                </a:gdLst>
                <a:ahLst/>
                <a:cxnLst>
                  <a:cxn ang="0">
                    <a:pos x="T0" y="T1"/>
                  </a:cxn>
                  <a:cxn ang="0">
                    <a:pos x="T2" y="T3"/>
                  </a:cxn>
                  <a:cxn ang="0">
                    <a:pos x="T4" y="T5"/>
                  </a:cxn>
                  <a:cxn ang="0">
                    <a:pos x="T6" y="T7"/>
                  </a:cxn>
                  <a:cxn ang="0">
                    <a:pos x="T8" y="T9"/>
                  </a:cxn>
                  <a:cxn ang="0">
                    <a:pos x="T10" y="T11"/>
                  </a:cxn>
                </a:cxnLst>
                <a:rect l="0" t="0" r="r" b="b"/>
                <a:pathLst>
                  <a:path w="271" h="335">
                    <a:moveTo>
                      <a:pt x="238" y="55"/>
                    </a:moveTo>
                    <a:lnTo>
                      <a:pt x="112" y="0"/>
                    </a:lnTo>
                    <a:lnTo>
                      <a:pt x="0" y="253"/>
                    </a:lnTo>
                    <a:lnTo>
                      <a:pt x="186" y="335"/>
                    </a:lnTo>
                    <a:lnTo>
                      <a:pt x="271" y="141"/>
                    </a:lnTo>
                    <a:lnTo>
                      <a:pt x="238" y="5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66"/>
              <p:cNvSpPr>
                <a:spLocks/>
              </p:cNvSpPr>
              <p:nvPr/>
            </p:nvSpPr>
            <p:spPr bwMode="auto">
              <a:xfrm>
                <a:off x="8054244" y="4014959"/>
                <a:ext cx="99482" cy="145007"/>
              </a:xfrm>
              <a:custGeom>
                <a:avLst/>
                <a:gdLst>
                  <a:gd name="T0" fmla="*/ 27 w 59"/>
                  <a:gd name="T1" fmla="*/ 0 h 86"/>
                  <a:gd name="T2" fmla="*/ 0 w 59"/>
                  <a:gd name="T3" fmla="*/ 60 h 86"/>
                  <a:gd name="T4" fmla="*/ 59 w 59"/>
                  <a:gd name="T5" fmla="*/ 86 h 86"/>
                  <a:gd name="T6" fmla="*/ 27 w 59"/>
                  <a:gd name="T7" fmla="*/ 0 h 86"/>
                </a:gdLst>
                <a:ahLst/>
                <a:cxnLst>
                  <a:cxn ang="0">
                    <a:pos x="T0" y="T1"/>
                  </a:cxn>
                  <a:cxn ang="0">
                    <a:pos x="T2" y="T3"/>
                  </a:cxn>
                  <a:cxn ang="0">
                    <a:pos x="T4" y="T5"/>
                  </a:cxn>
                  <a:cxn ang="0">
                    <a:pos x="T6" y="T7"/>
                  </a:cxn>
                </a:cxnLst>
                <a:rect l="0" t="0" r="r" b="b"/>
                <a:pathLst>
                  <a:path w="59" h="86">
                    <a:moveTo>
                      <a:pt x="27" y="0"/>
                    </a:moveTo>
                    <a:lnTo>
                      <a:pt x="0" y="60"/>
                    </a:lnTo>
                    <a:lnTo>
                      <a:pt x="59" y="86"/>
                    </a:lnTo>
                    <a:lnTo>
                      <a:pt x="27" y="0"/>
                    </a:lnTo>
                    <a:close/>
                  </a:path>
                </a:pathLst>
              </a:custGeom>
              <a:solidFill>
                <a:srgbClr val="E4E4E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Freeform 68"/>
              <p:cNvSpPr>
                <a:spLocks/>
              </p:cNvSpPr>
              <p:nvPr/>
            </p:nvSpPr>
            <p:spPr bwMode="auto">
              <a:xfrm>
                <a:off x="7927784" y="4050368"/>
                <a:ext cx="99482" cy="143321"/>
              </a:xfrm>
              <a:custGeom>
                <a:avLst/>
                <a:gdLst>
                  <a:gd name="T0" fmla="*/ 26 w 59"/>
                  <a:gd name="T1" fmla="*/ 0 h 85"/>
                  <a:gd name="T2" fmla="*/ 0 w 59"/>
                  <a:gd name="T3" fmla="*/ 59 h 85"/>
                  <a:gd name="T4" fmla="*/ 59 w 59"/>
                  <a:gd name="T5" fmla="*/ 85 h 85"/>
                  <a:gd name="T6" fmla="*/ 26 w 59"/>
                  <a:gd name="T7" fmla="*/ 0 h 85"/>
                </a:gdLst>
                <a:ahLst/>
                <a:cxnLst>
                  <a:cxn ang="0">
                    <a:pos x="T0" y="T1"/>
                  </a:cxn>
                  <a:cxn ang="0">
                    <a:pos x="T2" y="T3"/>
                  </a:cxn>
                  <a:cxn ang="0">
                    <a:pos x="T4" y="T5"/>
                  </a:cxn>
                  <a:cxn ang="0">
                    <a:pos x="T6" y="T7"/>
                  </a:cxn>
                </a:cxnLst>
                <a:rect l="0" t="0" r="r" b="b"/>
                <a:pathLst>
                  <a:path w="59" h="85">
                    <a:moveTo>
                      <a:pt x="26" y="0"/>
                    </a:moveTo>
                    <a:lnTo>
                      <a:pt x="0" y="59"/>
                    </a:lnTo>
                    <a:lnTo>
                      <a:pt x="59" y="85"/>
                    </a:lnTo>
                    <a:lnTo>
                      <a:pt x="26" y="0"/>
                    </a:lnTo>
                    <a:close/>
                  </a:path>
                </a:pathLst>
              </a:custGeom>
              <a:solidFill>
                <a:srgbClr val="E4E4E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Freeform 69"/>
              <p:cNvSpPr>
                <a:spLocks/>
              </p:cNvSpPr>
              <p:nvPr/>
            </p:nvSpPr>
            <p:spPr bwMode="auto">
              <a:xfrm>
                <a:off x="7743996" y="4068915"/>
                <a:ext cx="112971" cy="53956"/>
              </a:xfrm>
              <a:custGeom>
                <a:avLst/>
                <a:gdLst>
                  <a:gd name="T0" fmla="*/ 66 w 67"/>
                  <a:gd name="T1" fmla="*/ 32 h 32"/>
                  <a:gd name="T2" fmla="*/ 0 w 67"/>
                  <a:gd name="T3" fmla="*/ 3 h 32"/>
                  <a:gd name="T4" fmla="*/ 1 w 67"/>
                  <a:gd name="T5" fmla="*/ 0 h 32"/>
                  <a:gd name="T6" fmla="*/ 67 w 67"/>
                  <a:gd name="T7" fmla="*/ 30 h 32"/>
                  <a:gd name="T8" fmla="*/ 66 w 67"/>
                  <a:gd name="T9" fmla="*/ 32 h 32"/>
                </a:gdLst>
                <a:ahLst/>
                <a:cxnLst>
                  <a:cxn ang="0">
                    <a:pos x="T0" y="T1"/>
                  </a:cxn>
                  <a:cxn ang="0">
                    <a:pos x="T2" y="T3"/>
                  </a:cxn>
                  <a:cxn ang="0">
                    <a:pos x="T4" y="T5"/>
                  </a:cxn>
                  <a:cxn ang="0">
                    <a:pos x="T6" y="T7"/>
                  </a:cxn>
                  <a:cxn ang="0">
                    <a:pos x="T8" y="T9"/>
                  </a:cxn>
                </a:cxnLst>
                <a:rect l="0" t="0" r="r" b="b"/>
                <a:pathLst>
                  <a:path w="67" h="32">
                    <a:moveTo>
                      <a:pt x="66" y="32"/>
                    </a:moveTo>
                    <a:lnTo>
                      <a:pt x="0" y="3"/>
                    </a:lnTo>
                    <a:lnTo>
                      <a:pt x="1" y="0"/>
                    </a:lnTo>
                    <a:lnTo>
                      <a:pt x="67" y="30"/>
                    </a:lnTo>
                    <a:lnTo>
                      <a:pt x="66" y="32"/>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Freeform 70"/>
              <p:cNvSpPr>
                <a:spLocks/>
              </p:cNvSpPr>
              <p:nvPr/>
            </p:nvSpPr>
            <p:spPr bwMode="auto">
              <a:xfrm>
                <a:off x="7738938" y="4080718"/>
                <a:ext cx="112971" cy="52270"/>
              </a:xfrm>
              <a:custGeom>
                <a:avLst/>
                <a:gdLst>
                  <a:gd name="T0" fmla="*/ 66 w 67"/>
                  <a:gd name="T1" fmla="*/ 31 h 31"/>
                  <a:gd name="T2" fmla="*/ 0 w 67"/>
                  <a:gd name="T3" fmla="*/ 2 h 31"/>
                  <a:gd name="T4" fmla="*/ 1 w 67"/>
                  <a:gd name="T5" fmla="*/ 0 h 31"/>
                  <a:gd name="T6" fmla="*/ 67 w 67"/>
                  <a:gd name="T7" fmla="*/ 29 h 31"/>
                  <a:gd name="T8" fmla="*/ 66 w 67"/>
                  <a:gd name="T9" fmla="*/ 31 h 31"/>
                </a:gdLst>
                <a:ahLst/>
                <a:cxnLst>
                  <a:cxn ang="0">
                    <a:pos x="T0" y="T1"/>
                  </a:cxn>
                  <a:cxn ang="0">
                    <a:pos x="T2" y="T3"/>
                  </a:cxn>
                  <a:cxn ang="0">
                    <a:pos x="T4" y="T5"/>
                  </a:cxn>
                  <a:cxn ang="0">
                    <a:pos x="T6" y="T7"/>
                  </a:cxn>
                  <a:cxn ang="0">
                    <a:pos x="T8" y="T9"/>
                  </a:cxn>
                </a:cxnLst>
                <a:rect l="0" t="0" r="r" b="b"/>
                <a:pathLst>
                  <a:path w="67" h="31">
                    <a:moveTo>
                      <a:pt x="66" y="31"/>
                    </a:moveTo>
                    <a:lnTo>
                      <a:pt x="0" y="2"/>
                    </a:lnTo>
                    <a:lnTo>
                      <a:pt x="1" y="0"/>
                    </a:lnTo>
                    <a:lnTo>
                      <a:pt x="67" y="29"/>
                    </a:lnTo>
                    <a:lnTo>
                      <a:pt x="66" y="31"/>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Freeform 71"/>
              <p:cNvSpPr>
                <a:spLocks/>
              </p:cNvSpPr>
              <p:nvPr/>
            </p:nvSpPr>
            <p:spPr bwMode="auto">
              <a:xfrm>
                <a:off x="7735566" y="4092521"/>
                <a:ext cx="111284" cy="52270"/>
              </a:xfrm>
              <a:custGeom>
                <a:avLst/>
                <a:gdLst>
                  <a:gd name="T0" fmla="*/ 66 w 66"/>
                  <a:gd name="T1" fmla="*/ 31 h 31"/>
                  <a:gd name="T2" fmla="*/ 0 w 66"/>
                  <a:gd name="T3" fmla="*/ 2 h 31"/>
                  <a:gd name="T4" fmla="*/ 0 w 66"/>
                  <a:gd name="T5" fmla="*/ 0 h 31"/>
                  <a:gd name="T6" fmla="*/ 66 w 66"/>
                  <a:gd name="T7" fmla="*/ 29 h 31"/>
                  <a:gd name="T8" fmla="*/ 66 w 66"/>
                  <a:gd name="T9" fmla="*/ 31 h 31"/>
                </a:gdLst>
                <a:ahLst/>
                <a:cxnLst>
                  <a:cxn ang="0">
                    <a:pos x="T0" y="T1"/>
                  </a:cxn>
                  <a:cxn ang="0">
                    <a:pos x="T2" y="T3"/>
                  </a:cxn>
                  <a:cxn ang="0">
                    <a:pos x="T4" y="T5"/>
                  </a:cxn>
                  <a:cxn ang="0">
                    <a:pos x="T6" y="T7"/>
                  </a:cxn>
                  <a:cxn ang="0">
                    <a:pos x="T8" y="T9"/>
                  </a:cxn>
                </a:cxnLst>
                <a:rect l="0" t="0" r="r" b="b"/>
                <a:pathLst>
                  <a:path w="66" h="31">
                    <a:moveTo>
                      <a:pt x="66" y="31"/>
                    </a:moveTo>
                    <a:lnTo>
                      <a:pt x="0" y="2"/>
                    </a:lnTo>
                    <a:lnTo>
                      <a:pt x="0" y="0"/>
                    </a:lnTo>
                    <a:lnTo>
                      <a:pt x="66" y="29"/>
                    </a:lnTo>
                    <a:lnTo>
                      <a:pt x="66" y="31"/>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Freeform 72"/>
              <p:cNvSpPr>
                <a:spLocks/>
              </p:cNvSpPr>
              <p:nvPr/>
            </p:nvSpPr>
            <p:spPr bwMode="auto">
              <a:xfrm>
                <a:off x="7730507" y="4102638"/>
                <a:ext cx="112971" cy="53956"/>
              </a:xfrm>
              <a:custGeom>
                <a:avLst/>
                <a:gdLst>
                  <a:gd name="T0" fmla="*/ 66 w 67"/>
                  <a:gd name="T1" fmla="*/ 32 h 32"/>
                  <a:gd name="T2" fmla="*/ 0 w 67"/>
                  <a:gd name="T3" fmla="*/ 2 h 32"/>
                  <a:gd name="T4" fmla="*/ 1 w 67"/>
                  <a:gd name="T5" fmla="*/ 0 h 32"/>
                  <a:gd name="T6" fmla="*/ 67 w 67"/>
                  <a:gd name="T7" fmla="*/ 29 h 32"/>
                  <a:gd name="T8" fmla="*/ 66 w 67"/>
                  <a:gd name="T9" fmla="*/ 32 h 32"/>
                </a:gdLst>
                <a:ahLst/>
                <a:cxnLst>
                  <a:cxn ang="0">
                    <a:pos x="T0" y="T1"/>
                  </a:cxn>
                  <a:cxn ang="0">
                    <a:pos x="T2" y="T3"/>
                  </a:cxn>
                  <a:cxn ang="0">
                    <a:pos x="T4" y="T5"/>
                  </a:cxn>
                  <a:cxn ang="0">
                    <a:pos x="T6" y="T7"/>
                  </a:cxn>
                  <a:cxn ang="0">
                    <a:pos x="T8" y="T9"/>
                  </a:cxn>
                </a:cxnLst>
                <a:rect l="0" t="0" r="r" b="b"/>
                <a:pathLst>
                  <a:path w="67" h="32">
                    <a:moveTo>
                      <a:pt x="66" y="32"/>
                    </a:moveTo>
                    <a:lnTo>
                      <a:pt x="0" y="2"/>
                    </a:lnTo>
                    <a:lnTo>
                      <a:pt x="1" y="0"/>
                    </a:lnTo>
                    <a:lnTo>
                      <a:pt x="67" y="29"/>
                    </a:lnTo>
                    <a:lnTo>
                      <a:pt x="66" y="32"/>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Freeform 73"/>
              <p:cNvSpPr>
                <a:spLocks/>
              </p:cNvSpPr>
              <p:nvPr/>
            </p:nvSpPr>
            <p:spPr bwMode="auto">
              <a:xfrm>
                <a:off x="7791208" y="4342068"/>
                <a:ext cx="112971" cy="52270"/>
              </a:xfrm>
              <a:custGeom>
                <a:avLst/>
                <a:gdLst>
                  <a:gd name="T0" fmla="*/ 67 w 67"/>
                  <a:gd name="T1" fmla="*/ 31 h 31"/>
                  <a:gd name="T2" fmla="*/ 0 w 67"/>
                  <a:gd name="T3" fmla="*/ 2 h 31"/>
                  <a:gd name="T4" fmla="*/ 0 w 67"/>
                  <a:gd name="T5" fmla="*/ 0 h 31"/>
                  <a:gd name="T6" fmla="*/ 67 w 67"/>
                  <a:gd name="T7" fmla="*/ 30 h 31"/>
                  <a:gd name="T8" fmla="*/ 67 w 67"/>
                  <a:gd name="T9" fmla="*/ 31 h 31"/>
                </a:gdLst>
                <a:ahLst/>
                <a:cxnLst>
                  <a:cxn ang="0">
                    <a:pos x="T0" y="T1"/>
                  </a:cxn>
                  <a:cxn ang="0">
                    <a:pos x="T2" y="T3"/>
                  </a:cxn>
                  <a:cxn ang="0">
                    <a:pos x="T4" y="T5"/>
                  </a:cxn>
                  <a:cxn ang="0">
                    <a:pos x="T6" y="T7"/>
                  </a:cxn>
                  <a:cxn ang="0">
                    <a:pos x="T8" y="T9"/>
                  </a:cxn>
                </a:cxnLst>
                <a:rect l="0" t="0" r="r" b="b"/>
                <a:pathLst>
                  <a:path w="67" h="31">
                    <a:moveTo>
                      <a:pt x="67" y="31"/>
                    </a:moveTo>
                    <a:lnTo>
                      <a:pt x="0" y="2"/>
                    </a:lnTo>
                    <a:lnTo>
                      <a:pt x="0" y="0"/>
                    </a:lnTo>
                    <a:lnTo>
                      <a:pt x="67" y="30"/>
                    </a:lnTo>
                    <a:lnTo>
                      <a:pt x="67" y="31"/>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Freeform 74"/>
              <p:cNvSpPr>
                <a:spLocks/>
              </p:cNvSpPr>
              <p:nvPr/>
            </p:nvSpPr>
            <p:spPr bwMode="auto">
              <a:xfrm>
                <a:off x="7786149" y="4353871"/>
                <a:ext cx="112971" cy="50584"/>
              </a:xfrm>
              <a:custGeom>
                <a:avLst/>
                <a:gdLst>
                  <a:gd name="T0" fmla="*/ 66 w 67"/>
                  <a:gd name="T1" fmla="*/ 30 h 30"/>
                  <a:gd name="T2" fmla="*/ 0 w 67"/>
                  <a:gd name="T3" fmla="*/ 2 h 30"/>
                  <a:gd name="T4" fmla="*/ 1 w 67"/>
                  <a:gd name="T5" fmla="*/ 0 h 30"/>
                  <a:gd name="T6" fmla="*/ 67 w 67"/>
                  <a:gd name="T7" fmla="*/ 29 h 30"/>
                  <a:gd name="T8" fmla="*/ 66 w 67"/>
                  <a:gd name="T9" fmla="*/ 30 h 30"/>
                </a:gdLst>
                <a:ahLst/>
                <a:cxnLst>
                  <a:cxn ang="0">
                    <a:pos x="T0" y="T1"/>
                  </a:cxn>
                  <a:cxn ang="0">
                    <a:pos x="T2" y="T3"/>
                  </a:cxn>
                  <a:cxn ang="0">
                    <a:pos x="T4" y="T5"/>
                  </a:cxn>
                  <a:cxn ang="0">
                    <a:pos x="T6" y="T7"/>
                  </a:cxn>
                  <a:cxn ang="0">
                    <a:pos x="T8" y="T9"/>
                  </a:cxn>
                </a:cxnLst>
                <a:rect l="0" t="0" r="r" b="b"/>
                <a:pathLst>
                  <a:path w="67" h="30">
                    <a:moveTo>
                      <a:pt x="66" y="30"/>
                    </a:moveTo>
                    <a:lnTo>
                      <a:pt x="0" y="2"/>
                    </a:lnTo>
                    <a:lnTo>
                      <a:pt x="1" y="0"/>
                    </a:lnTo>
                    <a:lnTo>
                      <a:pt x="67" y="29"/>
                    </a:lnTo>
                    <a:lnTo>
                      <a:pt x="66" y="30"/>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Freeform 75"/>
              <p:cNvSpPr>
                <a:spLocks/>
              </p:cNvSpPr>
              <p:nvPr/>
            </p:nvSpPr>
            <p:spPr bwMode="auto">
              <a:xfrm>
                <a:off x="7781091" y="4363987"/>
                <a:ext cx="112971" cy="53956"/>
              </a:xfrm>
              <a:custGeom>
                <a:avLst/>
                <a:gdLst>
                  <a:gd name="T0" fmla="*/ 66 w 67"/>
                  <a:gd name="T1" fmla="*/ 32 h 32"/>
                  <a:gd name="T2" fmla="*/ 0 w 67"/>
                  <a:gd name="T3" fmla="*/ 2 h 32"/>
                  <a:gd name="T4" fmla="*/ 1 w 67"/>
                  <a:gd name="T5" fmla="*/ 0 h 32"/>
                  <a:gd name="T6" fmla="*/ 67 w 67"/>
                  <a:gd name="T7" fmla="*/ 30 h 32"/>
                  <a:gd name="T8" fmla="*/ 66 w 67"/>
                  <a:gd name="T9" fmla="*/ 32 h 32"/>
                </a:gdLst>
                <a:ahLst/>
                <a:cxnLst>
                  <a:cxn ang="0">
                    <a:pos x="T0" y="T1"/>
                  </a:cxn>
                  <a:cxn ang="0">
                    <a:pos x="T2" y="T3"/>
                  </a:cxn>
                  <a:cxn ang="0">
                    <a:pos x="T4" y="T5"/>
                  </a:cxn>
                  <a:cxn ang="0">
                    <a:pos x="T6" y="T7"/>
                  </a:cxn>
                  <a:cxn ang="0">
                    <a:pos x="T8" y="T9"/>
                  </a:cxn>
                </a:cxnLst>
                <a:rect l="0" t="0" r="r" b="b"/>
                <a:pathLst>
                  <a:path w="67" h="32">
                    <a:moveTo>
                      <a:pt x="66" y="32"/>
                    </a:moveTo>
                    <a:lnTo>
                      <a:pt x="0" y="2"/>
                    </a:lnTo>
                    <a:lnTo>
                      <a:pt x="1" y="0"/>
                    </a:lnTo>
                    <a:lnTo>
                      <a:pt x="67" y="30"/>
                    </a:lnTo>
                    <a:lnTo>
                      <a:pt x="66" y="32"/>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Freeform 76"/>
              <p:cNvSpPr>
                <a:spLocks/>
              </p:cNvSpPr>
              <p:nvPr/>
            </p:nvSpPr>
            <p:spPr bwMode="auto">
              <a:xfrm>
                <a:off x="7777719" y="4375790"/>
                <a:ext cx="111284" cy="52270"/>
              </a:xfrm>
              <a:custGeom>
                <a:avLst/>
                <a:gdLst>
                  <a:gd name="T0" fmla="*/ 66 w 66"/>
                  <a:gd name="T1" fmla="*/ 31 h 31"/>
                  <a:gd name="T2" fmla="*/ 0 w 66"/>
                  <a:gd name="T3" fmla="*/ 2 h 31"/>
                  <a:gd name="T4" fmla="*/ 0 w 66"/>
                  <a:gd name="T5" fmla="*/ 0 h 31"/>
                  <a:gd name="T6" fmla="*/ 66 w 66"/>
                  <a:gd name="T7" fmla="*/ 29 h 31"/>
                  <a:gd name="T8" fmla="*/ 66 w 66"/>
                  <a:gd name="T9" fmla="*/ 31 h 31"/>
                </a:gdLst>
                <a:ahLst/>
                <a:cxnLst>
                  <a:cxn ang="0">
                    <a:pos x="T0" y="T1"/>
                  </a:cxn>
                  <a:cxn ang="0">
                    <a:pos x="T2" y="T3"/>
                  </a:cxn>
                  <a:cxn ang="0">
                    <a:pos x="T4" y="T5"/>
                  </a:cxn>
                  <a:cxn ang="0">
                    <a:pos x="T6" y="T7"/>
                  </a:cxn>
                  <a:cxn ang="0">
                    <a:pos x="T8" y="T9"/>
                  </a:cxn>
                </a:cxnLst>
                <a:rect l="0" t="0" r="r" b="b"/>
                <a:pathLst>
                  <a:path w="66" h="31">
                    <a:moveTo>
                      <a:pt x="66" y="31"/>
                    </a:moveTo>
                    <a:lnTo>
                      <a:pt x="0" y="2"/>
                    </a:lnTo>
                    <a:lnTo>
                      <a:pt x="0" y="0"/>
                    </a:lnTo>
                    <a:lnTo>
                      <a:pt x="66" y="29"/>
                    </a:lnTo>
                    <a:lnTo>
                      <a:pt x="66" y="31"/>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Freeform 77"/>
              <p:cNvSpPr>
                <a:spLocks/>
              </p:cNvSpPr>
              <p:nvPr/>
            </p:nvSpPr>
            <p:spPr bwMode="auto">
              <a:xfrm>
                <a:off x="7713646" y="4141419"/>
                <a:ext cx="252919" cy="114657"/>
              </a:xfrm>
              <a:custGeom>
                <a:avLst/>
                <a:gdLst>
                  <a:gd name="T0" fmla="*/ 148 w 150"/>
                  <a:gd name="T1" fmla="*/ 68 h 68"/>
                  <a:gd name="T2" fmla="*/ 0 w 150"/>
                  <a:gd name="T3" fmla="*/ 2 h 68"/>
                  <a:gd name="T4" fmla="*/ 1 w 150"/>
                  <a:gd name="T5" fmla="*/ 0 h 68"/>
                  <a:gd name="T6" fmla="*/ 150 w 150"/>
                  <a:gd name="T7" fmla="*/ 66 h 68"/>
                  <a:gd name="T8" fmla="*/ 148 w 150"/>
                  <a:gd name="T9" fmla="*/ 68 h 68"/>
                </a:gdLst>
                <a:ahLst/>
                <a:cxnLst>
                  <a:cxn ang="0">
                    <a:pos x="T0" y="T1"/>
                  </a:cxn>
                  <a:cxn ang="0">
                    <a:pos x="T2" y="T3"/>
                  </a:cxn>
                  <a:cxn ang="0">
                    <a:pos x="T4" y="T5"/>
                  </a:cxn>
                  <a:cxn ang="0">
                    <a:pos x="T6" y="T7"/>
                  </a:cxn>
                  <a:cxn ang="0">
                    <a:pos x="T8" y="T9"/>
                  </a:cxn>
                </a:cxnLst>
                <a:rect l="0" t="0" r="r" b="b"/>
                <a:pathLst>
                  <a:path w="150" h="68">
                    <a:moveTo>
                      <a:pt x="148" y="68"/>
                    </a:moveTo>
                    <a:lnTo>
                      <a:pt x="0" y="2"/>
                    </a:lnTo>
                    <a:lnTo>
                      <a:pt x="1" y="0"/>
                    </a:lnTo>
                    <a:lnTo>
                      <a:pt x="150" y="66"/>
                    </a:lnTo>
                    <a:lnTo>
                      <a:pt x="148" y="6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Freeform 78"/>
              <p:cNvSpPr>
                <a:spLocks/>
              </p:cNvSpPr>
              <p:nvPr/>
            </p:nvSpPr>
            <p:spPr bwMode="auto">
              <a:xfrm>
                <a:off x="7706901" y="4151535"/>
                <a:ext cx="252919" cy="116343"/>
              </a:xfrm>
              <a:custGeom>
                <a:avLst/>
                <a:gdLst>
                  <a:gd name="T0" fmla="*/ 149 w 150"/>
                  <a:gd name="T1" fmla="*/ 69 h 69"/>
                  <a:gd name="T2" fmla="*/ 0 w 150"/>
                  <a:gd name="T3" fmla="*/ 3 h 69"/>
                  <a:gd name="T4" fmla="*/ 2 w 150"/>
                  <a:gd name="T5" fmla="*/ 0 h 69"/>
                  <a:gd name="T6" fmla="*/ 150 w 150"/>
                  <a:gd name="T7" fmla="*/ 67 h 69"/>
                  <a:gd name="T8" fmla="*/ 149 w 150"/>
                  <a:gd name="T9" fmla="*/ 69 h 69"/>
                </a:gdLst>
                <a:ahLst/>
                <a:cxnLst>
                  <a:cxn ang="0">
                    <a:pos x="T0" y="T1"/>
                  </a:cxn>
                  <a:cxn ang="0">
                    <a:pos x="T2" y="T3"/>
                  </a:cxn>
                  <a:cxn ang="0">
                    <a:pos x="T4" y="T5"/>
                  </a:cxn>
                  <a:cxn ang="0">
                    <a:pos x="T6" y="T7"/>
                  </a:cxn>
                  <a:cxn ang="0">
                    <a:pos x="T8" y="T9"/>
                  </a:cxn>
                </a:cxnLst>
                <a:rect l="0" t="0" r="r" b="b"/>
                <a:pathLst>
                  <a:path w="150" h="69">
                    <a:moveTo>
                      <a:pt x="149" y="69"/>
                    </a:moveTo>
                    <a:lnTo>
                      <a:pt x="0" y="3"/>
                    </a:lnTo>
                    <a:lnTo>
                      <a:pt x="2" y="0"/>
                    </a:lnTo>
                    <a:lnTo>
                      <a:pt x="150" y="67"/>
                    </a:lnTo>
                    <a:lnTo>
                      <a:pt x="149" y="6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Freeform 79"/>
              <p:cNvSpPr>
                <a:spLocks/>
              </p:cNvSpPr>
              <p:nvPr/>
            </p:nvSpPr>
            <p:spPr bwMode="auto">
              <a:xfrm>
                <a:off x="7701843" y="4163338"/>
                <a:ext cx="254605" cy="114657"/>
              </a:xfrm>
              <a:custGeom>
                <a:avLst/>
                <a:gdLst>
                  <a:gd name="T0" fmla="*/ 150 w 151"/>
                  <a:gd name="T1" fmla="*/ 68 h 68"/>
                  <a:gd name="T2" fmla="*/ 0 w 151"/>
                  <a:gd name="T3" fmla="*/ 2 h 68"/>
                  <a:gd name="T4" fmla="*/ 1 w 151"/>
                  <a:gd name="T5" fmla="*/ 0 h 68"/>
                  <a:gd name="T6" fmla="*/ 151 w 151"/>
                  <a:gd name="T7" fmla="*/ 66 h 68"/>
                  <a:gd name="T8" fmla="*/ 150 w 151"/>
                  <a:gd name="T9" fmla="*/ 68 h 68"/>
                </a:gdLst>
                <a:ahLst/>
                <a:cxnLst>
                  <a:cxn ang="0">
                    <a:pos x="T0" y="T1"/>
                  </a:cxn>
                  <a:cxn ang="0">
                    <a:pos x="T2" y="T3"/>
                  </a:cxn>
                  <a:cxn ang="0">
                    <a:pos x="T4" y="T5"/>
                  </a:cxn>
                  <a:cxn ang="0">
                    <a:pos x="T6" y="T7"/>
                  </a:cxn>
                  <a:cxn ang="0">
                    <a:pos x="T8" y="T9"/>
                  </a:cxn>
                </a:cxnLst>
                <a:rect l="0" t="0" r="r" b="b"/>
                <a:pathLst>
                  <a:path w="151" h="68">
                    <a:moveTo>
                      <a:pt x="150" y="68"/>
                    </a:moveTo>
                    <a:lnTo>
                      <a:pt x="0" y="2"/>
                    </a:lnTo>
                    <a:lnTo>
                      <a:pt x="1" y="0"/>
                    </a:lnTo>
                    <a:lnTo>
                      <a:pt x="151" y="66"/>
                    </a:lnTo>
                    <a:lnTo>
                      <a:pt x="150" y="6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Freeform 80"/>
              <p:cNvSpPr>
                <a:spLocks/>
              </p:cNvSpPr>
              <p:nvPr/>
            </p:nvSpPr>
            <p:spPr bwMode="auto">
              <a:xfrm>
                <a:off x="7698471" y="4173455"/>
                <a:ext cx="252919" cy="116343"/>
              </a:xfrm>
              <a:custGeom>
                <a:avLst/>
                <a:gdLst>
                  <a:gd name="T0" fmla="*/ 149 w 150"/>
                  <a:gd name="T1" fmla="*/ 69 h 69"/>
                  <a:gd name="T2" fmla="*/ 0 w 150"/>
                  <a:gd name="T3" fmla="*/ 3 h 69"/>
                  <a:gd name="T4" fmla="*/ 1 w 150"/>
                  <a:gd name="T5" fmla="*/ 0 h 69"/>
                  <a:gd name="T6" fmla="*/ 150 w 150"/>
                  <a:gd name="T7" fmla="*/ 67 h 69"/>
                  <a:gd name="T8" fmla="*/ 149 w 150"/>
                  <a:gd name="T9" fmla="*/ 69 h 69"/>
                </a:gdLst>
                <a:ahLst/>
                <a:cxnLst>
                  <a:cxn ang="0">
                    <a:pos x="T0" y="T1"/>
                  </a:cxn>
                  <a:cxn ang="0">
                    <a:pos x="T2" y="T3"/>
                  </a:cxn>
                  <a:cxn ang="0">
                    <a:pos x="T4" y="T5"/>
                  </a:cxn>
                  <a:cxn ang="0">
                    <a:pos x="T6" y="T7"/>
                  </a:cxn>
                  <a:cxn ang="0">
                    <a:pos x="T8" y="T9"/>
                  </a:cxn>
                </a:cxnLst>
                <a:rect l="0" t="0" r="r" b="b"/>
                <a:pathLst>
                  <a:path w="150" h="69">
                    <a:moveTo>
                      <a:pt x="149" y="69"/>
                    </a:moveTo>
                    <a:lnTo>
                      <a:pt x="0" y="3"/>
                    </a:lnTo>
                    <a:lnTo>
                      <a:pt x="1" y="0"/>
                    </a:lnTo>
                    <a:lnTo>
                      <a:pt x="150" y="67"/>
                    </a:lnTo>
                    <a:lnTo>
                      <a:pt x="149" y="6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Freeform 81"/>
              <p:cNvSpPr>
                <a:spLocks/>
              </p:cNvSpPr>
              <p:nvPr/>
            </p:nvSpPr>
            <p:spPr bwMode="auto">
              <a:xfrm>
                <a:off x="7681609" y="4208864"/>
                <a:ext cx="254605" cy="114657"/>
              </a:xfrm>
              <a:custGeom>
                <a:avLst/>
                <a:gdLst>
                  <a:gd name="T0" fmla="*/ 150 w 151"/>
                  <a:gd name="T1" fmla="*/ 68 h 68"/>
                  <a:gd name="T2" fmla="*/ 0 w 151"/>
                  <a:gd name="T3" fmla="*/ 2 h 68"/>
                  <a:gd name="T4" fmla="*/ 1 w 151"/>
                  <a:gd name="T5" fmla="*/ 0 h 68"/>
                  <a:gd name="T6" fmla="*/ 151 w 151"/>
                  <a:gd name="T7" fmla="*/ 66 h 68"/>
                  <a:gd name="T8" fmla="*/ 150 w 151"/>
                  <a:gd name="T9" fmla="*/ 68 h 68"/>
                </a:gdLst>
                <a:ahLst/>
                <a:cxnLst>
                  <a:cxn ang="0">
                    <a:pos x="T0" y="T1"/>
                  </a:cxn>
                  <a:cxn ang="0">
                    <a:pos x="T2" y="T3"/>
                  </a:cxn>
                  <a:cxn ang="0">
                    <a:pos x="T4" y="T5"/>
                  </a:cxn>
                  <a:cxn ang="0">
                    <a:pos x="T6" y="T7"/>
                  </a:cxn>
                  <a:cxn ang="0">
                    <a:pos x="T8" y="T9"/>
                  </a:cxn>
                </a:cxnLst>
                <a:rect l="0" t="0" r="r" b="b"/>
                <a:pathLst>
                  <a:path w="151" h="68">
                    <a:moveTo>
                      <a:pt x="150" y="68"/>
                    </a:moveTo>
                    <a:lnTo>
                      <a:pt x="0" y="2"/>
                    </a:lnTo>
                    <a:lnTo>
                      <a:pt x="1" y="0"/>
                    </a:lnTo>
                    <a:lnTo>
                      <a:pt x="151" y="66"/>
                    </a:lnTo>
                    <a:lnTo>
                      <a:pt x="150" y="6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Freeform 82"/>
              <p:cNvSpPr>
                <a:spLocks/>
              </p:cNvSpPr>
              <p:nvPr/>
            </p:nvSpPr>
            <p:spPr bwMode="auto">
              <a:xfrm>
                <a:off x="7678237" y="4220667"/>
                <a:ext cx="252919" cy="114657"/>
              </a:xfrm>
              <a:custGeom>
                <a:avLst/>
                <a:gdLst>
                  <a:gd name="T0" fmla="*/ 149 w 150"/>
                  <a:gd name="T1" fmla="*/ 68 h 68"/>
                  <a:gd name="T2" fmla="*/ 0 w 150"/>
                  <a:gd name="T3" fmla="*/ 2 h 68"/>
                  <a:gd name="T4" fmla="*/ 1 w 150"/>
                  <a:gd name="T5" fmla="*/ 0 h 68"/>
                  <a:gd name="T6" fmla="*/ 150 w 150"/>
                  <a:gd name="T7" fmla="*/ 66 h 68"/>
                  <a:gd name="T8" fmla="*/ 149 w 150"/>
                  <a:gd name="T9" fmla="*/ 68 h 68"/>
                </a:gdLst>
                <a:ahLst/>
                <a:cxnLst>
                  <a:cxn ang="0">
                    <a:pos x="T0" y="T1"/>
                  </a:cxn>
                  <a:cxn ang="0">
                    <a:pos x="T2" y="T3"/>
                  </a:cxn>
                  <a:cxn ang="0">
                    <a:pos x="T4" y="T5"/>
                  </a:cxn>
                  <a:cxn ang="0">
                    <a:pos x="T6" y="T7"/>
                  </a:cxn>
                  <a:cxn ang="0">
                    <a:pos x="T8" y="T9"/>
                  </a:cxn>
                </a:cxnLst>
                <a:rect l="0" t="0" r="r" b="b"/>
                <a:pathLst>
                  <a:path w="150" h="68">
                    <a:moveTo>
                      <a:pt x="149" y="68"/>
                    </a:moveTo>
                    <a:lnTo>
                      <a:pt x="0" y="2"/>
                    </a:lnTo>
                    <a:lnTo>
                      <a:pt x="1" y="0"/>
                    </a:lnTo>
                    <a:lnTo>
                      <a:pt x="150" y="66"/>
                    </a:lnTo>
                    <a:lnTo>
                      <a:pt x="149" y="6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Freeform 83"/>
              <p:cNvSpPr>
                <a:spLocks/>
              </p:cNvSpPr>
              <p:nvPr/>
            </p:nvSpPr>
            <p:spPr bwMode="auto">
              <a:xfrm>
                <a:off x="7673179" y="4230783"/>
                <a:ext cx="252919" cy="114657"/>
              </a:xfrm>
              <a:custGeom>
                <a:avLst/>
                <a:gdLst>
                  <a:gd name="T0" fmla="*/ 149 w 150"/>
                  <a:gd name="T1" fmla="*/ 68 h 68"/>
                  <a:gd name="T2" fmla="*/ 0 w 150"/>
                  <a:gd name="T3" fmla="*/ 2 h 68"/>
                  <a:gd name="T4" fmla="*/ 1 w 150"/>
                  <a:gd name="T5" fmla="*/ 0 h 68"/>
                  <a:gd name="T6" fmla="*/ 150 w 150"/>
                  <a:gd name="T7" fmla="*/ 66 h 68"/>
                  <a:gd name="T8" fmla="*/ 149 w 150"/>
                  <a:gd name="T9" fmla="*/ 68 h 68"/>
                </a:gdLst>
                <a:ahLst/>
                <a:cxnLst>
                  <a:cxn ang="0">
                    <a:pos x="T0" y="T1"/>
                  </a:cxn>
                  <a:cxn ang="0">
                    <a:pos x="T2" y="T3"/>
                  </a:cxn>
                  <a:cxn ang="0">
                    <a:pos x="T4" y="T5"/>
                  </a:cxn>
                  <a:cxn ang="0">
                    <a:pos x="T6" y="T7"/>
                  </a:cxn>
                  <a:cxn ang="0">
                    <a:pos x="T8" y="T9"/>
                  </a:cxn>
                </a:cxnLst>
                <a:rect l="0" t="0" r="r" b="b"/>
                <a:pathLst>
                  <a:path w="150" h="68">
                    <a:moveTo>
                      <a:pt x="149" y="68"/>
                    </a:moveTo>
                    <a:lnTo>
                      <a:pt x="0" y="2"/>
                    </a:lnTo>
                    <a:lnTo>
                      <a:pt x="1" y="0"/>
                    </a:lnTo>
                    <a:lnTo>
                      <a:pt x="150" y="66"/>
                    </a:lnTo>
                    <a:lnTo>
                      <a:pt x="149" y="6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84"/>
              <p:cNvSpPr>
                <a:spLocks/>
              </p:cNvSpPr>
              <p:nvPr/>
            </p:nvSpPr>
            <p:spPr bwMode="auto">
              <a:xfrm>
                <a:off x="7668120" y="4242586"/>
                <a:ext cx="252919" cy="114657"/>
              </a:xfrm>
              <a:custGeom>
                <a:avLst/>
                <a:gdLst>
                  <a:gd name="T0" fmla="*/ 149 w 150"/>
                  <a:gd name="T1" fmla="*/ 68 h 68"/>
                  <a:gd name="T2" fmla="*/ 0 w 150"/>
                  <a:gd name="T3" fmla="*/ 2 h 68"/>
                  <a:gd name="T4" fmla="*/ 1 w 150"/>
                  <a:gd name="T5" fmla="*/ 0 h 68"/>
                  <a:gd name="T6" fmla="*/ 150 w 150"/>
                  <a:gd name="T7" fmla="*/ 66 h 68"/>
                  <a:gd name="T8" fmla="*/ 149 w 150"/>
                  <a:gd name="T9" fmla="*/ 68 h 68"/>
                </a:gdLst>
                <a:ahLst/>
                <a:cxnLst>
                  <a:cxn ang="0">
                    <a:pos x="T0" y="T1"/>
                  </a:cxn>
                  <a:cxn ang="0">
                    <a:pos x="T2" y="T3"/>
                  </a:cxn>
                  <a:cxn ang="0">
                    <a:pos x="T4" y="T5"/>
                  </a:cxn>
                  <a:cxn ang="0">
                    <a:pos x="T6" y="T7"/>
                  </a:cxn>
                  <a:cxn ang="0">
                    <a:pos x="T8" y="T9"/>
                  </a:cxn>
                </a:cxnLst>
                <a:rect l="0" t="0" r="r" b="b"/>
                <a:pathLst>
                  <a:path w="150" h="68">
                    <a:moveTo>
                      <a:pt x="149" y="68"/>
                    </a:moveTo>
                    <a:lnTo>
                      <a:pt x="0" y="2"/>
                    </a:lnTo>
                    <a:lnTo>
                      <a:pt x="1" y="0"/>
                    </a:lnTo>
                    <a:lnTo>
                      <a:pt x="150" y="66"/>
                    </a:lnTo>
                    <a:lnTo>
                      <a:pt x="149" y="6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Freeform 85"/>
              <p:cNvSpPr>
                <a:spLocks/>
              </p:cNvSpPr>
              <p:nvPr/>
            </p:nvSpPr>
            <p:spPr bwMode="auto">
              <a:xfrm>
                <a:off x="7639456" y="4284739"/>
                <a:ext cx="45525" cy="45525"/>
              </a:xfrm>
              <a:custGeom>
                <a:avLst/>
                <a:gdLst>
                  <a:gd name="T0" fmla="*/ 23 w 25"/>
                  <a:gd name="T1" fmla="*/ 17 h 25"/>
                  <a:gd name="T2" fmla="*/ 8 w 25"/>
                  <a:gd name="T3" fmla="*/ 22 h 25"/>
                  <a:gd name="T4" fmla="*/ 3 w 25"/>
                  <a:gd name="T5" fmla="*/ 8 h 25"/>
                  <a:gd name="T6" fmla="*/ 17 w 25"/>
                  <a:gd name="T7" fmla="*/ 2 h 25"/>
                  <a:gd name="T8" fmla="*/ 23 w 25"/>
                  <a:gd name="T9" fmla="*/ 17 h 25"/>
                </a:gdLst>
                <a:ahLst/>
                <a:cxnLst>
                  <a:cxn ang="0">
                    <a:pos x="T0" y="T1"/>
                  </a:cxn>
                  <a:cxn ang="0">
                    <a:pos x="T2" y="T3"/>
                  </a:cxn>
                  <a:cxn ang="0">
                    <a:pos x="T4" y="T5"/>
                  </a:cxn>
                  <a:cxn ang="0">
                    <a:pos x="T6" y="T7"/>
                  </a:cxn>
                  <a:cxn ang="0">
                    <a:pos x="T8" y="T9"/>
                  </a:cxn>
                </a:cxnLst>
                <a:rect l="0" t="0" r="r" b="b"/>
                <a:pathLst>
                  <a:path w="25" h="25">
                    <a:moveTo>
                      <a:pt x="23" y="17"/>
                    </a:moveTo>
                    <a:cubicBezTo>
                      <a:pt x="20" y="22"/>
                      <a:pt x="14" y="25"/>
                      <a:pt x="8" y="22"/>
                    </a:cubicBezTo>
                    <a:cubicBezTo>
                      <a:pt x="3" y="20"/>
                      <a:pt x="0" y="13"/>
                      <a:pt x="3" y="8"/>
                    </a:cubicBezTo>
                    <a:cubicBezTo>
                      <a:pt x="5" y="2"/>
                      <a:pt x="12" y="0"/>
                      <a:pt x="17" y="2"/>
                    </a:cubicBezTo>
                    <a:cubicBezTo>
                      <a:pt x="23" y="5"/>
                      <a:pt x="25" y="11"/>
                      <a:pt x="23" y="17"/>
                    </a:cubicBezTo>
                    <a:close/>
                  </a:path>
                </a:pathLst>
              </a:custGeom>
              <a:solidFill>
                <a:srgbClr val="EB1C2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Freeform 86"/>
              <p:cNvSpPr>
                <a:spLocks/>
              </p:cNvSpPr>
              <p:nvPr/>
            </p:nvSpPr>
            <p:spPr bwMode="auto">
              <a:xfrm>
                <a:off x="7688354" y="4303287"/>
                <a:ext cx="45525" cy="47212"/>
              </a:xfrm>
              <a:custGeom>
                <a:avLst/>
                <a:gdLst>
                  <a:gd name="T0" fmla="*/ 23 w 25"/>
                  <a:gd name="T1" fmla="*/ 17 h 25"/>
                  <a:gd name="T2" fmla="*/ 8 w 25"/>
                  <a:gd name="T3" fmla="*/ 23 h 25"/>
                  <a:gd name="T4" fmla="*/ 3 w 25"/>
                  <a:gd name="T5" fmla="*/ 8 h 25"/>
                  <a:gd name="T6" fmla="*/ 17 w 25"/>
                  <a:gd name="T7" fmla="*/ 3 h 25"/>
                  <a:gd name="T8" fmla="*/ 23 w 25"/>
                  <a:gd name="T9" fmla="*/ 17 h 25"/>
                </a:gdLst>
                <a:ahLst/>
                <a:cxnLst>
                  <a:cxn ang="0">
                    <a:pos x="T0" y="T1"/>
                  </a:cxn>
                  <a:cxn ang="0">
                    <a:pos x="T2" y="T3"/>
                  </a:cxn>
                  <a:cxn ang="0">
                    <a:pos x="T4" y="T5"/>
                  </a:cxn>
                  <a:cxn ang="0">
                    <a:pos x="T6" y="T7"/>
                  </a:cxn>
                  <a:cxn ang="0">
                    <a:pos x="T8" y="T9"/>
                  </a:cxn>
                </a:cxnLst>
                <a:rect l="0" t="0" r="r" b="b"/>
                <a:pathLst>
                  <a:path w="25" h="25">
                    <a:moveTo>
                      <a:pt x="23" y="17"/>
                    </a:moveTo>
                    <a:cubicBezTo>
                      <a:pt x="20" y="23"/>
                      <a:pt x="14" y="25"/>
                      <a:pt x="8" y="23"/>
                    </a:cubicBezTo>
                    <a:cubicBezTo>
                      <a:pt x="3" y="20"/>
                      <a:pt x="0" y="14"/>
                      <a:pt x="3" y="8"/>
                    </a:cubicBezTo>
                    <a:cubicBezTo>
                      <a:pt x="5" y="3"/>
                      <a:pt x="11" y="0"/>
                      <a:pt x="17" y="3"/>
                    </a:cubicBezTo>
                    <a:cubicBezTo>
                      <a:pt x="22" y="5"/>
                      <a:pt x="25" y="12"/>
                      <a:pt x="23" y="17"/>
                    </a:cubicBezTo>
                    <a:close/>
                  </a:path>
                </a:pathLst>
              </a:custGeom>
              <a:solidFill>
                <a:srgbClr val="FAEC2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Freeform 87"/>
              <p:cNvSpPr>
                <a:spLocks/>
              </p:cNvSpPr>
              <p:nvPr/>
            </p:nvSpPr>
            <p:spPr bwMode="auto">
              <a:xfrm>
                <a:off x="7735566" y="4325206"/>
                <a:ext cx="45525" cy="45525"/>
              </a:xfrm>
              <a:custGeom>
                <a:avLst/>
                <a:gdLst>
                  <a:gd name="T0" fmla="*/ 22 w 25"/>
                  <a:gd name="T1" fmla="*/ 16 h 24"/>
                  <a:gd name="T2" fmla="*/ 8 w 25"/>
                  <a:gd name="T3" fmla="*/ 22 h 24"/>
                  <a:gd name="T4" fmla="*/ 2 w 25"/>
                  <a:gd name="T5" fmla="*/ 8 h 24"/>
                  <a:gd name="T6" fmla="*/ 17 w 25"/>
                  <a:gd name="T7" fmla="*/ 2 h 24"/>
                  <a:gd name="T8" fmla="*/ 22 w 25"/>
                  <a:gd name="T9" fmla="*/ 16 h 24"/>
                </a:gdLst>
                <a:ahLst/>
                <a:cxnLst>
                  <a:cxn ang="0">
                    <a:pos x="T0" y="T1"/>
                  </a:cxn>
                  <a:cxn ang="0">
                    <a:pos x="T2" y="T3"/>
                  </a:cxn>
                  <a:cxn ang="0">
                    <a:pos x="T4" y="T5"/>
                  </a:cxn>
                  <a:cxn ang="0">
                    <a:pos x="T6" y="T7"/>
                  </a:cxn>
                  <a:cxn ang="0">
                    <a:pos x="T8" y="T9"/>
                  </a:cxn>
                </a:cxnLst>
                <a:rect l="0" t="0" r="r" b="b"/>
                <a:pathLst>
                  <a:path w="25" h="24">
                    <a:moveTo>
                      <a:pt x="22" y="16"/>
                    </a:moveTo>
                    <a:cubicBezTo>
                      <a:pt x="20" y="22"/>
                      <a:pt x="13" y="24"/>
                      <a:pt x="8" y="22"/>
                    </a:cubicBezTo>
                    <a:cubicBezTo>
                      <a:pt x="2" y="20"/>
                      <a:pt x="0" y="13"/>
                      <a:pt x="2" y="8"/>
                    </a:cubicBezTo>
                    <a:cubicBezTo>
                      <a:pt x="5" y="2"/>
                      <a:pt x="11" y="0"/>
                      <a:pt x="17" y="2"/>
                    </a:cubicBezTo>
                    <a:cubicBezTo>
                      <a:pt x="22" y="4"/>
                      <a:pt x="25" y="11"/>
                      <a:pt x="22" y="16"/>
                    </a:cubicBezTo>
                    <a:close/>
                  </a:path>
                </a:pathLst>
              </a:custGeom>
              <a:solidFill>
                <a:srgbClr val="8AC43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 name="Group 39"/>
            <p:cNvGrpSpPr/>
            <p:nvPr/>
          </p:nvGrpSpPr>
          <p:grpSpPr>
            <a:xfrm>
              <a:off x="3579290" y="3246202"/>
              <a:ext cx="593517" cy="397926"/>
              <a:chOff x="6855407" y="3294983"/>
              <a:chExt cx="593517" cy="397926"/>
            </a:xfrm>
          </p:grpSpPr>
          <p:sp>
            <p:nvSpPr>
              <p:cNvPr id="410" name="Freeform 88"/>
              <p:cNvSpPr>
                <a:spLocks/>
              </p:cNvSpPr>
              <p:nvPr/>
            </p:nvSpPr>
            <p:spPr bwMode="auto">
              <a:xfrm>
                <a:off x="7029078" y="3374231"/>
                <a:ext cx="419846" cy="315306"/>
              </a:xfrm>
              <a:custGeom>
                <a:avLst/>
                <a:gdLst>
                  <a:gd name="T0" fmla="*/ 249 w 249"/>
                  <a:gd name="T1" fmla="*/ 29 h 187"/>
                  <a:gd name="T2" fmla="*/ 13 w 249"/>
                  <a:gd name="T3" fmla="*/ 0 h 187"/>
                  <a:gd name="T4" fmla="*/ 0 w 249"/>
                  <a:gd name="T5" fmla="*/ 156 h 187"/>
                  <a:gd name="T6" fmla="*/ 236 w 249"/>
                  <a:gd name="T7" fmla="*/ 187 h 187"/>
                  <a:gd name="T8" fmla="*/ 249 w 249"/>
                  <a:gd name="T9" fmla="*/ 29 h 187"/>
                </a:gdLst>
                <a:ahLst/>
                <a:cxnLst>
                  <a:cxn ang="0">
                    <a:pos x="T0" y="T1"/>
                  </a:cxn>
                  <a:cxn ang="0">
                    <a:pos x="T2" y="T3"/>
                  </a:cxn>
                  <a:cxn ang="0">
                    <a:pos x="T4" y="T5"/>
                  </a:cxn>
                  <a:cxn ang="0">
                    <a:pos x="T6" y="T7"/>
                  </a:cxn>
                  <a:cxn ang="0">
                    <a:pos x="T8" y="T9"/>
                  </a:cxn>
                </a:cxnLst>
                <a:rect l="0" t="0" r="r" b="b"/>
                <a:pathLst>
                  <a:path w="249" h="187">
                    <a:moveTo>
                      <a:pt x="249" y="29"/>
                    </a:moveTo>
                    <a:lnTo>
                      <a:pt x="13" y="0"/>
                    </a:lnTo>
                    <a:lnTo>
                      <a:pt x="0" y="156"/>
                    </a:lnTo>
                    <a:lnTo>
                      <a:pt x="236" y="187"/>
                    </a:lnTo>
                    <a:lnTo>
                      <a:pt x="249" y="29"/>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Freeform 89"/>
              <p:cNvSpPr>
                <a:spLocks/>
              </p:cNvSpPr>
              <p:nvPr/>
            </p:nvSpPr>
            <p:spPr bwMode="auto">
              <a:xfrm>
                <a:off x="7029078" y="3399522"/>
                <a:ext cx="397926" cy="290014"/>
              </a:xfrm>
              <a:custGeom>
                <a:avLst/>
                <a:gdLst>
                  <a:gd name="T0" fmla="*/ 0 w 236"/>
                  <a:gd name="T1" fmla="*/ 141 h 172"/>
                  <a:gd name="T2" fmla="*/ 131 w 236"/>
                  <a:gd name="T3" fmla="*/ 0 h 172"/>
                  <a:gd name="T4" fmla="*/ 236 w 236"/>
                  <a:gd name="T5" fmla="*/ 172 h 172"/>
                  <a:gd name="T6" fmla="*/ 0 w 236"/>
                  <a:gd name="T7" fmla="*/ 141 h 172"/>
                </a:gdLst>
                <a:ahLst/>
                <a:cxnLst>
                  <a:cxn ang="0">
                    <a:pos x="T0" y="T1"/>
                  </a:cxn>
                  <a:cxn ang="0">
                    <a:pos x="T2" y="T3"/>
                  </a:cxn>
                  <a:cxn ang="0">
                    <a:pos x="T4" y="T5"/>
                  </a:cxn>
                  <a:cxn ang="0">
                    <a:pos x="T6" y="T7"/>
                  </a:cxn>
                </a:cxnLst>
                <a:rect l="0" t="0" r="r" b="b"/>
                <a:pathLst>
                  <a:path w="236" h="172">
                    <a:moveTo>
                      <a:pt x="0" y="141"/>
                    </a:moveTo>
                    <a:lnTo>
                      <a:pt x="131" y="0"/>
                    </a:lnTo>
                    <a:lnTo>
                      <a:pt x="236" y="172"/>
                    </a:lnTo>
                    <a:lnTo>
                      <a:pt x="0" y="141"/>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Freeform 90"/>
              <p:cNvSpPr>
                <a:spLocks/>
              </p:cNvSpPr>
              <p:nvPr/>
            </p:nvSpPr>
            <p:spPr bwMode="auto">
              <a:xfrm>
                <a:off x="7050998" y="3374231"/>
                <a:ext cx="397926" cy="237744"/>
              </a:xfrm>
              <a:custGeom>
                <a:avLst/>
                <a:gdLst>
                  <a:gd name="T0" fmla="*/ 236 w 236"/>
                  <a:gd name="T1" fmla="*/ 29 h 141"/>
                  <a:gd name="T2" fmla="*/ 107 w 236"/>
                  <a:gd name="T3" fmla="*/ 141 h 141"/>
                  <a:gd name="T4" fmla="*/ 0 w 236"/>
                  <a:gd name="T5" fmla="*/ 0 h 141"/>
                  <a:gd name="T6" fmla="*/ 236 w 236"/>
                  <a:gd name="T7" fmla="*/ 29 h 141"/>
                </a:gdLst>
                <a:ahLst/>
                <a:cxnLst>
                  <a:cxn ang="0">
                    <a:pos x="T0" y="T1"/>
                  </a:cxn>
                  <a:cxn ang="0">
                    <a:pos x="T2" y="T3"/>
                  </a:cxn>
                  <a:cxn ang="0">
                    <a:pos x="T4" y="T5"/>
                  </a:cxn>
                  <a:cxn ang="0">
                    <a:pos x="T6" y="T7"/>
                  </a:cxn>
                </a:cxnLst>
                <a:rect l="0" t="0" r="r" b="b"/>
                <a:pathLst>
                  <a:path w="236" h="141">
                    <a:moveTo>
                      <a:pt x="236" y="29"/>
                    </a:moveTo>
                    <a:lnTo>
                      <a:pt x="107" y="141"/>
                    </a:lnTo>
                    <a:lnTo>
                      <a:pt x="0" y="0"/>
                    </a:lnTo>
                    <a:lnTo>
                      <a:pt x="236" y="29"/>
                    </a:lnTo>
                    <a:close/>
                  </a:path>
                </a:pathLst>
              </a:cu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Freeform 91"/>
              <p:cNvSpPr>
                <a:spLocks/>
              </p:cNvSpPr>
              <p:nvPr/>
            </p:nvSpPr>
            <p:spPr bwMode="auto">
              <a:xfrm>
                <a:off x="6855407" y="3294983"/>
                <a:ext cx="470430" cy="397926"/>
              </a:xfrm>
              <a:custGeom>
                <a:avLst/>
                <a:gdLst>
                  <a:gd name="T0" fmla="*/ 219 w 279"/>
                  <a:gd name="T1" fmla="*/ 0 h 236"/>
                  <a:gd name="T2" fmla="*/ 0 w 279"/>
                  <a:gd name="T3" fmla="*/ 88 h 236"/>
                  <a:gd name="T4" fmla="*/ 59 w 279"/>
                  <a:gd name="T5" fmla="*/ 236 h 236"/>
                  <a:gd name="T6" fmla="*/ 279 w 279"/>
                  <a:gd name="T7" fmla="*/ 148 h 236"/>
                  <a:gd name="T8" fmla="*/ 219 w 279"/>
                  <a:gd name="T9" fmla="*/ 0 h 236"/>
                </a:gdLst>
                <a:ahLst/>
                <a:cxnLst>
                  <a:cxn ang="0">
                    <a:pos x="T0" y="T1"/>
                  </a:cxn>
                  <a:cxn ang="0">
                    <a:pos x="T2" y="T3"/>
                  </a:cxn>
                  <a:cxn ang="0">
                    <a:pos x="T4" y="T5"/>
                  </a:cxn>
                  <a:cxn ang="0">
                    <a:pos x="T6" y="T7"/>
                  </a:cxn>
                  <a:cxn ang="0">
                    <a:pos x="T8" y="T9"/>
                  </a:cxn>
                </a:cxnLst>
                <a:rect l="0" t="0" r="r" b="b"/>
                <a:pathLst>
                  <a:path w="279" h="236">
                    <a:moveTo>
                      <a:pt x="219" y="0"/>
                    </a:moveTo>
                    <a:lnTo>
                      <a:pt x="0" y="88"/>
                    </a:lnTo>
                    <a:lnTo>
                      <a:pt x="59" y="236"/>
                    </a:lnTo>
                    <a:lnTo>
                      <a:pt x="279" y="148"/>
                    </a:lnTo>
                    <a:lnTo>
                      <a:pt x="219"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Freeform 92"/>
              <p:cNvSpPr>
                <a:spLocks/>
              </p:cNvSpPr>
              <p:nvPr/>
            </p:nvSpPr>
            <p:spPr bwMode="auto">
              <a:xfrm>
                <a:off x="6954888" y="3370858"/>
                <a:ext cx="370948" cy="322050"/>
              </a:xfrm>
              <a:custGeom>
                <a:avLst/>
                <a:gdLst>
                  <a:gd name="T0" fmla="*/ 0 w 220"/>
                  <a:gd name="T1" fmla="*/ 191 h 191"/>
                  <a:gd name="T2" fmla="*/ 50 w 220"/>
                  <a:gd name="T3" fmla="*/ 0 h 191"/>
                  <a:gd name="T4" fmla="*/ 220 w 220"/>
                  <a:gd name="T5" fmla="*/ 103 h 191"/>
                  <a:gd name="T6" fmla="*/ 0 w 220"/>
                  <a:gd name="T7" fmla="*/ 191 h 191"/>
                </a:gdLst>
                <a:ahLst/>
                <a:cxnLst>
                  <a:cxn ang="0">
                    <a:pos x="T0" y="T1"/>
                  </a:cxn>
                  <a:cxn ang="0">
                    <a:pos x="T2" y="T3"/>
                  </a:cxn>
                  <a:cxn ang="0">
                    <a:pos x="T4" y="T5"/>
                  </a:cxn>
                  <a:cxn ang="0">
                    <a:pos x="T6" y="T7"/>
                  </a:cxn>
                </a:cxnLst>
                <a:rect l="0" t="0" r="r" b="b"/>
                <a:pathLst>
                  <a:path w="220" h="191">
                    <a:moveTo>
                      <a:pt x="0" y="191"/>
                    </a:moveTo>
                    <a:lnTo>
                      <a:pt x="50" y="0"/>
                    </a:lnTo>
                    <a:lnTo>
                      <a:pt x="220" y="103"/>
                    </a:lnTo>
                    <a:lnTo>
                      <a:pt x="0" y="191"/>
                    </a:lnTo>
                    <a:close/>
                  </a:path>
                </a:pathLst>
              </a:cu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Freeform 93"/>
              <p:cNvSpPr>
                <a:spLocks/>
              </p:cNvSpPr>
              <p:nvPr/>
            </p:nvSpPr>
            <p:spPr bwMode="auto">
              <a:xfrm>
                <a:off x="6855407" y="3294983"/>
                <a:ext cx="369262" cy="274839"/>
              </a:xfrm>
              <a:custGeom>
                <a:avLst/>
                <a:gdLst>
                  <a:gd name="T0" fmla="*/ 219 w 219"/>
                  <a:gd name="T1" fmla="*/ 0 h 163"/>
                  <a:gd name="T2" fmla="*/ 157 w 219"/>
                  <a:gd name="T3" fmla="*/ 163 h 163"/>
                  <a:gd name="T4" fmla="*/ 0 w 219"/>
                  <a:gd name="T5" fmla="*/ 88 h 163"/>
                  <a:gd name="T6" fmla="*/ 219 w 219"/>
                  <a:gd name="T7" fmla="*/ 0 h 163"/>
                </a:gdLst>
                <a:ahLst/>
                <a:cxnLst>
                  <a:cxn ang="0">
                    <a:pos x="T0" y="T1"/>
                  </a:cxn>
                  <a:cxn ang="0">
                    <a:pos x="T2" y="T3"/>
                  </a:cxn>
                  <a:cxn ang="0">
                    <a:pos x="T4" y="T5"/>
                  </a:cxn>
                  <a:cxn ang="0">
                    <a:pos x="T6" y="T7"/>
                  </a:cxn>
                </a:cxnLst>
                <a:rect l="0" t="0" r="r" b="b"/>
                <a:pathLst>
                  <a:path w="219" h="163">
                    <a:moveTo>
                      <a:pt x="219" y="0"/>
                    </a:moveTo>
                    <a:lnTo>
                      <a:pt x="157" y="163"/>
                    </a:lnTo>
                    <a:lnTo>
                      <a:pt x="0" y="88"/>
                    </a:lnTo>
                    <a:lnTo>
                      <a:pt x="219" y="0"/>
                    </a:lnTo>
                    <a:close/>
                  </a:path>
                </a:pathLst>
              </a:custGeom>
              <a:solidFill>
                <a:schemeClr val="accent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1" name="Group 40"/>
            <p:cNvGrpSpPr/>
            <p:nvPr/>
          </p:nvGrpSpPr>
          <p:grpSpPr>
            <a:xfrm>
              <a:off x="4208216" y="2534656"/>
              <a:ext cx="674451" cy="671079"/>
              <a:chOff x="7484333" y="2583437"/>
              <a:chExt cx="674451" cy="671079"/>
            </a:xfrm>
          </p:grpSpPr>
          <p:sp>
            <p:nvSpPr>
              <p:cNvPr id="401" name="Freeform 94"/>
              <p:cNvSpPr>
                <a:spLocks/>
              </p:cNvSpPr>
              <p:nvPr/>
            </p:nvSpPr>
            <p:spPr bwMode="auto">
              <a:xfrm>
                <a:off x="7518055" y="2613787"/>
                <a:ext cx="389495" cy="391182"/>
              </a:xfrm>
              <a:custGeom>
                <a:avLst/>
                <a:gdLst>
                  <a:gd name="T0" fmla="*/ 38 w 213"/>
                  <a:gd name="T1" fmla="*/ 175 h 213"/>
                  <a:gd name="T2" fmla="*/ 38 w 213"/>
                  <a:gd name="T3" fmla="*/ 38 h 213"/>
                  <a:gd name="T4" fmla="*/ 175 w 213"/>
                  <a:gd name="T5" fmla="*/ 38 h 213"/>
                  <a:gd name="T6" fmla="*/ 175 w 213"/>
                  <a:gd name="T7" fmla="*/ 175 h 213"/>
                  <a:gd name="T8" fmla="*/ 38 w 213"/>
                  <a:gd name="T9" fmla="*/ 175 h 213"/>
                </a:gdLst>
                <a:ahLst/>
                <a:cxnLst>
                  <a:cxn ang="0">
                    <a:pos x="T0" y="T1"/>
                  </a:cxn>
                  <a:cxn ang="0">
                    <a:pos x="T2" y="T3"/>
                  </a:cxn>
                  <a:cxn ang="0">
                    <a:pos x="T4" y="T5"/>
                  </a:cxn>
                  <a:cxn ang="0">
                    <a:pos x="T6" y="T7"/>
                  </a:cxn>
                  <a:cxn ang="0">
                    <a:pos x="T8" y="T9"/>
                  </a:cxn>
                </a:cxnLst>
                <a:rect l="0" t="0" r="r" b="b"/>
                <a:pathLst>
                  <a:path w="213" h="213">
                    <a:moveTo>
                      <a:pt x="38" y="175"/>
                    </a:moveTo>
                    <a:cubicBezTo>
                      <a:pt x="0" y="137"/>
                      <a:pt x="0" y="76"/>
                      <a:pt x="38" y="38"/>
                    </a:cubicBezTo>
                    <a:cubicBezTo>
                      <a:pt x="76" y="0"/>
                      <a:pt x="137" y="0"/>
                      <a:pt x="175" y="38"/>
                    </a:cubicBezTo>
                    <a:cubicBezTo>
                      <a:pt x="213" y="76"/>
                      <a:pt x="213" y="137"/>
                      <a:pt x="175" y="175"/>
                    </a:cubicBezTo>
                    <a:cubicBezTo>
                      <a:pt x="137" y="213"/>
                      <a:pt x="76" y="213"/>
                      <a:pt x="38" y="175"/>
                    </a:cubicBezTo>
                  </a:path>
                </a:pathLst>
              </a:cu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Freeform 95"/>
              <p:cNvSpPr>
                <a:spLocks/>
              </p:cNvSpPr>
              <p:nvPr/>
            </p:nvSpPr>
            <p:spPr bwMode="auto">
              <a:xfrm>
                <a:off x="7831675" y="2930779"/>
                <a:ext cx="114657" cy="111284"/>
              </a:xfrm>
              <a:custGeom>
                <a:avLst/>
                <a:gdLst>
                  <a:gd name="T0" fmla="*/ 68 w 68"/>
                  <a:gd name="T1" fmla="*/ 41 h 66"/>
                  <a:gd name="T2" fmla="*/ 42 w 68"/>
                  <a:gd name="T3" fmla="*/ 66 h 66"/>
                  <a:gd name="T4" fmla="*/ 0 w 68"/>
                  <a:gd name="T5" fmla="*/ 25 h 66"/>
                  <a:gd name="T6" fmla="*/ 25 w 68"/>
                  <a:gd name="T7" fmla="*/ 0 h 66"/>
                  <a:gd name="T8" fmla="*/ 68 w 68"/>
                  <a:gd name="T9" fmla="*/ 41 h 66"/>
                </a:gdLst>
                <a:ahLst/>
                <a:cxnLst>
                  <a:cxn ang="0">
                    <a:pos x="T0" y="T1"/>
                  </a:cxn>
                  <a:cxn ang="0">
                    <a:pos x="T2" y="T3"/>
                  </a:cxn>
                  <a:cxn ang="0">
                    <a:pos x="T4" y="T5"/>
                  </a:cxn>
                  <a:cxn ang="0">
                    <a:pos x="T6" y="T7"/>
                  </a:cxn>
                  <a:cxn ang="0">
                    <a:pos x="T8" y="T9"/>
                  </a:cxn>
                </a:cxnLst>
                <a:rect l="0" t="0" r="r" b="b"/>
                <a:pathLst>
                  <a:path w="68" h="66">
                    <a:moveTo>
                      <a:pt x="68" y="41"/>
                    </a:moveTo>
                    <a:lnTo>
                      <a:pt x="42" y="66"/>
                    </a:lnTo>
                    <a:lnTo>
                      <a:pt x="0" y="25"/>
                    </a:lnTo>
                    <a:lnTo>
                      <a:pt x="25" y="0"/>
                    </a:lnTo>
                    <a:lnTo>
                      <a:pt x="68" y="41"/>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Freeform 96"/>
              <p:cNvSpPr>
                <a:spLocks/>
              </p:cNvSpPr>
              <p:nvPr/>
            </p:nvSpPr>
            <p:spPr bwMode="auto">
              <a:xfrm>
                <a:off x="7831675" y="2966188"/>
                <a:ext cx="77562" cy="75876"/>
              </a:xfrm>
              <a:custGeom>
                <a:avLst/>
                <a:gdLst>
                  <a:gd name="T0" fmla="*/ 5 w 46"/>
                  <a:gd name="T1" fmla="*/ 0 h 45"/>
                  <a:gd name="T2" fmla="*/ 0 w 46"/>
                  <a:gd name="T3" fmla="*/ 4 h 45"/>
                  <a:gd name="T4" fmla="*/ 42 w 46"/>
                  <a:gd name="T5" fmla="*/ 45 h 45"/>
                  <a:gd name="T6" fmla="*/ 46 w 46"/>
                  <a:gd name="T7" fmla="*/ 41 h 45"/>
                  <a:gd name="T8" fmla="*/ 5 w 46"/>
                  <a:gd name="T9" fmla="*/ 0 h 45"/>
                </a:gdLst>
                <a:ahLst/>
                <a:cxnLst>
                  <a:cxn ang="0">
                    <a:pos x="T0" y="T1"/>
                  </a:cxn>
                  <a:cxn ang="0">
                    <a:pos x="T2" y="T3"/>
                  </a:cxn>
                  <a:cxn ang="0">
                    <a:pos x="T4" y="T5"/>
                  </a:cxn>
                  <a:cxn ang="0">
                    <a:pos x="T6" y="T7"/>
                  </a:cxn>
                  <a:cxn ang="0">
                    <a:pos x="T8" y="T9"/>
                  </a:cxn>
                </a:cxnLst>
                <a:rect l="0" t="0" r="r" b="b"/>
                <a:pathLst>
                  <a:path w="46" h="45">
                    <a:moveTo>
                      <a:pt x="5" y="0"/>
                    </a:moveTo>
                    <a:lnTo>
                      <a:pt x="0" y="4"/>
                    </a:lnTo>
                    <a:lnTo>
                      <a:pt x="42" y="45"/>
                    </a:lnTo>
                    <a:lnTo>
                      <a:pt x="46" y="41"/>
                    </a:lnTo>
                    <a:lnTo>
                      <a:pt x="5" y="0"/>
                    </a:lnTo>
                    <a:close/>
                  </a:path>
                </a:pathLst>
              </a:custGeom>
              <a:solidFill>
                <a:srgbClr val="E4E4E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Freeform 97"/>
              <p:cNvSpPr>
                <a:spLocks/>
              </p:cNvSpPr>
              <p:nvPr/>
            </p:nvSpPr>
            <p:spPr bwMode="auto">
              <a:xfrm>
                <a:off x="7848536" y="2930779"/>
                <a:ext cx="97795" cy="96109"/>
              </a:xfrm>
              <a:custGeom>
                <a:avLst/>
                <a:gdLst>
                  <a:gd name="T0" fmla="*/ 0 w 58"/>
                  <a:gd name="T1" fmla="*/ 15 h 57"/>
                  <a:gd name="T2" fmla="*/ 41 w 58"/>
                  <a:gd name="T3" fmla="*/ 57 h 57"/>
                  <a:gd name="T4" fmla="*/ 58 w 58"/>
                  <a:gd name="T5" fmla="*/ 41 h 57"/>
                  <a:gd name="T6" fmla="*/ 15 w 58"/>
                  <a:gd name="T7" fmla="*/ 0 h 57"/>
                  <a:gd name="T8" fmla="*/ 0 w 58"/>
                  <a:gd name="T9" fmla="*/ 15 h 57"/>
                </a:gdLst>
                <a:ahLst/>
                <a:cxnLst>
                  <a:cxn ang="0">
                    <a:pos x="T0" y="T1"/>
                  </a:cxn>
                  <a:cxn ang="0">
                    <a:pos x="T2" y="T3"/>
                  </a:cxn>
                  <a:cxn ang="0">
                    <a:pos x="T4" y="T5"/>
                  </a:cxn>
                  <a:cxn ang="0">
                    <a:pos x="T6" y="T7"/>
                  </a:cxn>
                  <a:cxn ang="0">
                    <a:pos x="T8" y="T9"/>
                  </a:cxn>
                </a:cxnLst>
                <a:rect l="0" t="0" r="r" b="b"/>
                <a:pathLst>
                  <a:path w="58" h="57">
                    <a:moveTo>
                      <a:pt x="0" y="15"/>
                    </a:moveTo>
                    <a:lnTo>
                      <a:pt x="41" y="57"/>
                    </a:lnTo>
                    <a:lnTo>
                      <a:pt x="58" y="41"/>
                    </a:lnTo>
                    <a:lnTo>
                      <a:pt x="15" y="0"/>
                    </a:lnTo>
                    <a:lnTo>
                      <a:pt x="0" y="15"/>
                    </a:lnTo>
                    <a:close/>
                  </a:path>
                </a:pathLst>
              </a:custGeom>
              <a:solidFill>
                <a:srgbClr val="E4E4E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Freeform 98"/>
              <p:cNvSpPr>
                <a:spLocks/>
              </p:cNvSpPr>
              <p:nvPr/>
            </p:nvSpPr>
            <p:spPr bwMode="auto">
              <a:xfrm>
                <a:off x="7865397" y="2930779"/>
                <a:ext cx="80934" cy="79248"/>
              </a:xfrm>
              <a:custGeom>
                <a:avLst/>
                <a:gdLst>
                  <a:gd name="T0" fmla="*/ 0 w 48"/>
                  <a:gd name="T1" fmla="*/ 6 h 47"/>
                  <a:gd name="T2" fmla="*/ 41 w 48"/>
                  <a:gd name="T3" fmla="*/ 47 h 47"/>
                  <a:gd name="T4" fmla="*/ 48 w 48"/>
                  <a:gd name="T5" fmla="*/ 41 h 47"/>
                  <a:gd name="T6" fmla="*/ 5 w 48"/>
                  <a:gd name="T7" fmla="*/ 0 h 47"/>
                  <a:gd name="T8" fmla="*/ 0 w 48"/>
                  <a:gd name="T9" fmla="*/ 6 h 47"/>
                </a:gdLst>
                <a:ahLst/>
                <a:cxnLst>
                  <a:cxn ang="0">
                    <a:pos x="T0" y="T1"/>
                  </a:cxn>
                  <a:cxn ang="0">
                    <a:pos x="T2" y="T3"/>
                  </a:cxn>
                  <a:cxn ang="0">
                    <a:pos x="T4" y="T5"/>
                  </a:cxn>
                  <a:cxn ang="0">
                    <a:pos x="T6" y="T7"/>
                  </a:cxn>
                  <a:cxn ang="0">
                    <a:pos x="T8" y="T9"/>
                  </a:cxn>
                </a:cxnLst>
                <a:rect l="0" t="0" r="r" b="b"/>
                <a:pathLst>
                  <a:path w="48" h="47">
                    <a:moveTo>
                      <a:pt x="0" y="6"/>
                    </a:moveTo>
                    <a:lnTo>
                      <a:pt x="41" y="47"/>
                    </a:lnTo>
                    <a:lnTo>
                      <a:pt x="48" y="41"/>
                    </a:lnTo>
                    <a:lnTo>
                      <a:pt x="5" y="0"/>
                    </a:lnTo>
                    <a:lnTo>
                      <a:pt x="0" y="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Freeform 99"/>
              <p:cNvSpPr>
                <a:spLocks noEditPoints="1"/>
              </p:cNvSpPr>
              <p:nvPr/>
            </p:nvSpPr>
            <p:spPr bwMode="auto">
              <a:xfrm>
                <a:off x="7484333" y="2583437"/>
                <a:ext cx="461999" cy="458627"/>
              </a:xfrm>
              <a:custGeom>
                <a:avLst/>
                <a:gdLst>
                  <a:gd name="T0" fmla="*/ 64 w 252"/>
                  <a:gd name="T1" fmla="*/ 64 h 251"/>
                  <a:gd name="T2" fmla="*/ 188 w 252"/>
                  <a:gd name="T3" fmla="*/ 64 h 251"/>
                  <a:gd name="T4" fmla="*/ 188 w 252"/>
                  <a:gd name="T5" fmla="*/ 187 h 251"/>
                  <a:gd name="T6" fmla="*/ 64 w 252"/>
                  <a:gd name="T7" fmla="*/ 187 h 251"/>
                  <a:gd name="T8" fmla="*/ 64 w 252"/>
                  <a:gd name="T9" fmla="*/ 64 h 251"/>
                  <a:gd name="T10" fmla="*/ 45 w 252"/>
                  <a:gd name="T11" fmla="*/ 44 h 251"/>
                  <a:gd name="T12" fmla="*/ 45 w 252"/>
                  <a:gd name="T13" fmla="*/ 206 h 251"/>
                  <a:gd name="T14" fmla="*/ 207 w 252"/>
                  <a:gd name="T15" fmla="*/ 206 h 251"/>
                  <a:gd name="T16" fmla="*/ 207 w 252"/>
                  <a:gd name="T17" fmla="*/ 44 h 251"/>
                  <a:gd name="T18" fmla="*/ 45 w 252"/>
                  <a:gd name="T19" fmla="*/ 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251">
                    <a:moveTo>
                      <a:pt x="64" y="64"/>
                    </a:moveTo>
                    <a:cubicBezTo>
                      <a:pt x="98" y="30"/>
                      <a:pt x="154" y="30"/>
                      <a:pt x="188" y="64"/>
                    </a:cubicBezTo>
                    <a:cubicBezTo>
                      <a:pt x="222" y="98"/>
                      <a:pt x="222" y="153"/>
                      <a:pt x="188" y="187"/>
                    </a:cubicBezTo>
                    <a:cubicBezTo>
                      <a:pt x="154" y="221"/>
                      <a:pt x="98" y="221"/>
                      <a:pt x="64" y="187"/>
                    </a:cubicBezTo>
                    <a:cubicBezTo>
                      <a:pt x="30" y="153"/>
                      <a:pt x="30" y="98"/>
                      <a:pt x="64" y="64"/>
                    </a:cubicBezTo>
                    <a:moveTo>
                      <a:pt x="45" y="44"/>
                    </a:moveTo>
                    <a:cubicBezTo>
                      <a:pt x="0" y="89"/>
                      <a:pt x="0" y="161"/>
                      <a:pt x="45" y="206"/>
                    </a:cubicBezTo>
                    <a:cubicBezTo>
                      <a:pt x="90" y="251"/>
                      <a:pt x="162" y="251"/>
                      <a:pt x="207" y="206"/>
                    </a:cubicBezTo>
                    <a:cubicBezTo>
                      <a:pt x="252" y="161"/>
                      <a:pt x="252" y="89"/>
                      <a:pt x="207" y="44"/>
                    </a:cubicBezTo>
                    <a:cubicBezTo>
                      <a:pt x="162" y="0"/>
                      <a:pt x="90" y="0"/>
                      <a:pt x="45" y="44"/>
                    </a:cubicBezTo>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Freeform 100"/>
              <p:cNvSpPr>
                <a:spLocks noEditPoints="1"/>
              </p:cNvSpPr>
              <p:nvPr/>
            </p:nvSpPr>
            <p:spPr bwMode="auto">
              <a:xfrm>
                <a:off x="7484333" y="2583437"/>
                <a:ext cx="461999" cy="458627"/>
              </a:xfrm>
              <a:custGeom>
                <a:avLst/>
                <a:gdLst>
                  <a:gd name="T0" fmla="*/ 45 w 252"/>
                  <a:gd name="T1" fmla="*/ 44 h 251"/>
                  <a:gd name="T2" fmla="*/ 45 w 252"/>
                  <a:gd name="T3" fmla="*/ 206 h 251"/>
                  <a:gd name="T4" fmla="*/ 207 w 252"/>
                  <a:gd name="T5" fmla="*/ 206 h 251"/>
                  <a:gd name="T6" fmla="*/ 207 w 252"/>
                  <a:gd name="T7" fmla="*/ 44 h 251"/>
                  <a:gd name="T8" fmla="*/ 45 w 252"/>
                  <a:gd name="T9" fmla="*/ 44 h 251"/>
                  <a:gd name="T10" fmla="*/ 198 w 252"/>
                  <a:gd name="T11" fmla="*/ 197 h 251"/>
                  <a:gd name="T12" fmla="*/ 54 w 252"/>
                  <a:gd name="T13" fmla="*/ 197 h 251"/>
                  <a:gd name="T14" fmla="*/ 54 w 252"/>
                  <a:gd name="T15" fmla="*/ 54 h 251"/>
                  <a:gd name="T16" fmla="*/ 198 w 252"/>
                  <a:gd name="T17" fmla="*/ 54 h 251"/>
                  <a:gd name="T18" fmla="*/ 198 w 252"/>
                  <a:gd name="T19" fmla="*/ 19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251">
                    <a:moveTo>
                      <a:pt x="45" y="44"/>
                    </a:moveTo>
                    <a:cubicBezTo>
                      <a:pt x="0" y="89"/>
                      <a:pt x="0" y="161"/>
                      <a:pt x="45" y="206"/>
                    </a:cubicBezTo>
                    <a:cubicBezTo>
                      <a:pt x="90" y="251"/>
                      <a:pt x="162" y="251"/>
                      <a:pt x="207" y="206"/>
                    </a:cubicBezTo>
                    <a:cubicBezTo>
                      <a:pt x="252" y="161"/>
                      <a:pt x="252" y="89"/>
                      <a:pt x="207" y="44"/>
                    </a:cubicBezTo>
                    <a:cubicBezTo>
                      <a:pt x="162" y="0"/>
                      <a:pt x="90" y="0"/>
                      <a:pt x="45" y="44"/>
                    </a:cubicBezTo>
                    <a:moveTo>
                      <a:pt x="198" y="197"/>
                    </a:moveTo>
                    <a:cubicBezTo>
                      <a:pt x="158" y="236"/>
                      <a:pt x="94" y="236"/>
                      <a:pt x="54" y="197"/>
                    </a:cubicBezTo>
                    <a:cubicBezTo>
                      <a:pt x="15" y="157"/>
                      <a:pt x="15" y="93"/>
                      <a:pt x="54" y="54"/>
                    </a:cubicBezTo>
                    <a:cubicBezTo>
                      <a:pt x="94" y="14"/>
                      <a:pt x="158" y="14"/>
                      <a:pt x="198" y="54"/>
                    </a:cubicBezTo>
                    <a:cubicBezTo>
                      <a:pt x="237" y="93"/>
                      <a:pt x="237" y="157"/>
                      <a:pt x="198" y="197"/>
                    </a:cubicBezTo>
                  </a:path>
                </a:pathLst>
              </a:custGeom>
              <a:solidFill>
                <a:schemeClr val="accent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Freeform 101"/>
              <p:cNvSpPr>
                <a:spLocks/>
              </p:cNvSpPr>
              <p:nvPr/>
            </p:nvSpPr>
            <p:spPr bwMode="auto">
              <a:xfrm>
                <a:off x="7883945" y="2981363"/>
                <a:ext cx="274839" cy="273153"/>
              </a:xfrm>
              <a:custGeom>
                <a:avLst/>
                <a:gdLst>
                  <a:gd name="T0" fmla="*/ 0 w 150"/>
                  <a:gd name="T1" fmla="*/ 29 h 150"/>
                  <a:gd name="T2" fmla="*/ 113 w 150"/>
                  <a:gd name="T3" fmla="*/ 142 h 150"/>
                  <a:gd name="T4" fmla="*/ 141 w 150"/>
                  <a:gd name="T5" fmla="*/ 142 h 150"/>
                  <a:gd name="T6" fmla="*/ 142 w 150"/>
                  <a:gd name="T7" fmla="*/ 141 h 150"/>
                  <a:gd name="T8" fmla="*/ 142 w 150"/>
                  <a:gd name="T9" fmla="*/ 113 h 150"/>
                  <a:gd name="T10" fmla="*/ 29 w 150"/>
                  <a:gd name="T11" fmla="*/ 0 h 150"/>
                  <a:gd name="T12" fmla="*/ 0 w 150"/>
                  <a:gd name="T13" fmla="*/ 29 h 150"/>
                </a:gdLst>
                <a:ahLst/>
                <a:cxnLst>
                  <a:cxn ang="0">
                    <a:pos x="T0" y="T1"/>
                  </a:cxn>
                  <a:cxn ang="0">
                    <a:pos x="T2" y="T3"/>
                  </a:cxn>
                  <a:cxn ang="0">
                    <a:pos x="T4" y="T5"/>
                  </a:cxn>
                  <a:cxn ang="0">
                    <a:pos x="T6" y="T7"/>
                  </a:cxn>
                  <a:cxn ang="0">
                    <a:pos x="T8" y="T9"/>
                  </a:cxn>
                  <a:cxn ang="0">
                    <a:pos x="T10" y="T11"/>
                  </a:cxn>
                  <a:cxn ang="0">
                    <a:pos x="T12" y="T13"/>
                  </a:cxn>
                </a:cxnLst>
                <a:rect l="0" t="0" r="r" b="b"/>
                <a:pathLst>
                  <a:path w="150" h="150">
                    <a:moveTo>
                      <a:pt x="0" y="29"/>
                    </a:moveTo>
                    <a:cubicBezTo>
                      <a:pt x="113" y="142"/>
                      <a:pt x="113" y="142"/>
                      <a:pt x="113" y="142"/>
                    </a:cubicBezTo>
                    <a:cubicBezTo>
                      <a:pt x="121" y="150"/>
                      <a:pt x="133" y="150"/>
                      <a:pt x="141" y="142"/>
                    </a:cubicBezTo>
                    <a:cubicBezTo>
                      <a:pt x="142" y="141"/>
                      <a:pt x="142" y="141"/>
                      <a:pt x="142" y="141"/>
                    </a:cubicBezTo>
                    <a:cubicBezTo>
                      <a:pt x="150" y="134"/>
                      <a:pt x="150" y="121"/>
                      <a:pt x="142" y="113"/>
                    </a:cubicBezTo>
                    <a:cubicBezTo>
                      <a:pt x="29" y="0"/>
                      <a:pt x="29" y="0"/>
                      <a:pt x="29" y="0"/>
                    </a:cubicBezTo>
                    <a:lnTo>
                      <a:pt x="0" y="29"/>
                    </a:lnTo>
                    <a:close/>
                  </a:path>
                </a:pathLst>
              </a:custGeom>
              <a:solidFill>
                <a:schemeClr val="accent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Freeform 102"/>
              <p:cNvSpPr>
                <a:spLocks/>
              </p:cNvSpPr>
              <p:nvPr/>
            </p:nvSpPr>
            <p:spPr bwMode="auto">
              <a:xfrm>
                <a:off x="7605734" y="2681232"/>
                <a:ext cx="229313" cy="59014"/>
              </a:xfrm>
              <a:custGeom>
                <a:avLst/>
                <a:gdLst>
                  <a:gd name="T0" fmla="*/ 54 w 126"/>
                  <a:gd name="T1" fmla="*/ 0 h 33"/>
                  <a:gd name="T2" fmla="*/ 49 w 126"/>
                  <a:gd name="T3" fmla="*/ 0 h 33"/>
                  <a:gd name="T4" fmla="*/ 35 w 126"/>
                  <a:gd name="T5" fmla="*/ 2 h 33"/>
                  <a:gd name="T6" fmla="*/ 29 w 126"/>
                  <a:gd name="T7" fmla="*/ 5 h 33"/>
                  <a:gd name="T8" fmla="*/ 26 w 126"/>
                  <a:gd name="T9" fmla="*/ 6 h 33"/>
                  <a:gd name="T10" fmla="*/ 24 w 126"/>
                  <a:gd name="T11" fmla="*/ 7 h 33"/>
                  <a:gd name="T12" fmla="*/ 19 w 126"/>
                  <a:gd name="T13" fmla="*/ 10 h 33"/>
                  <a:gd name="T14" fmla="*/ 14 w 126"/>
                  <a:gd name="T15" fmla="*/ 14 h 33"/>
                  <a:gd name="T16" fmla="*/ 10 w 126"/>
                  <a:gd name="T17" fmla="*/ 17 h 33"/>
                  <a:gd name="T18" fmla="*/ 7 w 126"/>
                  <a:gd name="T19" fmla="*/ 20 h 33"/>
                  <a:gd name="T20" fmla="*/ 5 w 126"/>
                  <a:gd name="T21" fmla="*/ 23 h 33"/>
                  <a:gd name="T22" fmla="*/ 3 w 126"/>
                  <a:gd name="T23" fmla="*/ 26 h 33"/>
                  <a:gd name="T24" fmla="*/ 0 w 126"/>
                  <a:gd name="T25" fmla="*/ 30 h 33"/>
                  <a:gd name="T26" fmla="*/ 0 w 126"/>
                  <a:gd name="T27" fmla="*/ 32 h 33"/>
                  <a:gd name="T28" fmla="*/ 1 w 126"/>
                  <a:gd name="T29" fmla="*/ 33 h 33"/>
                  <a:gd name="T30" fmla="*/ 2 w 126"/>
                  <a:gd name="T31" fmla="*/ 32 h 33"/>
                  <a:gd name="T32" fmla="*/ 6 w 126"/>
                  <a:gd name="T33" fmla="*/ 30 h 33"/>
                  <a:gd name="T34" fmla="*/ 9 w 126"/>
                  <a:gd name="T35" fmla="*/ 29 h 33"/>
                  <a:gd name="T36" fmla="*/ 13 w 126"/>
                  <a:gd name="T37" fmla="*/ 27 h 33"/>
                  <a:gd name="T38" fmla="*/ 16 w 126"/>
                  <a:gd name="T39" fmla="*/ 26 h 33"/>
                  <a:gd name="T40" fmla="*/ 18 w 126"/>
                  <a:gd name="T41" fmla="*/ 25 h 33"/>
                  <a:gd name="T42" fmla="*/ 20 w 126"/>
                  <a:gd name="T43" fmla="*/ 24 h 33"/>
                  <a:gd name="T44" fmla="*/ 25 w 126"/>
                  <a:gd name="T45" fmla="*/ 22 h 33"/>
                  <a:gd name="T46" fmla="*/ 29 w 126"/>
                  <a:gd name="T47" fmla="*/ 21 h 33"/>
                  <a:gd name="T48" fmla="*/ 32 w 126"/>
                  <a:gd name="T49" fmla="*/ 20 h 33"/>
                  <a:gd name="T50" fmla="*/ 35 w 126"/>
                  <a:gd name="T51" fmla="*/ 19 h 33"/>
                  <a:gd name="T52" fmla="*/ 40 w 126"/>
                  <a:gd name="T53" fmla="*/ 17 h 33"/>
                  <a:gd name="T54" fmla="*/ 51 w 126"/>
                  <a:gd name="T55" fmla="*/ 14 h 33"/>
                  <a:gd name="T56" fmla="*/ 63 w 126"/>
                  <a:gd name="T57" fmla="*/ 12 h 33"/>
                  <a:gd name="T58" fmla="*/ 69 w 126"/>
                  <a:gd name="T59" fmla="*/ 12 h 33"/>
                  <a:gd name="T60" fmla="*/ 75 w 126"/>
                  <a:gd name="T61" fmla="*/ 12 h 33"/>
                  <a:gd name="T62" fmla="*/ 87 w 126"/>
                  <a:gd name="T63" fmla="*/ 14 h 33"/>
                  <a:gd name="T64" fmla="*/ 92 w 126"/>
                  <a:gd name="T65" fmla="*/ 15 h 33"/>
                  <a:gd name="T66" fmla="*/ 95 w 126"/>
                  <a:gd name="T67" fmla="*/ 16 h 33"/>
                  <a:gd name="T68" fmla="*/ 97 w 126"/>
                  <a:gd name="T69" fmla="*/ 17 h 33"/>
                  <a:gd name="T70" fmla="*/ 102 w 126"/>
                  <a:gd name="T71" fmla="*/ 19 h 33"/>
                  <a:gd name="T72" fmla="*/ 107 w 126"/>
                  <a:gd name="T73" fmla="*/ 21 h 33"/>
                  <a:gd name="T74" fmla="*/ 111 w 126"/>
                  <a:gd name="T75" fmla="*/ 23 h 33"/>
                  <a:gd name="T76" fmla="*/ 114 w 126"/>
                  <a:gd name="T77" fmla="*/ 25 h 33"/>
                  <a:gd name="T78" fmla="*/ 117 w 126"/>
                  <a:gd name="T79" fmla="*/ 27 h 33"/>
                  <a:gd name="T80" fmla="*/ 120 w 126"/>
                  <a:gd name="T81" fmla="*/ 29 h 33"/>
                  <a:gd name="T82" fmla="*/ 125 w 126"/>
                  <a:gd name="T83" fmla="*/ 33 h 33"/>
                  <a:gd name="T84" fmla="*/ 126 w 126"/>
                  <a:gd name="T85" fmla="*/ 32 h 33"/>
                  <a:gd name="T86" fmla="*/ 122 w 126"/>
                  <a:gd name="T87" fmla="*/ 27 h 33"/>
                  <a:gd name="T88" fmla="*/ 119 w 126"/>
                  <a:gd name="T89" fmla="*/ 25 h 33"/>
                  <a:gd name="T90" fmla="*/ 117 w 126"/>
                  <a:gd name="T91" fmla="*/ 22 h 33"/>
                  <a:gd name="T92" fmla="*/ 113 w 126"/>
                  <a:gd name="T93" fmla="*/ 19 h 33"/>
                  <a:gd name="T94" fmla="*/ 109 w 126"/>
                  <a:gd name="T95" fmla="*/ 17 h 33"/>
                  <a:gd name="T96" fmla="*/ 105 w 126"/>
                  <a:gd name="T97" fmla="*/ 14 h 33"/>
                  <a:gd name="T98" fmla="*/ 100 w 126"/>
                  <a:gd name="T99" fmla="*/ 11 h 33"/>
                  <a:gd name="T100" fmla="*/ 98 w 126"/>
                  <a:gd name="T101" fmla="*/ 9 h 33"/>
                  <a:gd name="T102" fmla="*/ 95 w 126"/>
                  <a:gd name="T103" fmla="*/ 8 h 33"/>
                  <a:gd name="T104" fmla="*/ 89 w 126"/>
                  <a:gd name="T105" fmla="*/ 6 h 33"/>
                  <a:gd name="T106" fmla="*/ 76 w 126"/>
                  <a:gd name="T107" fmla="*/ 2 h 33"/>
                  <a:gd name="T108" fmla="*/ 63 w 126"/>
                  <a:gd name="T109" fmla="*/ 0 h 33"/>
                  <a:gd name="T110" fmla="*/ 54 w 126"/>
                  <a:gd name="T11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 h="33">
                    <a:moveTo>
                      <a:pt x="54" y="0"/>
                    </a:moveTo>
                    <a:cubicBezTo>
                      <a:pt x="52" y="0"/>
                      <a:pt x="51" y="0"/>
                      <a:pt x="49" y="0"/>
                    </a:cubicBezTo>
                    <a:cubicBezTo>
                      <a:pt x="44" y="0"/>
                      <a:pt x="40" y="1"/>
                      <a:pt x="35" y="2"/>
                    </a:cubicBezTo>
                    <a:cubicBezTo>
                      <a:pt x="33" y="3"/>
                      <a:pt x="31" y="4"/>
                      <a:pt x="29" y="5"/>
                    </a:cubicBezTo>
                    <a:cubicBezTo>
                      <a:pt x="28" y="5"/>
                      <a:pt x="27" y="5"/>
                      <a:pt x="26" y="6"/>
                    </a:cubicBezTo>
                    <a:cubicBezTo>
                      <a:pt x="25" y="6"/>
                      <a:pt x="25" y="7"/>
                      <a:pt x="24" y="7"/>
                    </a:cubicBezTo>
                    <a:cubicBezTo>
                      <a:pt x="22" y="8"/>
                      <a:pt x="20" y="9"/>
                      <a:pt x="19" y="10"/>
                    </a:cubicBezTo>
                    <a:cubicBezTo>
                      <a:pt x="17" y="12"/>
                      <a:pt x="16" y="13"/>
                      <a:pt x="14" y="14"/>
                    </a:cubicBezTo>
                    <a:cubicBezTo>
                      <a:pt x="13" y="15"/>
                      <a:pt x="12" y="16"/>
                      <a:pt x="10" y="17"/>
                    </a:cubicBezTo>
                    <a:cubicBezTo>
                      <a:pt x="9" y="18"/>
                      <a:pt x="8" y="19"/>
                      <a:pt x="7" y="20"/>
                    </a:cubicBezTo>
                    <a:cubicBezTo>
                      <a:pt x="6" y="21"/>
                      <a:pt x="5" y="22"/>
                      <a:pt x="5" y="23"/>
                    </a:cubicBezTo>
                    <a:cubicBezTo>
                      <a:pt x="4" y="24"/>
                      <a:pt x="3" y="25"/>
                      <a:pt x="3" y="26"/>
                    </a:cubicBezTo>
                    <a:cubicBezTo>
                      <a:pt x="2" y="28"/>
                      <a:pt x="1" y="29"/>
                      <a:pt x="0" y="30"/>
                    </a:cubicBezTo>
                    <a:cubicBezTo>
                      <a:pt x="0" y="31"/>
                      <a:pt x="0" y="32"/>
                      <a:pt x="0" y="32"/>
                    </a:cubicBezTo>
                    <a:cubicBezTo>
                      <a:pt x="1" y="33"/>
                      <a:pt x="1" y="33"/>
                      <a:pt x="1" y="33"/>
                    </a:cubicBezTo>
                    <a:cubicBezTo>
                      <a:pt x="1" y="33"/>
                      <a:pt x="1" y="32"/>
                      <a:pt x="2" y="32"/>
                    </a:cubicBezTo>
                    <a:cubicBezTo>
                      <a:pt x="3" y="32"/>
                      <a:pt x="5" y="31"/>
                      <a:pt x="6" y="30"/>
                    </a:cubicBezTo>
                    <a:cubicBezTo>
                      <a:pt x="7" y="30"/>
                      <a:pt x="8" y="29"/>
                      <a:pt x="9" y="29"/>
                    </a:cubicBezTo>
                    <a:cubicBezTo>
                      <a:pt x="10" y="28"/>
                      <a:pt x="11" y="28"/>
                      <a:pt x="13" y="27"/>
                    </a:cubicBezTo>
                    <a:cubicBezTo>
                      <a:pt x="14" y="27"/>
                      <a:pt x="15" y="26"/>
                      <a:pt x="16" y="26"/>
                    </a:cubicBezTo>
                    <a:cubicBezTo>
                      <a:pt x="17" y="25"/>
                      <a:pt x="17" y="25"/>
                      <a:pt x="18" y="25"/>
                    </a:cubicBezTo>
                    <a:cubicBezTo>
                      <a:pt x="19" y="24"/>
                      <a:pt x="20" y="24"/>
                      <a:pt x="20" y="24"/>
                    </a:cubicBezTo>
                    <a:cubicBezTo>
                      <a:pt x="22" y="23"/>
                      <a:pt x="23" y="23"/>
                      <a:pt x="25" y="22"/>
                    </a:cubicBezTo>
                    <a:cubicBezTo>
                      <a:pt x="26" y="22"/>
                      <a:pt x="28" y="21"/>
                      <a:pt x="29" y="21"/>
                    </a:cubicBezTo>
                    <a:cubicBezTo>
                      <a:pt x="30" y="20"/>
                      <a:pt x="31" y="20"/>
                      <a:pt x="32" y="20"/>
                    </a:cubicBezTo>
                    <a:cubicBezTo>
                      <a:pt x="33" y="19"/>
                      <a:pt x="34" y="19"/>
                      <a:pt x="35" y="19"/>
                    </a:cubicBezTo>
                    <a:cubicBezTo>
                      <a:pt x="36" y="18"/>
                      <a:pt x="38" y="18"/>
                      <a:pt x="40" y="17"/>
                    </a:cubicBezTo>
                    <a:cubicBezTo>
                      <a:pt x="43" y="16"/>
                      <a:pt x="47" y="15"/>
                      <a:pt x="51" y="14"/>
                    </a:cubicBezTo>
                    <a:cubicBezTo>
                      <a:pt x="55" y="13"/>
                      <a:pt x="59" y="13"/>
                      <a:pt x="63" y="12"/>
                    </a:cubicBezTo>
                    <a:cubicBezTo>
                      <a:pt x="65" y="12"/>
                      <a:pt x="67" y="12"/>
                      <a:pt x="69" y="12"/>
                    </a:cubicBezTo>
                    <a:cubicBezTo>
                      <a:pt x="71" y="12"/>
                      <a:pt x="73" y="12"/>
                      <a:pt x="75" y="12"/>
                    </a:cubicBezTo>
                    <a:cubicBezTo>
                      <a:pt x="79" y="13"/>
                      <a:pt x="83" y="13"/>
                      <a:pt x="87" y="14"/>
                    </a:cubicBezTo>
                    <a:cubicBezTo>
                      <a:pt x="88" y="14"/>
                      <a:pt x="90" y="15"/>
                      <a:pt x="92" y="15"/>
                    </a:cubicBezTo>
                    <a:cubicBezTo>
                      <a:pt x="93" y="16"/>
                      <a:pt x="94" y="16"/>
                      <a:pt x="95" y="16"/>
                    </a:cubicBezTo>
                    <a:cubicBezTo>
                      <a:pt x="96" y="17"/>
                      <a:pt x="96" y="17"/>
                      <a:pt x="97" y="17"/>
                    </a:cubicBezTo>
                    <a:cubicBezTo>
                      <a:pt x="99" y="18"/>
                      <a:pt x="101" y="18"/>
                      <a:pt x="102" y="19"/>
                    </a:cubicBezTo>
                    <a:cubicBezTo>
                      <a:pt x="104" y="20"/>
                      <a:pt x="105" y="20"/>
                      <a:pt x="107" y="21"/>
                    </a:cubicBezTo>
                    <a:cubicBezTo>
                      <a:pt x="108" y="22"/>
                      <a:pt x="110" y="22"/>
                      <a:pt x="111" y="23"/>
                    </a:cubicBezTo>
                    <a:cubicBezTo>
                      <a:pt x="112" y="24"/>
                      <a:pt x="113" y="25"/>
                      <a:pt x="114" y="25"/>
                    </a:cubicBezTo>
                    <a:cubicBezTo>
                      <a:pt x="115" y="26"/>
                      <a:pt x="116" y="27"/>
                      <a:pt x="117" y="27"/>
                    </a:cubicBezTo>
                    <a:cubicBezTo>
                      <a:pt x="118" y="28"/>
                      <a:pt x="119" y="28"/>
                      <a:pt x="120" y="29"/>
                    </a:cubicBezTo>
                    <a:cubicBezTo>
                      <a:pt x="123" y="31"/>
                      <a:pt x="125" y="33"/>
                      <a:pt x="125" y="33"/>
                    </a:cubicBezTo>
                    <a:cubicBezTo>
                      <a:pt x="126" y="32"/>
                      <a:pt x="126" y="32"/>
                      <a:pt x="126" y="32"/>
                    </a:cubicBezTo>
                    <a:cubicBezTo>
                      <a:pt x="126" y="32"/>
                      <a:pt x="124" y="30"/>
                      <a:pt x="122" y="27"/>
                    </a:cubicBezTo>
                    <a:cubicBezTo>
                      <a:pt x="121" y="26"/>
                      <a:pt x="120" y="26"/>
                      <a:pt x="119" y="25"/>
                    </a:cubicBezTo>
                    <a:cubicBezTo>
                      <a:pt x="119" y="24"/>
                      <a:pt x="118" y="23"/>
                      <a:pt x="117" y="22"/>
                    </a:cubicBezTo>
                    <a:cubicBezTo>
                      <a:pt x="116" y="21"/>
                      <a:pt x="114" y="20"/>
                      <a:pt x="113" y="19"/>
                    </a:cubicBezTo>
                    <a:cubicBezTo>
                      <a:pt x="112" y="18"/>
                      <a:pt x="111" y="18"/>
                      <a:pt x="109" y="17"/>
                    </a:cubicBezTo>
                    <a:cubicBezTo>
                      <a:pt x="108" y="16"/>
                      <a:pt x="107" y="15"/>
                      <a:pt x="105" y="14"/>
                    </a:cubicBezTo>
                    <a:cubicBezTo>
                      <a:pt x="104" y="13"/>
                      <a:pt x="102" y="12"/>
                      <a:pt x="100" y="11"/>
                    </a:cubicBezTo>
                    <a:cubicBezTo>
                      <a:pt x="99" y="10"/>
                      <a:pt x="98" y="10"/>
                      <a:pt x="98" y="9"/>
                    </a:cubicBezTo>
                    <a:cubicBezTo>
                      <a:pt x="97" y="9"/>
                      <a:pt x="96" y="9"/>
                      <a:pt x="95" y="8"/>
                    </a:cubicBezTo>
                    <a:cubicBezTo>
                      <a:pt x="93" y="7"/>
                      <a:pt x="91" y="6"/>
                      <a:pt x="89" y="6"/>
                    </a:cubicBezTo>
                    <a:cubicBezTo>
                      <a:pt x="85" y="4"/>
                      <a:pt x="81" y="3"/>
                      <a:pt x="76" y="2"/>
                    </a:cubicBezTo>
                    <a:cubicBezTo>
                      <a:pt x="72" y="1"/>
                      <a:pt x="67" y="1"/>
                      <a:pt x="63" y="0"/>
                    </a:cubicBezTo>
                    <a:cubicBezTo>
                      <a:pt x="60" y="0"/>
                      <a:pt x="57" y="0"/>
                      <a:pt x="54" y="0"/>
                    </a:cubicBezTo>
                  </a:path>
                </a:pathLst>
              </a:custGeom>
              <a:solidFill>
                <a:schemeClr val="accent1">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1"/>
            <p:cNvGrpSpPr/>
            <p:nvPr/>
          </p:nvGrpSpPr>
          <p:grpSpPr>
            <a:xfrm>
              <a:off x="6992012" y="3077589"/>
              <a:ext cx="585086" cy="588458"/>
              <a:chOff x="10268129" y="3126370"/>
              <a:chExt cx="585086" cy="588458"/>
            </a:xfrm>
          </p:grpSpPr>
          <p:sp>
            <p:nvSpPr>
              <p:cNvPr id="340" name="Freeform 103"/>
              <p:cNvSpPr>
                <a:spLocks/>
              </p:cNvSpPr>
              <p:nvPr/>
            </p:nvSpPr>
            <p:spPr bwMode="auto">
              <a:xfrm>
                <a:off x="10268129" y="3160092"/>
                <a:ext cx="585086" cy="554736"/>
              </a:xfrm>
              <a:custGeom>
                <a:avLst/>
                <a:gdLst>
                  <a:gd name="T0" fmla="*/ 318 w 320"/>
                  <a:gd name="T1" fmla="*/ 232 h 303"/>
                  <a:gd name="T2" fmla="*/ 305 w 320"/>
                  <a:gd name="T3" fmla="*/ 252 h 303"/>
                  <a:gd name="T4" fmla="*/ 67 w 320"/>
                  <a:gd name="T5" fmla="*/ 301 h 303"/>
                  <a:gd name="T6" fmla="*/ 47 w 320"/>
                  <a:gd name="T7" fmla="*/ 288 h 303"/>
                  <a:gd name="T8" fmla="*/ 2 w 320"/>
                  <a:gd name="T9" fmla="*/ 71 h 303"/>
                  <a:gd name="T10" fmla="*/ 15 w 320"/>
                  <a:gd name="T11" fmla="*/ 51 h 303"/>
                  <a:gd name="T12" fmla="*/ 253 w 320"/>
                  <a:gd name="T13" fmla="*/ 2 h 303"/>
                  <a:gd name="T14" fmla="*/ 273 w 320"/>
                  <a:gd name="T15" fmla="*/ 15 h 303"/>
                  <a:gd name="T16" fmla="*/ 318 w 320"/>
                  <a:gd name="T17" fmla="*/ 23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303">
                    <a:moveTo>
                      <a:pt x="318" y="232"/>
                    </a:moveTo>
                    <a:cubicBezTo>
                      <a:pt x="320" y="241"/>
                      <a:pt x="314" y="250"/>
                      <a:pt x="305" y="252"/>
                    </a:cubicBezTo>
                    <a:cubicBezTo>
                      <a:pt x="67" y="301"/>
                      <a:pt x="67" y="301"/>
                      <a:pt x="67" y="301"/>
                    </a:cubicBezTo>
                    <a:cubicBezTo>
                      <a:pt x="57" y="303"/>
                      <a:pt x="49" y="297"/>
                      <a:pt x="47" y="288"/>
                    </a:cubicBezTo>
                    <a:cubicBezTo>
                      <a:pt x="2" y="71"/>
                      <a:pt x="2" y="71"/>
                      <a:pt x="2" y="71"/>
                    </a:cubicBezTo>
                    <a:cubicBezTo>
                      <a:pt x="0" y="62"/>
                      <a:pt x="6" y="53"/>
                      <a:pt x="15" y="51"/>
                    </a:cubicBezTo>
                    <a:cubicBezTo>
                      <a:pt x="253" y="2"/>
                      <a:pt x="253" y="2"/>
                      <a:pt x="253" y="2"/>
                    </a:cubicBezTo>
                    <a:cubicBezTo>
                      <a:pt x="262" y="0"/>
                      <a:pt x="271" y="6"/>
                      <a:pt x="273" y="15"/>
                    </a:cubicBezTo>
                    <a:lnTo>
                      <a:pt x="318" y="232"/>
                    </a:lnTo>
                    <a:close/>
                  </a:path>
                </a:pathLst>
              </a:custGeom>
              <a:solidFill>
                <a:srgbClr val="F1F1F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reeform 104"/>
              <p:cNvSpPr>
                <a:spLocks/>
              </p:cNvSpPr>
              <p:nvPr/>
            </p:nvSpPr>
            <p:spPr bwMode="auto">
              <a:xfrm>
                <a:off x="10268129" y="3160092"/>
                <a:ext cx="509211" cy="171985"/>
              </a:xfrm>
              <a:custGeom>
                <a:avLst/>
                <a:gdLst>
                  <a:gd name="T0" fmla="*/ 278 w 278"/>
                  <a:gd name="T1" fmla="*/ 38 h 94"/>
                  <a:gd name="T2" fmla="*/ 273 w 278"/>
                  <a:gd name="T3" fmla="*/ 15 h 94"/>
                  <a:gd name="T4" fmla="*/ 253 w 278"/>
                  <a:gd name="T5" fmla="*/ 2 h 94"/>
                  <a:gd name="T6" fmla="*/ 15 w 278"/>
                  <a:gd name="T7" fmla="*/ 51 h 94"/>
                  <a:gd name="T8" fmla="*/ 2 w 278"/>
                  <a:gd name="T9" fmla="*/ 71 h 94"/>
                  <a:gd name="T10" fmla="*/ 7 w 278"/>
                  <a:gd name="T11" fmla="*/ 94 h 94"/>
                  <a:gd name="T12" fmla="*/ 278 w 278"/>
                  <a:gd name="T13" fmla="*/ 38 h 94"/>
                </a:gdLst>
                <a:ahLst/>
                <a:cxnLst>
                  <a:cxn ang="0">
                    <a:pos x="T0" y="T1"/>
                  </a:cxn>
                  <a:cxn ang="0">
                    <a:pos x="T2" y="T3"/>
                  </a:cxn>
                  <a:cxn ang="0">
                    <a:pos x="T4" y="T5"/>
                  </a:cxn>
                  <a:cxn ang="0">
                    <a:pos x="T6" y="T7"/>
                  </a:cxn>
                  <a:cxn ang="0">
                    <a:pos x="T8" y="T9"/>
                  </a:cxn>
                  <a:cxn ang="0">
                    <a:pos x="T10" y="T11"/>
                  </a:cxn>
                  <a:cxn ang="0">
                    <a:pos x="T12" y="T13"/>
                  </a:cxn>
                </a:cxnLst>
                <a:rect l="0" t="0" r="r" b="b"/>
                <a:pathLst>
                  <a:path w="278" h="94">
                    <a:moveTo>
                      <a:pt x="278" y="38"/>
                    </a:moveTo>
                    <a:cubicBezTo>
                      <a:pt x="273" y="15"/>
                      <a:pt x="273" y="15"/>
                      <a:pt x="273" y="15"/>
                    </a:cubicBezTo>
                    <a:cubicBezTo>
                      <a:pt x="271" y="6"/>
                      <a:pt x="262" y="0"/>
                      <a:pt x="253" y="2"/>
                    </a:cubicBezTo>
                    <a:cubicBezTo>
                      <a:pt x="15" y="51"/>
                      <a:pt x="15" y="51"/>
                      <a:pt x="15" y="51"/>
                    </a:cubicBezTo>
                    <a:cubicBezTo>
                      <a:pt x="6" y="53"/>
                      <a:pt x="0" y="62"/>
                      <a:pt x="2" y="71"/>
                    </a:cubicBezTo>
                    <a:cubicBezTo>
                      <a:pt x="7" y="94"/>
                      <a:pt x="7" y="94"/>
                      <a:pt x="7" y="94"/>
                    </a:cubicBezTo>
                    <a:lnTo>
                      <a:pt x="278" y="38"/>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Freeform 105"/>
              <p:cNvSpPr>
                <a:spLocks/>
              </p:cNvSpPr>
              <p:nvPr/>
            </p:nvSpPr>
            <p:spPr bwMode="auto">
              <a:xfrm>
                <a:off x="10317027" y="3259574"/>
                <a:ext cx="499094" cy="414787"/>
              </a:xfrm>
              <a:custGeom>
                <a:avLst/>
                <a:gdLst>
                  <a:gd name="T0" fmla="*/ 295 w 296"/>
                  <a:gd name="T1" fmla="*/ 192 h 246"/>
                  <a:gd name="T2" fmla="*/ 295 w 296"/>
                  <a:gd name="T3" fmla="*/ 191 h 246"/>
                  <a:gd name="T4" fmla="*/ 42 w 296"/>
                  <a:gd name="T5" fmla="*/ 243 h 246"/>
                  <a:gd name="T6" fmla="*/ 4 w 296"/>
                  <a:gd name="T7" fmla="*/ 54 h 246"/>
                  <a:gd name="T8" fmla="*/ 254 w 296"/>
                  <a:gd name="T9" fmla="*/ 3 h 246"/>
                  <a:gd name="T10" fmla="*/ 294 w 296"/>
                  <a:gd name="T11" fmla="*/ 192 h 246"/>
                  <a:gd name="T12" fmla="*/ 295 w 296"/>
                  <a:gd name="T13" fmla="*/ 192 h 246"/>
                  <a:gd name="T14" fmla="*/ 295 w 296"/>
                  <a:gd name="T15" fmla="*/ 191 h 246"/>
                  <a:gd name="T16" fmla="*/ 295 w 296"/>
                  <a:gd name="T17" fmla="*/ 192 h 246"/>
                  <a:gd name="T18" fmla="*/ 296 w 296"/>
                  <a:gd name="T19" fmla="*/ 192 h 246"/>
                  <a:gd name="T20" fmla="*/ 257 w 296"/>
                  <a:gd name="T21" fmla="*/ 0 h 246"/>
                  <a:gd name="T22" fmla="*/ 0 w 296"/>
                  <a:gd name="T23" fmla="*/ 53 h 246"/>
                  <a:gd name="T24" fmla="*/ 41 w 296"/>
                  <a:gd name="T25" fmla="*/ 246 h 246"/>
                  <a:gd name="T26" fmla="*/ 296 w 296"/>
                  <a:gd name="T27" fmla="*/ 193 h 246"/>
                  <a:gd name="T28" fmla="*/ 296 w 296"/>
                  <a:gd name="T29" fmla="*/ 192 h 246"/>
                  <a:gd name="T30" fmla="*/ 295 w 296"/>
                  <a:gd name="T31" fmla="*/ 19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6" h="246">
                    <a:moveTo>
                      <a:pt x="295" y="192"/>
                    </a:moveTo>
                    <a:lnTo>
                      <a:pt x="295" y="191"/>
                    </a:lnTo>
                    <a:lnTo>
                      <a:pt x="42" y="243"/>
                    </a:lnTo>
                    <a:lnTo>
                      <a:pt x="4" y="54"/>
                    </a:lnTo>
                    <a:lnTo>
                      <a:pt x="254" y="3"/>
                    </a:lnTo>
                    <a:lnTo>
                      <a:pt x="294" y="192"/>
                    </a:lnTo>
                    <a:lnTo>
                      <a:pt x="295" y="192"/>
                    </a:lnTo>
                    <a:lnTo>
                      <a:pt x="295" y="191"/>
                    </a:lnTo>
                    <a:lnTo>
                      <a:pt x="295" y="192"/>
                    </a:lnTo>
                    <a:lnTo>
                      <a:pt x="296" y="192"/>
                    </a:lnTo>
                    <a:lnTo>
                      <a:pt x="257" y="0"/>
                    </a:lnTo>
                    <a:lnTo>
                      <a:pt x="0" y="53"/>
                    </a:lnTo>
                    <a:lnTo>
                      <a:pt x="41" y="246"/>
                    </a:lnTo>
                    <a:lnTo>
                      <a:pt x="296" y="193"/>
                    </a:lnTo>
                    <a:lnTo>
                      <a:pt x="296" y="192"/>
                    </a:lnTo>
                    <a:lnTo>
                      <a:pt x="295" y="192"/>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3" name="Freeform 106"/>
              <p:cNvSpPr>
                <a:spLocks/>
              </p:cNvSpPr>
              <p:nvPr/>
            </p:nvSpPr>
            <p:spPr bwMode="auto">
              <a:xfrm>
                <a:off x="10323771" y="3352311"/>
                <a:ext cx="72503" cy="74190"/>
              </a:xfrm>
              <a:custGeom>
                <a:avLst/>
                <a:gdLst>
                  <a:gd name="T0" fmla="*/ 43 w 43"/>
                  <a:gd name="T1" fmla="*/ 37 h 44"/>
                  <a:gd name="T2" fmla="*/ 7 w 43"/>
                  <a:gd name="T3" fmla="*/ 44 h 44"/>
                  <a:gd name="T4" fmla="*/ 0 w 43"/>
                  <a:gd name="T5" fmla="*/ 8 h 44"/>
                  <a:gd name="T6" fmla="*/ 36 w 43"/>
                  <a:gd name="T7" fmla="*/ 0 h 44"/>
                  <a:gd name="T8" fmla="*/ 43 w 43"/>
                  <a:gd name="T9" fmla="*/ 37 h 44"/>
                </a:gdLst>
                <a:ahLst/>
                <a:cxnLst>
                  <a:cxn ang="0">
                    <a:pos x="T0" y="T1"/>
                  </a:cxn>
                  <a:cxn ang="0">
                    <a:pos x="T2" y="T3"/>
                  </a:cxn>
                  <a:cxn ang="0">
                    <a:pos x="T4" y="T5"/>
                  </a:cxn>
                  <a:cxn ang="0">
                    <a:pos x="T6" y="T7"/>
                  </a:cxn>
                  <a:cxn ang="0">
                    <a:pos x="T8" y="T9"/>
                  </a:cxn>
                </a:cxnLst>
                <a:rect l="0" t="0" r="r" b="b"/>
                <a:pathLst>
                  <a:path w="43" h="44">
                    <a:moveTo>
                      <a:pt x="43" y="37"/>
                    </a:moveTo>
                    <a:lnTo>
                      <a:pt x="7" y="44"/>
                    </a:lnTo>
                    <a:lnTo>
                      <a:pt x="0" y="8"/>
                    </a:lnTo>
                    <a:lnTo>
                      <a:pt x="36" y="0"/>
                    </a:lnTo>
                    <a:lnTo>
                      <a:pt x="43" y="37"/>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Freeform 107"/>
              <p:cNvSpPr>
                <a:spLocks/>
              </p:cNvSpPr>
              <p:nvPr/>
            </p:nvSpPr>
            <p:spPr bwMode="auto">
              <a:xfrm>
                <a:off x="10322085" y="3350625"/>
                <a:ext cx="77562" cy="79248"/>
              </a:xfrm>
              <a:custGeom>
                <a:avLst/>
                <a:gdLst>
                  <a:gd name="T0" fmla="*/ 44 w 46"/>
                  <a:gd name="T1" fmla="*/ 38 h 47"/>
                  <a:gd name="T2" fmla="*/ 44 w 46"/>
                  <a:gd name="T3" fmla="*/ 37 h 47"/>
                  <a:gd name="T4" fmla="*/ 9 w 46"/>
                  <a:gd name="T5" fmla="*/ 43 h 47"/>
                  <a:gd name="T6" fmla="*/ 3 w 46"/>
                  <a:gd name="T7" fmla="*/ 10 h 47"/>
                  <a:gd name="T8" fmla="*/ 37 w 46"/>
                  <a:gd name="T9" fmla="*/ 3 h 47"/>
                  <a:gd name="T10" fmla="*/ 43 w 46"/>
                  <a:gd name="T11" fmla="*/ 38 h 47"/>
                  <a:gd name="T12" fmla="*/ 44 w 46"/>
                  <a:gd name="T13" fmla="*/ 38 h 47"/>
                  <a:gd name="T14" fmla="*/ 44 w 46"/>
                  <a:gd name="T15" fmla="*/ 37 h 47"/>
                  <a:gd name="T16" fmla="*/ 44 w 46"/>
                  <a:gd name="T17" fmla="*/ 38 h 47"/>
                  <a:gd name="T18" fmla="*/ 46 w 46"/>
                  <a:gd name="T19" fmla="*/ 38 h 47"/>
                  <a:gd name="T20" fmla="*/ 38 w 46"/>
                  <a:gd name="T21" fmla="*/ 0 h 47"/>
                  <a:gd name="T22" fmla="*/ 0 w 46"/>
                  <a:gd name="T23" fmla="*/ 7 h 47"/>
                  <a:gd name="T24" fmla="*/ 7 w 46"/>
                  <a:gd name="T25" fmla="*/ 47 h 47"/>
                  <a:gd name="T26" fmla="*/ 46 w 46"/>
                  <a:gd name="T27" fmla="*/ 39 h 47"/>
                  <a:gd name="T28" fmla="*/ 46 w 46"/>
                  <a:gd name="T29" fmla="*/ 38 h 47"/>
                  <a:gd name="T30" fmla="*/ 44 w 46"/>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7">
                    <a:moveTo>
                      <a:pt x="44" y="38"/>
                    </a:moveTo>
                    <a:lnTo>
                      <a:pt x="44" y="37"/>
                    </a:lnTo>
                    <a:lnTo>
                      <a:pt x="9" y="43"/>
                    </a:lnTo>
                    <a:lnTo>
                      <a:pt x="3" y="10"/>
                    </a:lnTo>
                    <a:lnTo>
                      <a:pt x="37" y="3"/>
                    </a:lnTo>
                    <a:lnTo>
                      <a:pt x="43" y="38"/>
                    </a:lnTo>
                    <a:lnTo>
                      <a:pt x="44" y="38"/>
                    </a:lnTo>
                    <a:lnTo>
                      <a:pt x="44" y="37"/>
                    </a:lnTo>
                    <a:lnTo>
                      <a:pt x="44" y="38"/>
                    </a:lnTo>
                    <a:lnTo>
                      <a:pt x="46" y="38"/>
                    </a:lnTo>
                    <a:lnTo>
                      <a:pt x="38" y="0"/>
                    </a:lnTo>
                    <a:lnTo>
                      <a:pt x="0" y="7"/>
                    </a:lnTo>
                    <a:lnTo>
                      <a:pt x="7" y="47"/>
                    </a:lnTo>
                    <a:lnTo>
                      <a:pt x="46" y="39"/>
                    </a:lnTo>
                    <a:lnTo>
                      <a:pt x="46" y="38"/>
                    </a:lnTo>
                    <a:lnTo>
                      <a:pt x="44"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108"/>
              <p:cNvSpPr>
                <a:spLocks/>
              </p:cNvSpPr>
              <p:nvPr/>
            </p:nvSpPr>
            <p:spPr bwMode="auto">
              <a:xfrm>
                <a:off x="10381100" y="3337136"/>
                <a:ext cx="79248" cy="79248"/>
              </a:xfrm>
              <a:custGeom>
                <a:avLst/>
                <a:gdLst>
                  <a:gd name="T0" fmla="*/ 46 w 47"/>
                  <a:gd name="T1" fmla="*/ 38 h 47"/>
                  <a:gd name="T2" fmla="*/ 45 w 47"/>
                  <a:gd name="T3" fmla="*/ 37 h 47"/>
                  <a:gd name="T4" fmla="*/ 10 w 47"/>
                  <a:gd name="T5" fmla="*/ 44 h 47"/>
                  <a:gd name="T6" fmla="*/ 4 w 47"/>
                  <a:gd name="T7" fmla="*/ 10 h 47"/>
                  <a:gd name="T8" fmla="*/ 37 w 47"/>
                  <a:gd name="T9" fmla="*/ 4 h 47"/>
                  <a:gd name="T10" fmla="*/ 45 w 47"/>
                  <a:gd name="T11" fmla="*/ 38 h 47"/>
                  <a:gd name="T12" fmla="*/ 46 w 47"/>
                  <a:gd name="T13" fmla="*/ 38 h 47"/>
                  <a:gd name="T14" fmla="*/ 45 w 47"/>
                  <a:gd name="T15" fmla="*/ 37 h 47"/>
                  <a:gd name="T16" fmla="*/ 46 w 47"/>
                  <a:gd name="T17" fmla="*/ 38 h 47"/>
                  <a:gd name="T18" fmla="*/ 47 w 47"/>
                  <a:gd name="T19" fmla="*/ 38 h 47"/>
                  <a:gd name="T20" fmla="*/ 40 w 47"/>
                  <a:gd name="T21" fmla="*/ 0 h 47"/>
                  <a:gd name="T22" fmla="*/ 0 w 47"/>
                  <a:gd name="T23" fmla="*/ 9 h 47"/>
                  <a:gd name="T24" fmla="*/ 8 w 47"/>
                  <a:gd name="T25" fmla="*/ 47 h 47"/>
                  <a:gd name="T26" fmla="*/ 47 w 47"/>
                  <a:gd name="T27" fmla="*/ 39 h 47"/>
                  <a:gd name="T28" fmla="*/ 47 w 47"/>
                  <a:gd name="T29" fmla="*/ 38 h 47"/>
                  <a:gd name="T30" fmla="*/ 46 w 47"/>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46" y="38"/>
                    </a:moveTo>
                    <a:lnTo>
                      <a:pt x="45" y="37"/>
                    </a:lnTo>
                    <a:lnTo>
                      <a:pt x="10" y="44"/>
                    </a:lnTo>
                    <a:lnTo>
                      <a:pt x="4" y="10"/>
                    </a:lnTo>
                    <a:lnTo>
                      <a:pt x="37" y="4"/>
                    </a:lnTo>
                    <a:lnTo>
                      <a:pt x="45" y="38"/>
                    </a:lnTo>
                    <a:lnTo>
                      <a:pt x="46" y="38"/>
                    </a:lnTo>
                    <a:lnTo>
                      <a:pt x="45" y="37"/>
                    </a:lnTo>
                    <a:lnTo>
                      <a:pt x="46" y="38"/>
                    </a:lnTo>
                    <a:lnTo>
                      <a:pt x="47" y="38"/>
                    </a:lnTo>
                    <a:lnTo>
                      <a:pt x="40" y="0"/>
                    </a:lnTo>
                    <a:lnTo>
                      <a:pt x="0" y="9"/>
                    </a:lnTo>
                    <a:lnTo>
                      <a:pt x="8" y="47"/>
                    </a:lnTo>
                    <a:lnTo>
                      <a:pt x="47" y="39"/>
                    </a:lnTo>
                    <a:lnTo>
                      <a:pt x="47" y="38"/>
                    </a:lnTo>
                    <a:lnTo>
                      <a:pt x="46"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109"/>
              <p:cNvSpPr>
                <a:spLocks/>
              </p:cNvSpPr>
              <p:nvPr/>
            </p:nvSpPr>
            <p:spPr bwMode="auto">
              <a:xfrm>
                <a:off x="10441800" y="3325333"/>
                <a:ext cx="80934" cy="77562"/>
              </a:xfrm>
              <a:custGeom>
                <a:avLst/>
                <a:gdLst>
                  <a:gd name="T0" fmla="*/ 46 w 48"/>
                  <a:gd name="T1" fmla="*/ 38 h 46"/>
                  <a:gd name="T2" fmla="*/ 46 w 48"/>
                  <a:gd name="T3" fmla="*/ 37 h 46"/>
                  <a:gd name="T4" fmla="*/ 11 w 48"/>
                  <a:gd name="T5" fmla="*/ 44 h 46"/>
                  <a:gd name="T6" fmla="*/ 4 w 48"/>
                  <a:gd name="T7" fmla="*/ 11 h 46"/>
                  <a:gd name="T8" fmla="*/ 37 w 48"/>
                  <a:gd name="T9" fmla="*/ 3 h 46"/>
                  <a:gd name="T10" fmla="*/ 45 w 48"/>
                  <a:gd name="T11" fmla="*/ 38 h 46"/>
                  <a:gd name="T12" fmla="*/ 46 w 48"/>
                  <a:gd name="T13" fmla="*/ 38 h 46"/>
                  <a:gd name="T14" fmla="*/ 46 w 48"/>
                  <a:gd name="T15" fmla="*/ 37 h 46"/>
                  <a:gd name="T16" fmla="*/ 46 w 48"/>
                  <a:gd name="T17" fmla="*/ 38 h 46"/>
                  <a:gd name="T18" fmla="*/ 47 w 48"/>
                  <a:gd name="T19" fmla="*/ 38 h 46"/>
                  <a:gd name="T20" fmla="*/ 39 w 48"/>
                  <a:gd name="T21" fmla="*/ 0 h 46"/>
                  <a:gd name="T22" fmla="*/ 0 w 48"/>
                  <a:gd name="T23" fmla="*/ 8 h 46"/>
                  <a:gd name="T24" fmla="*/ 9 w 48"/>
                  <a:gd name="T25" fmla="*/ 46 h 46"/>
                  <a:gd name="T26" fmla="*/ 48 w 48"/>
                  <a:gd name="T27" fmla="*/ 39 h 46"/>
                  <a:gd name="T28" fmla="*/ 47 w 48"/>
                  <a:gd name="T29" fmla="*/ 38 h 46"/>
                  <a:gd name="T30" fmla="*/ 46 w 48"/>
                  <a:gd name="T31"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6">
                    <a:moveTo>
                      <a:pt x="46" y="38"/>
                    </a:moveTo>
                    <a:lnTo>
                      <a:pt x="46" y="37"/>
                    </a:lnTo>
                    <a:lnTo>
                      <a:pt x="11" y="44"/>
                    </a:lnTo>
                    <a:lnTo>
                      <a:pt x="4" y="11"/>
                    </a:lnTo>
                    <a:lnTo>
                      <a:pt x="37" y="3"/>
                    </a:lnTo>
                    <a:lnTo>
                      <a:pt x="45" y="38"/>
                    </a:lnTo>
                    <a:lnTo>
                      <a:pt x="46" y="38"/>
                    </a:lnTo>
                    <a:lnTo>
                      <a:pt x="46" y="37"/>
                    </a:lnTo>
                    <a:lnTo>
                      <a:pt x="46" y="38"/>
                    </a:lnTo>
                    <a:lnTo>
                      <a:pt x="47" y="38"/>
                    </a:lnTo>
                    <a:lnTo>
                      <a:pt x="39" y="0"/>
                    </a:lnTo>
                    <a:lnTo>
                      <a:pt x="0" y="8"/>
                    </a:lnTo>
                    <a:lnTo>
                      <a:pt x="9" y="46"/>
                    </a:lnTo>
                    <a:lnTo>
                      <a:pt x="48" y="39"/>
                    </a:lnTo>
                    <a:lnTo>
                      <a:pt x="47" y="38"/>
                    </a:lnTo>
                    <a:lnTo>
                      <a:pt x="46"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110"/>
              <p:cNvSpPr>
                <a:spLocks/>
              </p:cNvSpPr>
              <p:nvPr/>
            </p:nvSpPr>
            <p:spPr bwMode="auto">
              <a:xfrm>
                <a:off x="10504187" y="3311844"/>
                <a:ext cx="79248" cy="80934"/>
              </a:xfrm>
              <a:custGeom>
                <a:avLst/>
                <a:gdLst>
                  <a:gd name="T0" fmla="*/ 45 w 47"/>
                  <a:gd name="T1" fmla="*/ 38 h 48"/>
                  <a:gd name="T2" fmla="*/ 45 w 47"/>
                  <a:gd name="T3" fmla="*/ 37 h 48"/>
                  <a:gd name="T4" fmla="*/ 10 w 47"/>
                  <a:gd name="T5" fmla="*/ 45 h 48"/>
                  <a:gd name="T6" fmla="*/ 3 w 47"/>
                  <a:gd name="T7" fmla="*/ 11 h 48"/>
                  <a:gd name="T8" fmla="*/ 37 w 47"/>
                  <a:gd name="T9" fmla="*/ 3 h 48"/>
                  <a:gd name="T10" fmla="*/ 44 w 47"/>
                  <a:gd name="T11" fmla="*/ 38 h 48"/>
                  <a:gd name="T12" fmla="*/ 45 w 47"/>
                  <a:gd name="T13" fmla="*/ 38 h 48"/>
                  <a:gd name="T14" fmla="*/ 45 w 47"/>
                  <a:gd name="T15" fmla="*/ 37 h 48"/>
                  <a:gd name="T16" fmla="*/ 45 w 47"/>
                  <a:gd name="T17" fmla="*/ 38 h 48"/>
                  <a:gd name="T18" fmla="*/ 47 w 47"/>
                  <a:gd name="T19" fmla="*/ 38 h 48"/>
                  <a:gd name="T20" fmla="*/ 39 w 47"/>
                  <a:gd name="T21" fmla="*/ 0 h 48"/>
                  <a:gd name="T22" fmla="*/ 0 w 47"/>
                  <a:gd name="T23" fmla="*/ 9 h 48"/>
                  <a:gd name="T24" fmla="*/ 8 w 47"/>
                  <a:gd name="T25" fmla="*/ 48 h 48"/>
                  <a:gd name="T26" fmla="*/ 47 w 47"/>
                  <a:gd name="T27" fmla="*/ 39 h 48"/>
                  <a:gd name="T28" fmla="*/ 47 w 47"/>
                  <a:gd name="T29" fmla="*/ 38 h 48"/>
                  <a:gd name="T30" fmla="*/ 45 w 47"/>
                  <a:gd name="T3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8">
                    <a:moveTo>
                      <a:pt x="45" y="38"/>
                    </a:moveTo>
                    <a:lnTo>
                      <a:pt x="45" y="37"/>
                    </a:lnTo>
                    <a:lnTo>
                      <a:pt x="10" y="45"/>
                    </a:lnTo>
                    <a:lnTo>
                      <a:pt x="3" y="11"/>
                    </a:lnTo>
                    <a:lnTo>
                      <a:pt x="37" y="3"/>
                    </a:lnTo>
                    <a:lnTo>
                      <a:pt x="44" y="38"/>
                    </a:lnTo>
                    <a:lnTo>
                      <a:pt x="45" y="38"/>
                    </a:lnTo>
                    <a:lnTo>
                      <a:pt x="45" y="37"/>
                    </a:lnTo>
                    <a:lnTo>
                      <a:pt x="45" y="38"/>
                    </a:lnTo>
                    <a:lnTo>
                      <a:pt x="47" y="38"/>
                    </a:lnTo>
                    <a:lnTo>
                      <a:pt x="39" y="0"/>
                    </a:lnTo>
                    <a:lnTo>
                      <a:pt x="0" y="9"/>
                    </a:lnTo>
                    <a:lnTo>
                      <a:pt x="8" y="48"/>
                    </a:lnTo>
                    <a:lnTo>
                      <a:pt x="47" y="39"/>
                    </a:lnTo>
                    <a:lnTo>
                      <a:pt x="47" y="38"/>
                    </a:lnTo>
                    <a:lnTo>
                      <a:pt x="45"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111"/>
              <p:cNvSpPr>
                <a:spLocks/>
              </p:cNvSpPr>
              <p:nvPr/>
            </p:nvSpPr>
            <p:spPr bwMode="auto">
              <a:xfrm>
                <a:off x="10564888" y="3301727"/>
                <a:ext cx="79248" cy="77562"/>
              </a:xfrm>
              <a:custGeom>
                <a:avLst/>
                <a:gdLst>
                  <a:gd name="T0" fmla="*/ 46 w 47"/>
                  <a:gd name="T1" fmla="*/ 36 h 46"/>
                  <a:gd name="T2" fmla="*/ 46 w 47"/>
                  <a:gd name="T3" fmla="*/ 35 h 46"/>
                  <a:gd name="T4" fmla="*/ 10 w 47"/>
                  <a:gd name="T5" fmla="*/ 43 h 46"/>
                  <a:gd name="T6" fmla="*/ 3 w 47"/>
                  <a:gd name="T7" fmla="*/ 9 h 46"/>
                  <a:gd name="T8" fmla="*/ 37 w 47"/>
                  <a:gd name="T9" fmla="*/ 2 h 46"/>
                  <a:gd name="T10" fmla="*/ 44 w 47"/>
                  <a:gd name="T11" fmla="*/ 38 h 46"/>
                  <a:gd name="T12" fmla="*/ 46 w 47"/>
                  <a:gd name="T13" fmla="*/ 36 h 46"/>
                  <a:gd name="T14" fmla="*/ 46 w 47"/>
                  <a:gd name="T15" fmla="*/ 35 h 46"/>
                  <a:gd name="T16" fmla="*/ 46 w 47"/>
                  <a:gd name="T17" fmla="*/ 36 h 46"/>
                  <a:gd name="T18" fmla="*/ 47 w 47"/>
                  <a:gd name="T19" fmla="*/ 36 h 46"/>
                  <a:gd name="T20" fmla="*/ 39 w 47"/>
                  <a:gd name="T21" fmla="*/ 0 h 46"/>
                  <a:gd name="T22" fmla="*/ 0 w 47"/>
                  <a:gd name="T23" fmla="*/ 7 h 46"/>
                  <a:gd name="T24" fmla="*/ 9 w 47"/>
                  <a:gd name="T25" fmla="*/ 46 h 46"/>
                  <a:gd name="T26" fmla="*/ 47 w 47"/>
                  <a:gd name="T27" fmla="*/ 38 h 46"/>
                  <a:gd name="T28" fmla="*/ 47 w 47"/>
                  <a:gd name="T29" fmla="*/ 36 h 46"/>
                  <a:gd name="T30" fmla="*/ 46 w 47"/>
                  <a:gd name="T31" fmla="*/ 3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6">
                    <a:moveTo>
                      <a:pt x="46" y="36"/>
                    </a:moveTo>
                    <a:lnTo>
                      <a:pt x="46" y="35"/>
                    </a:lnTo>
                    <a:lnTo>
                      <a:pt x="10" y="43"/>
                    </a:lnTo>
                    <a:lnTo>
                      <a:pt x="3" y="9"/>
                    </a:lnTo>
                    <a:lnTo>
                      <a:pt x="37" y="2"/>
                    </a:lnTo>
                    <a:lnTo>
                      <a:pt x="44" y="38"/>
                    </a:lnTo>
                    <a:lnTo>
                      <a:pt x="46" y="36"/>
                    </a:lnTo>
                    <a:lnTo>
                      <a:pt x="46" y="35"/>
                    </a:lnTo>
                    <a:lnTo>
                      <a:pt x="46" y="36"/>
                    </a:lnTo>
                    <a:lnTo>
                      <a:pt x="47" y="36"/>
                    </a:lnTo>
                    <a:lnTo>
                      <a:pt x="39" y="0"/>
                    </a:lnTo>
                    <a:lnTo>
                      <a:pt x="0" y="7"/>
                    </a:lnTo>
                    <a:lnTo>
                      <a:pt x="9" y="46"/>
                    </a:lnTo>
                    <a:lnTo>
                      <a:pt x="47" y="38"/>
                    </a:lnTo>
                    <a:lnTo>
                      <a:pt x="47" y="36"/>
                    </a:lnTo>
                    <a:lnTo>
                      <a:pt x="46" y="36"/>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9" name="Freeform 112"/>
              <p:cNvSpPr>
                <a:spLocks/>
              </p:cNvSpPr>
              <p:nvPr/>
            </p:nvSpPr>
            <p:spPr bwMode="auto">
              <a:xfrm>
                <a:off x="10627274" y="3288238"/>
                <a:ext cx="79248" cy="79248"/>
              </a:xfrm>
              <a:custGeom>
                <a:avLst/>
                <a:gdLst>
                  <a:gd name="T0" fmla="*/ 44 w 47"/>
                  <a:gd name="T1" fmla="*/ 37 h 47"/>
                  <a:gd name="T2" fmla="*/ 44 w 47"/>
                  <a:gd name="T3" fmla="*/ 36 h 47"/>
                  <a:gd name="T4" fmla="*/ 10 w 47"/>
                  <a:gd name="T5" fmla="*/ 43 h 47"/>
                  <a:gd name="T6" fmla="*/ 2 w 47"/>
                  <a:gd name="T7" fmla="*/ 10 h 47"/>
                  <a:gd name="T8" fmla="*/ 36 w 47"/>
                  <a:gd name="T9" fmla="*/ 2 h 47"/>
                  <a:gd name="T10" fmla="*/ 43 w 47"/>
                  <a:gd name="T11" fmla="*/ 38 h 47"/>
                  <a:gd name="T12" fmla="*/ 44 w 47"/>
                  <a:gd name="T13" fmla="*/ 37 h 47"/>
                  <a:gd name="T14" fmla="*/ 44 w 47"/>
                  <a:gd name="T15" fmla="*/ 36 h 47"/>
                  <a:gd name="T16" fmla="*/ 44 w 47"/>
                  <a:gd name="T17" fmla="*/ 37 h 47"/>
                  <a:gd name="T18" fmla="*/ 45 w 47"/>
                  <a:gd name="T19" fmla="*/ 37 h 47"/>
                  <a:gd name="T20" fmla="*/ 38 w 47"/>
                  <a:gd name="T21" fmla="*/ 0 h 47"/>
                  <a:gd name="T22" fmla="*/ 0 w 47"/>
                  <a:gd name="T23" fmla="*/ 8 h 47"/>
                  <a:gd name="T24" fmla="*/ 7 w 47"/>
                  <a:gd name="T25" fmla="*/ 47 h 47"/>
                  <a:gd name="T26" fmla="*/ 47 w 47"/>
                  <a:gd name="T27" fmla="*/ 38 h 47"/>
                  <a:gd name="T28" fmla="*/ 45 w 47"/>
                  <a:gd name="T29" fmla="*/ 37 h 47"/>
                  <a:gd name="T30" fmla="*/ 44 w 47"/>
                  <a:gd name="T31"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44" y="37"/>
                    </a:moveTo>
                    <a:lnTo>
                      <a:pt x="44" y="36"/>
                    </a:lnTo>
                    <a:lnTo>
                      <a:pt x="10" y="43"/>
                    </a:lnTo>
                    <a:lnTo>
                      <a:pt x="2" y="10"/>
                    </a:lnTo>
                    <a:lnTo>
                      <a:pt x="36" y="2"/>
                    </a:lnTo>
                    <a:lnTo>
                      <a:pt x="43" y="38"/>
                    </a:lnTo>
                    <a:lnTo>
                      <a:pt x="44" y="37"/>
                    </a:lnTo>
                    <a:lnTo>
                      <a:pt x="44" y="36"/>
                    </a:lnTo>
                    <a:lnTo>
                      <a:pt x="44" y="37"/>
                    </a:lnTo>
                    <a:lnTo>
                      <a:pt x="45" y="37"/>
                    </a:lnTo>
                    <a:lnTo>
                      <a:pt x="38" y="0"/>
                    </a:lnTo>
                    <a:lnTo>
                      <a:pt x="0" y="8"/>
                    </a:lnTo>
                    <a:lnTo>
                      <a:pt x="7" y="47"/>
                    </a:lnTo>
                    <a:lnTo>
                      <a:pt x="47" y="38"/>
                    </a:lnTo>
                    <a:lnTo>
                      <a:pt x="45" y="37"/>
                    </a:lnTo>
                    <a:lnTo>
                      <a:pt x="44" y="37"/>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113"/>
              <p:cNvSpPr>
                <a:spLocks/>
              </p:cNvSpPr>
              <p:nvPr/>
            </p:nvSpPr>
            <p:spPr bwMode="auto">
              <a:xfrm>
                <a:off x="10687975" y="3274749"/>
                <a:ext cx="77562" cy="79248"/>
              </a:xfrm>
              <a:custGeom>
                <a:avLst/>
                <a:gdLst>
                  <a:gd name="T0" fmla="*/ 45 w 46"/>
                  <a:gd name="T1" fmla="*/ 38 h 47"/>
                  <a:gd name="T2" fmla="*/ 44 w 46"/>
                  <a:gd name="T3" fmla="*/ 36 h 47"/>
                  <a:gd name="T4" fmla="*/ 9 w 46"/>
                  <a:gd name="T5" fmla="*/ 44 h 47"/>
                  <a:gd name="T6" fmla="*/ 3 w 46"/>
                  <a:gd name="T7" fmla="*/ 10 h 47"/>
                  <a:gd name="T8" fmla="*/ 37 w 46"/>
                  <a:gd name="T9" fmla="*/ 4 h 47"/>
                  <a:gd name="T10" fmla="*/ 43 w 46"/>
                  <a:gd name="T11" fmla="*/ 38 h 47"/>
                  <a:gd name="T12" fmla="*/ 45 w 46"/>
                  <a:gd name="T13" fmla="*/ 38 h 47"/>
                  <a:gd name="T14" fmla="*/ 44 w 46"/>
                  <a:gd name="T15" fmla="*/ 36 h 47"/>
                  <a:gd name="T16" fmla="*/ 45 w 46"/>
                  <a:gd name="T17" fmla="*/ 38 h 47"/>
                  <a:gd name="T18" fmla="*/ 46 w 46"/>
                  <a:gd name="T19" fmla="*/ 37 h 47"/>
                  <a:gd name="T20" fmla="*/ 39 w 46"/>
                  <a:gd name="T21" fmla="*/ 0 h 47"/>
                  <a:gd name="T22" fmla="*/ 0 w 46"/>
                  <a:gd name="T23" fmla="*/ 8 h 47"/>
                  <a:gd name="T24" fmla="*/ 7 w 46"/>
                  <a:gd name="T25" fmla="*/ 47 h 47"/>
                  <a:gd name="T26" fmla="*/ 46 w 46"/>
                  <a:gd name="T27" fmla="*/ 38 h 47"/>
                  <a:gd name="T28" fmla="*/ 46 w 46"/>
                  <a:gd name="T29" fmla="*/ 37 h 47"/>
                  <a:gd name="T30" fmla="*/ 45 w 46"/>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7">
                    <a:moveTo>
                      <a:pt x="45" y="38"/>
                    </a:moveTo>
                    <a:lnTo>
                      <a:pt x="44" y="36"/>
                    </a:lnTo>
                    <a:lnTo>
                      <a:pt x="9" y="44"/>
                    </a:lnTo>
                    <a:lnTo>
                      <a:pt x="3" y="10"/>
                    </a:lnTo>
                    <a:lnTo>
                      <a:pt x="37" y="4"/>
                    </a:lnTo>
                    <a:lnTo>
                      <a:pt x="43" y="38"/>
                    </a:lnTo>
                    <a:lnTo>
                      <a:pt x="45" y="38"/>
                    </a:lnTo>
                    <a:lnTo>
                      <a:pt x="44" y="36"/>
                    </a:lnTo>
                    <a:lnTo>
                      <a:pt x="45" y="38"/>
                    </a:lnTo>
                    <a:lnTo>
                      <a:pt x="46" y="37"/>
                    </a:lnTo>
                    <a:lnTo>
                      <a:pt x="39" y="0"/>
                    </a:lnTo>
                    <a:lnTo>
                      <a:pt x="0" y="8"/>
                    </a:lnTo>
                    <a:lnTo>
                      <a:pt x="7" y="47"/>
                    </a:lnTo>
                    <a:lnTo>
                      <a:pt x="46" y="38"/>
                    </a:lnTo>
                    <a:lnTo>
                      <a:pt x="46" y="37"/>
                    </a:lnTo>
                    <a:lnTo>
                      <a:pt x="45"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114"/>
              <p:cNvSpPr>
                <a:spLocks/>
              </p:cNvSpPr>
              <p:nvPr/>
            </p:nvSpPr>
            <p:spPr bwMode="auto">
              <a:xfrm>
                <a:off x="10335574" y="3414698"/>
                <a:ext cx="74190" cy="72503"/>
              </a:xfrm>
              <a:custGeom>
                <a:avLst/>
                <a:gdLst>
                  <a:gd name="T0" fmla="*/ 44 w 44"/>
                  <a:gd name="T1" fmla="*/ 36 h 43"/>
                  <a:gd name="T2" fmla="*/ 8 w 44"/>
                  <a:gd name="T3" fmla="*/ 43 h 43"/>
                  <a:gd name="T4" fmla="*/ 0 w 44"/>
                  <a:gd name="T5" fmla="*/ 7 h 43"/>
                  <a:gd name="T6" fmla="*/ 36 w 44"/>
                  <a:gd name="T7" fmla="*/ 0 h 43"/>
                  <a:gd name="T8" fmla="*/ 44 w 44"/>
                  <a:gd name="T9" fmla="*/ 36 h 43"/>
                </a:gdLst>
                <a:ahLst/>
                <a:cxnLst>
                  <a:cxn ang="0">
                    <a:pos x="T0" y="T1"/>
                  </a:cxn>
                  <a:cxn ang="0">
                    <a:pos x="T2" y="T3"/>
                  </a:cxn>
                  <a:cxn ang="0">
                    <a:pos x="T4" y="T5"/>
                  </a:cxn>
                  <a:cxn ang="0">
                    <a:pos x="T6" y="T7"/>
                  </a:cxn>
                  <a:cxn ang="0">
                    <a:pos x="T8" y="T9"/>
                  </a:cxn>
                </a:cxnLst>
                <a:rect l="0" t="0" r="r" b="b"/>
                <a:pathLst>
                  <a:path w="44" h="43">
                    <a:moveTo>
                      <a:pt x="44" y="36"/>
                    </a:moveTo>
                    <a:lnTo>
                      <a:pt x="8" y="43"/>
                    </a:lnTo>
                    <a:lnTo>
                      <a:pt x="0" y="7"/>
                    </a:lnTo>
                    <a:lnTo>
                      <a:pt x="36" y="0"/>
                    </a:lnTo>
                    <a:lnTo>
                      <a:pt x="44" y="36"/>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115"/>
              <p:cNvSpPr>
                <a:spLocks/>
              </p:cNvSpPr>
              <p:nvPr/>
            </p:nvSpPr>
            <p:spPr bwMode="auto">
              <a:xfrm>
                <a:off x="10333888" y="3411325"/>
                <a:ext cx="79248" cy="79248"/>
              </a:xfrm>
              <a:custGeom>
                <a:avLst/>
                <a:gdLst>
                  <a:gd name="T0" fmla="*/ 45 w 47"/>
                  <a:gd name="T1" fmla="*/ 38 h 47"/>
                  <a:gd name="T2" fmla="*/ 45 w 47"/>
                  <a:gd name="T3" fmla="*/ 37 h 47"/>
                  <a:gd name="T4" fmla="*/ 10 w 47"/>
                  <a:gd name="T5" fmla="*/ 44 h 47"/>
                  <a:gd name="T6" fmla="*/ 2 w 47"/>
                  <a:gd name="T7" fmla="*/ 11 h 47"/>
                  <a:gd name="T8" fmla="*/ 36 w 47"/>
                  <a:gd name="T9" fmla="*/ 3 h 47"/>
                  <a:gd name="T10" fmla="*/ 44 w 47"/>
                  <a:gd name="T11" fmla="*/ 38 h 47"/>
                  <a:gd name="T12" fmla="*/ 45 w 47"/>
                  <a:gd name="T13" fmla="*/ 38 h 47"/>
                  <a:gd name="T14" fmla="*/ 45 w 47"/>
                  <a:gd name="T15" fmla="*/ 37 h 47"/>
                  <a:gd name="T16" fmla="*/ 45 w 47"/>
                  <a:gd name="T17" fmla="*/ 38 h 47"/>
                  <a:gd name="T18" fmla="*/ 46 w 47"/>
                  <a:gd name="T19" fmla="*/ 38 h 47"/>
                  <a:gd name="T20" fmla="*/ 38 w 47"/>
                  <a:gd name="T21" fmla="*/ 0 h 47"/>
                  <a:gd name="T22" fmla="*/ 0 w 47"/>
                  <a:gd name="T23" fmla="*/ 8 h 47"/>
                  <a:gd name="T24" fmla="*/ 8 w 47"/>
                  <a:gd name="T25" fmla="*/ 47 h 47"/>
                  <a:gd name="T26" fmla="*/ 47 w 47"/>
                  <a:gd name="T27" fmla="*/ 39 h 47"/>
                  <a:gd name="T28" fmla="*/ 46 w 47"/>
                  <a:gd name="T29" fmla="*/ 38 h 47"/>
                  <a:gd name="T30" fmla="*/ 45 w 47"/>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45" y="38"/>
                    </a:moveTo>
                    <a:lnTo>
                      <a:pt x="45" y="37"/>
                    </a:lnTo>
                    <a:lnTo>
                      <a:pt x="10" y="44"/>
                    </a:lnTo>
                    <a:lnTo>
                      <a:pt x="2" y="11"/>
                    </a:lnTo>
                    <a:lnTo>
                      <a:pt x="36" y="3"/>
                    </a:lnTo>
                    <a:lnTo>
                      <a:pt x="44" y="38"/>
                    </a:lnTo>
                    <a:lnTo>
                      <a:pt x="45" y="38"/>
                    </a:lnTo>
                    <a:lnTo>
                      <a:pt x="45" y="37"/>
                    </a:lnTo>
                    <a:lnTo>
                      <a:pt x="45" y="38"/>
                    </a:lnTo>
                    <a:lnTo>
                      <a:pt x="46" y="38"/>
                    </a:lnTo>
                    <a:lnTo>
                      <a:pt x="38" y="0"/>
                    </a:lnTo>
                    <a:lnTo>
                      <a:pt x="0" y="8"/>
                    </a:lnTo>
                    <a:lnTo>
                      <a:pt x="8" y="47"/>
                    </a:lnTo>
                    <a:lnTo>
                      <a:pt x="47" y="39"/>
                    </a:lnTo>
                    <a:lnTo>
                      <a:pt x="46" y="38"/>
                    </a:lnTo>
                    <a:lnTo>
                      <a:pt x="45"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3" name="Freeform 116"/>
              <p:cNvSpPr>
                <a:spLocks/>
              </p:cNvSpPr>
              <p:nvPr/>
            </p:nvSpPr>
            <p:spPr bwMode="auto">
              <a:xfrm>
                <a:off x="10394589" y="3399522"/>
                <a:ext cx="79248" cy="79248"/>
              </a:xfrm>
              <a:custGeom>
                <a:avLst/>
                <a:gdLst>
                  <a:gd name="T0" fmla="*/ 46 w 47"/>
                  <a:gd name="T1" fmla="*/ 37 h 47"/>
                  <a:gd name="T2" fmla="*/ 45 w 47"/>
                  <a:gd name="T3" fmla="*/ 36 h 47"/>
                  <a:gd name="T4" fmla="*/ 10 w 47"/>
                  <a:gd name="T5" fmla="*/ 44 h 47"/>
                  <a:gd name="T6" fmla="*/ 3 w 47"/>
                  <a:gd name="T7" fmla="*/ 10 h 47"/>
                  <a:gd name="T8" fmla="*/ 37 w 47"/>
                  <a:gd name="T9" fmla="*/ 2 h 47"/>
                  <a:gd name="T10" fmla="*/ 43 w 47"/>
                  <a:gd name="T11" fmla="*/ 38 h 47"/>
                  <a:gd name="T12" fmla="*/ 46 w 47"/>
                  <a:gd name="T13" fmla="*/ 37 h 47"/>
                  <a:gd name="T14" fmla="*/ 45 w 47"/>
                  <a:gd name="T15" fmla="*/ 36 h 47"/>
                  <a:gd name="T16" fmla="*/ 46 w 47"/>
                  <a:gd name="T17" fmla="*/ 37 h 47"/>
                  <a:gd name="T18" fmla="*/ 47 w 47"/>
                  <a:gd name="T19" fmla="*/ 37 h 47"/>
                  <a:gd name="T20" fmla="*/ 39 w 47"/>
                  <a:gd name="T21" fmla="*/ 0 h 47"/>
                  <a:gd name="T22" fmla="*/ 0 w 47"/>
                  <a:gd name="T23" fmla="*/ 8 h 47"/>
                  <a:gd name="T24" fmla="*/ 8 w 47"/>
                  <a:gd name="T25" fmla="*/ 47 h 47"/>
                  <a:gd name="T26" fmla="*/ 47 w 47"/>
                  <a:gd name="T27" fmla="*/ 38 h 47"/>
                  <a:gd name="T28" fmla="*/ 47 w 47"/>
                  <a:gd name="T29" fmla="*/ 37 h 47"/>
                  <a:gd name="T30" fmla="*/ 46 w 47"/>
                  <a:gd name="T31"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46" y="37"/>
                    </a:moveTo>
                    <a:lnTo>
                      <a:pt x="45" y="36"/>
                    </a:lnTo>
                    <a:lnTo>
                      <a:pt x="10" y="44"/>
                    </a:lnTo>
                    <a:lnTo>
                      <a:pt x="3" y="10"/>
                    </a:lnTo>
                    <a:lnTo>
                      <a:pt x="37" y="2"/>
                    </a:lnTo>
                    <a:lnTo>
                      <a:pt x="43" y="38"/>
                    </a:lnTo>
                    <a:lnTo>
                      <a:pt x="46" y="37"/>
                    </a:lnTo>
                    <a:lnTo>
                      <a:pt x="45" y="36"/>
                    </a:lnTo>
                    <a:lnTo>
                      <a:pt x="46" y="37"/>
                    </a:lnTo>
                    <a:lnTo>
                      <a:pt x="47" y="37"/>
                    </a:lnTo>
                    <a:lnTo>
                      <a:pt x="39" y="0"/>
                    </a:lnTo>
                    <a:lnTo>
                      <a:pt x="0" y="8"/>
                    </a:lnTo>
                    <a:lnTo>
                      <a:pt x="8" y="47"/>
                    </a:lnTo>
                    <a:lnTo>
                      <a:pt x="47" y="38"/>
                    </a:lnTo>
                    <a:lnTo>
                      <a:pt x="47" y="37"/>
                    </a:lnTo>
                    <a:lnTo>
                      <a:pt x="46" y="37"/>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4" name="Freeform 117"/>
              <p:cNvSpPr>
                <a:spLocks/>
              </p:cNvSpPr>
              <p:nvPr/>
            </p:nvSpPr>
            <p:spPr bwMode="auto">
              <a:xfrm>
                <a:off x="10455289" y="3387720"/>
                <a:ext cx="79248" cy="77562"/>
              </a:xfrm>
              <a:custGeom>
                <a:avLst/>
                <a:gdLst>
                  <a:gd name="T0" fmla="*/ 45 w 47"/>
                  <a:gd name="T1" fmla="*/ 36 h 46"/>
                  <a:gd name="T2" fmla="*/ 45 w 47"/>
                  <a:gd name="T3" fmla="*/ 35 h 46"/>
                  <a:gd name="T4" fmla="*/ 11 w 47"/>
                  <a:gd name="T5" fmla="*/ 43 h 46"/>
                  <a:gd name="T6" fmla="*/ 3 w 47"/>
                  <a:gd name="T7" fmla="*/ 9 h 46"/>
                  <a:gd name="T8" fmla="*/ 37 w 47"/>
                  <a:gd name="T9" fmla="*/ 3 h 46"/>
                  <a:gd name="T10" fmla="*/ 44 w 47"/>
                  <a:gd name="T11" fmla="*/ 38 h 46"/>
                  <a:gd name="T12" fmla="*/ 45 w 47"/>
                  <a:gd name="T13" fmla="*/ 36 h 46"/>
                  <a:gd name="T14" fmla="*/ 45 w 47"/>
                  <a:gd name="T15" fmla="*/ 35 h 46"/>
                  <a:gd name="T16" fmla="*/ 45 w 47"/>
                  <a:gd name="T17" fmla="*/ 36 h 46"/>
                  <a:gd name="T18" fmla="*/ 47 w 47"/>
                  <a:gd name="T19" fmla="*/ 36 h 46"/>
                  <a:gd name="T20" fmla="*/ 39 w 47"/>
                  <a:gd name="T21" fmla="*/ 0 h 46"/>
                  <a:gd name="T22" fmla="*/ 0 w 47"/>
                  <a:gd name="T23" fmla="*/ 7 h 46"/>
                  <a:gd name="T24" fmla="*/ 9 w 47"/>
                  <a:gd name="T25" fmla="*/ 46 h 46"/>
                  <a:gd name="T26" fmla="*/ 47 w 47"/>
                  <a:gd name="T27" fmla="*/ 38 h 46"/>
                  <a:gd name="T28" fmla="*/ 47 w 47"/>
                  <a:gd name="T29" fmla="*/ 36 h 46"/>
                  <a:gd name="T30" fmla="*/ 45 w 47"/>
                  <a:gd name="T31" fmla="*/ 3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6">
                    <a:moveTo>
                      <a:pt x="45" y="36"/>
                    </a:moveTo>
                    <a:lnTo>
                      <a:pt x="45" y="35"/>
                    </a:lnTo>
                    <a:lnTo>
                      <a:pt x="11" y="43"/>
                    </a:lnTo>
                    <a:lnTo>
                      <a:pt x="3" y="9"/>
                    </a:lnTo>
                    <a:lnTo>
                      <a:pt x="37" y="3"/>
                    </a:lnTo>
                    <a:lnTo>
                      <a:pt x="44" y="38"/>
                    </a:lnTo>
                    <a:lnTo>
                      <a:pt x="45" y="36"/>
                    </a:lnTo>
                    <a:lnTo>
                      <a:pt x="45" y="35"/>
                    </a:lnTo>
                    <a:lnTo>
                      <a:pt x="45" y="36"/>
                    </a:lnTo>
                    <a:lnTo>
                      <a:pt x="47" y="36"/>
                    </a:lnTo>
                    <a:lnTo>
                      <a:pt x="39" y="0"/>
                    </a:lnTo>
                    <a:lnTo>
                      <a:pt x="0" y="7"/>
                    </a:lnTo>
                    <a:lnTo>
                      <a:pt x="9" y="46"/>
                    </a:lnTo>
                    <a:lnTo>
                      <a:pt x="47" y="38"/>
                    </a:lnTo>
                    <a:lnTo>
                      <a:pt x="47" y="36"/>
                    </a:lnTo>
                    <a:lnTo>
                      <a:pt x="45" y="36"/>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5" name="Freeform 118"/>
              <p:cNvSpPr>
                <a:spLocks/>
              </p:cNvSpPr>
              <p:nvPr/>
            </p:nvSpPr>
            <p:spPr bwMode="auto">
              <a:xfrm>
                <a:off x="10517676" y="3374231"/>
                <a:ext cx="77562" cy="79248"/>
              </a:xfrm>
              <a:custGeom>
                <a:avLst/>
                <a:gdLst>
                  <a:gd name="T0" fmla="*/ 44 w 46"/>
                  <a:gd name="T1" fmla="*/ 38 h 47"/>
                  <a:gd name="T2" fmla="*/ 44 w 46"/>
                  <a:gd name="T3" fmla="*/ 36 h 47"/>
                  <a:gd name="T4" fmla="*/ 10 w 46"/>
                  <a:gd name="T5" fmla="*/ 43 h 47"/>
                  <a:gd name="T6" fmla="*/ 3 w 46"/>
                  <a:gd name="T7" fmla="*/ 10 h 47"/>
                  <a:gd name="T8" fmla="*/ 37 w 46"/>
                  <a:gd name="T9" fmla="*/ 3 h 47"/>
                  <a:gd name="T10" fmla="*/ 43 w 46"/>
                  <a:gd name="T11" fmla="*/ 38 h 47"/>
                  <a:gd name="T12" fmla="*/ 44 w 46"/>
                  <a:gd name="T13" fmla="*/ 38 h 47"/>
                  <a:gd name="T14" fmla="*/ 44 w 46"/>
                  <a:gd name="T15" fmla="*/ 36 h 47"/>
                  <a:gd name="T16" fmla="*/ 44 w 46"/>
                  <a:gd name="T17" fmla="*/ 38 h 47"/>
                  <a:gd name="T18" fmla="*/ 46 w 46"/>
                  <a:gd name="T19" fmla="*/ 37 h 47"/>
                  <a:gd name="T20" fmla="*/ 38 w 46"/>
                  <a:gd name="T21" fmla="*/ 0 h 47"/>
                  <a:gd name="T22" fmla="*/ 0 w 46"/>
                  <a:gd name="T23" fmla="*/ 8 h 47"/>
                  <a:gd name="T24" fmla="*/ 7 w 46"/>
                  <a:gd name="T25" fmla="*/ 47 h 47"/>
                  <a:gd name="T26" fmla="*/ 46 w 46"/>
                  <a:gd name="T27" fmla="*/ 39 h 47"/>
                  <a:gd name="T28" fmla="*/ 46 w 46"/>
                  <a:gd name="T29" fmla="*/ 37 h 47"/>
                  <a:gd name="T30" fmla="*/ 44 w 46"/>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7">
                    <a:moveTo>
                      <a:pt x="44" y="38"/>
                    </a:moveTo>
                    <a:lnTo>
                      <a:pt x="44" y="36"/>
                    </a:lnTo>
                    <a:lnTo>
                      <a:pt x="10" y="43"/>
                    </a:lnTo>
                    <a:lnTo>
                      <a:pt x="3" y="10"/>
                    </a:lnTo>
                    <a:lnTo>
                      <a:pt x="37" y="3"/>
                    </a:lnTo>
                    <a:lnTo>
                      <a:pt x="43" y="38"/>
                    </a:lnTo>
                    <a:lnTo>
                      <a:pt x="44" y="38"/>
                    </a:lnTo>
                    <a:lnTo>
                      <a:pt x="44" y="36"/>
                    </a:lnTo>
                    <a:lnTo>
                      <a:pt x="44" y="38"/>
                    </a:lnTo>
                    <a:lnTo>
                      <a:pt x="46" y="37"/>
                    </a:lnTo>
                    <a:lnTo>
                      <a:pt x="38" y="0"/>
                    </a:lnTo>
                    <a:lnTo>
                      <a:pt x="0" y="8"/>
                    </a:lnTo>
                    <a:lnTo>
                      <a:pt x="7" y="47"/>
                    </a:lnTo>
                    <a:lnTo>
                      <a:pt x="46" y="39"/>
                    </a:lnTo>
                    <a:lnTo>
                      <a:pt x="46" y="37"/>
                    </a:lnTo>
                    <a:lnTo>
                      <a:pt x="44"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6" name="Freeform 119"/>
              <p:cNvSpPr>
                <a:spLocks/>
              </p:cNvSpPr>
              <p:nvPr/>
            </p:nvSpPr>
            <p:spPr bwMode="auto">
              <a:xfrm>
                <a:off x="10578377" y="3360742"/>
                <a:ext cx="77562" cy="79248"/>
              </a:xfrm>
              <a:custGeom>
                <a:avLst/>
                <a:gdLst>
                  <a:gd name="T0" fmla="*/ 45 w 46"/>
                  <a:gd name="T1" fmla="*/ 38 h 47"/>
                  <a:gd name="T2" fmla="*/ 44 w 46"/>
                  <a:gd name="T3" fmla="*/ 36 h 47"/>
                  <a:gd name="T4" fmla="*/ 9 w 46"/>
                  <a:gd name="T5" fmla="*/ 44 h 47"/>
                  <a:gd name="T6" fmla="*/ 3 w 46"/>
                  <a:gd name="T7" fmla="*/ 10 h 47"/>
                  <a:gd name="T8" fmla="*/ 36 w 46"/>
                  <a:gd name="T9" fmla="*/ 4 h 47"/>
                  <a:gd name="T10" fmla="*/ 44 w 46"/>
                  <a:gd name="T11" fmla="*/ 38 h 47"/>
                  <a:gd name="T12" fmla="*/ 45 w 46"/>
                  <a:gd name="T13" fmla="*/ 38 h 47"/>
                  <a:gd name="T14" fmla="*/ 44 w 46"/>
                  <a:gd name="T15" fmla="*/ 36 h 47"/>
                  <a:gd name="T16" fmla="*/ 45 w 46"/>
                  <a:gd name="T17" fmla="*/ 38 h 47"/>
                  <a:gd name="T18" fmla="*/ 46 w 46"/>
                  <a:gd name="T19" fmla="*/ 37 h 47"/>
                  <a:gd name="T20" fmla="*/ 39 w 46"/>
                  <a:gd name="T21" fmla="*/ 0 h 47"/>
                  <a:gd name="T22" fmla="*/ 0 w 46"/>
                  <a:gd name="T23" fmla="*/ 8 h 47"/>
                  <a:gd name="T24" fmla="*/ 7 w 46"/>
                  <a:gd name="T25" fmla="*/ 47 h 47"/>
                  <a:gd name="T26" fmla="*/ 46 w 46"/>
                  <a:gd name="T27" fmla="*/ 39 h 47"/>
                  <a:gd name="T28" fmla="*/ 46 w 46"/>
                  <a:gd name="T29" fmla="*/ 37 h 47"/>
                  <a:gd name="T30" fmla="*/ 45 w 46"/>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7">
                    <a:moveTo>
                      <a:pt x="45" y="38"/>
                    </a:moveTo>
                    <a:lnTo>
                      <a:pt x="44" y="36"/>
                    </a:lnTo>
                    <a:lnTo>
                      <a:pt x="9" y="44"/>
                    </a:lnTo>
                    <a:lnTo>
                      <a:pt x="3" y="10"/>
                    </a:lnTo>
                    <a:lnTo>
                      <a:pt x="36" y="4"/>
                    </a:lnTo>
                    <a:lnTo>
                      <a:pt x="44" y="38"/>
                    </a:lnTo>
                    <a:lnTo>
                      <a:pt x="45" y="38"/>
                    </a:lnTo>
                    <a:lnTo>
                      <a:pt x="44" y="36"/>
                    </a:lnTo>
                    <a:lnTo>
                      <a:pt x="45" y="38"/>
                    </a:lnTo>
                    <a:lnTo>
                      <a:pt x="46" y="37"/>
                    </a:lnTo>
                    <a:lnTo>
                      <a:pt x="39" y="0"/>
                    </a:lnTo>
                    <a:lnTo>
                      <a:pt x="0" y="8"/>
                    </a:lnTo>
                    <a:lnTo>
                      <a:pt x="7" y="47"/>
                    </a:lnTo>
                    <a:lnTo>
                      <a:pt x="46" y="39"/>
                    </a:lnTo>
                    <a:lnTo>
                      <a:pt x="46" y="37"/>
                    </a:lnTo>
                    <a:lnTo>
                      <a:pt x="45"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7" name="Freeform 120"/>
              <p:cNvSpPr>
                <a:spLocks/>
              </p:cNvSpPr>
              <p:nvPr/>
            </p:nvSpPr>
            <p:spPr bwMode="auto">
              <a:xfrm>
                <a:off x="10637391" y="3348939"/>
                <a:ext cx="80934" cy="77562"/>
              </a:xfrm>
              <a:custGeom>
                <a:avLst/>
                <a:gdLst>
                  <a:gd name="T0" fmla="*/ 46 w 48"/>
                  <a:gd name="T1" fmla="*/ 38 h 46"/>
                  <a:gd name="T2" fmla="*/ 46 w 48"/>
                  <a:gd name="T3" fmla="*/ 37 h 46"/>
                  <a:gd name="T4" fmla="*/ 11 w 48"/>
                  <a:gd name="T5" fmla="*/ 43 h 46"/>
                  <a:gd name="T6" fmla="*/ 4 w 48"/>
                  <a:gd name="T7" fmla="*/ 10 h 46"/>
                  <a:gd name="T8" fmla="*/ 37 w 48"/>
                  <a:gd name="T9" fmla="*/ 3 h 46"/>
                  <a:gd name="T10" fmla="*/ 45 w 48"/>
                  <a:gd name="T11" fmla="*/ 38 h 46"/>
                  <a:gd name="T12" fmla="*/ 46 w 48"/>
                  <a:gd name="T13" fmla="*/ 38 h 46"/>
                  <a:gd name="T14" fmla="*/ 46 w 48"/>
                  <a:gd name="T15" fmla="*/ 37 h 46"/>
                  <a:gd name="T16" fmla="*/ 46 w 48"/>
                  <a:gd name="T17" fmla="*/ 38 h 46"/>
                  <a:gd name="T18" fmla="*/ 47 w 48"/>
                  <a:gd name="T19" fmla="*/ 38 h 46"/>
                  <a:gd name="T20" fmla="*/ 39 w 48"/>
                  <a:gd name="T21" fmla="*/ 0 h 46"/>
                  <a:gd name="T22" fmla="*/ 0 w 48"/>
                  <a:gd name="T23" fmla="*/ 7 h 46"/>
                  <a:gd name="T24" fmla="*/ 9 w 48"/>
                  <a:gd name="T25" fmla="*/ 46 h 46"/>
                  <a:gd name="T26" fmla="*/ 48 w 48"/>
                  <a:gd name="T27" fmla="*/ 39 h 46"/>
                  <a:gd name="T28" fmla="*/ 47 w 48"/>
                  <a:gd name="T29" fmla="*/ 38 h 46"/>
                  <a:gd name="T30" fmla="*/ 46 w 48"/>
                  <a:gd name="T31"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6">
                    <a:moveTo>
                      <a:pt x="46" y="38"/>
                    </a:moveTo>
                    <a:lnTo>
                      <a:pt x="46" y="37"/>
                    </a:lnTo>
                    <a:lnTo>
                      <a:pt x="11" y="43"/>
                    </a:lnTo>
                    <a:lnTo>
                      <a:pt x="4" y="10"/>
                    </a:lnTo>
                    <a:lnTo>
                      <a:pt x="37" y="3"/>
                    </a:lnTo>
                    <a:lnTo>
                      <a:pt x="45" y="38"/>
                    </a:lnTo>
                    <a:lnTo>
                      <a:pt x="46" y="38"/>
                    </a:lnTo>
                    <a:lnTo>
                      <a:pt x="46" y="37"/>
                    </a:lnTo>
                    <a:lnTo>
                      <a:pt x="46" y="38"/>
                    </a:lnTo>
                    <a:lnTo>
                      <a:pt x="47" y="38"/>
                    </a:lnTo>
                    <a:lnTo>
                      <a:pt x="39" y="0"/>
                    </a:lnTo>
                    <a:lnTo>
                      <a:pt x="0" y="7"/>
                    </a:lnTo>
                    <a:lnTo>
                      <a:pt x="9" y="46"/>
                    </a:lnTo>
                    <a:lnTo>
                      <a:pt x="48" y="39"/>
                    </a:lnTo>
                    <a:lnTo>
                      <a:pt x="47" y="38"/>
                    </a:lnTo>
                    <a:lnTo>
                      <a:pt x="46"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8" name="Freeform 121"/>
              <p:cNvSpPr>
                <a:spLocks/>
              </p:cNvSpPr>
              <p:nvPr/>
            </p:nvSpPr>
            <p:spPr bwMode="auto">
              <a:xfrm>
                <a:off x="10699778" y="3335450"/>
                <a:ext cx="79248" cy="79248"/>
              </a:xfrm>
              <a:custGeom>
                <a:avLst/>
                <a:gdLst>
                  <a:gd name="T0" fmla="*/ 45 w 47"/>
                  <a:gd name="T1" fmla="*/ 38 h 47"/>
                  <a:gd name="T2" fmla="*/ 45 w 47"/>
                  <a:gd name="T3" fmla="*/ 37 h 47"/>
                  <a:gd name="T4" fmla="*/ 10 w 47"/>
                  <a:gd name="T5" fmla="*/ 44 h 47"/>
                  <a:gd name="T6" fmla="*/ 4 w 47"/>
                  <a:gd name="T7" fmla="*/ 10 h 47"/>
                  <a:gd name="T8" fmla="*/ 37 w 47"/>
                  <a:gd name="T9" fmla="*/ 3 h 47"/>
                  <a:gd name="T10" fmla="*/ 44 w 47"/>
                  <a:gd name="T11" fmla="*/ 38 h 47"/>
                  <a:gd name="T12" fmla="*/ 45 w 47"/>
                  <a:gd name="T13" fmla="*/ 38 h 47"/>
                  <a:gd name="T14" fmla="*/ 45 w 47"/>
                  <a:gd name="T15" fmla="*/ 37 h 47"/>
                  <a:gd name="T16" fmla="*/ 45 w 47"/>
                  <a:gd name="T17" fmla="*/ 38 h 47"/>
                  <a:gd name="T18" fmla="*/ 47 w 47"/>
                  <a:gd name="T19" fmla="*/ 38 h 47"/>
                  <a:gd name="T20" fmla="*/ 39 w 47"/>
                  <a:gd name="T21" fmla="*/ 0 h 47"/>
                  <a:gd name="T22" fmla="*/ 0 w 47"/>
                  <a:gd name="T23" fmla="*/ 8 h 47"/>
                  <a:gd name="T24" fmla="*/ 8 w 47"/>
                  <a:gd name="T25" fmla="*/ 47 h 47"/>
                  <a:gd name="T26" fmla="*/ 47 w 47"/>
                  <a:gd name="T27" fmla="*/ 39 h 47"/>
                  <a:gd name="T28" fmla="*/ 47 w 47"/>
                  <a:gd name="T29" fmla="*/ 38 h 47"/>
                  <a:gd name="T30" fmla="*/ 45 w 47"/>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45" y="38"/>
                    </a:moveTo>
                    <a:lnTo>
                      <a:pt x="45" y="37"/>
                    </a:lnTo>
                    <a:lnTo>
                      <a:pt x="10" y="44"/>
                    </a:lnTo>
                    <a:lnTo>
                      <a:pt x="4" y="10"/>
                    </a:lnTo>
                    <a:lnTo>
                      <a:pt x="37" y="3"/>
                    </a:lnTo>
                    <a:lnTo>
                      <a:pt x="44" y="38"/>
                    </a:lnTo>
                    <a:lnTo>
                      <a:pt x="45" y="38"/>
                    </a:lnTo>
                    <a:lnTo>
                      <a:pt x="45" y="37"/>
                    </a:lnTo>
                    <a:lnTo>
                      <a:pt x="45" y="38"/>
                    </a:lnTo>
                    <a:lnTo>
                      <a:pt x="47" y="38"/>
                    </a:lnTo>
                    <a:lnTo>
                      <a:pt x="39" y="0"/>
                    </a:lnTo>
                    <a:lnTo>
                      <a:pt x="0" y="8"/>
                    </a:lnTo>
                    <a:lnTo>
                      <a:pt x="8" y="47"/>
                    </a:lnTo>
                    <a:lnTo>
                      <a:pt x="47" y="39"/>
                    </a:lnTo>
                    <a:lnTo>
                      <a:pt x="47" y="38"/>
                    </a:lnTo>
                    <a:lnTo>
                      <a:pt x="45"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9" name="Freeform 122"/>
              <p:cNvSpPr>
                <a:spLocks/>
              </p:cNvSpPr>
              <p:nvPr/>
            </p:nvSpPr>
            <p:spPr bwMode="auto">
              <a:xfrm>
                <a:off x="10349063" y="3475398"/>
                <a:ext cx="72503" cy="74190"/>
              </a:xfrm>
              <a:custGeom>
                <a:avLst/>
                <a:gdLst>
                  <a:gd name="T0" fmla="*/ 43 w 43"/>
                  <a:gd name="T1" fmla="*/ 37 h 44"/>
                  <a:gd name="T2" fmla="*/ 7 w 43"/>
                  <a:gd name="T3" fmla="*/ 44 h 44"/>
                  <a:gd name="T4" fmla="*/ 0 w 43"/>
                  <a:gd name="T5" fmla="*/ 7 h 44"/>
                  <a:gd name="T6" fmla="*/ 36 w 43"/>
                  <a:gd name="T7" fmla="*/ 0 h 44"/>
                  <a:gd name="T8" fmla="*/ 43 w 43"/>
                  <a:gd name="T9" fmla="*/ 37 h 44"/>
                </a:gdLst>
                <a:ahLst/>
                <a:cxnLst>
                  <a:cxn ang="0">
                    <a:pos x="T0" y="T1"/>
                  </a:cxn>
                  <a:cxn ang="0">
                    <a:pos x="T2" y="T3"/>
                  </a:cxn>
                  <a:cxn ang="0">
                    <a:pos x="T4" y="T5"/>
                  </a:cxn>
                  <a:cxn ang="0">
                    <a:pos x="T6" y="T7"/>
                  </a:cxn>
                  <a:cxn ang="0">
                    <a:pos x="T8" y="T9"/>
                  </a:cxn>
                </a:cxnLst>
                <a:rect l="0" t="0" r="r" b="b"/>
                <a:pathLst>
                  <a:path w="43" h="44">
                    <a:moveTo>
                      <a:pt x="43" y="37"/>
                    </a:moveTo>
                    <a:lnTo>
                      <a:pt x="7" y="44"/>
                    </a:lnTo>
                    <a:lnTo>
                      <a:pt x="0" y="7"/>
                    </a:lnTo>
                    <a:lnTo>
                      <a:pt x="36" y="0"/>
                    </a:lnTo>
                    <a:lnTo>
                      <a:pt x="43" y="37"/>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Freeform 123"/>
              <p:cNvSpPr>
                <a:spLocks/>
              </p:cNvSpPr>
              <p:nvPr/>
            </p:nvSpPr>
            <p:spPr bwMode="auto">
              <a:xfrm>
                <a:off x="10345691" y="3473712"/>
                <a:ext cx="79248" cy="77562"/>
              </a:xfrm>
              <a:custGeom>
                <a:avLst/>
                <a:gdLst>
                  <a:gd name="T0" fmla="*/ 45 w 47"/>
                  <a:gd name="T1" fmla="*/ 38 h 46"/>
                  <a:gd name="T2" fmla="*/ 45 w 47"/>
                  <a:gd name="T3" fmla="*/ 35 h 46"/>
                  <a:gd name="T4" fmla="*/ 11 w 47"/>
                  <a:gd name="T5" fmla="*/ 43 h 46"/>
                  <a:gd name="T6" fmla="*/ 3 w 47"/>
                  <a:gd name="T7" fmla="*/ 9 h 46"/>
                  <a:gd name="T8" fmla="*/ 37 w 47"/>
                  <a:gd name="T9" fmla="*/ 3 h 46"/>
                  <a:gd name="T10" fmla="*/ 44 w 47"/>
                  <a:gd name="T11" fmla="*/ 38 h 46"/>
                  <a:gd name="T12" fmla="*/ 45 w 47"/>
                  <a:gd name="T13" fmla="*/ 38 h 46"/>
                  <a:gd name="T14" fmla="*/ 45 w 47"/>
                  <a:gd name="T15" fmla="*/ 35 h 46"/>
                  <a:gd name="T16" fmla="*/ 45 w 47"/>
                  <a:gd name="T17" fmla="*/ 38 h 46"/>
                  <a:gd name="T18" fmla="*/ 46 w 47"/>
                  <a:gd name="T19" fmla="*/ 36 h 46"/>
                  <a:gd name="T20" fmla="*/ 39 w 47"/>
                  <a:gd name="T21" fmla="*/ 0 h 46"/>
                  <a:gd name="T22" fmla="*/ 0 w 47"/>
                  <a:gd name="T23" fmla="*/ 7 h 46"/>
                  <a:gd name="T24" fmla="*/ 8 w 47"/>
                  <a:gd name="T25" fmla="*/ 46 h 46"/>
                  <a:gd name="T26" fmla="*/ 47 w 47"/>
                  <a:gd name="T27" fmla="*/ 39 h 46"/>
                  <a:gd name="T28" fmla="*/ 46 w 47"/>
                  <a:gd name="T29" fmla="*/ 36 h 46"/>
                  <a:gd name="T30" fmla="*/ 45 w 47"/>
                  <a:gd name="T31"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6">
                    <a:moveTo>
                      <a:pt x="45" y="38"/>
                    </a:moveTo>
                    <a:lnTo>
                      <a:pt x="45" y="35"/>
                    </a:lnTo>
                    <a:lnTo>
                      <a:pt x="11" y="43"/>
                    </a:lnTo>
                    <a:lnTo>
                      <a:pt x="3" y="9"/>
                    </a:lnTo>
                    <a:lnTo>
                      <a:pt x="37" y="3"/>
                    </a:lnTo>
                    <a:lnTo>
                      <a:pt x="44" y="38"/>
                    </a:lnTo>
                    <a:lnTo>
                      <a:pt x="45" y="38"/>
                    </a:lnTo>
                    <a:lnTo>
                      <a:pt x="45" y="35"/>
                    </a:lnTo>
                    <a:lnTo>
                      <a:pt x="45" y="38"/>
                    </a:lnTo>
                    <a:lnTo>
                      <a:pt x="46" y="36"/>
                    </a:lnTo>
                    <a:lnTo>
                      <a:pt x="39" y="0"/>
                    </a:lnTo>
                    <a:lnTo>
                      <a:pt x="0" y="7"/>
                    </a:lnTo>
                    <a:lnTo>
                      <a:pt x="8" y="46"/>
                    </a:lnTo>
                    <a:lnTo>
                      <a:pt x="47" y="39"/>
                    </a:lnTo>
                    <a:lnTo>
                      <a:pt x="46" y="36"/>
                    </a:lnTo>
                    <a:lnTo>
                      <a:pt x="45"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1" name="Freeform 124"/>
              <p:cNvSpPr>
                <a:spLocks/>
              </p:cNvSpPr>
              <p:nvPr/>
            </p:nvSpPr>
            <p:spPr bwMode="auto">
              <a:xfrm>
                <a:off x="10408078" y="3460223"/>
                <a:ext cx="77562" cy="79248"/>
              </a:xfrm>
              <a:custGeom>
                <a:avLst/>
                <a:gdLst>
                  <a:gd name="T0" fmla="*/ 44 w 46"/>
                  <a:gd name="T1" fmla="*/ 38 h 47"/>
                  <a:gd name="T2" fmla="*/ 44 w 46"/>
                  <a:gd name="T3" fmla="*/ 37 h 47"/>
                  <a:gd name="T4" fmla="*/ 9 w 46"/>
                  <a:gd name="T5" fmla="*/ 43 h 47"/>
                  <a:gd name="T6" fmla="*/ 3 w 46"/>
                  <a:gd name="T7" fmla="*/ 10 h 47"/>
                  <a:gd name="T8" fmla="*/ 37 w 46"/>
                  <a:gd name="T9" fmla="*/ 3 h 47"/>
                  <a:gd name="T10" fmla="*/ 43 w 46"/>
                  <a:gd name="T11" fmla="*/ 38 h 47"/>
                  <a:gd name="T12" fmla="*/ 44 w 46"/>
                  <a:gd name="T13" fmla="*/ 38 h 47"/>
                  <a:gd name="T14" fmla="*/ 44 w 46"/>
                  <a:gd name="T15" fmla="*/ 37 h 47"/>
                  <a:gd name="T16" fmla="*/ 44 w 46"/>
                  <a:gd name="T17" fmla="*/ 38 h 47"/>
                  <a:gd name="T18" fmla="*/ 46 w 46"/>
                  <a:gd name="T19" fmla="*/ 37 h 47"/>
                  <a:gd name="T20" fmla="*/ 39 w 46"/>
                  <a:gd name="T21" fmla="*/ 0 h 47"/>
                  <a:gd name="T22" fmla="*/ 0 w 46"/>
                  <a:gd name="T23" fmla="*/ 8 h 47"/>
                  <a:gd name="T24" fmla="*/ 7 w 46"/>
                  <a:gd name="T25" fmla="*/ 47 h 47"/>
                  <a:gd name="T26" fmla="*/ 46 w 46"/>
                  <a:gd name="T27" fmla="*/ 39 h 47"/>
                  <a:gd name="T28" fmla="*/ 46 w 46"/>
                  <a:gd name="T29" fmla="*/ 37 h 47"/>
                  <a:gd name="T30" fmla="*/ 44 w 46"/>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7">
                    <a:moveTo>
                      <a:pt x="44" y="38"/>
                    </a:moveTo>
                    <a:lnTo>
                      <a:pt x="44" y="37"/>
                    </a:lnTo>
                    <a:lnTo>
                      <a:pt x="9" y="43"/>
                    </a:lnTo>
                    <a:lnTo>
                      <a:pt x="3" y="10"/>
                    </a:lnTo>
                    <a:lnTo>
                      <a:pt x="37" y="3"/>
                    </a:lnTo>
                    <a:lnTo>
                      <a:pt x="43" y="38"/>
                    </a:lnTo>
                    <a:lnTo>
                      <a:pt x="44" y="38"/>
                    </a:lnTo>
                    <a:lnTo>
                      <a:pt x="44" y="37"/>
                    </a:lnTo>
                    <a:lnTo>
                      <a:pt x="44" y="38"/>
                    </a:lnTo>
                    <a:lnTo>
                      <a:pt x="46" y="37"/>
                    </a:lnTo>
                    <a:lnTo>
                      <a:pt x="39" y="0"/>
                    </a:lnTo>
                    <a:lnTo>
                      <a:pt x="0" y="8"/>
                    </a:lnTo>
                    <a:lnTo>
                      <a:pt x="7" y="47"/>
                    </a:lnTo>
                    <a:lnTo>
                      <a:pt x="46" y="39"/>
                    </a:lnTo>
                    <a:lnTo>
                      <a:pt x="46" y="37"/>
                    </a:lnTo>
                    <a:lnTo>
                      <a:pt x="44"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2" name="Freeform 125"/>
              <p:cNvSpPr>
                <a:spLocks/>
              </p:cNvSpPr>
              <p:nvPr/>
            </p:nvSpPr>
            <p:spPr bwMode="auto">
              <a:xfrm>
                <a:off x="10467092" y="3446734"/>
                <a:ext cx="79248" cy="79248"/>
              </a:xfrm>
              <a:custGeom>
                <a:avLst/>
                <a:gdLst>
                  <a:gd name="T0" fmla="*/ 46 w 47"/>
                  <a:gd name="T1" fmla="*/ 38 h 47"/>
                  <a:gd name="T2" fmla="*/ 46 w 47"/>
                  <a:gd name="T3" fmla="*/ 37 h 47"/>
                  <a:gd name="T4" fmla="*/ 10 w 47"/>
                  <a:gd name="T5" fmla="*/ 44 h 47"/>
                  <a:gd name="T6" fmla="*/ 4 w 47"/>
                  <a:gd name="T7" fmla="*/ 10 h 47"/>
                  <a:gd name="T8" fmla="*/ 37 w 47"/>
                  <a:gd name="T9" fmla="*/ 4 h 47"/>
                  <a:gd name="T10" fmla="*/ 45 w 47"/>
                  <a:gd name="T11" fmla="*/ 38 h 47"/>
                  <a:gd name="T12" fmla="*/ 46 w 47"/>
                  <a:gd name="T13" fmla="*/ 38 h 47"/>
                  <a:gd name="T14" fmla="*/ 46 w 47"/>
                  <a:gd name="T15" fmla="*/ 37 h 47"/>
                  <a:gd name="T16" fmla="*/ 46 w 47"/>
                  <a:gd name="T17" fmla="*/ 38 h 47"/>
                  <a:gd name="T18" fmla="*/ 47 w 47"/>
                  <a:gd name="T19" fmla="*/ 38 h 47"/>
                  <a:gd name="T20" fmla="*/ 40 w 47"/>
                  <a:gd name="T21" fmla="*/ 0 h 47"/>
                  <a:gd name="T22" fmla="*/ 0 w 47"/>
                  <a:gd name="T23" fmla="*/ 8 h 47"/>
                  <a:gd name="T24" fmla="*/ 9 w 47"/>
                  <a:gd name="T25" fmla="*/ 47 h 47"/>
                  <a:gd name="T26" fmla="*/ 47 w 47"/>
                  <a:gd name="T27" fmla="*/ 39 h 47"/>
                  <a:gd name="T28" fmla="*/ 47 w 47"/>
                  <a:gd name="T29" fmla="*/ 38 h 47"/>
                  <a:gd name="T30" fmla="*/ 46 w 47"/>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46" y="38"/>
                    </a:moveTo>
                    <a:lnTo>
                      <a:pt x="46" y="37"/>
                    </a:lnTo>
                    <a:lnTo>
                      <a:pt x="10" y="44"/>
                    </a:lnTo>
                    <a:lnTo>
                      <a:pt x="4" y="10"/>
                    </a:lnTo>
                    <a:lnTo>
                      <a:pt x="37" y="4"/>
                    </a:lnTo>
                    <a:lnTo>
                      <a:pt x="45" y="38"/>
                    </a:lnTo>
                    <a:lnTo>
                      <a:pt x="46" y="38"/>
                    </a:lnTo>
                    <a:lnTo>
                      <a:pt x="46" y="37"/>
                    </a:lnTo>
                    <a:lnTo>
                      <a:pt x="46" y="38"/>
                    </a:lnTo>
                    <a:lnTo>
                      <a:pt x="47" y="38"/>
                    </a:lnTo>
                    <a:lnTo>
                      <a:pt x="40" y="0"/>
                    </a:lnTo>
                    <a:lnTo>
                      <a:pt x="0" y="8"/>
                    </a:lnTo>
                    <a:lnTo>
                      <a:pt x="9" y="47"/>
                    </a:lnTo>
                    <a:lnTo>
                      <a:pt x="47" y="39"/>
                    </a:lnTo>
                    <a:lnTo>
                      <a:pt x="47" y="38"/>
                    </a:lnTo>
                    <a:lnTo>
                      <a:pt x="46"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3" name="Freeform 126"/>
              <p:cNvSpPr>
                <a:spLocks/>
              </p:cNvSpPr>
              <p:nvPr/>
            </p:nvSpPr>
            <p:spPr bwMode="auto">
              <a:xfrm>
                <a:off x="10529479" y="3434931"/>
                <a:ext cx="79248" cy="77562"/>
              </a:xfrm>
              <a:custGeom>
                <a:avLst/>
                <a:gdLst>
                  <a:gd name="T0" fmla="*/ 45 w 47"/>
                  <a:gd name="T1" fmla="*/ 38 h 46"/>
                  <a:gd name="T2" fmla="*/ 45 w 47"/>
                  <a:gd name="T3" fmla="*/ 37 h 46"/>
                  <a:gd name="T4" fmla="*/ 10 w 47"/>
                  <a:gd name="T5" fmla="*/ 43 h 46"/>
                  <a:gd name="T6" fmla="*/ 3 w 47"/>
                  <a:gd name="T7" fmla="*/ 10 h 46"/>
                  <a:gd name="T8" fmla="*/ 36 w 47"/>
                  <a:gd name="T9" fmla="*/ 3 h 46"/>
                  <a:gd name="T10" fmla="*/ 44 w 47"/>
                  <a:gd name="T11" fmla="*/ 38 h 46"/>
                  <a:gd name="T12" fmla="*/ 45 w 47"/>
                  <a:gd name="T13" fmla="*/ 38 h 46"/>
                  <a:gd name="T14" fmla="*/ 45 w 47"/>
                  <a:gd name="T15" fmla="*/ 37 h 46"/>
                  <a:gd name="T16" fmla="*/ 45 w 47"/>
                  <a:gd name="T17" fmla="*/ 38 h 46"/>
                  <a:gd name="T18" fmla="*/ 46 w 47"/>
                  <a:gd name="T19" fmla="*/ 38 h 46"/>
                  <a:gd name="T20" fmla="*/ 38 w 47"/>
                  <a:gd name="T21" fmla="*/ 0 h 46"/>
                  <a:gd name="T22" fmla="*/ 0 w 47"/>
                  <a:gd name="T23" fmla="*/ 8 h 46"/>
                  <a:gd name="T24" fmla="*/ 8 w 47"/>
                  <a:gd name="T25" fmla="*/ 46 h 46"/>
                  <a:gd name="T26" fmla="*/ 47 w 47"/>
                  <a:gd name="T27" fmla="*/ 39 h 46"/>
                  <a:gd name="T28" fmla="*/ 46 w 47"/>
                  <a:gd name="T29" fmla="*/ 38 h 46"/>
                  <a:gd name="T30" fmla="*/ 45 w 47"/>
                  <a:gd name="T31"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6">
                    <a:moveTo>
                      <a:pt x="45" y="38"/>
                    </a:moveTo>
                    <a:lnTo>
                      <a:pt x="45" y="37"/>
                    </a:lnTo>
                    <a:lnTo>
                      <a:pt x="10" y="43"/>
                    </a:lnTo>
                    <a:lnTo>
                      <a:pt x="3" y="10"/>
                    </a:lnTo>
                    <a:lnTo>
                      <a:pt x="36" y="3"/>
                    </a:lnTo>
                    <a:lnTo>
                      <a:pt x="44" y="38"/>
                    </a:lnTo>
                    <a:lnTo>
                      <a:pt x="45" y="38"/>
                    </a:lnTo>
                    <a:lnTo>
                      <a:pt x="45" y="37"/>
                    </a:lnTo>
                    <a:lnTo>
                      <a:pt x="45" y="38"/>
                    </a:lnTo>
                    <a:lnTo>
                      <a:pt x="46" y="38"/>
                    </a:lnTo>
                    <a:lnTo>
                      <a:pt x="38" y="0"/>
                    </a:lnTo>
                    <a:lnTo>
                      <a:pt x="0" y="8"/>
                    </a:lnTo>
                    <a:lnTo>
                      <a:pt x="8" y="46"/>
                    </a:lnTo>
                    <a:lnTo>
                      <a:pt x="47" y="39"/>
                    </a:lnTo>
                    <a:lnTo>
                      <a:pt x="46" y="38"/>
                    </a:lnTo>
                    <a:lnTo>
                      <a:pt x="45"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4" name="Freeform 127"/>
              <p:cNvSpPr>
                <a:spLocks/>
              </p:cNvSpPr>
              <p:nvPr/>
            </p:nvSpPr>
            <p:spPr bwMode="auto">
              <a:xfrm>
                <a:off x="10590180" y="3421442"/>
                <a:ext cx="79248" cy="79248"/>
              </a:xfrm>
              <a:custGeom>
                <a:avLst/>
                <a:gdLst>
                  <a:gd name="T0" fmla="*/ 46 w 47"/>
                  <a:gd name="T1" fmla="*/ 38 h 47"/>
                  <a:gd name="T2" fmla="*/ 45 w 47"/>
                  <a:gd name="T3" fmla="*/ 37 h 47"/>
                  <a:gd name="T4" fmla="*/ 10 w 47"/>
                  <a:gd name="T5" fmla="*/ 45 h 47"/>
                  <a:gd name="T6" fmla="*/ 3 w 47"/>
                  <a:gd name="T7" fmla="*/ 11 h 47"/>
                  <a:gd name="T8" fmla="*/ 37 w 47"/>
                  <a:gd name="T9" fmla="*/ 3 h 47"/>
                  <a:gd name="T10" fmla="*/ 44 w 47"/>
                  <a:gd name="T11" fmla="*/ 38 h 47"/>
                  <a:gd name="T12" fmla="*/ 46 w 47"/>
                  <a:gd name="T13" fmla="*/ 38 h 47"/>
                  <a:gd name="T14" fmla="*/ 45 w 47"/>
                  <a:gd name="T15" fmla="*/ 37 h 47"/>
                  <a:gd name="T16" fmla="*/ 46 w 47"/>
                  <a:gd name="T17" fmla="*/ 38 h 47"/>
                  <a:gd name="T18" fmla="*/ 47 w 47"/>
                  <a:gd name="T19" fmla="*/ 38 h 47"/>
                  <a:gd name="T20" fmla="*/ 39 w 47"/>
                  <a:gd name="T21" fmla="*/ 0 h 47"/>
                  <a:gd name="T22" fmla="*/ 0 w 47"/>
                  <a:gd name="T23" fmla="*/ 9 h 47"/>
                  <a:gd name="T24" fmla="*/ 8 w 47"/>
                  <a:gd name="T25" fmla="*/ 47 h 47"/>
                  <a:gd name="T26" fmla="*/ 47 w 47"/>
                  <a:gd name="T27" fmla="*/ 39 h 47"/>
                  <a:gd name="T28" fmla="*/ 47 w 47"/>
                  <a:gd name="T29" fmla="*/ 38 h 47"/>
                  <a:gd name="T30" fmla="*/ 46 w 47"/>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46" y="38"/>
                    </a:moveTo>
                    <a:lnTo>
                      <a:pt x="45" y="37"/>
                    </a:lnTo>
                    <a:lnTo>
                      <a:pt x="10" y="45"/>
                    </a:lnTo>
                    <a:lnTo>
                      <a:pt x="3" y="11"/>
                    </a:lnTo>
                    <a:lnTo>
                      <a:pt x="37" y="3"/>
                    </a:lnTo>
                    <a:lnTo>
                      <a:pt x="44" y="38"/>
                    </a:lnTo>
                    <a:lnTo>
                      <a:pt x="46" y="38"/>
                    </a:lnTo>
                    <a:lnTo>
                      <a:pt x="45" y="37"/>
                    </a:lnTo>
                    <a:lnTo>
                      <a:pt x="46" y="38"/>
                    </a:lnTo>
                    <a:lnTo>
                      <a:pt x="47" y="38"/>
                    </a:lnTo>
                    <a:lnTo>
                      <a:pt x="39" y="0"/>
                    </a:lnTo>
                    <a:lnTo>
                      <a:pt x="0" y="9"/>
                    </a:lnTo>
                    <a:lnTo>
                      <a:pt x="8" y="47"/>
                    </a:lnTo>
                    <a:lnTo>
                      <a:pt x="47" y="39"/>
                    </a:lnTo>
                    <a:lnTo>
                      <a:pt x="47" y="38"/>
                    </a:lnTo>
                    <a:lnTo>
                      <a:pt x="46"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5" name="Freeform 128"/>
              <p:cNvSpPr>
                <a:spLocks/>
              </p:cNvSpPr>
              <p:nvPr/>
            </p:nvSpPr>
            <p:spPr bwMode="auto">
              <a:xfrm>
                <a:off x="10650880" y="3409639"/>
                <a:ext cx="79248" cy="77562"/>
              </a:xfrm>
              <a:custGeom>
                <a:avLst/>
                <a:gdLst>
                  <a:gd name="T0" fmla="*/ 46 w 47"/>
                  <a:gd name="T1" fmla="*/ 38 h 46"/>
                  <a:gd name="T2" fmla="*/ 46 w 47"/>
                  <a:gd name="T3" fmla="*/ 36 h 46"/>
                  <a:gd name="T4" fmla="*/ 11 w 47"/>
                  <a:gd name="T5" fmla="*/ 44 h 46"/>
                  <a:gd name="T6" fmla="*/ 3 w 47"/>
                  <a:gd name="T7" fmla="*/ 10 h 46"/>
                  <a:gd name="T8" fmla="*/ 37 w 47"/>
                  <a:gd name="T9" fmla="*/ 3 h 46"/>
                  <a:gd name="T10" fmla="*/ 45 w 47"/>
                  <a:gd name="T11" fmla="*/ 38 h 46"/>
                  <a:gd name="T12" fmla="*/ 46 w 47"/>
                  <a:gd name="T13" fmla="*/ 38 h 46"/>
                  <a:gd name="T14" fmla="*/ 46 w 47"/>
                  <a:gd name="T15" fmla="*/ 36 h 46"/>
                  <a:gd name="T16" fmla="*/ 46 w 47"/>
                  <a:gd name="T17" fmla="*/ 38 h 46"/>
                  <a:gd name="T18" fmla="*/ 47 w 47"/>
                  <a:gd name="T19" fmla="*/ 38 h 46"/>
                  <a:gd name="T20" fmla="*/ 39 w 47"/>
                  <a:gd name="T21" fmla="*/ 0 h 46"/>
                  <a:gd name="T22" fmla="*/ 0 w 47"/>
                  <a:gd name="T23" fmla="*/ 8 h 46"/>
                  <a:gd name="T24" fmla="*/ 9 w 47"/>
                  <a:gd name="T25" fmla="*/ 46 h 46"/>
                  <a:gd name="T26" fmla="*/ 47 w 47"/>
                  <a:gd name="T27" fmla="*/ 39 h 46"/>
                  <a:gd name="T28" fmla="*/ 47 w 47"/>
                  <a:gd name="T29" fmla="*/ 38 h 46"/>
                  <a:gd name="T30" fmla="*/ 46 w 47"/>
                  <a:gd name="T31"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6">
                    <a:moveTo>
                      <a:pt x="46" y="38"/>
                    </a:moveTo>
                    <a:lnTo>
                      <a:pt x="46" y="36"/>
                    </a:lnTo>
                    <a:lnTo>
                      <a:pt x="11" y="44"/>
                    </a:lnTo>
                    <a:lnTo>
                      <a:pt x="3" y="10"/>
                    </a:lnTo>
                    <a:lnTo>
                      <a:pt x="37" y="3"/>
                    </a:lnTo>
                    <a:lnTo>
                      <a:pt x="45" y="38"/>
                    </a:lnTo>
                    <a:lnTo>
                      <a:pt x="46" y="38"/>
                    </a:lnTo>
                    <a:lnTo>
                      <a:pt x="46" y="36"/>
                    </a:lnTo>
                    <a:lnTo>
                      <a:pt x="46" y="38"/>
                    </a:lnTo>
                    <a:lnTo>
                      <a:pt x="47" y="38"/>
                    </a:lnTo>
                    <a:lnTo>
                      <a:pt x="39" y="0"/>
                    </a:lnTo>
                    <a:lnTo>
                      <a:pt x="0" y="8"/>
                    </a:lnTo>
                    <a:lnTo>
                      <a:pt x="9" y="46"/>
                    </a:lnTo>
                    <a:lnTo>
                      <a:pt x="47" y="39"/>
                    </a:lnTo>
                    <a:lnTo>
                      <a:pt x="47" y="38"/>
                    </a:lnTo>
                    <a:lnTo>
                      <a:pt x="46"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6" name="Freeform 129"/>
              <p:cNvSpPr>
                <a:spLocks/>
              </p:cNvSpPr>
              <p:nvPr/>
            </p:nvSpPr>
            <p:spPr bwMode="auto">
              <a:xfrm>
                <a:off x="10713267" y="3396150"/>
                <a:ext cx="79248" cy="80934"/>
              </a:xfrm>
              <a:custGeom>
                <a:avLst/>
                <a:gdLst>
                  <a:gd name="T0" fmla="*/ 44 w 47"/>
                  <a:gd name="T1" fmla="*/ 38 h 48"/>
                  <a:gd name="T2" fmla="*/ 44 w 47"/>
                  <a:gd name="T3" fmla="*/ 37 h 48"/>
                  <a:gd name="T4" fmla="*/ 10 w 47"/>
                  <a:gd name="T5" fmla="*/ 44 h 48"/>
                  <a:gd name="T6" fmla="*/ 3 w 47"/>
                  <a:gd name="T7" fmla="*/ 11 h 48"/>
                  <a:gd name="T8" fmla="*/ 37 w 47"/>
                  <a:gd name="T9" fmla="*/ 3 h 48"/>
                  <a:gd name="T10" fmla="*/ 43 w 47"/>
                  <a:gd name="T11" fmla="*/ 39 h 48"/>
                  <a:gd name="T12" fmla="*/ 44 w 47"/>
                  <a:gd name="T13" fmla="*/ 38 h 48"/>
                  <a:gd name="T14" fmla="*/ 44 w 47"/>
                  <a:gd name="T15" fmla="*/ 37 h 48"/>
                  <a:gd name="T16" fmla="*/ 44 w 47"/>
                  <a:gd name="T17" fmla="*/ 38 h 48"/>
                  <a:gd name="T18" fmla="*/ 47 w 47"/>
                  <a:gd name="T19" fmla="*/ 38 h 48"/>
                  <a:gd name="T20" fmla="*/ 38 w 47"/>
                  <a:gd name="T21" fmla="*/ 0 h 48"/>
                  <a:gd name="T22" fmla="*/ 0 w 47"/>
                  <a:gd name="T23" fmla="*/ 9 h 48"/>
                  <a:gd name="T24" fmla="*/ 8 w 47"/>
                  <a:gd name="T25" fmla="*/ 48 h 48"/>
                  <a:gd name="T26" fmla="*/ 47 w 47"/>
                  <a:gd name="T27" fmla="*/ 39 h 48"/>
                  <a:gd name="T28" fmla="*/ 47 w 47"/>
                  <a:gd name="T29" fmla="*/ 38 h 48"/>
                  <a:gd name="T30" fmla="*/ 44 w 47"/>
                  <a:gd name="T3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8">
                    <a:moveTo>
                      <a:pt x="44" y="38"/>
                    </a:moveTo>
                    <a:lnTo>
                      <a:pt x="44" y="37"/>
                    </a:lnTo>
                    <a:lnTo>
                      <a:pt x="10" y="44"/>
                    </a:lnTo>
                    <a:lnTo>
                      <a:pt x="3" y="11"/>
                    </a:lnTo>
                    <a:lnTo>
                      <a:pt x="37" y="3"/>
                    </a:lnTo>
                    <a:lnTo>
                      <a:pt x="43" y="39"/>
                    </a:lnTo>
                    <a:lnTo>
                      <a:pt x="44" y="38"/>
                    </a:lnTo>
                    <a:lnTo>
                      <a:pt x="44" y="37"/>
                    </a:lnTo>
                    <a:lnTo>
                      <a:pt x="44" y="38"/>
                    </a:lnTo>
                    <a:lnTo>
                      <a:pt x="47" y="38"/>
                    </a:lnTo>
                    <a:lnTo>
                      <a:pt x="38" y="0"/>
                    </a:lnTo>
                    <a:lnTo>
                      <a:pt x="0" y="9"/>
                    </a:lnTo>
                    <a:lnTo>
                      <a:pt x="8" y="48"/>
                    </a:lnTo>
                    <a:lnTo>
                      <a:pt x="47" y="39"/>
                    </a:lnTo>
                    <a:lnTo>
                      <a:pt x="47" y="38"/>
                    </a:lnTo>
                    <a:lnTo>
                      <a:pt x="44"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7" name="Freeform 130"/>
              <p:cNvSpPr>
                <a:spLocks/>
              </p:cNvSpPr>
              <p:nvPr/>
            </p:nvSpPr>
            <p:spPr bwMode="auto">
              <a:xfrm>
                <a:off x="10360866" y="3537785"/>
                <a:ext cx="74190" cy="72503"/>
              </a:xfrm>
              <a:custGeom>
                <a:avLst/>
                <a:gdLst>
                  <a:gd name="T0" fmla="*/ 44 w 44"/>
                  <a:gd name="T1" fmla="*/ 35 h 43"/>
                  <a:gd name="T2" fmla="*/ 8 w 44"/>
                  <a:gd name="T3" fmla="*/ 43 h 43"/>
                  <a:gd name="T4" fmla="*/ 0 w 44"/>
                  <a:gd name="T5" fmla="*/ 7 h 43"/>
                  <a:gd name="T6" fmla="*/ 36 w 44"/>
                  <a:gd name="T7" fmla="*/ 0 h 43"/>
                  <a:gd name="T8" fmla="*/ 44 w 44"/>
                  <a:gd name="T9" fmla="*/ 35 h 43"/>
                </a:gdLst>
                <a:ahLst/>
                <a:cxnLst>
                  <a:cxn ang="0">
                    <a:pos x="T0" y="T1"/>
                  </a:cxn>
                  <a:cxn ang="0">
                    <a:pos x="T2" y="T3"/>
                  </a:cxn>
                  <a:cxn ang="0">
                    <a:pos x="T4" y="T5"/>
                  </a:cxn>
                  <a:cxn ang="0">
                    <a:pos x="T6" y="T7"/>
                  </a:cxn>
                  <a:cxn ang="0">
                    <a:pos x="T8" y="T9"/>
                  </a:cxn>
                </a:cxnLst>
                <a:rect l="0" t="0" r="r" b="b"/>
                <a:pathLst>
                  <a:path w="44" h="43">
                    <a:moveTo>
                      <a:pt x="44" y="35"/>
                    </a:moveTo>
                    <a:lnTo>
                      <a:pt x="8" y="43"/>
                    </a:lnTo>
                    <a:lnTo>
                      <a:pt x="0" y="7"/>
                    </a:lnTo>
                    <a:lnTo>
                      <a:pt x="36" y="0"/>
                    </a:lnTo>
                    <a:lnTo>
                      <a:pt x="44" y="35"/>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131"/>
              <p:cNvSpPr>
                <a:spLocks/>
              </p:cNvSpPr>
              <p:nvPr/>
            </p:nvSpPr>
            <p:spPr bwMode="auto">
              <a:xfrm>
                <a:off x="10357494" y="3532727"/>
                <a:ext cx="79248" cy="79248"/>
              </a:xfrm>
              <a:custGeom>
                <a:avLst/>
                <a:gdLst>
                  <a:gd name="T0" fmla="*/ 46 w 47"/>
                  <a:gd name="T1" fmla="*/ 38 h 47"/>
                  <a:gd name="T2" fmla="*/ 46 w 47"/>
                  <a:gd name="T3" fmla="*/ 37 h 47"/>
                  <a:gd name="T4" fmla="*/ 11 w 47"/>
                  <a:gd name="T5" fmla="*/ 44 h 47"/>
                  <a:gd name="T6" fmla="*/ 4 w 47"/>
                  <a:gd name="T7" fmla="*/ 10 h 47"/>
                  <a:gd name="T8" fmla="*/ 37 w 47"/>
                  <a:gd name="T9" fmla="*/ 4 h 47"/>
                  <a:gd name="T10" fmla="*/ 45 w 47"/>
                  <a:gd name="T11" fmla="*/ 38 h 47"/>
                  <a:gd name="T12" fmla="*/ 46 w 47"/>
                  <a:gd name="T13" fmla="*/ 38 h 47"/>
                  <a:gd name="T14" fmla="*/ 46 w 47"/>
                  <a:gd name="T15" fmla="*/ 37 h 47"/>
                  <a:gd name="T16" fmla="*/ 46 w 47"/>
                  <a:gd name="T17" fmla="*/ 38 h 47"/>
                  <a:gd name="T18" fmla="*/ 47 w 47"/>
                  <a:gd name="T19" fmla="*/ 38 h 47"/>
                  <a:gd name="T20" fmla="*/ 39 w 47"/>
                  <a:gd name="T21" fmla="*/ 0 h 47"/>
                  <a:gd name="T22" fmla="*/ 0 w 47"/>
                  <a:gd name="T23" fmla="*/ 9 h 47"/>
                  <a:gd name="T24" fmla="*/ 9 w 47"/>
                  <a:gd name="T25" fmla="*/ 47 h 47"/>
                  <a:gd name="T26" fmla="*/ 47 w 47"/>
                  <a:gd name="T27" fmla="*/ 39 h 47"/>
                  <a:gd name="T28" fmla="*/ 47 w 47"/>
                  <a:gd name="T29" fmla="*/ 38 h 47"/>
                  <a:gd name="T30" fmla="*/ 46 w 47"/>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46" y="38"/>
                    </a:moveTo>
                    <a:lnTo>
                      <a:pt x="46" y="37"/>
                    </a:lnTo>
                    <a:lnTo>
                      <a:pt x="11" y="44"/>
                    </a:lnTo>
                    <a:lnTo>
                      <a:pt x="4" y="10"/>
                    </a:lnTo>
                    <a:lnTo>
                      <a:pt x="37" y="4"/>
                    </a:lnTo>
                    <a:lnTo>
                      <a:pt x="45" y="38"/>
                    </a:lnTo>
                    <a:lnTo>
                      <a:pt x="46" y="38"/>
                    </a:lnTo>
                    <a:lnTo>
                      <a:pt x="46" y="37"/>
                    </a:lnTo>
                    <a:lnTo>
                      <a:pt x="46" y="38"/>
                    </a:lnTo>
                    <a:lnTo>
                      <a:pt x="47" y="38"/>
                    </a:lnTo>
                    <a:lnTo>
                      <a:pt x="39" y="0"/>
                    </a:lnTo>
                    <a:lnTo>
                      <a:pt x="0" y="9"/>
                    </a:lnTo>
                    <a:lnTo>
                      <a:pt x="9" y="47"/>
                    </a:lnTo>
                    <a:lnTo>
                      <a:pt x="47" y="39"/>
                    </a:lnTo>
                    <a:lnTo>
                      <a:pt x="47" y="38"/>
                    </a:lnTo>
                    <a:lnTo>
                      <a:pt x="46"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9" name="Freeform 132"/>
              <p:cNvSpPr>
                <a:spLocks/>
              </p:cNvSpPr>
              <p:nvPr/>
            </p:nvSpPr>
            <p:spPr bwMode="auto">
              <a:xfrm>
                <a:off x="10419881" y="3520924"/>
                <a:ext cx="79248" cy="77562"/>
              </a:xfrm>
              <a:custGeom>
                <a:avLst/>
                <a:gdLst>
                  <a:gd name="T0" fmla="*/ 45 w 47"/>
                  <a:gd name="T1" fmla="*/ 38 h 46"/>
                  <a:gd name="T2" fmla="*/ 45 w 47"/>
                  <a:gd name="T3" fmla="*/ 37 h 46"/>
                  <a:gd name="T4" fmla="*/ 10 w 47"/>
                  <a:gd name="T5" fmla="*/ 44 h 46"/>
                  <a:gd name="T6" fmla="*/ 3 w 47"/>
                  <a:gd name="T7" fmla="*/ 11 h 46"/>
                  <a:gd name="T8" fmla="*/ 37 w 47"/>
                  <a:gd name="T9" fmla="*/ 3 h 46"/>
                  <a:gd name="T10" fmla="*/ 44 w 47"/>
                  <a:gd name="T11" fmla="*/ 38 h 46"/>
                  <a:gd name="T12" fmla="*/ 45 w 47"/>
                  <a:gd name="T13" fmla="*/ 38 h 46"/>
                  <a:gd name="T14" fmla="*/ 45 w 47"/>
                  <a:gd name="T15" fmla="*/ 37 h 46"/>
                  <a:gd name="T16" fmla="*/ 45 w 47"/>
                  <a:gd name="T17" fmla="*/ 38 h 46"/>
                  <a:gd name="T18" fmla="*/ 47 w 47"/>
                  <a:gd name="T19" fmla="*/ 38 h 46"/>
                  <a:gd name="T20" fmla="*/ 38 w 47"/>
                  <a:gd name="T21" fmla="*/ 0 h 46"/>
                  <a:gd name="T22" fmla="*/ 0 w 47"/>
                  <a:gd name="T23" fmla="*/ 8 h 46"/>
                  <a:gd name="T24" fmla="*/ 8 w 47"/>
                  <a:gd name="T25" fmla="*/ 46 h 46"/>
                  <a:gd name="T26" fmla="*/ 47 w 47"/>
                  <a:gd name="T27" fmla="*/ 39 h 46"/>
                  <a:gd name="T28" fmla="*/ 47 w 47"/>
                  <a:gd name="T29" fmla="*/ 38 h 46"/>
                  <a:gd name="T30" fmla="*/ 45 w 47"/>
                  <a:gd name="T31"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6">
                    <a:moveTo>
                      <a:pt x="45" y="38"/>
                    </a:moveTo>
                    <a:lnTo>
                      <a:pt x="45" y="37"/>
                    </a:lnTo>
                    <a:lnTo>
                      <a:pt x="10" y="44"/>
                    </a:lnTo>
                    <a:lnTo>
                      <a:pt x="3" y="11"/>
                    </a:lnTo>
                    <a:lnTo>
                      <a:pt x="37" y="3"/>
                    </a:lnTo>
                    <a:lnTo>
                      <a:pt x="44" y="38"/>
                    </a:lnTo>
                    <a:lnTo>
                      <a:pt x="45" y="38"/>
                    </a:lnTo>
                    <a:lnTo>
                      <a:pt x="45" y="37"/>
                    </a:lnTo>
                    <a:lnTo>
                      <a:pt x="45" y="38"/>
                    </a:lnTo>
                    <a:lnTo>
                      <a:pt x="47" y="38"/>
                    </a:lnTo>
                    <a:lnTo>
                      <a:pt x="38" y="0"/>
                    </a:lnTo>
                    <a:lnTo>
                      <a:pt x="0" y="8"/>
                    </a:lnTo>
                    <a:lnTo>
                      <a:pt x="8" y="46"/>
                    </a:lnTo>
                    <a:lnTo>
                      <a:pt x="47" y="39"/>
                    </a:lnTo>
                    <a:lnTo>
                      <a:pt x="47" y="38"/>
                    </a:lnTo>
                    <a:lnTo>
                      <a:pt x="45"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0" name="Freeform 133"/>
              <p:cNvSpPr>
                <a:spLocks/>
              </p:cNvSpPr>
              <p:nvPr/>
            </p:nvSpPr>
            <p:spPr bwMode="auto">
              <a:xfrm>
                <a:off x="10480581" y="3507435"/>
                <a:ext cx="79248" cy="80934"/>
              </a:xfrm>
              <a:custGeom>
                <a:avLst/>
                <a:gdLst>
                  <a:gd name="T0" fmla="*/ 46 w 47"/>
                  <a:gd name="T1" fmla="*/ 38 h 48"/>
                  <a:gd name="T2" fmla="*/ 46 w 47"/>
                  <a:gd name="T3" fmla="*/ 37 h 48"/>
                  <a:gd name="T4" fmla="*/ 10 w 47"/>
                  <a:gd name="T5" fmla="*/ 45 h 48"/>
                  <a:gd name="T6" fmla="*/ 3 w 47"/>
                  <a:gd name="T7" fmla="*/ 11 h 48"/>
                  <a:gd name="T8" fmla="*/ 37 w 47"/>
                  <a:gd name="T9" fmla="*/ 3 h 48"/>
                  <a:gd name="T10" fmla="*/ 45 w 47"/>
                  <a:gd name="T11" fmla="*/ 38 h 48"/>
                  <a:gd name="T12" fmla="*/ 46 w 47"/>
                  <a:gd name="T13" fmla="*/ 38 h 48"/>
                  <a:gd name="T14" fmla="*/ 46 w 47"/>
                  <a:gd name="T15" fmla="*/ 37 h 48"/>
                  <a:gd name="T16" fmla="*/ 46 w 47"/>
                  <a:gd name="T17" fmla="*/ 38 h 48"/>
                  <a:gd name="T18" fmla="*/ 47 w 47"/>
                  <a:gd name="T19" fmla="*/ 38 h 48"/>
                  <a:gd name="T20" fmla="*/ 39 w 47"/>
                  <a:gd name="T21" fmla="*/ 0 h 48"/>
                  <a:gd name="T22" fmla="*/ 0 w 47"/>
                  <a:gd name="T23" fmla="*/ 9 h 48"/>
                  <a:gd name="T24" fmla="*/ 8 w 47"/>
                  <a:gd name="T25" fmla="*/ 48 h 48"/>
                  <a:gd name="T26" fmla="*/ 47 w 47"/>
                  <a:gd name="T27" fmla="*/ 39 h 48"/>
                  <a:gd name="T28" fmla="*/ 47 w 47"/>
                  <a:gd name="T29" fmla="*/ 38 h 48"/>
                  <a:gd name="T30" fmla="*/ 46 w 47"/>
                  <a:gd name="T31"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8">
                    <a:moveTo>
                      <a:pt x="46" y="38"/>
                    </a:moveTo>
                    <a:lnTo>
                      <a:pt x="46" y="37"/>
                    </a:lnTo>
                    <a:lnTo>
                      <a:pt x="10" y="45"/>
                    </a:lnTo>
                    <a:lnTo>
                      <a:pt x="3" y="11"/>
                    </a:lnTo>
                    <a:lnTo>
                      <a:pt x="37" y="3"/>
                    </a:lnTo>
                    <a:lnTo>
                      <a:pt x="45" y="38"/>
                    </a:lnTo>
                    <a:lnTo>
                      <a:pt x="46" y="38"/>
                    </a:lnTo>
                    <a:lnTo>
                      <a:pt x="46" y="37"/>
                    </a:lnTo>
                    <a:lnTo>
                      <a:pt x="46" y="38"/>
                    </a:lnTo>
                    <a:lnTo>
                      <a:pt x="47" y="38"/>
                    </a:lnTo>
                    <a:lnTo>
                      <a:pt x="39" y="0"/>
                    </a:lnTo>
                    <a:lnTo>
                      <a:pt x="0" y="9"/>
                    </a:lnTo>
                    <a:lnTo>
                      <a:pt x="8" y="48"/>
                    </a:lnTo>
                    <a:lnTo>
                      <a:pt x="47" y="39"/>
                    </a:lnTo>
                    <a:lnTo>
                      <a:pt x="47" y="38"/>
                    </a:lnTo>
                    <a:lnTo>
                      <a:pt x="46"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1" name="Freeform 134"/>
              <p:cNvSpPr>
                <a:spLocks/>
              </p:cNvSpPr>
              <p:nvPr/>
            </p:nvSpPr>
            <p:spPr bwMode="auto">
              <a:xfrm>
                <a:off x="10541282" y="3497318"/>
                <a:ext cx="80934" cy="77562"/>
              </a:xfrm>
              <a:custGeom>
                <a:avLst/>
                <a:gdLst>
                  <a:gd name="T0" fmla="*/ 45 w 48"/>
                  <a:gd name="T1" fmla="*/ 37 h 46"/>
                  <a:gd name="T2" fmla="*/ 45 w 48"/>
                  <a:gd name="T3" fmla="*/ 36 h 46"/>
                  <a:gd name="T4" fmla="*/ 11 w 48"/>
                  <a:gd name="T5" fmla="*/ 43 h 46"/>
                  <a:gd name="T6" fmla="*/ 3 w 48"/>
                  <a:gd name="T7" fmla="*/ 9 h 46"/>
                  <a:gd name="T8" fmla="*/ 37 w 48"/>
                  <a:gd name="T9" fmla="*/ 2 h 46"/>
                  <a:gd name="T10" fmla="*/ 44 w 48"/>
                  <a:gd name="T11" fmla="*/ 38 h 46"/>
                  <a:gd name="T12" fmla="*/ 45 w 48"/>
                  <a:gd name="T13" fmla="*/ 37 h 46"/>
                  <a:gd name="T14" fmla="*/ 45 w 48"/>
                  <a:gd name="T15" fmla="*/ 36 h 46"/>
                  <a:gd name="T16" fmla="*/ 45 w 48"/>
                  <a:gd name="T17" fmla="*/ 37 h 46"/>
                  <a:gd name="T18" fmla="*/ 47 w 48"/>
                  <a:gd name="T19" fmla="*/ 37 h 46"/>
                  <a:gd name="T20" fmla="*/ 39 w 48"/>
                  <a:gd name="T21" fmla="*/ 0 h 46"/>
                  <a:gd name="T22" fmla="*/ 0 w 48"/>
                  <a:gd name="T23" fmla="*/ 7 h 46"/>
                  <a:gd name="T24" fmla="*/ 9 w 48"/>
                  <a:gd name="T25" fmla="*/ 46 h 46"/>
                  <a:gd name="T26" fmla="*/ 48 w 48"/>
                  <a:gd name="T27" fmla="*/ 38 h 46"/>
                  <a:gd name="T28" fmla="*/ 47 w 48"/>
                  <a:gd name="T29" fmla="*/ 37 h 46"/>
                  <a:gd name="T30" fmla="*/ 45 w 48"/>
                  <a:gd name="T31"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6">
                    <a:moveTo>
                      <a:pt x="45" y="37"/>
                    </a:moveTo>
                    <a:lnTo>
                      <a:pt x="45" y="36"/>
                    </a:lnTo>
                    <a:lnTo>
                      <a:pt x="11" y="43"/>
                    </a:lnTo>
                    <a:lnTo>
                      <a:pt x="3" y="9"/>
                    </a:lnTo>
                    <a:lnTo>
                      <a:pt x="37" y="2"/>
                    </a:lnTo>
                    <a:lnTo>
                      <a:pt x="44" y="38"/>
                    </a:lnTo>
                    <a:lnTo>
                      <a:pt x="45" y="37"/>
                    </a:lnTo>
                    <a:lnTo>
                      <a:pt x="45" y="36"/>
                    </a:lnTo>
                    <a:lnTo>
                      <a:pt x="45" y="37"/>
                    </a:lnTo>
                    <a:lnTo>
                      <a:pt x="47" y="37"/>
                    </a:lnTo>
                    <a:lnTo>
                      <a:pt x="39" y="0"/>
                    </a:lnTo>
                    <a:lnTo>
                      <a:pt x="0" y="7"/>
                    </a:lnTo>
                    <a:lnTo>
                      <a:pt x="9" y="46"/>
                    </a:lnTo>
                    <a:lnTo>
                      <a:pt x="48" y="38"/>
                    </a:lnTo>
                    <a:lnTo>
                      <a:pt x="47" y="37"/>
                    </a:lnTo>
                    <a:lnTo>
                      <a:pt x="45" y="37"/>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2" name="Freeform 135"/>
              <p:cNvSpPr>
                <a:spLocks/>
              </p:cNvSpPr>
              <p:nvPr/>
            </p:nvSpPr>
            <p:spPr bwMode="auto">
              <a:xfrm>
                <a:off x="10603669" y="3483829"/>
                <a:ext cx="77562" cy="79248"/>
              </a:xfrm>
              <a:custGeom>
                <a:avLst/>
                <a:gdLst>
                  <a:gd name="T0" fmla="*/ 45 w 46"/>
                  <a:gd name="T1" fmla="*/ 37 h 47"/>
                  <a:gd name="T2" fmla="*/ 44 w 46"/>
                  <a:gd name="T3" fmla="*/ 36 h 47"/>
                  <a:gd name="T4" fmla="*/ 10 w 46"/>
                  <a:gd name="T5" fmla="*/ 44 h 47"/>
                  <a:gd name="T6" fmla="*/ 3 w 46"/>
                  <a:gd name="T7" fmla="*/ 10 h 47"/>
                  <a:gd name="T8" fmla="*/ 37 w 46"/>
                  <a:gd name="T9" fmla="*/ 2 h 47"/>
                  <a:gd name="T10" fmla="*/ 43 w 46"/>
                  <a:gd name="T11" fmla="*/ 38 h 47"/>
                  <a:gd name="T12" fmla="*/ 45 w 46"/>
                  <a:gd name="T13" fmla="*/ 37 h 47"/>
                  <a:gd name="T14" fmla="*/ 44 w 46"/>
                  <a:gd name="T15" fmla="*/ 36 h 47"/>
                  <a:gd name="T16" fmla="*/ 45 w 46"/>
                  <a:gd name="T17" fmla="*/ 37 h 47"/>
                  <a:gd name="T18" fmla="*/ 46 w 46"/>
                  <a:gd name="T19" fmla="*/ 37 h 47"/>
                  <a:gd name="T20" fmla="*/ 39 w 46"/>
                  <a:gd name="T21" fmla="*/ 0 h 47"/>
                  <a:gd name="T22" fmla="*/ 0 w 46"/>
                  <a:gd name="T23" fmla="*/ 8 h 47"/>
                  <a:gd name="T24" fmla="*/ 7 w 46"/>
                  <a:gd name="T25" fmla="*/ 47 h 47"/>
                  <a:gd name="T26" fmla="*/ 46 w 46"/>
                  <a:gd name="T27" fmla="*/ 38 h 47"/>
                  <a:gd name="T28" fmla="*/ 46 w 46"/>
                  <a:gd name="T29" fmla="*/ 37 h 47"/>
                  <a:gd name="T30" fmla="*/ 45 w 46"/>
                  <a:gd name="T31"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7">
                    <a:moveTo>
                      <a:pt x="45" y="37"/>
                    </a:moveTo>
                    <a:lnTo>
                      <a:pt x="44" y="36"/>
                    </a:lnTo>
                    <a:lnTo>
                      <a:pt x="10" y="44"/>
                    </a:lnTo>
                    <a:lnTo>
                      <a:pt x="3" y="10"/>
                    </a:lnTo>
                    <a:lnTo>
                      <a:pt x="37" y="2"/>
                    </a:lnTo>
                    <a:lnTo>
                      <a:pt x="43" y="38"/>
                    </a:lnTo>
                    <a:lnTo>
                      <a:pt x="45" y="37"/>
                    </a:lnTo>
                    <a:lnTo>
                      <a:pt x="44" y="36"/>
                    </a:lnTo>
                    <a:lnTo>
                      <a:pt x="45" y="37"/>
                    </a:lnTo>
                    <a:lnTo>
                      <a:pt x="46" y="37"/>
                    </a:lnTo>
                    <a:lnTo>
                      <a:pt x="39" y="0"/>
                    </a:lnTo>
                    <a:lnTo>
                      <a:pt x="0" y="8"/>
                    </a:lnTo>
                    <a:lnTo>
                      <a:pt x="7" y="47"/>
                    </a:lnTo>
                    <a:lnTo>
                      <a:pt x="46" y="38"/>
                    </a:lnTo>
                    <a:lnTo>
                      <a:pt x="46" y="37"/>
                    </a:lnTo>
                    <a:lnTo>
                      <a:pt x="45" y="37"/>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3" name="Freeform 136"/>
              <p:cNvSpPr>
                <a:spLocks/>
              </p:cNvSpPr>
              <p:nvPr/>
            </p:nvSpPr>
            <p:spPr bwMode="auto">
              <a:xfrm>
                <a:off x="10664369" y="3470340"/>
                <a:ext cx="77562" cy="79248"/>
              </a:xfrm>
              <a:custGeom>
                <a:avLst/>
                <a:gdLst>
                  <a:gd name="T0" fmla="*/ 45 w 46"/>
                  <a:gd name="T1" fmla="*/ 38 h 47"/>
                  <a:gd name="T2" fmla="*/ 45 w 46"/>
                  <a:gd name="T3" fmla="*/ 36 h 47"/>
                  <a:gd name="T4" fmla="*/ 9 w 46"/>
                  <a:gd name="T5" fmla="*/ 44 h 47"/>
                  <a:gd name="T6" fmla="*/ 3 w 46"/>
                  <a:gd name="T7" fmla="*/ 10 h 47"/>
                  <a:gd name="T8" fmla="*/ 37 w 46"/>
                  <a:gd name="T9" fmla="*/ 4 h 47"/>
                  <a:gd name="T10" fmla="*/ 44 w 46"/>
                  <a:gd name="T11" fmla="*/ 38 h 47"/>
                  <a:gd name="T12" fmla="*/ 45 w 46"/>
                  <a:gd name="T13" fmla="*/ 38 h 47"/>
                  <a:gd name="T14" fmla="*/ 45 w 46"/>
                  <a:gd name="T15" fmla="*/ 36 h 47"/>
                  <a:gd name="T16" fmla="*/ 45 w 46"/>
                  <a:gd name="T17" fmla="*/ 38 h 47"/>
                  <a:gd name="T18" fmla="*/ 46 w 46"/>
                  <a:gd name="T19" fmla="*/ 37 h 47"/>
                  <a:gd name="T20" fmla="*/ 39 w 46"/>
                  <a:gd name="T21" fmla="*/ 0 h 47"/>
                  <a:gd name="T22" fmla="*/ 0 w 46"/>
                  <a:gd name="T23" fmla="*/ 8 h 47"/>
                  <a:gd name="T24" fmla="*/ 8 w 46"/>
                  <a:gd name="T25" fmla="*/ 47 h 47"/>
                  <a:gd name="T26" fmla="*/ 46 w 46"/>
                  <a:gd name="T27" fmla="*/ 38 h 47"/>
                  <a:gd name="T28" fmla="*/ 46 w 46"/>
                  <a:gd name="T29" fmla="*/ 37 h 47"/>
                  <a:gd name="T30" fmla="*/ 45 w 46"/>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7">
                    <a:moveTo>
                      <a:pt x="45" y="38"/>
                    </a:moveTo>
                    <a:lnTo>
                      <a:pt x="45" y="36"/>
                    </a:lnTo>
                    <a:lnTo>
                      <a:pt x="9" y="44"/>
                    </a:lnTo>
                    <a:lnTo>
                      <a:pt x="3" y="10"/>
                    </a:lnTo>
                    <a:lnTo>
                      <a:pt x="37" y="4"/>
                    </a:lnTo>
                    <a:lnTo>
                      <a:pt x="44" y="38"/>
                    </a:lnTo>
                    <a:lnTo>
                      <a:pt x="45" y="38"/>
                    </a:lnTo>
                    <a:lnTo>
                      <a:pt x="45" y="36"/>
                    </a:lnTo>
                    <a:lnTo>
                      <a:pt x="45" y="38"/>
                    </a:lnTo>
                    <a:lnTo>
                      <a:pt x="46" y="37"/>
                    </a:lnTo>
                    <a:lnTo>
                      <a:pt x="39" y="0"/>
                    </a:lnTo>
                    <a:lnTo>
                      <a:pt x="0" y="8"/>
                    </a:lnTo>
                    <a:lnTo>
                      <a:pt x="8" y="47"/>
                    </a:lnTo>
                    <a:lnTo>
                      <a:pt x="46" y="38"/>
                    </a:lnTo>
                    <a:lnTo>
                      <a:pt x="46" y="37"/>
                    </a:lnTo>
                    <a:lnTo>
                      <a:pt x="45"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4" name="Freeform 137"/>
              <p:cNvSpPr>
                <a:spLocks/>
              </p:cNvSpPr>
              <p:nvPr/>
            </p:nvSpPr>
            <p:spPr bwMode="auto">
              <a:xfrm>
                <a:off x="10726756" y="3458537"/>
                <a:ext cx="77562" cy="79248"/>
              </a:xfrm>
              <a:custGeom>
                <a:avLst/>
                <a:gdLst>
                  <a:gd name="T0" fmla="*/ 44 w 46"/>
                  <a:gd name="T1" fmla="*/ 38 h 47"/>
                  <a:gd name="T2" fmla="*/ 44 w 46"/>
                  <a:gd name="T3" fmla="*/ 36 h 47"/>
                  <a:gd name="T4" fmla="*/ 9 w 46"/>
                  <a:gd name="T5" fmla="*/ 43 h 47"/>
                  <a:gd name="T6" fmla="*/ 2 w 46"/>
                  <a:gd name="T7" fmla="*/ 10 h 47"/>
                  <a:gd name="T8" fmla="*/ 35 w 46"/>
                  <a:gd name="T9" fmla="*/ 3 h 47"/>
                  <a:gd name="T10" fmla="*/ 43 w 46"/>
                  <a:gd name="T11" fmla="*/ 38 h 47"/>
                  <a:gd name="T12" fmla="*/ 44 w 46"/>
                  <a:gd name="T13" fmla="*/ 38 h 47"/>
                  <a:gd name="T14" fmla="*/ 44 w 46"/>
                  <a:gd name="T15" fmla="*/ 36 h 47"/>
                  <a:gd name="T16" fmla="*/ 44 w 46"/>
                  <a:gd name="T17" fmla="*/ 38 h 47"/>
                  <a:gd name="T18" fmla="*/ 45 w 46"/>
                  <a:gd name="T19" fmla="*/ 37 h 47"/>
                  <a:gd name="T20" fmla="*/ 37 w 46"/>
                  <a:gd name="T21" fmla="*/ 0 h 47"/>
                  <a:gd name="T22" fmla="*/ 0 w 46"/>
                  <a:gd name="T23" fmla="*/ 7 h 47"/>
                  <a:gd name="T24" fmla="*/ 7 w 46"/>
                  <a:gd name="T25" fmla="*/ 47 h 47"/>
                  <a:gd name="T26" fmla="*/ 46 w 46"/>
                  <a:gd name="T27" fmla="*/ 39 h 47"/>
                  <a:gd name="T28" fmla="*/ 45 w 46"/>
                  <a:gd name="T29" fmla="*/ 37 h 47"/>
                  <a:gd name="T30" fmla="*/ 44 w 46"/>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7">
                    <a:moveTo>
                      <a:pt x="44" y="38"/>
                    </a:moveTo>
                    <a:lnTo>
                      <a:pt x="44" y="36"/>
                    </a:lnTo>
                    <a:lnTo>
                      <a:pt x="9" y="43"/>
                    </a:lnTo>
                    <a:lnTo>
                      <a:pt x="2" y="10"/>
                    </a:lnTo>
                    <a:lnTo>
                      <a:pt x="35" y="3"/>
                    </a:lnTo>
                    <a:lnTo>
                      <a:pt x="43" y="38"/>
                    </a:lnTo>
                    <a:lnTo>
                      <a:pt x="44" y="38"/>
                    </a:lnTo>
                    <a:lnTo>
                      <a:pt x="44" y="36"/>
                    </a:lnTo>
                    <a:lnTo>
                      <a:pt x="44" y="38"/>
                    </a:lnTo>
                    <a:lnTo>
                      <a:pt x="45" y="37"/>
                    </a:lnTo>
                    <a:lnTo>
                      <a:pt x="37" y="0"/>
                    </a:lnTo>
                    <a:lnTo>
                      <a:pt x="0" y="7"/>
                    </a:lnTo>
                    <a:lnTo>
                      <a:pt x="7" y="47"/>
                    </a:lnTo>
                    <a:lnTo>
                      <a:pt x="46" y="39"/>
                    </a:lnTo>
                    <a:lnTo>
                      <a:pt x="45" y="37"/>
                    </a:lnTo>
                    <a:lnTo>
                      <a:pt x="44"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5" name="Freeform 138"/>
              <p:cNvSpPr>
                <a:spLocks/>
              </p:cNvSpPr>
              <p:nvPr/>
            </p:nvSpPr>
            <p:spPr bwMode="auto">
              <a:xfrm>
                <a:off x="10374355" y="3596799"/>
                <a:ext cx="74190" cy="74190"/>
              </a:xfrm>
              <a:custGeom>
                <a:avLst/>
                <a:gdLst>
                  <a:gd name="T0" fmla="*/ 44 w 44"/>
                  <a:gd name="T1" fmla="*/ 36 h 44"/>
                  <a:gd name="T2" fmla="*/ 8 w 44"/>
                  <a:gd name="T3" fmla="*/ 44 h 44"/>
                  <a:gd name="T4" fmla="*/ 0 w 44"/>
                  <a:gd name="T5" fmla="*/ 8 h 44"/>
                  <a:gd name="T6" fmla="*/ 36 w 44"/>
                  <a:gd name="T7" fmla="*/ 0 h 44"/>
                  <a:gd name="T8" fmla="*/ 44 w 44"/>
                  <a:gd name="T9" fmla="*/ 36 h 44"/>
                </a:gdLst>
                <a:ahLst/>
                <a:cxnLst>
                  <a:cxn ang="0">
                    <a:pos x="T0" y="T1"/>
                  </a:cxn>
                  <a:cxn ang="0">
                    <a:pos x="T2" y="T3"/>
                  </a:cxn>
                  <a:cxn ang="0">
                    <a:pos x="T4" y="T5"/>
                  </a:cxn>
                  <a:cxn ang="0">
                    <a:pos x="T6" y="T7"/>
                  </a:cxn>
                  <a:cxn ang="0">
                    <a:pos x="T8" y="T9"/>
                  </a:cxn>
                </a:cxnLst>
                <a:rect l="0" t="0" r="r" b="b"/>
                <a:pathLst>
                  <a:path w="44" h="44">
                    <a:moveTo>
                      <a:pt x="44" y="36"/>
                    </a:moveTo>
                    <a:lnTo>
                      <a:pt x="8" y="44"/>
                    </a:lnTo>
                    <a:lnTo>
                      <a:pt x="0" y="8"/>
                    </a:lnTo>
                    <a:lnTo>
                      <a:pt x="36" y="0"/>
                    </a:lnTo>
                    <a:lnTo>
                      <a:pt x="44" y="36"/>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139"/>
              <p:cNvSpPr>
                <a:spLocks/>
              </p:cNvSpPr>
              <p:nvPr/>
            </p:nvSpPr>
            <p:spPr bwMode="auto">
              <a:xfrm>
                <a:off x="10370983" y="3595113"/>
                <a:ext cx="79248" cy="79248"/>
              </a:xfrm>
              <a:custGeom>
                <a:avLst/>
                <a:gdLst>
                  <a:gd name="T0" fmla="*/ 46 w 47"/>
                  <a:gd name="T1" fmla="*/ 37 h 47"/>
                  <a:gd name="T2" fmla="*/ 46 w 47"/>
                  <a:gd name="T3" fmla="*/ 36 h 47"/>
                  <a:gd name="T4" fmla="*/ 10 w 47"/>
                  <a:gd name="T5" fmla="*/ 44 h 47"/>
                  <a:gd name="T6" fmla="*/ 3 w 47"/>
                  <a:gd name="T7" fmla="*/ 10 h 47"/>
                  <a:gd name="T8" fmla="*/ 37 w 47"/>
                  <a:gd name="T9" fmla="*/ 2 h 47"/>
                  <a:gd name="T10" fmla="*/ 44 w 47"/>
                  <a:gd name="T11" fmla="*/ 38 h 47"/>
                  <a:gd name="T12" fmla="*/ 46 w 47"/>
                  <a:gd name="T13" fmla="*/ 37 h 47"/>
                  <a:gd name="T14" fmla="*/ 46 w 47"/>
                  <a:gd name="T15" fmla="*/ 36 h 47"/>
                  <a:gd name="T16" fmla="*/ 46 w 47"/>
                  <a:gd name="T17" fmla="*/ 37 h 47"/>
                  <a:gd name="T18" fmla="*/ 47 w 47"/>
                  <a:gd name="T19" fmla="*/ 37 h 47"/>
                  <a:gd name="T20" fmla="*/ 39 w 47"/>
                  <a:gd name="T21" fmla="*/ 0 h 47"/>
                  <a:gd name="T22" fmla="*/ 0 w 47"/>
                  <a:gd name="T23" fmla="*/ 8 h 47"/>
                  <a:gd name="T24" fmla="*/ 9 w 47"/>
                  <a:gd name="T25" fmla="*/ 47 h 47"/>
                  <a:gd name="T26" fmla="*/ 47 w 47"/>
                  <a:gd name="T27" fmla="*/ 38 h 47"/>
                  <a:gd name="T28" fmla="*/ 47 w 47"/>
                  <a:gd name="T29" fmla="*/ 37 h 47"/>
                  <a:gd name="T30" fmla="*/ 46 w 47"/>
                  <a:gd name="T31"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46" y="37"/>
                    </a:moveTo>
                    <a:lnTo>
                      <a:pt x="46" y="36"/>
                    </a:lnTo>
                    <a:lnTo>
                      <a:pt x="10" y="44"/>
                    </a:lnTo>
                    <a:lnTo>
                      <a:pt x="3" y="10"/>
                    </a:lnTo>
                    <a:lnTo>
                      <a:pt x="37" y="2"/>
                    </a:lnTo>
                    <a:lnTo>
                      <a:pt x="44" y="38"/>
                    </a:lnTo>
                    <a:lnTo>
                      <a:pt x="46" y="37"/>
                    </a:lnTo>
                    <a:lnTo>
                      <a:pt x="46" y="36"/>
                    </a:lnTo>
                    <a:lnTo>
                      <a:pt x="46" y="37"/>
                    </a:lnTo>
                    <a:lnTo>
                      <a:pt x="47" y="37"/>
                    </a:lnTo>
                    <a:lnTo>
                      <a:pt x="39" y="0"/>
                    </a:lnTo>
                    <a:lnTo>
                      <a:pt x="0" y="8"/>
                    </a:lnTo>
                    <a:lnTo>
                      <a:pt x="9" y="47"/>
                    </a:lnTo>
                    <a:lnTo>
                      <a:pt x="47" y="38"/>
                    </a:lnTo>
                    <a:lnTo>
                      <a:pt x="47" y="37"/>
                    </a:lnTo>
                    <a:lnTo>
                      <a:pt x="46" y="37"/>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7" name="Freeform 140"/>
              <p:cNvSpPr>
                <a:spLocks/>
              </p:cNvSpPr>
              <p:nvPr/>
            </p:nvSpPr>
            <p:spPr bwMode="auto">
              <a:xfrm>
                <a:off x="10433370" y="3583310"/>
                <a:ext cx="77562" cy="77562"/>
              </a:xfrm>
              <a:custGeom>
                <a:avLst/>
                <a:gdLst>
                  <a:gd name="T0" fmla="*/ 44 w 46"/>
                  <a:gd name="T1" fmla="*/ 37 h 46"/>
                  <a:gd name="T2" fmla="*/ 44 w 46"/>
                  <a:gd name="T3" fmla="*/ 36 h 46"/>
                  <a:gd name="T4" fmla="*/ 10 w 46"/>
                  <a:gd name="T5" fmla="*/ 43 h 46"/>
                  <a:gd name="T6" fmla="*/ 2 w 46"/>
                  <a:gd name="T7" fmla="*/ 9 h 46"/>
                  <a:gd name="T8" fmla="*/ 36 w 46"/>
                  <a:gd name="T9" fmla="*/ 3 h 46"/>
                  <a:gd name="T10" fmla="*/ 43 w 46"/>
                  <a:gd name="T11" fmla="*/ 38 h 46"/>
                  <a:gd name="T12" fmla="*/ 44 w 46"/>
                  <a:gd name="T13" fmla="*/ 37 h 46"/>
                  <a:gd name="T14" fmla="*/ 44 w 46"/>
                  <a:gd name="T15" fmla="*/ 36 h 46"/>
                  <a:gd name="T16" fmla="*/ 44 w 46"/>
                  <a:gd name="T17" fmla="*/ 37 h 46"/>
                  <a:gd name="T18" fmla="*/ 45 w 46"/>
                  <a:gd name="T19" fmla="*/ 37 h 46"/>
                  <a:gd name="T20" fmla="*/ 38 w 46"/>
                  <a:gd name="T21" fmla="*/ 0 h 46"/>
                  <a:gd name="T22" fmla="*/ 0 w 46"/>
                  <a:gd name="T23" fmla="*/ 7 h 46"/>
                  <a:gd name="T24" fmla="*/ 7 w 46"/>
                  <a:gd name="T25" fmla="*/ 46 h 46"/>
                  <a:gd name="T26" fmla="*/ 46 w 46"/>
                  <a:gd name="T27" fmla="*/ 38 h 46"/>
                  <a:gd name="T28" fmla="*/ 45 w 46"/>
                  <a:gd name="T29" fmla="*/ 37 h 46"/>
                  <a:gd name="T30" fmla="*/ 44 w 46"/>
                  <a:gd name="T31"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6">
                    <a:moveTo>
                      <a:pt x="44" y="37"/>
                    </a:moveTo>
                    <a:lnTo>
                      <a:pt x="44" y="36"/>
                    </a:lnTo>
                    <a:lnTo>
                      <a:pt x="10" y="43"/>
                    </a:lnTo>
                    <a:lnTo>
                      <a:pt x="2" y="9"/>
                    </a:lnTo>
                    <a:lnTo>
                      <a:pt x="36" y="3"/>
                    </a:lnTo>
                    <a:lnTo>
                      <a:pt x="43" y="38"/>
                    </a:lnTo>
                    <a:lnTo>
                      <a:pt x="44" y="37"/>
                    </a:lnTo>
                    <a:lnTo>
                      <a:pt x="44" y="36"/>
                    </a:lnTo>
                    <a:lnTo>
                      <a:pt x="44" y="37"/>
                    </a:lnTo>
                    <a:lnTo>
                      <a:pt x="45" y="37"/>
                    </a:lnTo>
                    <a:lnTo>
                      <a:pt x="38" y="0"/>
                    </a:lnTo>
                    <a:lnTo>
                      <a:pt x="0" y="7"/>
                    </a:lnTo>
                    <a:lnTo>
                      <a:pt x="7" y="46"/>
                    </a:lnTo>
                    <a:lnTo>
                      <a:pt x="46" y="38"/>
                    </a:lnTo>
                    <a:lnTo>
                      <a:pt x="45" y="37"/>
                    </a:lnTo>
                    <a:lnTo>
                      <a:pt x="44" y="37"/>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8" name="Freeform 141"/>
              <p:cNvSpPr>
                <a:spLocks/>
              </p:cNvSpPr>
              <p:nvPr/>
            </p:nvSpPr>
            <p:spPr bwMode="auto">
              <a:xfrm>
                <a:off x="10494070" y="3569821"/>
                <a:ext cx="77562" cy="79248"/>
              </a:xfrm>
              <a:custGeom>
                <a:avLst/>
                <a:gdLst>
                  <a:gd name="T0" fmla="*/ 45 w 46"/>
                  <a:gd name="T1" fmla="*/ 38 h 47"/>
                  <a:gd name="T2" fmla="*/ 44 w 46"/>
                  <a:gd name="T3" fmla="*/ 36 h 47"/>
                  <a:gd name="T4" fmla="*/ 9 w 46"/>
                  <a:gd name="T5" fmla="*/ 44 h 47"/>
                  <a:gd name="T6" fmla="*/ 3 w 46"/>
                  <a:gd name="T7" fmla="*/ 10 h 47"/>
                  <a:gd name="T8" fmla="*/ 37 w 46"/>
                  <a:gd name="T9" fmla="*/ 3 h 47"/>
                  <a:gd name="T10" fmla="*/ 43 w 46"/>
                  <a:gd name="T11" fmla="*/ 38 h 47"/>
                  <a:gd name="T12" fmla="*/ 45 w 46"/>
                  <a:gd name="T13" fmla="*/ 38 h 47"/>
                  <a:gd name="T14" fmla="*/ 44 w 46"/>
                  <a:gd name="T15" fmla="*/ 36 h 47"/>
                  <a:gd name="T16" fmla="*/ 45 w 46"/>
                  <a:gd name="T17" fmla="*/ 38 h 47"/>
                  <a:gd name="T18" fmla="*/ 46 w 46"/>
                  <a:gd name="T19" fmla="*/ 37 h 47"/>
                  <a:gd name="T20" fmla="*/ 39 w 46"/>
                  <a:gd name="T21" fmla="*/ 0 h 47"/>
                  <a:gd name="T22" fmla="*/ 0 w 46"/>
                  <a:gd name="T23" fmla="*/ 8 h 47"/>
                  <a:gd name="T24" fmla="*/ 7 w 46"/>
                  <a:gd name="T25" fmla="*/ 47 h 47"/>
                  <a:gd name="T26" fmla="*/ 46 w 46"/>
                  <a:gd name="T27" fmla="*/ 39 h 47"/>
                  <a:gd name="T28" fmla="*/ 46 w 46"/>
                  <a:gd name="T29" fmla="*/ 37 h 47"/>
                  <a:gd name="T30" fmla="*/ 45 w 46"/>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7">
                    <a:moveTo>
                      <a:pt x="45" y="38"/>
                    </a:moveTo>
                    <a:lnTo>
                      <a:pt x="44" y="36"/>
                    </a:lnTo>
                    <a:lnTo>
                      <a:pt x="9" y="44"/>
                    </a:lnTo>
                    <a:lnTo>
                      <a:pt x="3" y="10"/>
                    </a:lnTo>
                    <a:lnTo>
                      <a:pt x="37" y="3"/>
                    </a:lnTo>
                    <a:lnTo>
                      <a:pt x="43" y="38"/>
                    </a:lnTo>
                    <a:lnTo>
                      <a:pt x="45" y="38"/>
                    </a:lnTo>
                    <a:lnTo>
                      <a:pt x="44" y="36"/>
                    </a:lnTo>
                    <a:lnTo>
                      <a:pt x="45" y="38"/>
                    </a:lnTo>
                    <a:lnTo>
                      <a:pt x="46" y="37"/>
                    </a:lnTo>
                    <a:lnTo>
                      <a:pt x="39" y="0"/>
                    </a:lnTo>
                    <a:lnTo>
                      <a:pt x="0" y="8"/>
                    </a:lnTo>
                    <a:lnTo>
                      <a:pt x="7" y="47"/>
                    </a:lnTo>
                    <a:lnTo>
                      <a:pt x="46" y="39"/>
                    </a:lnTo>
                    <a:lnTo>
                      <a:pt x="46" y="37"/>
                    </a:lnTo>
                    <a:lnTo>
                      <a:pt x="45"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9" name="Freeform 142"/>
              <p:cNvSpPr>
                <a:spLocks/>
              </p:cNvSpPr>
              <p:nvPr/>
            </p:nvSpPr>
            <p:spPr bwMode="auto">
              <a:xfrm>
                <a:off x="10553085" y="3558018"/>
                <a:ext cx="79248" cy="77562"/>
              </a:xfrm>
              <a:custGeom>
                <a:avLst/>
                <a:gdLst>
                  <a:gd name="T0" fmla="*/ 46 w 47"/>
                  <a:gd name="T1" fmla="*/ 38 h 46"/>
                  <a:gd name="T2" fmla="*/ 46 w 47"/>
                  <a:gd name="T3" fmla="*/ 36 h 46"/>
                  <a:gd name="T4" fmla="*/ 11 w 47"/>
                  <a:gd name="T5" fmla="*/ 43 h 46"/>
                  <a:gd name="T6" fmla="*/ 4 w 47"/>
                  <a:gd name="T7" fmla="*/ 9 h 46"/>
                  <a:gd name="T8" fmla="*/ 37 w 47"/>
                  <a:gd name="T9" fmla="*/ 3 h 46"/>
                  <a:gd name="T10" fmla="*/ 45 w 47"/>
                  <a:gd name="T11" fmla="*/ 38 h 46"/>
                  <a:gd name="T12" fmla="*/ 46 w 47"/>
                  <a:gd name="T13" fmla="*/ 38 h 46"/>
                  <a:gd name="T14" fmla="*/ 46 w 47"/>
                  <a:gd name="T15" fmla="*/ 36 h 46"/>
                  <a:gd name="T16" fmla="*/ 46 w 47"/>
                  <a:gd name="T17" fmla="*/ 38 h 46"/>
                  <a:gd name="T18" fmla="*/ 47 w 47"/>
                  <a:gd name="T19" fmla="*/ 36 h 46"/>
                  <a:gd name="T20" fmla="*/ 40 w 47"/>
                  <a:gd name="T21" fmla="*/ 0 h 46"/>
                  <a:gd name="T22" fmla="*/ 0 w 47"/>
                  <a:gd name="T23" fmla="*/ 7 h 46"/>
                  <a:gd name="T24" fmla="*/ 9 w 47"/>
                  <a:gd name="T25" fmla="*/ 46 h 46"/>
                  <a:gd name="T26" fmla="*/ 47 w 47"/>
                  <a:gd name="T27" fmla="*/ 39 h 46"/>
                  <a:gd name="T28" fmla="*/ 47 w 47"/>
                  <a:gd name="T29" fmla="*/ 36 h 46"/>
                  <a:gd name="T30" fmla="*/ 46 w 47"/>
                  <a:gd name="T31"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6">
                    <a:moveTo>
                      <a:pt x="46" y="38"/>
                    </a:moveTo>
                    <a:lnTo>
                      <a:pt x="46" y="36"/>
                    </a:lnTo>
                    <a:lnTo>
                      <a:pt x="11" y="43"/>
                    </a:lnTo>
                    <a:lnTo>
                      <a:pt x="4" y="9"/>
                    </a:lnTo>
                    <a:lnTo>
                      <a:pt x="37" y="3"/>
                    </a:lnTo>
                    <a:lnTo>
                      <a:pt x="45" y="38"/>
                    </a:lnTo>
                    <a:lnTo>
                      <a:pt x="46" y="38"/>
                    </a:lnTo>
                    <a:lnTo>
                      <a:pt x="46" y="36"/>
                    </a:lnTo>
                    <a:lnTo>
                      <a:pt x="46" y="38"/>
                    </a:lnTo>
                    <a:lnTo>
                      <a:pt x="47" y="36"/>
                    </a:lnTo>
                    <a:lnTo>
                      <a:pt x="40" y="0"/>
                    </a:lnTo>
                    <a:lnTo>
                      <a:pt x="0" y="7"/>
                    </a:lnTo>
                    <a:lnTo>
                      <a:pt x="9" y="46"/>
                    </a:lnTo>
                    <a:lnTo>
                      <a:pt x="47" y="39"/>
                    </a:lnTo>
                    <a:lnTo>
                      <a:pt x="47" y="36"/>
                    </a:lnTo>
                    <a:lnTo>
                      <a:pt x="46"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0" name="Freeform 143"/>
              <p:cNvSpPr>
                <a:spLocks/>
              </p:cNvSpPr>
              <p:nvPr/>
            </p:nvSpPr>
            <p:spPr bwMode="auto">
              <a:xfrm>
                <a:off x="10615472" y="3544529"/>
                <a:ext cx="79248" cy="79248"/>
              </a:xfrm>
              <a:custGeom>
                <a:avLst/>
                <a:gdLst>
                  <a:gd name="T0" fmla="*/ 45 w 47"/>
                  <a:gd name="T1" fmla="*/ 38 h 47"/>
                  <a:gd name="T2" fmla="*/ 45 w 47"/>
                  <a:gd name="T3" fmla="*/ 37 h 47"/>
                  <a:gd name="T4" fmla="*/ 10 w 47"/>
                  <a:gd name="T5" fmla="*/ 43 h 47"/>
                  <a:gd name="T6" fmla="*/ 4 w 47"/>
                  <a:gd name="T7" fmla="*/ 10 h 47"/>
                  <a:gd name="T8" fmla="*/ 37 w 47"/>
                  <a:gd name="T9" fmla="*/ 3 h 47"/>
                  <a:gd name="T10" fmla="*/ 44 w 47"/>
                  <a:gd name="T11" fmla="*/ 38 h 47"/>
                  <a:gd name="T12" fmla="*/ 45 w 47"/>
                  <a:gd name="T13" fmla="*/ 38 h 47"/>
                  <a:gd name="T14" fmla="*/ 45 w 47"/>
                  <a:gd name="T15" fmla="*/ 37 h 47"/>
                  <a:gd name="T16" fmla="*/ 45 w 47"/>
                  <a:gd name="T17" fmla="*/ 38 h 47"/>
                  <a:gd name="T18" fmla="*/ 47 w 47"/>
                  <a:gd name="T19" fmla="*/ 38 h 47"/>
                  <a:gd name="T20" fmla="*/ 38 w 47"/>
                  <a:gd name="T21" fmla="*/ 0 h 47"/>
                  <a:gd name="T22" fmla="*/ 0 w 47"/>
                  <a:gd name="T23" fmla="*/ 8 h 47"/>
                  <a:gd name="T24" fmla="*/ 8 w 47"/>
                  <a:gd name="T25" fmla="*/ 47 h 47"/>
                  <a:gd name="T26" fmla="*/ 47 w 47"/>
                  <a:gd name="T27" fmla="*/ 39 h 47"/>
                  <a:gd name="T28" fmla="*/ 47 w 47"/>
                  <a:gd name="T29" fmla="*/ 38 h 47"/>
                  <a:gd name="T30" fmla="*/ 45 w 47"/>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45" y="38"/>
                    </a:moveTo>
                    <a:lnTo>
                      <a:pt x="45" y="37"/>
                    </a:lnTo>
                    <a:lnTo>
                      <a:pt x="10" y="43"/>
                    </a:lnTo>
                    <a:lnTo>
                      <a:pt x="4" y="10"/>
                    </a:lnTo>
                    <a:lnTo>
                      <a:pt x="37" y="3"/>
                    </a:lnTo>
                    <a:lnTo>
                      <a:pt x="44" y="38"/>
                    </a:lnTo>
                    <a:lnTo>
                      <a:pt x="45" y="38"/>
                    </a:lnTo>
                    <a:lnTo>
                      <a:pt x="45" y="37"/>
                    </a:lnTo>
                    <a:lnTo>
                      <a:pt x="45" y="38"/>
                    </a:lnTo>
                    <a:lnTo>
                      <a:pt x="47" y="38"/>
                    </a:lnTo>
                    <a:lnTo>
                      <a:pt x="38" y="0"/>
                    </a:lnTo>
                    <a:lnTo>
                      <a:pt x="0" y="8"/>
                    </a:lnTo>
                    <a:lnTo>
                      <a:pt x="8" y="47"/>
                    </a:lnTo>
                    <a:lnTo>
                      <a:pt x="47" y="39"/>
                    </a:lnTo>
                    <a:lnTo>
                      <a:pt x="47" y="38"/>
                    </a:lnTo>
                    <a:lnTo>
                      <a:pt x="45"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1" name="Freeform 144"/>
              <p:cNvSpPr>
                <a:spLocks/>
              </p:cNvSpPr>
              <p:nvPr/>
            </p:nvSpPr>
            <p:spPr bwMode="auto">
              <a:xfrm>
                <a:off x="10676172" y="3531040"/>
                <a:ext cx="79248" cy="79248"/>
              </a:xfrm>
              <a:custGeom>
                <a:avLst/>
                <a:gdLst>
                  <a:gd name="T0" fmla="*/ 46 w 47"/>
                  <a:gd name="T1" fmla="*/ 38 h 47"/>
                  <a:gd name="T2" fmla="*/ 46 w 47"/>
                  <a:gd name="T3" fmla="*/ 37 h 47"/>
                  <a:gd name="T4" fmla="*/ 10 w 47"/>
                  <a:gd name="T5" fmla="*/ 44 h 47"/>
                  <a:gd name="T6" fmla="*/ 3 w 47"/>
                  <a:gd name="T7" fmla="*/ 10 h 47"/>
                  <a:gd name="T8" fmla="*/ 37 w 47"/>
                  <a:gd name="T9" fmla="*/ 4 h 47"/>
                  <a:gd name="T10" fmla="*/ 45 w 47"/>
                  <a:gd name="T11" fmla="*/ 38 h 47"/>
                  <a:gd name="T12" fmla="*/ 46 w 47"/>
                  <a:gd name="T13" fmla="*/ 38 h 47"/>
                  <a:gd name="T14" fmla="*/ 46 w 47"/>
                  <a:gd name="T15" fmla="*/ 37 h 47"/>
                  <a:gd name="T16" fmla="*/ 46 w 47"/>
                  <a:gd name="T17" fmla="*/ 38 h 47"/>
                  <a:gd name="T18" fmla="*/ 47 w 47"/>
                  <a:gd name="T19" fmla="*/ 38 h 47"/>
                  <a:gd name="T20" fmla="*/ 39 w 47"/>
                  <a:gd name="T21" fmla="*/ 0 h 47"/>
                  <a:gd name="T22" fmla="*/ 0 w 47"/>
                  <a:gd name="T23" fmla="*/ 8 h 47"/>
                  <a:gd name="T24" fmla="*/ 8 w 47"/>
                  <a:gd name="T25" fmla="*/ 47 h 47"/>
                  <a:gd name="T26" fmla="*/ 47 w 47"/>
                  <a:gd name="T27" fmla="*/ 39 h 47"/>
                  <a:gd name="T28" fmla="*/ 47 w 47"/>
                  <a:gd name="T29" fmla="*/ 38 h 47"/>
                  <a:gd name="T30" fmla="*/ 46 w 47"/>
                  <a:gd name="T31" fmla="*/ 3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46" y="38"/>
                    </a:moveTo>
                    <a:lnTo>
                      <a:pt x="46" y="37"/>
                    </a:lnTo>
                    <a:lnTo>
                      <a:pt x="10" y="44"/>
                    </a:lnTo>
                    <a:lnTo>
                      <a:pt x="3" y="10"/>
                    </a:lnTo>
                    <a:lnTo>
                      <a:pt x="37" y="4"/>
                    </a:lnTo>
                    <a:lnTo>
                      <a:pt x="45" y="38"/>
                    </a:lnTo>
                    <a:lnTo>
                      <a:pt x="46" y="38"/>
                    </a:lnTo>
                    <a:lnTo>
                      <a:pt x="46" y="37"/>
                    </a:lnTo>
                    <a:lnTo>
                      <a:pt x="46" y="38"/>
                    </a:lnTo>
                    <a:lnTo>
                      <a:pt x="47" y="38"/>
                    </a:lnTo>
                    <a:lnTo>
                      <a:pt x="39" y="0"/>
                    </a:lnTo>
                    <a:lnTo>
                      <a:pt x="0" y="8"/>
                    </a:lnTo>
                    <a:lnTo>
                      <a:pt x="8" y="47"/>
                    </a:lnTo>
                    <a:lnTo>
                      <a:pt x="47" y="39"/>
                    </a:lnTo>
                    <a:lnTo>
                      <a:pt x="47" y="38"/>
                    </a:lnTo>
                    <a:lnTo>
                      <a:pt x="46"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2" name="Freeform 145"/>
              <p:cNvSpPr>
                <a:spLocks/>
              </p:cNvSpPr>
              <p:nvPr/>
            </p:nvSpPr>
            <p:spPr bwMode="auto">
              <a:xfrm>
                <a:off x="10736873" y="3519238"/>
                <a:ext cx="80934" cy="77562"/>
              </a:xfrm>
              <a:custGeom>
                <a:avLst/>
                <a:gdLst>
                  <a:gd name="T0" fmla="*/ 46 w 48"/>
                  <a:gd name="T1" fmla="*/ 38 h 46"/>
                  <a:gd name="T2" fmla="*/ 46 w 48"/>
                  <a:gd name="T3" fmla="*/ 37 h 46"/>
                  <a:gd name="T4" fmla="*/ 11 w 48"/>
                  <a:gd name="T5" fmla="*/ 44 h 46"/>
                  <a:gd name="T6" fmla="*/ 3 w 48"/>
                  <a:gd name="T7" fmla="*/ 9 h 46"/>
                  <a:gd name="T8" fmla="*/ 37 w 48"/>
                  <a:gd name="T9" fmla="*/ 3 h 46"/>
                  <a:gd name="T10" fmla="*/ 45 w 48"/>
                  <a:gd name="T11" fmla="*/ 38 h 46"/>
                  <a:gd name="T12" fmla="*/ 46 w 48"/>
                  <a:gd name="T13" fmla="*/ 38 h 46"/>
                  <a:gd name="T14" fmla="*/ 46 w 48"/>
                  <a:gd name="T15" fmla="*/ 37 h 46"/>
                  <a:gd name="T16" fmla="*/ 46 w 48"/>
                  <a:gd name="T17" fmla="*/ 38 h 46"/>
                  <a:gd name="T18" fmla="*/ 47 w 48"/>
                  <a:gd name="T19" fmla="*/ 38 h 46"/>
                  <a:gd name="T20" fmla="*/ 39 w 48"/>
                  <a:gd name="T21" fmla="*/ 0 h 46"/>
                  <a:gd name="T22" fmla="*/ 0 w 48"/>
                  <a:gd name="T23" fmla="*/ 8 h 46"/>
                  <a:gd name="T24" fmla="*/ 9 w 48"/>
                  <a:gd name="T25" fmla="*/ 46 h 46"/>
                  <a:gd name="T26" fmla="*/ 48 w 48"/>
                  <a:gd name="T27" fmla="*/ 39 h 46"/>
                  <a:gd name="T28" fmla="*/ 47 w 48"/>
                  <a:gd name="T29" fmla="*/ 38 h 46"/>
                  <a:gd name="T30" fmla="*/ 46 w 48"/>
                  <a:gd name="T31" fmla="*/ 3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46">
                    <a:moveTo>
                      <a:pt x="46" y="38"/>
                    </a:moveTo>
                    <a:lnTo>
                      <a:pt x="46" y="37"/>
                    </a:lnTo>
                    <a:lnTo>
                      <a:pt x="11" y="44"/>
                    </a:lnTo>
                    <a:lnTo>
                      <a:pt x="3" y="9"/>
                    </a:lnTo>
                    <a:lnTo>
                      <a:pt x="37" y="3"/>
                    </a:lnTo>
                    <a:lnTo>
                      <a:pt x="45" y="38"/>
                    </a:lnTo>
                    <a:lnTo>
                      <a:pt x="46" y="38"/>
                    </a:lnTo>
                    <a:lnTo>
                      <a:pt x="46" y="37"/>
                    </a:lnTo>
                    <a:lnTo>
                      <a:pt x="46" y="38"/>
                    </a:lnTo>
                    <a:lnTo>
                      <a:pt x="47" y="38"/>
                    </a:lnTo>
                    <a:lnTo>
                      <a:pt x="39" y="0"/>
                    </a:lnTo>
                    <a:lnTo>
                      <a:pt x="0" y="8"/>
                    </a:lnTo>
                    <a:lnTo>
                      <a:pt x="9" y="46"/>
                    </a:lnTo>
                    <a:lnTo>
                      <a:pt x="48" y="39"/>
                    </a:lnTo>
                    <a:lnTo>
                      <a:pt x="47" y="38"/>
                    </a:lnTo>
                    <a:lnTo>
                      <a:pt x="46" y="38"/>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3" name="Freeform 146"/>
              <p:cNvSpPr>
                <a:spLocks/>
              </p:cNvSpPr>
              <p:nvPr/>
            </p:nvSpPr>
            <p:spPr bwMode="auto">
              <a:xfrm>
                <a:off x="10293421" y="3210676"/>
                <a:ext cx="37095" cy="91051"/>
              </a:xfrm>
              <a:custGeom>
                <a:avLst/>
                <a:gdLst>
                  <a:gd name="T0" fmla="*/ 19 w 20"/>
                  <a:gd name="T1" fmla="*/ 41 h 49"/>
                  <a:gd name="T2" fmla="*/ 15 w 20"/>
                  <a:gd name="T3" fmla="*/ 48 h 49"/>
                  <a:gd name="T4" fmla="*/ 8 w 20"/>
                  <a:gd name="T5" fmla="*/ 43 h 49"/>
                  <a:gd name="T6" fmla="*/ 1 w 20"/>
                  <a:gd name="T7" fmla="*/ 8 h 49"/>
                  <a:gd name="T8" fmla="*/ 5 w 20"/>
                  <a:gd name="T9" fmla="*/ 1 h 49"/>
                  <a:gd name="T10" fmla="*/ 12 w 20"/>
                  <a:gd name="T11" fmla="*/ 5 h 49"/>
                  <a:gd name="T12" fmla="*/ 19 w 20"/>
                  <a:gd name="T13" fmla="*/ 41 h 49"/>
                </a:gdLst>
                <a:ahLst/>
                <a:cxnLst>
                  <a:cxn ang="0">
                    <a:pos x="T0" y="T1"/>
                  </a:cxn>
                  <a:cxn ang="0">
                    <a:pos x="T2" y="T3"/>
                  </a:cxn>
                  <a:cxn ang="0">
                    <a:pos x="T4" y="T5"/>
                  </a:cxn>
                  <a:cxn ang="0">
                    <a:pos x="T6" y="T7"/>
                  </a:cxn>
                  <a:cxn ang="0">
                    <a:pos x="T8" y="T9"/>
                  </a:cxn>
                  <a:cxn ang="0">
                    <a:pos x="T10" y="T11"/>
                  </a:cxn>
                  <a:cxn ang="0">
                    <a:pos x="T12" y="T13"/>
                  </a:cxn>
                </a:cxnLst>
                <a:rect l="0" t="0" r="r" b="b"/>
                <a:pathLst>
                  <a:path w="20" h="49">
                    <a:moveTo>
                      <a:pt x="19" y="41"/>
                    </a:moveTo>
                    <a:cubicBezTo>
                      <a:pt x="20" y="44"/>
                      <a:pt x="18" y="47"/>
                      <a:pt x="15" y="48"/>
                    </a:cubicBezTo>
                    <a:cubicBezTo>
                      <a:pt x="12" y="49"/>
                      <a:pt x="9" y="47"/>
                      <a:pt x="8" y="43"/>
                    </a:cubicBezTo>
                    <a:cubicBezTo>
                      <a:pt x="1" y="8"/>
                      <a:pt x="1" y="8"/>
                      <a:pt x="1" y="8"/>
                    </a:cubicBezTo>
                    <a:cubicBezTo>
                      <a:pt x="0" y="4"/>
                      <a:pt x="2" y="1"/>
                      <a:pt x="5" y="1"/>
                    </a:cubicBezTo>
                    <a:cubicBezTo>
                      <a:pt x="8" y="0"/>
                      <a:pt x="11" y="2"/>
                      <a:pt x="12" y="5"/>
                    </a:cubicBezTo>
                    <a:lnTo>
                      <a:pt x="19" y="41"/>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4" name="Freeform 147"/>
              <p:cNvSpPr>
                <a:spLocks/>
              </p:cNvSpPr>
              <p:nvPr/>
            </p:nvSpPr>
            <p:spPr bwMode="auto">
              <a:xfrm>
                <a:off x="10293421" y="3215735"/>
                <a:ext cx="21920" cy="82620"/>
              </a:xfrm>
              <a:custGeom>
                <a:avLst/>
                <a:gdLst>
                  <a:gd name="T0" fmla="*/ 2 w 12"/>
                  <a:gd name="T1" fmla="*/ 0 h 46"/>
                  <a:gd name="T2" fmla="*/ 1 w 12"/>
                  <a:gd name="T3" fmla="*/ 6 h 46"/>
                  <a:gd name="T4" fmla="*/ 8 w 12"/>
                  <a:gd name="T5" fmla="*/ 41 h 46"/>
                  <a:gd name="T6" fmla="*/ 12 w 12"/>
                  <a:gd name="T7" fmla="*/ 46 h 46"/>
                  <a:gd name="T8" fmla="*/ 2 w 12"/>
                  <a:gd name="T9" fmla="*/ 0 h 46"/>
                </a:gdLst>
                <a:ahLst/>
                <a:cxnLst>
                  <a:cxn ang="0">
                    <a:pos x="T0" y="T1"/>
                  </a:cxn>
                  <a:cxn ang="0">
                    <a:pos x="T2" y="T3"/>
                  </a:cxn>
                  <a:cxn ang="0">
                    <a:pos x="T4" y="T5"/>
                  </a:cxn>
                  <a:cxn ang="0">
                    <a:pos x="T6" y="T7"/>
                  </a:cxn>
                  <a:cxn ang="0">
                    <a:pos x="T8" y="T9"/>
                  </a:cxn>
                </a:cxnLst>
                <a:rect l="0" t="0" r="r" b="b"/>
                <a:pathLst>
                  <a:path w="12" h="46">
                    <a:moveTo>
                      <a:pt x="2" y="0"/>
                    </a:moveTo>
                    <a:cubicBezTo>
                      <a:pt x="1" y="2"/>
                      <a:pt x="0" y="4"/>
                      <a:pt x="1" y="6"/>
                    </a:cubicBezTo>
                    <a:cubicBezTo>
                      <a:pt x="8" y="41"/>
                      <a:pt x="8" y="41"/>
                      <a:pt x="8" y="41"/>
                    </a:cubicBezTo>
                    <a:cubicBezTo>
                      <a:pt x="8" y="43"/>
                      <a:pt x="10" y="45"/>
                      <a:pt x="12" y="46"/>
                    </a:cubicBezTo>
                    <a:lnTo>
                      <a:pt x="2" y="0"/>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5" name="Freeform 148"/>
              <p:cNvSpPr>
                <a:spLocks/>
              </p:cNvSpPr>
              <p:nvPr/>
            </p:nvSpPr>
            <p:spPr bwMode="auto">
              <a:xfrm>
                <a:off x="10345691" y="3200559"/>
                <a:ext cx="35409" cy="89365"/>
              </a:xfrm>
              <a:custGeom>
                <a:avLst/>
                <a:gdLst>
                  <a:gd name="T0" fmla="*/ 19 w 20"/>
                  <a:gd name="T1" fmla="*/ 41 h 49"/>
                  <a:gd name="T2" fmla="*/ 14 w 20"/>
                  <a:gd name="T3" fmla="*/ 48 h 49"/>
                  <a:gd name="T4" fmla="*/ 8 w 20"/>
                  <a:gd name="T5" fmla="*/ 44 h 49"/>
                  <a:gd name="T6" fmla="*/ 0 w 20"/>
                  <a:gd name="T7" fmla="*/ 8 h 49"/>
                  <a:gd name="T8" fmla="*/ 5 w 20"/>
                  <a:gd name="T9" fmla="*/ 1 h 49"/>
                  <a:gd name="T10" fmla="*/ 12 w 20"/>
                  <a:gd name="T11" fmla="*/ 6 h 49"/>
                  <a:gd name="T12" fmla="*/ 19 w 20"/>
                  <a:gd name="T13" fmla="*/ 41 h 49"/>
                </a:gdLst>
                <a:ahLst/>
                <a:cxnLst>
                  <a:cxn ang="0">
                    <a:pos x="T0" y="T1"/>
                  </a:cxn>
                  <a:cxn ang="0">
                    <a:pos x="T2" y="T3"/>
                  </a:cxn>
                  <a:cxn ang="0">
                    <a:pos x="T4" y="T5"/>
                  </a:cxn>
                  <a:cxn ang="0">
                    <a:pos x="T6" y="T7"/>
                  </a:cxn>
                  <a:cxn ang="0">
                    <a:pos x="T8" y="T9"/>
                  </a:cxn>
                  <a:cxn ang="0">
                    <a:pos x="T10" y="T11"/>
                  </a:cxn>
                  <a:cxn ang="0">
                    <a:pos x="T12" y="T13"/>
                  </a:cxn>
                </a:cxnLst>
                <a:rect l="0" t="0" r="r" b="b"/>
                <a:pathLst>
                  <a:path w="20" h="49">
                    <a:moveTo>
                      <a:pt x="19" y="41"/>
                    </a:moveTo>
                    <a:cubicBezTo>
                      <a:pt x="20" y="44"/>
                      <a:pt x="18" y="48"/>
                      <a:pt x="14" y="48"/>
                    </a:cubicBezTo>
                    <a:cubicBezTo>
                      <a:pt x="11" y="49"/>
                      <a:pt x="8" y="47"/>
                      <a:pt x="8" y="44"/>
                    </a:cubicBezTo>
                    <a:cubicBezTo>
                      <a:pt x="0" y="8"/>
                      <a:pt x="0" y="8"/>
                      <a:pt x="0" y="8"/>
                    </a:cubicBezTo>
                    <a:cubicBezTo>
                      <a:pt x="0" y="5"/>
                      <a:pt x="2" y="2"/>
                      <a:pt x="5" y="1"/>
                    </a:cubicBezTo>
                    <a:cubicBezTo>
                      <a:pt x="8" y="0"/>
                      <a:pt x="11" y="2"/>
                      <a:pt x="12" y="6"/>
                    </a:cubicBezTo>
                    <a:lnTo>
                      <a:pt x="19" y="41"/>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6" name="Freeform 149"/>
              <p:cNvSpPr>
                <a:spLocks/>
              </p:cNvSpPr>
              <p:nvPr/>
            </p:nvSpPr>
            <p:spPr bwMode="auto">
              <a:xfrm>
                <a:off x="10394589" y="3190443"/>
                <a:ext cx="37095" cy="89365"/>
              </a:xfrm>
              <a:custGeom>
                <a:avLst/>
                <a:gdLst>
                  <a:gd name="T0" fmla="*/ 20 w 20"/>
                  <a:gd name="T1" fmla="*/ 41 h 48"/>
                  <a:gd name="T2" fmla="*/ 15 w 20"/>
                  <a:gd name="T3" fmla="*/ 47 h 48"/>
                  <a:gd name="T4" fmla="*/ 8 w 20"/>
                  <a:gd name="T5" fmla="*/ 43 h 48"/>
                  <a:gd name="T6" fmla="*/ 1 w 20"/>
                  <a:gd name="T7" fmla="*/ 7 h 48"/>
                  <a:gd name="T8" fmla="*/ 5 w 20"/>
                  <a:gd name="T9" fmla="*/ 0 h 48"/>
                  <a:gd name="T10" fmla="*/ 12 w 20"/>
                  <a:gd name="T11" fmla="*/ 5 h 48"/>
                  <a:gd name="T12" fmla="*/ 20 w 20"/>
                  <a:gd name="T13" fmla="*/ 41 h 48"/>
                </a:gdLst>
                <a:ahLst/>
                <a:cxnLst>
                  <a:cxn ang="0">
                    <a:pos x="T0" y="T1"/>
                  </a:cxn>
                  <a:cxn ang="0">
                    <a:pos x="T2" y="T3"/>
                  </a:cxn>
                  <a:cxn ang="0">
                    <a:pos x="T4" y="T5"/>
                  </a:cxn>
                  <a:cxn ang="0">
                    <a:pos x="T6" y="T7"/>
                  </a:cxn>
                  <a:cxn ang="0">
                    <a:pos x="T8" y="T9"/>
                  </a:cxn>
                  <a:cxn ang="0">
                    <a:pos x="T10" y="T11"/>
                  </a:cxn>
                  <a:cxn ang="0">
                    <a:pos x="T12" y="T13"/>
                  </a:cxn>
                </a:cxnLst>
                <a:rect l="0" t="0" r="r" b="b"/>
                <a:pathLst>
                  <a:path w="20" h="48">
                    <a:moveTo>
                      <a:pt x="20" y="41"/>
                    </a:moveTo>
                    <a:cubicBezTo>
                      <a:pt x="20" y="44"/>
                      <a:pt x="18" y="47"/>
                      <a:pt x="15" y="47"/>
                    </a:cubicBezTo>
                    <a:cubicBezTo>
                      <a:pt x="12" y="48"/>
                      <a:pt x="9" y="46"/>
                      <a:pt x="8" y="43"/>
                    </a:cubicBezTo>
                    <a:cubicBezTo>
                      <a:pt x="1" y="7"/>
                      <a:pt x="1" y="7"/>
                      <a:pt x="1" y="7"/>
                    </a:cubicBezTo>
                    <a:cubicBezTo>
                      <a:pt x="0" y="4"/>
                      <a:pt x="2" y="1"/>
                      <a:pt x="5" y="0"/>
                    </a:cubicBezTo>
                    <a:cubicBezTo>
                      <a:pt x="9" y="0"/>
                      <a:pt x="12" y="2"/>
                      <a:pt x="12" y="5"/>
                    </a:cubicBezTo>
                    <a:lnTo>
                      <a:pt x="20" y="41"/>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7" name="Freeform 150"/>
              <p:cNvSpPr>
                <a:spLocks/>
              </p:cNvSpPr>
              <p:nvPr/>
            </p:nvSpPr>
            <p:spPr bwMode="auto">
              <a:xfrm>
                <a:off x="10445173" y="3180326"/>
                <a:ext cx="37095" cy="87679"/>
              </a:xfrm>
              <a:custGeom>
                <a:avLst/>
                <a:gdLst>
                  <a:gd name="T0" fmla="*/ 19 w 20"/>
                  <a:gd name="T1" fmla="*/ 41 h 48"/>
                  <a:gd name="T2" fmla="*/ 15 w 20"/>
                  <a:gd name="T3" fmla="*/ 48 h 48"/>
                  <a:gd name="T4" fmla="*/ 8 w 20"/>
                  <a:gd name="T5" fmla="*/ 43 h 48"/>
                  <a:gd name="T6" fmla="*/ 1 w 20"/>
                  <a:gd name="T7" fmla="*/ 7 h 48"/>
                  <a:gd name="T8" fmla="*/ 5 w 20"/>
                  <a:gd name="T9" fmla="*/ 1 h 48"/>
                  <a:gd name="T10" fmla="*/ 12 w 20"/>
                  <a:gd name="T11" fmla="*/ 5 h 48"/>
                  <a:gd name="T12" fmla="*/ 19 w 20"/>
                  <a:gd name="T13" fmla="*/ 41 h 48"/>
                </a:gdLst>
                <a:ahLst/>
                <a:cxnLst>
                  <a:cxn ang="0">
                    <a:pos x="T0" y="T1"/>
                  </a:cxn>
                  <a:cxn ang="0">
                    <a:pos x="T2" y="T3"/>
                  </a:cxn>
                  <a:cxn ang="0">
                    <a:pos x="T4" y="T5"/>
                  </a:cxn>
                  <a:cxn ang="0">
                    <a:pos x="T6" y="T7"/>
                  </a:cxn>
                  <a:cxn ang="0">
                    <a:pos x="T8" y="T9"/>
                  </a:cxn>
                  <a:cxn ang="0">
                    <a:pos x="T10" y="T11"/>
                  </a:cxn>
                  <a:cxn ang="0">
                    <a:pos x="T12" y="T13"/>
                  </a:cxn>
                </a:cxnLst>
                <a:rect l="0" t="0" r="r" b="b"/>
                <a:pathLst>
                  <a:path w="20" h="48">
                    <a:moveTo>
                      <a:pt x="19" y="41"/>
                    </a:moveTo>
                    <a:cubicBezTo>
                      <a:pt x="20" y="44"/>
                      <a:pt x="18" y="47"/>
                      <a:pt x="15" y="48"/>
                    </a:cubicBezTo>
                    <a:cubicBezTo>
                      <a:pt x="12" y="48"/>
                      <a:pt x="9" y="46"/>
                      <a:pt x="8" y="43"/>
                    </a:cubicBezTo>
                    <a:cubicBezTo>
                      <a:pt x="1" y="7"/>
                      <a:pt x="1" y="7"/>
                      <a:pt x="1" y="7"/>
                    </a:cubicBezTo>
                    <a:cubicBezTo>
                      <a:pt x="0" y="4"/>
                      <a:pt x="2" y="1"/>
                      <a:pt x="5" y="1"/>
                    </a:cubicBezTo>
                    <a:cubicBezTo>
                      <a:pt x="8" y="0"/>
                      <a:pt x="11" y="2"/>
                      <a:pt x="12" y="5"/>
                    </a:cubicBezTo>
                    <a:lnTo>
                      <a:pt x="19" y="41"/>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8" name="Freeform 151"/>
              <p:cNvSpPr>
                <a:spLocks/>
              </p:cNvSpPr>
              <p:nvPr/>
            </p:nvSpPr>
            <p:spPr bwMode="auto">
              <a:xfrm>
                <a:off x="10497443" y="3168523"/>
                <a:ext cx="37095" cy="91051"/>
              </a:xfrm>
              <a:custGeom>
                <a:avLst/>
                <a:gdLst>
                  <a:gd name="T0" fmla="*/ 19 w 20"/>
                  <a:gd name="T1" fmla="*/ 41 h 49"/>
                  <a:gd name="T2" fmla="*/ 15 w 20"/>
                  <a:gd name="T3" fmla="*/ 48 h 49"/>
                  <a:gd name="T4" fmla="*/ 8 w 20"/>
                  <a:gd name="T5" fmla="*/ 44 h 49"/>
                  <a:gd name="T6" fmla="*/ 0 w 20"/>
                  <a:gd name="T7" fmla="*/ 8 h 49"/>
                  <a:gd name="T8" fmla="*/ 5 w 20"/>
                  <a:gd name="T9" fmla="*/ 1 h 49"/>
                  <a:gd name="T10" fmla="*/ 12 w 20"/>
                  <a:gd name="T11" fmla="*/ 5 h 49"/>
                  <a:gd name="T12" fmla="*/ 19 w 20"/>
                  <a:gd name="T13" fmla="*/ 41 h 49"/>
                </a:gdLst>
                <a:ahLst/>
                <a:cxnLst>
                  <a:cxn ang="0">
                    <a:pos x="T0" y="T1"/>
                  </a:cxn>
                  <a:cxn ang="0">
                    <a:pos x="T2" y="T3"/>
                  </a:cxn>
                  <a:cxn ang="0">
                    <a:pos x="T4" y="T5"/>
                  </a:cxn>
                  <a:cxn ang="0">
                    <a:pos x="T6" y="T7"/>
                  </a:cxn>
                  <a:cxn ang="0">
                    <a:pos x="T8" y="T9"/>
                  </a:cxn>
                  <a:cxn ang="0">
                    <a:pos x="T10" y="T11"/>
                  </a:cxn>
                  <a:cxn ang="0">
                    <a:pos x="T12" y="T13"/>
                  </a:cxn>
                </a:cxnLst>
                <a:rect l="0" t="0" r="r" b="b"/>
                <a:pathLst>
                  <a:path w="20" h="49">
                    <a:moveTo>
                      <a:pt x="19" y="41"/>
                    </a:moveTo>
                    <a:cubicBezTo>
                      <a:pt x="20" y="44"/>
                      <a:pt x="18" y="47"/>
                      <a:pt x="15" y="48"/>
                    </a:cubicBezTo>
                    <a:cubicBezTo>
                      <a:pt x="11" y="49"/>
                      <a:pt x="8" y="47"/>
                      <a:pt x="8" y="44"/>
                    </a:cubicBezTo>
                    <a:cubicBezTo>
                      <a:pt x="0" y="8"/>
                      <a:pt x="0" y="8"/>
                      <a:pt x="0" y="8"/>
                    </a:cubicBezTo>
                    <a:cubicBezTo>
                      <a:pt x="0" y="5"/>
                      <a:pt x="2" y="2"/>
                      <a:pt x="5" y="1"/>
                    </a:cubicBezTo>
                    <a:cubicBezTo>
                      <a:pt x="8" y="0"/>
                      <a:pt x="11" y="2"/>
                      <a:pt x="12" y="5"/>
                    </a:cubicBezTo>
                    <a:lnTo>
                      <a:pt x="19" y="41"/>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9" name="Freeform 152"/>
              <p:cNvSpPr>
                <a:spLocks/>
              </p:cNvSpPr>
              <p:nvPr/>
            </p:nvSpPr>
            <p:spPr bwMode="auto">
              <a:xfrm>
                <a:off x="10546340" y="3160092"/>
                <a:ext cx="37095" cy="87679"/>
              </a:xfrm>
              <a:custGeom>
                <a:avLst/>
                <a:gdLst>
                  <a:gd name="T0" fmla="*/ 20 w 20"/>
                  <a:gd name="T1" fmla="*/ 40 h 48"/>
                  <a:gd name="T2" fmla="*/ 15 w 20"/>
                  <a:gd name="T3" fmla="*/ 47 h 48"/>
                  <a:gd name="T4" fmla="*/ 8 w 20"/>
                  <a:gd name="T5" fmla="*/ 43 h 48"/>
                  <a:gd name="T6" fmla="*/ 1 w 20"/>
                  <a:gd name="T7" fmla="*/ 7 h 48"/>
                  <a:gd name="T8" fmla="*/ 6 w 20"/>
                  <a:gd name="T9" fmla="*/ 0 h 48"/>
                  <a:gd name="T10" fmla="*/ 12 w 20"/>
                  <a:gd name="T11" fmla="*/ 5 h 48"/>
                  <a:gd name="T12" fmla="*/ 20 w 20"/>
                  <a:gd name="T13" fmla="*/ 40 h 48"/>
                </a:gdLst>
                <a:ahLst/>
                <a:cxnLst>
                  <a:cxn ang="0">
                    <a:pos x="T0" y="T1"/>
                  </a:cxn>
                  <a:cxn ang="0">
                    <a:pos x="T2" y="T3"/>
                  </a:cxn>
                  <a:cxn ang="0">
                    <a:pos x="T4" y="T5"/>
                  </a:cxn>
                  <a:cxn ang="0">
                    <a:pos x="T6" y="T7"/>
                  </a:cxn>
                  <a:cxn ang="0">
                    <a:pos x="T8" y="T9"/>
                  </a:cxn>
                  <a:cxn ang="0">
                    <a:pos x="T10" y="T11"/>
                  </a:cxn>
                  <a:cxn ang="0">
                    <a:pos x="T12" y="T13"/>
                  </a:cxn>
                </a:cxnLst>
                <a:rect l="0" t="0" r="r" b="b"/>
                <a:pathLst>
                  <a:path w="20" h="48">
                    <a:moveTo>
                      <a:pt x="20" y="40"/>
                    </a:moveTo>
                    <a:cubicBezTo>
                      <a:pt x="20" y="44"/>
                      <a:pt x="18" y="47"/>
                      <a:pt x="15" y="47"/>
                    </a:cubicBezTo>
                    <a:cubicBezTo>
                      <a:pt x="12" y="48"/>
                      <a:pt x="9" y="46"/>
                      <a:pt x="8" y="43"/>
                    </a:cubicBezTo>
                    <a:cubicBezTo>
                      <a:pt x="1" y="7"/>
                      <a:pt x="1" y="7"/>
                      <a:pt x="1" y="7"/>
                    </a:cubicBezTo>
                    <a:cubicBezTo>
                      <a:pt x="0" y="4"/>
                      <a:pt x="2" y="1"/>
                      <a:pt x="6" y="0"/>
                    </a:cubicBezTo>
                    <a:cubicBezTo>
                      <a:pt x="9" y="0"/>
                      <a:pt x="12" y="2"/>
                      <a:pt x="12" y="5"/>
                    </a:cubicBezTo>
                    <a:lnTo>
                      <a:pt x="20" y="40"/>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0" name="Freeform 153"/>
              <p:cNvSpPr>
                <a:spLocks/>
              </p:cNvSpPr>
              <p:nvPr/>
            </p:nvSpPr>
            <p:spPr bwMode="auto">
              <a:xfrm>
                <a:off x="10598610" y="3148289"/>
                <a:ext cx="35409" cy="89365"/>
              </a:xfrm>
              <a:custGeom>
                <a:avLst/>
                <a:gdLst>
                  <a:gd name="T0" fmla="*/ 20 w 20"/>
                  <a:gd name="T1" fmla="*/ 41 h 48"/>
                  <a:gd name="T2" fmla="*/ 15 w 20"/>
                  <a:gd name="T3" fmla="*/ 48 h 48"/>
                  <a:gd name="T4" fmla="*/ 8 w 20"/>
                  <a:gd name="T5" fmla="*/ 43 h 48"/>
                  <a:gd name="T6" fmla="*/ 1 w 20"/>
                  <a:gd name="T7" fmla="*/ 7 h 48"/>
                  <a:gd name="T8" fmla="*/ 5 w 20"/>
                  <a:gd name="T9" fmla="*/ 0 h 48"/>
                  <a:gd name="T10" fmla="*/ 12 w 20"/>
                  <a:gd name="T11" fmla="*/ 5 h 48"/>
                  <a:gd name="T12" fmla="*/ 20 w 20"/>
                  <a:gd name="T13" fmla="*/ 41 h 48"/>
                </a:gdLst>
                <a:ahLst/>
                <a:cxnLst>
                  <a:cxn ang="0">
                    <a:pos x="T0" y="T1"/>
                  </a:cxn>
                  <a:cxn ang="0">
                    <a:pos x="T2" y="T3"/>
                  </a:cxn>
                  <a:cxn ang="0">
                    <a:pos x="T4" y="T5"/>
                  </a:cxn>
                  <a:cxn ang="0">
                    <a:pos x="T6" y="T7"/>
                  </a:cxn>
                  <a:cxn ang="0">
                    <a:pos x="T8" y="T9"/>
                  </a:cxn>
                  <a:cxn ang="0">
                    <a:pos x="T10" y="T11"/>
                  </a:cxn>
                  <a:cxn ang="0">
                    <a:pos x="T12" y="T13"/>
                  </a:cxn>
                </a:cxnLst>
                <a:rect l="0" t="0" r="r" b="b"/>
                <a:pathLst>
                  <a:path w="20" h="48">
                    <a:moveTo>
                      <a:pt x="20" y="41"/>
                    </a:moveTo>
                    <a:cubicBezTo>
                      <a:pt x="20" y="44"/>
                      <a:pt x="18" y="47"/>
                      <a:pt x="15" y="48"/>
                    </a:cubicBezTo>
                    <a:cubicBezTo>
                      <a:pt x="12" y="48"/>
                      <a:pt x="9" y="46"/>
                      <a:pt x="8" y="43"/>
                    </a:cubicBezTo>
                    <a:cubicBezTo>
                      <a:pt x="1" y="7"/>
                      <a:pt x="1" y="7"/>
                      <a:pt x="1" y="7"/>
                    </a:cubicBezTo>
                    <a:cubicBezTo>
                      <a:pt x="0" y="4"/>
                      <a:pt x="2" y="1"/>
                      <a:pt x="5" y="0"/>
                    </a:cubicBezTo>
                    <a:cubicBezTo>
                      <a:pt x="8" y="0"/>
                      <a:pt x="12" y="2"/>
                      <a:pt x="12" y="5"/>
                    </a:cubicBezTo>
                    <a:lnTo>
                      <a:pt x="20" y="41"/>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1" name="Freeform 154"/>
              <p:cNvSpPr>
                <a:spLocks/>
              </p:cNvSpPr>
              <p:nvPr/>
            </p:nvSpPr>
            <p:spPr bwMode="auto">
              <a:xfrm>
                <a:off x="10649194" y="3138173"/>
                <a:ext cx="37095" cy="87679"/>
              </a:xfrm>
              <a:custGeom>
                <a:avLst/>
                <a:gdLst>
                  <a:gd name="T0" fmla="*/ 19 w 20"/>
                  <a:gd name="T1" fmla="*/ 41 h 48"/>
                  <a:gd name="T2" fmla="*/ 15 w 20"/>
                  <a:gd name="T3" fmla="*/ 48 h 48"/>
                  <a:gd name="T4" fmla="*/ 8 w 20"/>
                  <a:gd name="T5" fmla="*/ 43 h 48"/>
                  <a:gd name="T6" fmla="*/ 1 w 20"/>
                  <a:gd name="T7" fmla="*/ 8 h 48"/>
                  <a:gd name="T8" fmla="*/ 5 w 20"/>
                  <a:gd name="T9" fmla="*/ 1 h 48"/>
                  <a:gd name="T10" fmla="*/ 12 w 20"/>
                  <a:gd name="T11" fmla="*/ 5 h 48"/>
                  <a:gd name="T12" fmla="*/ 19 w 20"/>
                  <a:gd name="T13" fmla="*/ 41 h 48"/>
                </a:gdLst>
                <a:ahLst/>
                <a:cxnLst>
                  <a:cxn ang="0">
                    <a:pos x="T0" y="T1"/>
                  </a:cxn>
                  <a:cxn ang="0">
                    <a:pos x="T2" y="T3"/>
                  </a:cxn>
                  <a:cxn ang="0">
                    <a:pos x="T4" y="T5"/>
                  </a:cxn>
                  <a:cxn ang="0">
                    <a:pos x="T6" y="T7"/>
                  </a:cxn>
                  <a:cxn ang="0">
                    <a:pos x="T8" y="T9"/>
                  </a:cxn>
                  <a:cxn ang="0">
                    <a:pos x="T10" y="T11"/>
                  </a:cxn>
                  <a:cxn ang="0">
                    <a:pos x="T12" y="T13"/>
                  </a:cxn>
                </a:cxnLst>
                <a:rect l="0" t="0" r="r" b="b"/>
                <a:pathLst>
                  <a:path w="20" h="48">
                    <a:moveTo>
                      <a:pt x="19" y="41"/>
                    </a:moveTo>
                    <a:cubicBezTo>
                      <a:pt x="20" y="44"/>
                      <a:pt x="18" y="47"/>
                      <a:pt x="15" y="48"/>
                    </a:cubicBezTo>
                    <a:cubicBezTo>
                      <a:pt x="12" y="48"/>
                      <a:pt x="9" y="46"/>
                      <a:pt x="8" y="43"/>
                    </a:cubicBezTo>
                    <a:cubicBezTo>
                      <a:pt x="1" y="8"/>
                      <a:pt x="1" y="8"/>
                      <a:pt x="1" y="8"/>
                    </a:cubicBezTo>
                    <a:cubicBezTo>
                      <a:pt x="0" y="4"/>
                      <a:pt x="2" y="1"/>
                      <a:pt x="5" y="1"/>
                    </a:cubicBezTo>
                    <a:cubicBezTo>
                      <a:pt x="8" y="0"/>
                      <a:pt x="11" y="2"/>
                      <a:pt x="12" y="5"/>
                    </a:cubicBezTo>
                    <a:lnTo>
                      <a:pt x="19" y="41"/>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2" name="Freeform 155"/>
              <p:cNvSpPr>
                <a:spLocks/>
              </p:cNvSpPr>
              <p:nvPr/>
            </p:nvSpPr>
            <p:spPr bwMode="auto">
              <a:xfrm>
                <a:off x="10699778" y="3126370"/>
                <a:ext cx="37095" cy="91051"/>
              </a:xfrm>
              <a:custGeom>
                <a:avLst/>
                <a:gdLst>
                  <a:gd name="T0" fmla="*/ 19 w 20"/>
                  <a:gd name="T1" fmla="*/ 41 h 49"/>
                  <a:gd name="T2" fmla="*/ 14 w 20"/>
                  <a:gd name="T3" fmla="*/ 48 h 49"/>
                  <a:gd name="T4" fmla="*/ 8 w 20"/>
                  <a:gd name="T5" fmla="*/ 44 h 49"/>
                  <a:gd name="T6" fmla="*/ 0 w 20"/>
                  <a:gd name="T7" fmla="*/ 8 h 49"/>
                  <a:gd name="T8" fmla="*/ 5 w 20"/>
                  <a:gd name="T9" fmla="*/ 1 h 49"/>
                  <a:gd name="T10" fmla="*/ 12 w 20"/>
                  <a:gd name="T11" fmla="*/ 6 h 49"/>
                  <a:gd name="T12" fmla="*/ 19 w 20"/>
                  <a:gd name="T13" fmla="*/ 41 h 49"/>
                </a:gdLst>
                <a:ahLst/>
                <a:cxnLst>
                  <a:cxn ang="0">
                    <a:pos x="T0" y="T1"/>
                  </a:cxn>
                  <a:cxn ang="0">
                    <a:pos x="T2" y="T3"/>
                  </a:cxn>
                  <a:cxn ang="0">
                    <a:pos x="T4" y="T5"/>
                  </a:cxn>
                  <a:cxn ang="0">
                    <a:pos x="T6" y="T7"/>
                  </a:cxn>
                  <a:cxn ang="0">
                    <a:pos x="T8" y="T9"/>
                  </a:cxn>
                  <a:cxn ang="0">
                    <a:pos x="T10" y="T11"/>
                  </a:cxn>
                  <a:cxn ang="0">
                    <a:pos x="T12" y="T13"/>
                  </a:cxn>
                </a:cxnLst>
                <a:rect l="0" t="0" r="r" b="b"/>
                <a:pathLst>
                  <a:path w="20" h="49">
                    <a:moveTo>
                      <a:pt x="19" y="41"/>
                    </a:moveTo>
                    <a:cubicBezTo>
                      <a:pt x="20" y="44"/>
                      <a:pt x="18" y="47"/>
                      <a:pt x="14" y="48"/>
                    </a:cubicBezTo>
                    <a:cubicBezTo>
                      <a:pt x="11" y="49"/>
                      <a:pt x="8" y="47"/>
                      <a:pt x="8" y="44"/>
                    </a:cubicBezTo>
                    <a:cubicBezTo>
                      <a:pt x="0" y="8"/>
                      <a:pt x="0" y="8"/>
                      <a:pt x="0" y="8"/>
                    </a:cubicBezTo>
                    <a:cubicBezTo>
                      <a:pt x="0" y="5"/>
                      <a:pt x="2" y="2"/>
                      <a:pt x="5" y="1"/>
                    </a:cubicBezTo>
                    <a:cubicBezTo>
                      <a:pt x="8" y="0"/>
                      <a:pt x="11" y="2"/>
                      <a:pt x="12" y="6"/>
                    </a:cubicBezTo>
                    <a:lnTo>
                      <a:pt x="19" y="41"/>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3" name="Freeform 156"/>
              <p:cNvSpPr>
                <a:spLocks/>
              </p:cNvSpPr>
              <p:nvPr/>
            </p:nvSpPr>
            <p:spPr bwMode="auto">
              <a:xfrm>
                <a:off x="10345691" y="3203932"/>
                <a:ext cx="20234" cy="84306"/>
              </a:xfrm>
              <a:custGeom>
                <a:avLst/>
                <a:gdLst>
                  <a:gd name="T0" fmla="*/ 2 w 11"/>
                  <a:gd name="T1" fmla="*/ 0 h 46"/>
                  <a:gd name="T2" fmla="*/ 0 w 11"/>
                  <a:gd name="T3" fmla="*/ 6 h 46"/>
                  <a:gd name="T4" fmla="*/ 8 w 11"/>
                  <a:gd name="T5" fmla="*/ 42 h 46"/>
                  <a:gd name="T6" fmla="*/ 11 w 11"/>
                  <a:gd name="T7" fmla="*/ 46 h 46"/>
                  <a:gd name="T8" fmla="*/ 2 w 11"/>
                  <a:gd name="T9" fmla="*/ 0 h 46"/>
                </a:gdLst>
                <a:ahLst/>
                <a:cxnLst>
                  <a:cxn ang="0">
                    <a:pos x="T0" y="T1"/>
                  </a:cxn>
                  <a:cxn ang="0">
                    <a:pos x="T2" y="T3"/>
                  </a:cxn>
                  <a:cxn ang="0">
                    <a:pos x="T4" y="T5"/>
                  </a:cxn>
                  <a:cxn ang="0">
                    <a:pos x="T6" y="T7"/>
                  </a:cxn>
                  <a:cxn ang="0">
                    <a:pos x="T8" y="T9"/>
                  </a:cxn>
                </a:cxnLst>
                <a:rect l="0" t="0" r="r" b="b"/>
                <a:pathLst>
                  <a:path w="11" h="46">
                    <a:moveTo>
                      <a:pt x="2" y="0"/>
                    </a:moveTo>
                    <a:cubicBezTo>
                      <a:pt x="1" y="2"/>
                      <a:pt x="0" y="4"/>
                      <a:pt x="0" y="6"/>
                    </a:cubicBezTo>
                    <a:cubicBezTo>
                      <a:pt x="8" y="42"/>
                      <a:pt x="8" y="42"/>
                      <a:pt x="8" y="42"/>
                    </a:cubicBezTo>
                    <a:cubicBezTo>
                      <a:pt x="8" y="44"/>
                      <a:pt x="10" y="45"/>
                      <a:pt x="11" y="46"/>
                    </a:cubicBezTo>
                    <a:lnTo>
                      <a:pt x="2" y="0"/>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4" name="Freeform 157"/>
              <p:cNvSpPr>
                <a:spLocks/>
              </p:cNvSpPr>
              <p:nvPr/>
            </p:nvSpPr>
            <p:spPr bwMode="auto">
              <a:xfrm>
                <a:off x="10396275" y="3195501"/>
                <a:ext cx="20234" cy="80934"/>
              </a:xfrm>
              <a:custGeom>
                <a:avLst/>
                <a:gdLst>
                  <a:gd name="T0" fmla="*/ 2 w 11"/>
                  <a:gd name="T1" fmla="*/ 0 h 45"/>
                  <a:gd name="T2" fmla="*/ 0 w 11"/>
                  <a:gd name="T3" fmla="*/ 5 h 45"/>
                  <a:gd name="T4" fmla="*/ 7 w 11"/>
                  <a:gd name="T5" fmla="*/ 41 h 45"/>
                  <a:gd name="T6" fmla="*/ 11 w 11"/>
                  <a:gd name="T7" fmla="*/ 45 h 45"/>
                  <a:gd name="T8" fmla="*/ 2 w 11"/>
                  <a:gd name="T9" fmla="*/ 0 h 45"/>
                </a:gdLst>
                <a:ahLst/>
                <a:cxnLst>
                  <a:cxn ang="0">
                    <a:pos x="T0" y="T1"/>
                  </a:cxn>
                  <a:cxn ang="0">
                    <a:pos x="T2" y="T3"/>
                  </a:cxn>
                  <a:cxn ang="0">
                    <a:pos x="T4" y="T5"/>
                  </a:cxn>
                  <a:cxn ang="0">
                    <a:pos x="T6" y="T7"/>
                  </a:cxn>
                  <a:cxn ang="0">
                    <a:pos x="T8" y="T9"/>
                  </a:cxn>
                </a:cxnLst>
                <a:rect l="0" t="0" r="r" b="b"/>
                <a:pathLst>
                  <a:path w="11" h="45">
                    <a:moveTo>
                      <a:pt x="2" y="0"/>
                    </a:moveTo>
                    <a:cubicBezTo>
                      <a:pt x="0" y="1"/>
                      <a:pt x="0" y="3"/>
                      <a:pt x="0" y="5"/>
                    </a:cubicBezTo>
                    <a:cubicBezTo>
                      <a:pt x="7" y="41"/>
                      <a:pt x="7" y="41"/>
                      <a:pt x="7" y="41"/>
                    </a:cubicBezTo>
                    <a:cubicBezTo>
                      <a:pt x="8" y="43"/>
                      <a:pt x="9" y="45"/>
                      <a:pt x="11" y="45"/>
                    </a:cubicBezTo>
                    <a:lnTo>
                      <a:pt x="2" y="0"/>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5" name="Freeform 158"/>
              <p:cNvSpPr>
                <a:spLocks/>
              </p:cNvSpPr>
              <p:nvPr/>
            </p:nvSpPr>
            <p:spPr bwMode="auto">
              <a:xfrm>
                <a:off x="10445173" y="3183698"/>
                <a:ext cx="21920" cy="84306"/>
              </a:xfrm>
              <a:custGeom>
                <a:avLst/>
                <a:gdLst>
                  <a:gd name="T0" fmla="*/ 2 w 12"/>
                  <a:gd name="T1" fmla="*/ 0 h 46"/>
                  <a:gd name="T2" fmla="*/ 1 w 12"/>
                  <a:gd name="T3" fmla="*/ 5 h 46"/>
                  <a:gd name="T4" fmla="*/ 8 w 12"/>
                  <a:gd name="T5" fmla="*/ 41 h 46"/>
                  <a:gd name="T6" fmla="*/ 12 w 12"/>
                  <a:gd name="T7" fmla="*/ 46 h 46"/>
                  <a:gd name="T8" fmla="*/ 2 w 12"/>
                  <a:gd name="T9" fmla="*/ 0 h 46"/>
                </a:gdLst>
                <a:ahLst/>
                <a:cxnLst>
                  <a:cxn ang="0">
                    <a:pos x="T0" y="T1"/>
                  </a:cxn>
                  <a:cxn ang="0">
                    <a:pos x="T2" y="T3"/>
                  </a:cxn>
                  <a:cxn ang="0">
                    <a:pos x="T4" y="T5"/>
                  </a:cxn>
                  <a:cxn ang="0">
                    <a:pos x="T6" y="T7"/>
                  </a:cxn>
                  <a:cxn ang="0">
                    <a:pos x="T8" y="T9"/>
                  </a:cxn>
                </a:cxnLst>
                <a:rect l="0" t="0" r="r" b="b"/>
                <a:pathLst>
                  <a:path w="12" h="46">
                    <a:moveTo>
                      <a:pt x="2" y="0"/>
                    </a:moveTo>
                    <a:cubicBezTo>
                      <a:pt x="1" y="1"/>
                      <a:pt x="0" y="3"/>
                      <a:pt x="1" y="5"/>
                    </a:cubicBezTo>
                    <a:cubicBezTo>
                      <a:pt x="8" y="41"/>
                      <a:pt x="8" y="41"/>
                      <a:pt x="8" y="41"/>
                    </a:cubicBezTo>
                    <a:cubicBezTo>
                      <a:pt x="9" y="43"/>
                      <a:pt x="10" y="45"/>
                      <a:pt x="12" y="46"/>
                    </a:cubicBezTo>
                    <a:lnTo>
                      <a:pt x="2" y="0"/>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6" name="Freeform 159"/>
              <p:cNvSpPr>
                <a:spLocks/>
              </p:cNvSpPr>
              <p:nvPr/>
            </p:nvSpPr>
            <p:spPr bwMode="auto">
              <a:xfrm>
                <a:off x="10497443" y="3173581"/>
                <a:ext cx="21920" cy="82620"/>
              </a:xfrm>
              <a:custGeom>
                <a:avLst/>
                <a:gdLst>
                  <a:gd name="T0" fmla="*/ 2 w 12"/>
                  <a:gd name="T1" fmla="*/ 0 h 46"/>
                  <a:gd name="T2" fmla="*/ 0 w 12"/>
                  <a:gd name="T3" fmla="*/ 6 h 46"/>
                  <a:gd name="T4" fmla="*/ 8 w 12"/>
                  <a:gd name="T5" fmla="*/ 42 h 46"/>
                  <a:gd name="T6" fmla="*/ 12 w 12"/>
                  <a:gd name="T7" fmla="*/ 46 h 46"/>
                  <a:gd name="T8" fmla="*/ 2 w 12"/>
                  <a:gd name="T9" fmla="*/ 0 h 46"/>
                </a:gdLst>
                <a:ahLst/>
                <a:cxnLst>
                  <a:cxn ang="0">
                    <a:pos x="T0" y="T1"/>
                  </a:cxn>
                  <a:cxn ang="0">
                    <a:pos x="T2" y="T3"/>
                  </a:cxn>
                  <a:cxn ang="0">
                    <a:pos x="T4" y="T5"/>
                  </a:cxn>
                  <a:cxn ang="0">
                    <a:pos x="T6" y="T7"/>
                  </a:cxn>
                  <a:cxn ang="0">
                    <a:pos x="T8" y="T9"/>
                  </a:cxn>
                </a:cxnLst>
                <a:rect l="0" t="0" r="r" b="b"/>
                <a:pathLst>
                  <a:path w="12" h="46">
                    <a:moveTo>
                      <a:pt x="2" y="0"/>
                    </a:moveTo>
                    <a:cubicBezTo>
                      <a:pt x="1" y="2"/>
                      <a:pt x="0" y="4"/>
                      <a:pt x="0" y="6"/>
                    </a:cubicBezTo>
                    <a:cubicBezTo>
                      <a:pt x="8" y="42"/>
                      <a:pt x="8" y="42"/>
                      <a:pt x="8" y="42"/>
                    </a:cubicBezTo>
                    <a:cubicBezTo>
                      <a:pt x="8" y="44"/>
                      <a:pt x="10" y="45"/>
                      <a:pt x="12" y="46"/>
                    </a:cubicBezTo>
                    <a:lnTo>
                      <a:pt x="2" y="0"/>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7" name="Freeform 160"/>
              <p:cNvSpPr>
                <a:spLocks/>
              </p:cNvSpPr>
              <p:nvPr/>
            </p:nvSpPr>
            <p:spPr bwMode="auto">
              <a:xfrm>
                <a:off x="10548026" y="3163465"/>
                <a:ext cx="20234" cy="82620"/>
              </a:xfrm>
              <a:custGeom>
                <a:avLst/>
                <a:gdLst>
                  <a:gd name="T0" fmla="*/ 2 w 11"/>
                  <a:gd name="T1" fmla="*/ 0 h 45"/>
                  <a:gd name="T2" fmla="*/ 0 w 11"/>
                  <a:gd name="T3" fmla="*/ 5 h 45"/>
                  <a:gd name="T4" fmla="*/ 8 w 11"/>
                  <a:gd name="T5" fmla="*/ 41 h 45"/>
                  <a:gd name="T6" fmla="*/ 11 w 11"/>
                  <a:gd name="T7" fmla="*/ 45 h 45"/>
                  <a:gd name="T8" fmla="*/ 2 w 11"/>
                  <a:gd name="T9" fmla="*/ 0 h 45"/>
                </a:gdLst>
                <a:ahLst/>
                <a:cxnLst>
                  <a:cxn ang="0">
                    <a:pos x="T0" y="T1"/>
                  </a:cxn>
                  <a:cxn ang="0">
                    <a:pos x="T2" y="T3"/>
                  </a:cxn>
                  <a:cxn ang="0">
                    <a:pos x="T4" y="T5"/>
                  </a:cxn>
                  <a:cxn ang="0">
                    <a:pos x="T6" y="T7"/>
                  </a:cxn>
                  <a:cxn ang="0">
                    <a:pos x="T8" y="T9"/>
                  </a:cxn>
                </a:cxnLst>
                <a:rect l="0" t="0" r="r" b="b"/>
                <a:pathLst>
                  <a:path w="11" h="45">
                    <a:moveTo>
                      <a:pt x="2" y="0"/>
                    </a:moveTo>
                    <a:cubicBezTo>
                      <a:pt x="0" y="1"/>
                      <a:pt x="0" y="3"/>
                      <a:pt x="0" y="5"/>
                    </a:cubicBezTo>
                    <a:cubicBezTo>
                      <a:pt x="8" y="41"/>
                      <a:pt x="8" y="41"/>
                      <a:pt x="8" y="41"/>
                    </a:cubicBezTo>
                    <a:cubicBezTo>
                      <a:pt x="8" y="43"/>
                      <a:pt x="9" y="44"/>
                      <a:pt x="11" y="45"/>
                    </a:cubicBezTo>
                    <a:lnTo>
                      <a:pt x="2" y="0"/>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8" name="Freeform 161"/>
              <p:cNvSpPr>
                <a:spLocks/>
              </p:cNvSpPr>
              <p:nvPr/>
            </p:nvSpPr>
            <p:spPr bwMode="auto">
              <a:xfrm>
                <a:off x="10598610" y="3153348"/>
                <a:ext cx="21920" cy="80934"/>
              </a:xfrm>
              <a:custGeom>
                <a:avLst/>
                <a:gdLst>
                  <a:gd name="T0" fmla="*/ 3 w 12"/>
                  <a:gd name="T1" fmla="*/ 0 h 45"/>
                  <a:gd name="T2" fmla="*/ 1 w 12"/>
                  <a:gd name="T3" fmla="*/ 5 h 45"/>
                  <a:gd name="T4" fmla="*/ 8 w 12"/>
                  <a:gd name="T5" fmla="*/ 41 h 45"/>
                  <a:gd name="T6" fmla="*/ 12 w 12"/>
                  <a:gd name="T7" fmla="*/ 45 h 45"/>
                  <a:gd name="T8" fmla="*/ 3 w 12"/>
                  <a:gd name="T9" fmla="*/ 0 h 45"/>
                </a:gdLst>
                <a:ahLst/>
                <a:cxnLst>
                  <a:cxn ang="0">
                    <a:pos x="T0" y="T1"/>
                  </a:cxn>
                  <a:cxn ang="0">
                    <a:pos x="T2" y="T3"/>
                  </a:cxn>
                  <a:cxn ang="0">
                    <a:pos x="T4" y="T5"/>
                  </a:cxn>
                  <a:cxn ang="0">
                    <a:pos x="T6" y="T7"/>
                  </a:cxn>
                  <a:cxn ang="0">
                    <a:pos x="T8" y="T9"/>
                  </a:cxn>
                </a:cxnLst>
                <a:rect l="0" t="0" r="r" b="b"/>
                <a:pathLst>
                  <a:path w="12" h="45">
                    <a:moveTo>
                      <a:pt x="3" y="0"/>
                    </a:moveTo>
                    <a:cubicBezTo>
                      <a:pt x="1" y="1"/>
                      <a:pt x="0" y="3"/>
                      <a:pt x="1" y="5"/>
                    </a:cubicBezTo>
                    <a:cubicBezTo>
                      <a:pt x="8" y="41"/>
                      <a:pt x="8" y="41"/>
                      <a:pt x="8" y="41"/>
                    </a:cubicBezTo>
                    <a:cubicBezTo>
                      <a:pt x="9" y="43"/>
                      <a:pt x="10" y="45"/>
                      <a:pt x="12" y="45"/>
                    </a:cubicBezTo>
                    <a:lnTo>
                      <a:pt x="3" y="0"/>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9" name="Freeform 162"/>
              <p:cNvSpPr>
                <a:spLocks/>
              </p:cNvSpPr>
              <p:nvPr/>
            </p:nvSpPr>
            <p:spPr bwMode="auto">
              <a:xfrm>
                <a:off x="10649194" y="3141545"/>
                <a:ext cx="21920" cy="84306"/>
              </a:xfrm>
              <a:custGeom>
                <a:avLst/>
                <a:gdLst>
                  <a:gd name="T0" fmla="*/ 2 w 12"/>
                  <a:gd name="T1" fmla="*/ 0 h 46"/>
                  <a:gd name="T2" fmla="*/ 1 w 12"/>
                  <a:gd name="T3" fmla="*/ 6 h 46"/>
                  <a:gd name="T4" fmla="*/ 8 w 12"/>
                  <a:gd name="T5" fmla="*/ 41 h 46"/>
                  <a:gd name="T6" fmla="*/ 12 w 12"/>
                  <a:gd name="T7" fmla="*/ 46 h 46"/>
                  <a:gd name="T8" fmla="*/ 2 w 12"/>
                  <a:gd name="T9" fmla="*/ 0 h 46"/>
                </a:gdLst>
                <a:ahLst/>
                <a:cxnLst>
                  <a:cxn ang="0">
                    <a:pos x="T0" y="T1"/>
                  </a:cxn>
                  <a:cxn ang="0">
                    <a:pos x="T2" y="T3"/>
                  </a:cxn>
                  <a:cxn ang="0">
                    <a:pos x="T4" y="T5"/>
                  </a:cxn>
                  <a:cxn ang="0">
                    <a:pos x="T6" y="T7"/>
                  </a:cxn>
                  <a:cxn ang="0">
                    <a:pos x="T8" y="T9"/>
                  </a:cxn>
                </a:cxnLst>
                <a:rect l="0" t="0" r="r" b="b"/>
                <a:pathLst>
                  <a:path w="12" h="46">
                    <a:moveTo>
                      <a:pt x="2" y="0"/>
                    </a:moveTo>
                    <a:cubicBezTo>
                      <a:pt x="1" y="1"/>
                      <a:pt x="0" y="4"/>
                      <a:pt x="1" y="6"/>
                    </a:cubicBezTo>
                    <a:cubicBezTo>
                      <a:pt x="8" y="41"/>
                      <a:pt x="8" y="41"/>
                      <a:pt x="8" y="41"/>
                    </a:cubicBezTo>
                    <a:cubicBezTo>
                      <a:pt x="8" y="43"/>
                      <a:pt x="10" y="45"/>
                      <a:pt x="12" y="46"/>
                    </a:cubicBezTo>
                    <a:lnTo>
                      <a:pt x="2" y="0"/>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0" name="Freeform 163"/>
              <p:cNvSpPr>
                <a:spLocks/>
              </p:cNvSpPr>
              <p:nvPr/>
            </p:nvSpPr>
            <p:spPr bwMode="auto">
              <a:xfrm>
                <a:off x="10699778" y="3131428"/>
                <a:ext cx="20234" cy="84306"/>
              </a:xfrm>
              <a:custGeom>
                <a:avLst/>
                <a:gdLst>
                  <a:gd name="T0" fmla="*/ 2 w 11"/>
                  <a:gd name="T1" fmla="*/ 0 h 46"/>
                  <a:gd name="T2" fmla="*/ 0 w 11"/>
                  <a:gd name="T3" fmla="*/ 6 h 46"/>
                  <a:gd name="T4" fmla="*/ 8 w 11"/>
                  <a:gd name="T5" fmla="*/ 42 h 46"/>
                  <a:gd name="T6" fmla="*/ 11 w 11"/>
                  <a:gd name="T7" fmla="*/ 46 h 46"/>
                  <a:gd name="T8" fmla="*/ 2 w 11"/>
                  <a:gd name="T9" fmla="*/ 0 h 46"/>
                </a:gdLst>
                <a:ahLst/>
                <a:cxnLst>
                  <a:cxn ang="0">
                    <a:pos x="T0" y="T1"/>
                  </a:cxn>
                  <a:cxn ang="0">
                    <a:pos x="T2" y="T3"/>
                  </a:cxn>
                  <a:cxn ang="0">
                    <a:pos x="T4" y="T5"/>
                  </a:cxn>
                  <a:cxn ang="0">
                    <a:pos x="T6" y="T7"/>
                  </a:cxn>
                  <a:cxn ang="0">
                    <a:pos x="T8" y="T9"/>
                  </a:cxn>
                </a:cxnLst>
                <a:rect l="0" t="0" r="r" b="b"/>
                <a:pathLst>
                  <a:path w="11" h="46">
                    <a:moveTo>
                      <a:pt x="2" y="0"/>
                    </a:moveTo>
                    <a:cubicBezTo>
                      <a:pt x="1" y="2"/>
                      <a:pt x="0" y="4"/>
                      <a:pt x="0" y="6"/>
                    </a:cubicBezTo>
                    <a:cubicBezTo>
                      <a:pt x="8" y="42"/>
                      <a:pt x="8" y="42"/>
                      <a:pt x="8" y="42"/>
                    </a:cubicBezTo>
                    <a:cubicBezTo>
                      <a:pt x="8" y="44"/>
                      <a:pt x="10" y="45"/>
                      <a:pt x="11" y="46"/>
                    </a:cubicBezTo>
                    <a:lnTo>
                      <a:pt x="2" y="0"/>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3" name="Group 42"/>
            <p:cNvGrpSpPr/>
            <p:nvPr/>
          </p:nvGrpSpPr>
          <p:grpSpPr>
            <a:xfrm>
              <a:off x="7939616" y="4163455"/>
              <a:ext cx="488977" cy="354087"/>
              <a:chOff x="11215733" y="4212236"/>
              <a:chExt cx="488977" cy="354087"/>
            </a:xfrm>
          </p:grpSpPr>
          <p:sp>
            <p:nvSpPr>
              <p:cNvPr id="336" name="Freeform 164"/>
              <p:cNvSpPr>
                <a:spLocks/>
              </p:cNvSpPr>
              <p:nvPr/>
            </p:nvSpPr>
            <p:spPr bwMode="auto">
              <a:xfrm>
                <a:off x="11215733" y="4212236"/>
                <a:ext cx="488977" cy="217510"/>
              </a:xfrm>
              <a:custGeom>
                <a:avLst/>
                <a:gdLst>
                  <a:gd name="T0" fmla="*/ 0 w 290"/>
                  <a:gd name="T1" fmla="*/ 92 h 129"/>
                  <a:gd name="T2" fmla="*/ 71 w 290"/>
                  <a:gd name="T3" fmla="*/ 129 h 129"/>
                  <a:gd name="T4" fmla="*/ 290 w 290"/>
                  <a:gd name="T5" fmla="*/ 0 h 129"/>
                  <a:gd name="T6" fmla="*/ 0 w 290"/>
                  <a:gd name="T7" fmla="*/ 92 h 129"/>
                </a:gdLst>
                <a:ahLst/>
                <a:cxnLst>
                  <a:cxn ang="0">
                    <a:pos x="T0" y="T1"/>
                  </a:cxn>
                  <a:cxn ang="0">
                    <a:pos x="T2" y="T3"/>
                  </a:cxn>
                  <a:cxn ang="0">
                    <a:pos x="T4" y="T5"/>
                  </a:cxn>
                  <a:cxn ang="0">
                    <a:pos x="T6" y="T7"/>
                  </a:cxn>
                </a:cxnLst>
                <a:rect l="0" t="0" r="r" b="b"/>
                <a:pathLst>
                  <a:path w="290" h="129">
                    <a:moveTo>
                      <a:pt x="0" y="92"/>
                    </a:moveTo>
                    <a:lnTo>
                      <a:pt x="71" y="129"/>
                    </a:lnTo>
                    <a:lnTo>
                      <a:pt x="290" y="0"/>
                    </a:lnTo>
                    <a:lnTo>
                      <a:pt x="0" y="9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Freeform 165"/>
              <p:cNvSpPr>
                <a:spLocks/>
              </p:cNvSpPr>
              <p:nvPr/>
            </p:nvSpPr>
            <p:spPr bwMode="auto">
              <a:xfrm>
                <a:off x="11335448" y="4212236"/>
                <a:ext cx="369262" cy="354087"/>
              </a:xfrm>
              <a:custGeom>
                <a:avLst/>
                <a:gdLst>
                  <a:gd name="T0" fmla="*/ 0 w 219"/>
                  <a:gd name="T1" fmla="*/ 129 h 210"/>
                  <a:gd name="T2" fmla="*/ 0 w 219"/>
                  <a:gd name="T3" fmla="*/ 210 h 210"/>
                  <a:gd name="T4" fmla="*/ 219 w 219"/>
                  <a:gd name="T5" fmla="*/ 0 h 210"/>
                  <a:gd name="T6" fmla="*/ 0 w 219"/>
                  <a:gd name="T7" fmla="*/ 129 h 210"/>
                </a:gdLst>
                <a:ahLst/>
                <a:cxnLst>
                  <a:cxn ang="0">
                    <a:pos x="T0" y="T1"/>
                  </a:cxn>
                  <a:cxn ang="0">
                    <a:pos x="T2" y="T3"/>
                  </a:cxn>
                  <a:cxn ang="0">
                    <a:pos x="T4" y="T5"/>
                  </a:cxn>
                  <a:cxn ang="0">
                    <a:pos x="T6" y="T7"/>
                  </a:cxn>
                </a:cxnLst>
                <a:rect l="0" t="0" r="r" b="b"/>
                <a:pathLst>
                  <a:path w="219" h="210">
                    <a:moveTo>
                      <a:pt x="0" y="129"/>
                    </a:moveTo>
                    <a:lnTo>
                      <a:pt x="0" y="210"/>
                    </a:lnTo>
                    <a:lnTo>
                      <a:pt x="219" y="0"/>
                    </a:lnTo>
                    <a:lnTo>
                      <a:pt x="0" y="12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Freeform 166"/>
              <p:cNvSpPr>
                <a:spLocks/>
              </p:cNvSpPr>
              <p:nvPr/>
            </p:nvSpPr>
            <p:spPr bwMode="auto">
              <a:xfrm>
                <a:off x="11335448" y="4212236"/>
                <a:ext cx="369262" cy="354087"/>
              </a:xfrm>
              <a:custGeom>
                <a:avLst/>
                <a:gdLst>
                  <a:gd name="T0" fmla="*/ 0 w 219"/>
                  <a:gd name="T1" fmla="*/ 210 h 210"/>
                  <a:gd name="T2" fmla="*/ 33 w 219"/>
                  <a:gd name="T3" fmla="*/ 149 h 210"/>
                  <a:gd name="T4" fmla="*/ 219 w 219"/>
                  <a:gd name="T5" fmla="*/ 0 h 210"/>
                  <a:gd name="T6" fmla="*/ 0 w 219"/>
                  <a:gd name="T7" fmla="*/ 210 h 210"/>
                </a:gdLst>
                <a:ahLst/>
                <a:cxnLst>
                  <a:cxn ang="0">
                    <a:pos x="T0" y="T1"/>
                  </a:cxn>
                  <a:cxn ang="0">
                    <a:pos x="T2" y="T3"/>
                  </a:cxn>
                  <a:cxn ang="0">
                    <a:pos x="T4" y="T5"/>
                  </a:cxn>
                  <a:cxn ang="0">
                    <a:pos x="T6" y="T7"/>
                  </a:cxn>
                </a:cxnLst>
                <a:rect l="0" t="0" r="r" b="b"/>
                <a:pathLst>
                  <a:path w="219" h="210">
                    <a:moveTo>
                      <a:pt x="0" y="210"/>
                    </a:moveTo>
                    <a:lnTo>
                      <a:pt x="33" y="149"/>
                    </a:lnTo>
                    <a:lnTo>
                      <a:pt x="219" y="0"/>
                    </a:lnTo>
                    <a:lnTo>
                      <a:pt x="0" y="210"/>
                    </a:lnTo>
                    <a:close/>
                  </a:path>
                </a:pathLst>
              </a:custGeom>
              <a:solidFill>
                <a:srgbClr val="E4E4E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Freeform 167"/>
              <p:cNvSpPr>
                <a:spLocks/>
              </p:cNvSpPr>
              <p:nvPr/>
            </p:nvSpPr>
            <p:spPr bwMode="auto">
              <a:xfrm>
                <a:off x="11391090" y="4212236"/>
                <a:ext cx="313620" cy="337226"/>
              </a:xfrm>
              <a:custGeom>
                <a:avLst/>
                <a:gdLst>
                  <a:gd name="T0" fmla="*/ 0 w 186"/>
                  <a:gd name="T1" fmla="*/ 149 h 200"/>
                  <a:gd name="T2" fmla="*/ 77 w 186"/>
                  <a:gd name="T3" fmla="*/ 200 h 200"/>
                  <a:gd name="T4" fmla="*/ 186 w 186"/>
                  <a:gd name="T5" fmla="*/ 0 h 200"/>
                  <a:gd name="T6" fmla="*/ 0 w 186"/>
                  <a:gd name="T7" fmla="*/ 149 h 200"/>
                </a:gdLst>
                <a:ahLst/>
                <a:cxnLst>
                  <a:cxn ang="0">
                    <a:pos x="T0" y="T1"/>
                  </a:cxn>
                  <a:cxn ang="0">
                    <a:pos x="T2" y="T3"/>
                  </a:cxn>
                  <a:cxn ang="0">
                    <a:pos x="T4" y="T5"/>
                  </a:cxn>
                  <a:cxn ang="0">
                    <a:pos x="T6" y="T7"/>
                  </a:cxn>
                </a:cxnLst>
                <a:rect l="0" t="0" r="r" b="b"/>
                <a:pathLst>
                  <a:path w="186" h="200">
                    <a:moveTo>
                      <a:pt x="0" y="149"/>
                    </a:moveTo>
                    <a:lnTo>
                      <a:pt x="77" y="200"/>
                    </a:lnTo>
                    <a:lnTo>
                      <a:pt x="186" y="0"/>
                    </a:lnTo>
                    <a:lnTo>
                      <a:pt x="0" y="14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43"/>
            <p:cNvGrpSpPr/>
            <p:nvPr/>
          </p:nvGrpSpPr>
          <p:grpSpPr>
            <a:xfrm>
              <a:off x="7914324" y="3114684"/>
              <a:ext cx="537875" cy="537875"/>
              <a:chOff x="11190441" y="3163465"/>
              <a:chExt cx="537875" cy="537875"/>
            </a:xfrm>
          </p:grpSpPr>
          <p:sp>
            <p:nvSpPr>
              <p:cNvPr id="317" name="Oval 168"/>
              <p:cNvSpPr>
                <a:spLocks noChangeArrowheads="1"/>
              </p:cNvSpPr>
              <p:nvPr/>
            </p:nvSpPr>
            <p:spPr bwMode="auto">
              <a:xfrm>
                <a:off x="11220791" y="3192129"/>
                <a:ext cx="480546" cy="48054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169"/>
              <p:cNvSpPr>
                <a:spLocks/>
              </p:cNvSpPr>
              <p:nvPr/>
            </p:nvSpPr>
            <p:spPr bwMode="auto">
              <a:xfrm>
                <a:off x="11466966" y="3192129"/>
                <a:ext cx="234372" cy="480546"/>
              </a:xfrm>
              <a:custGeom>
                <a:avLst/>
                <a:gdLst>
                  <a:gd name="T0" fmla="*/ 108 w 128"/>
                  <a:gd name="T1" fmla="*/ 131 h 262"/>
                  <a:gd name="T2" fmla="*/ 0 w 128"/>
                  <a:gd name="T3" fmla="*/ 262 h 262"/>
                  <a:gd name="T4" fmla="*/ 128 w 128"/>
                  <a:gd name="T5" fmla="*/ 131 h 262"/>
                  <a:gd name="T6" fmla="*/ 6 w 128"/>
                  <a:gd name="T7" fmla="*/ 0 h 262"/>
                  <a:gd name="T8" fmla="*/ 108 w 128"/>
                  <a:gd name="T9" fmla="*/ 131 h 262"/>
                </a:gdLst>
                <a:ahLst/>
                <a:cxnLst>
                  <a:cxn ang="0">
                    <a:pos x="T0" y="T1"/>
                  </a:cxn>
                  <a:cxn ang="0">
                    <a:pos x="T2" y="T3"/>
                  </a:cxn>
                  <a:cxn ang="0">
                    <a:pos x="T4" y="T5"/>
                  </a:cxn>
                  <a:cxn ang="0">
                    <a:pos x="T6" y="T7"/>
                  </a:cxn>
                  <a:cxn ang="0">
                    <a:pos x="T8" y="T9"/>
                  </a:cxn>
                </a:cxnLst>
                <a:rect l="0" t="0" r="r" b="b"/>
                <a:pathLst>
                  <a:path w="128" h="262">
                    <a:moveTo>
                      <a:pt x="108" y="131"/>
                    </a:moveTo>
                    <a:cubicBezTo>
                      <a:pt x="108" y="195"/>
                      <a:pt x="61" y="250"/>
                      <a:pt x="0" y="262"/>
                    </a:cubicBezTo>
                    <a:cubicBezTo>
                      <a:pt x="71" y="261"/>
                      <a:pt x="128" y="202"/>
                      <a:pt x="128" y="131"/>
                    </a:cubicBezTo>
                    <a:cubicBezTo>
                      <a:pt x="128" y="62"/>
                      <a:pt x="74" y="5"/>
                      <a:pt x="6" y="0"/>
                    </a:cubicBezTo>
                    <a:cubicBezTo>
                      <a:pt x="64" y="15"/>
                      <a:pt x="108" y="68"/>
                      <a:pt x="108" y="131"/>
                    </a:cubicBezTo>
                    <a:close/>
                  </a:path>
                </a:pathLst>
              </a:cu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170"/>
              <p:cNvSpPr>
                <a:spLocks noEditPoints="1"/>
              </p:cNvSpPr>
              <p:nvPr/>
            </p:nvSpPr>
            <p:spPr bwMode="auto">
              <a:xfrm>
                <a:off x="11190441" y="3163465"/>
                <a:ext cx="537875" cy="537875"/>
              </a:xfrm>
              <a:custGeom>
                <a:avLst/>
                <a:gdLst>
                  <a:gd name="T0" fmla="*/ 277 w 294"/>
                  <a:gd name="T1" fmla="*/ 147 h 294"/>
                  <a:gd name="T2" fmla="*/ 147 w 294"/>
                  <a:gd name="T3" fmla="*/ 277 h 294"/>
                  <a:gd name="T4" fmla="*/ 17 w 294"/>
                  <a:gd name="T5" fmla="*/ 147 h 294"/>
                  <a:gd name="T6" fmla="*/ 147 w 294"/>
                  <a:gd name="T7" fmla="*/ 17 h 294"/>
                  <a:gd name="T8" fmla="*/ 277 w 294"/>
                  <a:gd name="T9" fmla="*/ 147 h 294"/>
                  <a:gd name="T10" fmla="*/ 294 w 294"/>
                  <a:gd name="T11" fmla="*/ 147 h 294"/>
                  <a:gd name="T12" fmla="*/ 147 w 294"/>
                  <a:gd name="T13" fmla="*/ 0 h 294"/>
                  <a:gd name="T14" fmla="*/ 0 w 294"/>
                  <a:gd name="T15" fmla="*/ 147 h 294"/>
                  <a:gd name="T16" fmla="*/ 147 w 294"/>
                  <a:gd name="T17" fmla="*/ 294 h 294"/>
                  <a:gd name="T18" fmla="*/ 294 w 294"/>
                  <a:gd name="T19" fmla="*/ 14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277" y="147"/>
                    </a:moveTo>
                    <a:cubicBezTo>
                      <a:pt x="277" y="219"/>
                      <a:pt x="219" y="277"/>
                      <a:pt x="147" y="277"/>
                    </a:cubicBezTo>
                    <a:cubicBezTo>
                      <a:pt x="76" y="277"/>
                      <a:pt x="17" y="219"/>
                      <a:pt x="17" y="147"/>
                    </a:cubicBezTo>
                    <a:cubicBezTo>
                      <a:pt x="17" y="75"/>
                      <a:pt x="76" y="17"/>
                      <a:pt x="147" y="17"/>
                    </a:cubicBezTo>
                    <a:cubicBezTo>
                      <a:pt x="219" y="17"/>
                      <a:pt x="277" y="75"/>
                      <a:pt x="277" y="147"/>
                    </a:cubicBezTo>
                    <a:moveTo>
                      <a:pt x="294" y="147"/>
                    </a:moveTo>
                    <a:cubicBezTo>
                      <a:pt x="294" y="66"/>
                      <a:pt x="228" y="0"/>
                      <a:pt x="147" y="0"/>
                    </a:cubicBezTo>
                    <a:cubicBezTo>
                      <a:pt x="66" y="0"/>
                      <a:pt x="0" y="66"/>
                      <a:pt x="0" y="147"/>
                    </a:cubicBezTo>
                    <a:cubicBezTo>
                      <a:pt x="0" y="228"/>
                      <a:pt x="66" y="294"/>
                      <a:pt x="147" y="294"/>
                    </a:cubicBezTo>
                    <a:cubicBezTo>
                      <a:pt x="228" y="294"/>
                      <a:pt x="294" y="228"/>
                      <a:pt x="294" y="14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171"/>
              <p:cNvSpPr>
                <a:spLocks/>
              </p:cNvSpPr>
              <p:nvPr/>
            </p:nvSpPr>
            <p:spPr bwMode="auto">
              <a:xfrm>
                <a:off x="11232594" y="3421442"/>
                <a:ext cx="38781" cy="21920"/>
              </a:xfrm>
              <a:custGeom>
                <a:avLst/>
                <a:gdLst>
                  <a:gd name="T0" fmla="*/ 16 w 21"/>
                  <a:gd name="T1" fmla="*/ 8 h 12"/>
                  <a:gd name="T2" fmla="*/ 21 w 21"/>
                  <a:gd name="T3" fmla="*/ 8 h 12"/>
                  <a:gd name="T4" fmla="*/ 21 w 21"/>
                  <a:gd name="T5" fmla="*/ 4 h 12"/>
                  <a:gd name="T6" fmla="*/ 16 w 21"/>
                  <a:gd name="T7" fmla="*/ 4 h 12"/>
                  <a:gd name="T8" fmla="*/ 10 w 21"/>
                  <a:gd name="T9" fmla="*/ 0 h 12"/>
                  <a:gd name="T10" fmla="*/ 5 w 21"/>
                  <a:gd name="T11" fmla="*/ 4 h 12"/>
                  <a:gd name="T12" fmla="*/ 0 w 21"/>
                  <a:gd name="T13" fmla="*/ 4 h 12"/>
                  <a:gd name="T14" fmla="*/ 0 w 21"/>
                  <a:gd name="T15" fmla="*/ 8 h 12"/>
                  <a:gd name="T16" fmla="*/ 5 w 21"/>
                  <a:gd name="T17" fmla="*/ 8 h 12"/>
                  <a:gd name="T18" fmla="*/ 10 w 21"/>
                  <a:gd name="T19" fmla="*/ 12 h 12"/>
                  <a:gd name="T20" fmla="*/ 16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16" y="8"/>
                    </a:moveTo>
                    <a:cubicBezTo>
                      <a:pt x="21" y="8"/>
                      <a:pt x="21" y="8"/>
                      <a:pt x="21" y="8"/>
                    </a:cubicBezTo>
                    <a:cubicBezTo>
                      <a:pt x="21" y="4"/>
                      <a:pt x="21" y="4"/>
                      <a:pt x="21" y="4"/>
                    </a:cubicBezTo>
                    <a:cubicBezTo>
                      <a:pt x="16" y="4"/>
                      <a:pt x="16" y="4"/>
                      <a:pt x="16" y="4"/>
                    </a:cubicBezTo>
                    <a:cubicBezTo>
                      <a:pt x="15" y="2"/>
                      <a:pt x="13" y="0"/>
                      <a:pt x="10" y="0"/>
                    </a:cubicBezTo>
                    <a:cubicBezTo>
                      <a:pt x="8" y="0"/>
                      <a:pt x="6" y="2"/>
                      <a:pt x="5" y="4"/>
                    </a:cubicBezTo>
                    <a:cubicBezTo>
                      <a:pt x="0" y="4"/>
                      <a:pt x="0" y="4"/>
                      <a:pt x="0" y="4"/>
                    </a:cubicBezTo>
                    <a:cubicBezTo>
                      <a:pt x="0" y="8"/>
                      <a:pt x="0" y="8"/>
                      <a:pt x="0" y="8"/>
                    </a:cubicBezTo>
                    <a:cubicBezTo>
                      <a:pt x="5" y="8"/>
                      <a:pt x="5" y="8"/>
                      <a:pt x="5" y="8"/>
                    </a:cubicBezTo>
                    <a:cubicBezTo>
                      <a:pt x="6" y="10"/>
                      <a:pt x="8" y="12"/>
                      <a:pt x="10" y="12"/>
                    </a:cubicBezTo>
                    <a:cubicBezTo>
                      <a:pt x="13" y="12"/>
                      <a:pt x="15" y="10"/>
                      <a:pt x="16" y="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172"/>
              <p:cNvSpPr>
                <a:spLocks/>
              </p:cNvSpPr>
              <p:nvPr/>
            </p:nvSpPr>
            <p:spPr bwMode="auto">
              <a:xfrm>
                <a:off x="11652440" y="3423128"/>
                <a:ext cx="38781" cy="20234"/>
              </a:xfrm>
              <a:custGeom>
                <a:avLst/>
                <a:gdLst>
                  <a:gd name="T0" fmla="*/ 15 w 21"/>
                  <a:gd name="T1" fmla="*/ 7 h 11"/>
                  <a:gd name="T2" fmla="*/ 21 w 21"/>
                  <a:gd name="T3" fmla="*/ 7 h 11"/>
                  <a:gd name="T4" fmla="*/ 21 w 21"/>
                  <a:gd name="T5" fmla="*/ 3 h 11"/>
                  <a:gd name="T6" fmla="*/ 16 w 21"/>
                  <a:gd name="T7" fmla="*/ 3 h 11"/>
                  <a:gd name="T8" fmla="*/ 10 w 21"/>
                  <a:gd name="T9" fmla="*/ 0 h 11"/>
                  <a:gd name="T10" fmla="*/ 5 w 21"/>
                  <a:gd name="T11" fmla="*/ 3 h 11"/>
                  <a:gd name="T12" fmla="*/ 0 w 21"/>
                  <a:gd name="T13" fmla="*/ 3 h 11"/>
                  <a:gd name="T14" fmla="*/ 0 w 21"/>
                  <a:gd name="T15" fmla="*/ 7 h 11"/>
                  <a:gd name="T16" fmla="*/ 5 w 21"/>
                  <a:gd name="T17" fmla="*/ 7 h 11"/>
                  <a:gd name="T18" fmla="*/ 10 w 21"/>
                  <a:gd name="T19" fmla="*/ 11 h 11"/>
                  <a:gd name="T20" fmla="*/ 15 w 21"/>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1">
                    <a:moveTo>
                      <a:pt x="15" y="7"/>
                    </a:moveTo>
                    <a:cubicBezTo>
                      <a:pt x="21" y="7"/>
                      <a:pt x="21" y="7"/>
                      <a:pt x="21" y="7"/>
                    </a:cubicBezTo>
                    <a:cubicBezTo>
                      <a:pt x="21" y="3"/>
                      <a:pt x="21" y="3"/>
                      <a:pt x="21" y="3"/>
                    </a:cubicBezTo>
                    <a:cubicBezTo>
                      <a:pt x="16" y="3"/>
                      <a:pt x="16" y="3"/>
                      <a:pt x="16" y="3"/>
                    </a:cubicBezTo>
                    <a:cubicBezTo>
                      <a:pt x="15" y="1"/>
                      <a:pt x="13" y="0"/>
                      <a:pt x="10" y="0"/>
                    </a:cubicBezTo>
                    <a:cubicBezTo>
                      <a:pt x="8" y="0"/>
                      <a:pt x="6" y="1"/>
                      <a:pt x="5" y="3"/>
                    </a:cubicBezTo>
                    <a:cubicBezTo>
                      <a:pt x="0" y="3"/>
                      <a:pt x="0" y="3"/>
                      <a:pt x="0" y="3"/>
                    </a:cubicBezTo>
                    <a:cubicBezTo>
                      <a:pt x="0" y="7"/>
                      <a:pt x="0" y="7"/>
                      <a:pt x="0" y="7"/>
                    </a:cubicBezTo>
                    <a:cubicBezTo>
                      <a:pt x="5" y="7"/>
                      <a:pt x="5" y="7"/>
                      <a:pt x="5" y="7"/>
                    </a:cubicBezTo>
                    <a:cubicBezTo>
                      <a:pt x="6" y="9"/>
                      <a:pt x="8" y="11"/>
                      <a:pt x="10" y="11"/>
                    </a:cubicBezTo>
                    <a:cubicBezTo>
                      <a:pt x="13" y="11"/>
                      <a:pt x="15" y="9"/>
                      <a:pt x="15" y="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173"/>
              <p:cNvSpPr>
                <a:spLocks/>
              </p:cNvSpPr>
              <p:nvPr/>
            </p:nvSpPr>
            <p:spPr bwMode="auto">
              <a:xfrm>
                <a:off x="11262945" y="3525982"/>
                <a:ext cx="33723" cy="23606"/>
              </a:xfrm>
              <a:custGeom>
                <a:avLst/>
                <a:gdLst>
                  <a:gd name="T0" fmla="*/ 19 w 20"/>
                  <a:gd name="T1" fmla="*/ 0 h 14"/>
                  <a:gd name="T2" fmla="*/ 0 w 20"/>
                  <a:gd name="T3" fmla="*/ 11 h 14"/>
                  <a:gd name="T4" fmla="*/ 2 w 20"/>
                  <a:gd name="T5" fmla="*/ 14 h 14"/>
                  <a:gd name="T6" fmla="*/ 20 w 20"/>
                  <a:gd name="T7" fmla="*/ 3 h 14"/>
                  <a:gd name="T8" fmla="*/ 19 w 20"/>
                  <a:gd name="T9" fmla="*/ 0 h 14"/>
                </a:gdLst>
                <a:ahLst/>
                <a:cxnLst>
                  <a:cxn ang="0">
                    <a:pos x="T0" y="T1"/>
                  </a:cxn>
                  <a:cxn ang="0">
                    <a:pos x="T2" y="T3"/>
                  </a:cxn>
                  <a:cxn ang="0">
                    <a:pos x="T4" y="T5"/>
                  </a:cxn>
                  <a:cxn ang="0">
                    <a:pos x="T6" y="T7"/>
                  </a:cxn>
                  <a:cxn ang="0">
                    <a:pos x="T8" y="T9"/>
                  </a:cxn>
                </a:cxnLst>
                <a:rect l="0" t="0" r="r" b="b"/>
                <a:pathLst>
                  <a:path w="20" h="14">
                    <a:moveTo>
                      <a:pt x="19" y="0"/>
                    </a:moveTo>
                    <a:lnTo>
                      <a:pt x="0" y="11"/>
                    </a:lnTo>
                    <a:lnTo>
                      <a:pt x="2" y="14"/>
                    </a:lnTo>
                    <a:lnTo>
                      <a:pt x="20" y="3"/>
                    </a:lnTo>
                    <a:lnTo>
                      <a:pt x="19"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174"/>
              <p:cNvSpPr>
                <a:spLocks/>
              </p:cNvSpPr>
              <p:nvPr/>
            </p:nvSpPr>
            <p:spPr bwMode="auto">
              <a:xfrm>
                <a:off x="11343879" y="3596799"/>
                <a:ext cx="25292" cy="35409"/>
              </a:xfrm>
              <a:custGeom>
                <a:avLst/>
                <a:gdLst>
                  <a:gd name="T0" fmla="*/ 11 w 15"/>
                  <a:gd name="T1" fmla="*/ 0 h 21"/>
                  <a:gd name="T2" fmla="*/ 0 w 15"/>
                  <a:gd name="T3" fmla="*/ 19 h 21"/>
                  <a:gd name="T4" fmla="*/ 4 w 15"/>
                  <a:gd name="T5" fmla="*/ 21 h 21"/>
                  <a:gd name="T6" fmla="*/ 15 w 15"/>
                  <a:gd name="T7" fmla="*/ 1 h 21"/>
                  <a:gd name="T8" fmla="*/ 11 w 15"/>
                  <a:gd name="T9" fmla="*/ 0 h 21"/>
                </a:gdLst>
                <a:ahLst/>
                <a:cxnLst>
                  <a:cxn ang="0">
                    <a:pos x="T0" y="T1"/>
                  </a:cxn>
                  <a:cxn ang="0">
                    <a:pos x="T2" y="T3"/>
                  </a:cxn>
                  <a:cxn ang="0">
                    <a:pos x="T4" y="T5"/>
                  </a:cxn>
                  <a:cxn ang="0">
                    <a:pos x="T6" y="T7"/>
                  </a:cxn>
                  <a:cxn ang="0">
                    <a:pos x="T8" y="T9"/>
                  </a:cxn>
                </a:cxnLst>
                <a:rect l="0" t="0" r="r" b="b"/>
                <a:pathLst>
                  <a:path w="15" h="21">
                    <a:moveTo>
                      <a:pt x="11" y="0"/>
                    </a:moveTo>
                    <a:lnTo>
                      <a:pt x="0" y="19"/>
                    </a:lnTo>
                    <a:lnTo>
                      <a:pt x="4" y="21"/>
                    </a:lnTo>
                    <a:lnTo>
                      <a:pt x="15" y="1"/>
                    </a:lnTo>
                    <a:lnTo>
                      <a:pt x="11"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175"/>
              <p:cNvSpPr>
                <a:spLocks/>
              </p:cNvSpPr>
              <p:nvPr/>
            </p:nvSpPr>
            <p:spPr bwMode="auto">
              <a:xfrm>
                <a:off x="11450105" y="3625464"/>
                <a:ext cx="20234" cy="35409"/>
              </a:xfrm>
              <a:custGeom>
                <a:avLst/>
                <a:gdLst>
                  <a:gd name="T0" fmla="*/ 8 w 11"/>
                  <a:gd name="T1" fmla="*/ 20 h 20"/>
                  <a:gd name="T2" fmla="*/ 8 w 11"/>
                  <a:gd name="T3" fmla="*/ 15 h 20"/>
                  <a:gd name="T4" fmla="*/ 11 w 11"/>
                  <a:gd name="T5" fmla="*/ 10 h 20"/>
                  <a:gd name="T6" fmla="*/ 8 w 11"/>
                  <a:gd name="T7" fmla="*/ 4 h 20"/>
                  <a:gd name="T8" fmla="*/ 8 w 11"/>
                  <a:gd name="T9" fmla="*/ 0 h 20"/>
                  <a:gd name="T10" fmla="*/ 4 w 11"/>
                  <a:gd name="T11" fmla="*/ 0 h 20"/>
                  <a:gd name="T12" fmla="*/ 4 w 11"/>
                  <a:gd name="T13" fmla="*/ 4 h 20"/>
                  <a:gd name="T14" fmla="*/ 0 w 11"/>
                  <a:gd name="T15" fmla="*/ 10 h 20"/>
                  <a:gd name="T16" fmla="*/ 4 w 11"/>
                  <a:gd name="T17" fmla="*/ 15 h 20"/>
                  <a:gd name="T18" fmla="*/ 4 w 11"/>
                  <a:gd name="T19" fmla="*/ 20 h 20"/>
                  <a:gd name="T20" fmla="*/ 8 w 11"/>
                  <a:gd name="T2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0">
                    <a:moveTo>
                      <a:pt x="8" y="20"/>
                    </a:moveTo>
                    <a:cubicBezTo>
                      <a:pt x="8" y="15"/>
                      <a:pt x="8" y="15"/>
                      <a:pt x="8" y="15"/>
                    </a:cubicBezTo>
                    <a:cubicBezTo>
                      <a:pt x="10" y="14"/>
                      <a:pt x="11" y="12"/>
                      <a:pt x="11" y="10"/>
                    </a:cubicBezTo>
                    <a:cubicBezTo>
                      <a:pt x="11" y="7"/>
                      <a:pt x="10" y="5"/>
                      <a:pt x="8" y="4"/>
                    </a:cubicBezTo>
                    <a:cubicBezTo>
                      <a:pt x="8" y="0"/>
                      <a:pt x="8" y="0"/>
                      <a:pt x="8" y="0"/>
                    </a:cubicBezTo>
                    <a:cubicBezTo>
                      <a:pt x="4" y="0"/>
                      <a:pt x="4" y="0"/>
                      <a:pt x="4" y="0"/>
                    </a:cubicBezTo>
                    <a:cubicBezTo>
                      <a:pt x="4" y="4"/>
                      <a:pt x="4" y="4"/>
                      <a:pt x="4" y="4"/>
                    </a:cubicBezTo>
                    <a:cubicBezTo>
                      <a:pt x="2" y="5"/>
                      <a:pt x="0" y="7"/>
                      <a:pt x="0" y="10"/>
                    </a:cubicBezTo>
                    <a:cubicBezTo>
                      <a:pt x="0" y="12"/>
                      <a:pt x="2" y="14"/>
                      <a:pt x="4" y="15"/>
                    </a:cubicBezTo>
                    <a:cubicBezTo>
                      <a:pt x="4" y="20"/>
                      <a:pt x="4" y="20"/>
                      <a:pt x="4" y="20"/>
                    </a:cubicBezTo>
                    <a:lnTo>
                      <a:pt x="8" y="2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176"/>
              <p:cNvSpPr>
                <a:spLocks/>
              </p:cNvSpPr>
              <p:nvPr/>
            </p:nvSpPr>
            <p:spPr bwMode="auto">
              <a:xfrm>
                <a:off x="11554645" y="3596799"/>
                <a:ext cx="23606" cy="35409"/>
              </a:xfrm>
              <a:custGeom>
                <a:avLst/>
                <a:gdLst>
                  <a:gd name="T0" fmla="*/ 11 w 14"/>
                  <a:gd name="T1" fmla="*/ 21 h 21"/>
                  <a:gd name="T2" fmla="*/ 14 w 14"/>
                  <a:gd name="T3" fmla="*/ 20 h 21"/>
                  <a:gd name="T4" fmla="*/ 3 w 14"/>
                  <a:gd name="T5" fmla="*/ 0 h 21"/>
                  <a:gd name="T6" fmla="*/ 0 w 14"/>
                  <a:gd name="T7" fmla="*/ 1 h 21"/>
                  <a:gd name="T8" fmla="*/ 11 w 14"/>
                  <a:gd name="T9" fmla="*/ 21 h 21"/>
                </a:gdLst>
                <a:ahLst/>
                <a:cxnLst>
                  <a:cxn ang="0">
                    <a:pos x="T0" y="T1"/>
                  </a:cxn>
                  <a:cxn ang="0">
                    <a:pos x="T2" y="T3"/>
                  </a:cxn>
                  <a:cxn ang="0">
                    <a:pos x="T4" y="T5"/>
                  </a:cxn>
                  <a:cxn ang="0">
                    <a:pos x="T6" y="T7"/>
                  </a:cxn>
                  <a:cxn ang="0">
                    <a:pos x="T8" y="T9"/>
                  </a:cxn>
                </a:cxnLst>
                <a:rect l="0" t="0" r="r" b="b"/>
                <a:pathLst>
                  <a:path w="14" h="21">
                    <a:moveTo>
                      <a:pt x="11" y="21"/>
                    </a:moveTo>
                    <a:lnTo>
                      <a:pt x="14" y="20"/>
                    </a:lnTo>
                    <a:lnTo>
                      <a:pt x="3" y="0"/>
                    </a:lnTo>
                    <a:lnTo>
                      <a:pt x="0" y="1"/>
                    </a:lnTo>
                    <a:lnTo>
                      <a:pt x="11" y="2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177"/>
              <p:cNvSpPr>
                <a:spLocks/>
              </p:cNvSpPr>
              <p:nvPr/>
            </p:nvSpPr>
            <p:spPr bwMode="auto">
              <a:xfrm>
                <a:off x="11627148" y="3525982"/>
                <a:ext cx="33723" cy="23606"/>
              </a:xfrm>
              <a:custGeom>
                <a:avLst/>
                <a:gdLst>
                  <a:gd name="T0" fmla="*/ 1 w 20"/>
                  <a:gd name="T1" fmla="*/ 0 h 14"/>
                  <a:gd name="T2" fmla="*/ 0 w 20"/>
                  <a:gd name="T3" fmla="*/ 3 h 14"/>
                  <a:gd name="T4" fmla="*/ 18 w 20"/>
                  <a:gd name="T5" fmla="*/ 14 h 14"/>
                  <a:gd name="T6" fmla="*/ 20 w 20"/>
                  <a:gd name="T7" fmla="*/ 11 h 14"/>
                  <a:gd name="T8" fmla="*/ 1 w 20"/>
                  <a:gd name="T9" fmla="*/ 0 h 14"/>
                </a:gdLst>
                <a:ahLst/>
                <a:cxnLst>
                  <a:cxn ang="0">
                    <a:pos x="T0" y="T1"/>
                  </a:cxn>
                  <a:cxn ang="0">
                    <a:pos x="T2" y="T3"/>
                  </a:cxn>
                  <a:cxn ang="0">
                    <a:pos x="T4" y="T5"/>
                  </a:cxn>
                  <a:cxn ang="0">
                    <a:pos x="T6" y="T7"/>
                  </a:cxn>
                  <a:cxn ang="0">
                    <a:pos x="T8" y="T9"/>
                  </a:cxn>
                </a:cxnLst>
                <a:rect l="0" t="0" r="r" b="b"/>
                <a:pathLst>
                  <a:path w="20" h="14">
                    <a:moveTo>
                      <a:pt x="1" y="0"/>
                    </a:moveTo>
                    <a:lnTo>
                      <a:pt x="0" y="3"/>
                    </a:lnTo>
                    <a:lnTo>
                      <a:pt x="18" y="14"/>
                    </a:lnTo>
                    <a:lnTo>
                      <a:pt x="20" y="11"/>
                    </a:lnTo>
                    <a:lnTo>
                      <a:pt x="1"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178"/>
              <p:cNvSpPr>
                <a:spLocks/>
              </p:cNvSpPr>
              <p:nvPr/>
            </p:nvSpPr>
            <p:spPr bwMode="auto">
              <a:xfrm>
                <a:off x="11627148" y="3315216"/>
                <a:ext cx="33723" cy="23606"/>
              </a:xfrm>
              <a:custGeom>
                <a:avLst/>
                <a:gdLst>
                  <a:gd name="T0" fmla="*/ 18 w 20"/>
                  <a:gd name="T1" fmla="*/ 0 h 14"/>
                  <a:gd name="T2" fmla="*/ 0 w 20"/>
                  <a:gd name="T3" fmla="*/ 11 h 14"/>
                  <a:gd name="T4" fmla="*/ 1 w 20"/>
                  <a:gd name="T5" fmla="*/ 14 h 14"/>
                  <a:gd name="T6" fmla="*/ 20 w 20"/>
                  <a:gd name="T7" fmla="*/ 3 h 14"/>
                  <a:gd name="T8" fmla="*/ 18 w 20"/>
                  <a:gd name="T9" fmla="*/ 0 h 14"/>
                </a:gdLst>
                <a:ahLst/>
                <a:cxnLst>
                  <a:cxn ang="0">
                    <a:pos x="T0" y="T1"/>
                  </a:cxn>
                  <a:cxn ang="0">
                    <a:pos x="T2" y="T3"/>
                  </a:cxn>
                  <a:cxn ang="0">
                    <a:pos x="T4" y="T5"/>
                  </a:cxn>
                  <a:cxn ang="0">
                    <a:pos x="T6" y="T7"/>
                  </a:cxn>
                  <a:cxn ang="0">
                    <a:pos x="T8" y="T9"/>
                  </a:cxn>
                </a:cxnLst>
                <a:rect l="0" t="0" r="r" b="b"/>
                <a:pathLst>
                  <a:path w="20" h="14">
                    <a:moveTo>
                      <a:pt x="18" y="0"/>
                    </a:moveTo>
                    <a:lnTo>
                      <a:pt x="0" y="11"/>
                    </a:lnTo>
                    <a:lnTo>
                      <a:pt x="1" y="14"/>
                    </a:lnTo>
                    <a:lnTo>
                      <a:pt x="20" y="3"/>
                    </a:lnTo>
                    <a:lnTo>
                      <a:pt x="18"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179"/>
              <p:cNvSpPr>
                <a:spLocks/>
              </p:cNvSpPr>
              <p:nvPr/>
            </p:nvSpPr>
            <p:spPr bwMode="auto">
              <a:xfrm>
                <a:off x="11554645" y="3232596"/>
                <a:ext cx="23606" cy="37095"/>
              </a:xfrm>
              <a:custGeom>
                <a:avLst/>
                <a:gdLst>
                  <a:gd name="T0" fmla="*/ 11 w 14"/>
                  <a:gd name="T1" fmla="*/ 0 h 22"/>
                  <a:gd name="T2" fmla="*/ 0 w 14"/>
                  <a:gd name="T3" fmla="*/ 20 h 22"/>
                  <a:gd name="T4" fmla="*/ 3 w 14"/>
                  <a:gd name="T5" fmla="*/ 22 h 22"/>
                  <a:gd name="T6" fmla="*/ 14 w 14"/>
                  <a:gd name="T7" fmla="*/ 3 h 22"/>
                  <a:gd name="T8" fmla="*/ 11 w 14"/>
                  <a:gd name="T9" fmla="*/ 0 h 22"/>
                </a:gdLst>
                <a:ahLst/>
                <a:cxnLst>
                  <a:cxn ang="0">
                    <a:pos x="T0" y="T1"/>
                  </a:cxn>
                  <a:cxn ang="0">
                    <a:pos x="T2" y="T3"/>
                  </a:cxn>
                  <a:cxn ang="0">
                    <a:pos x="T4" y="T5"/>
                  </a:cxn>
                  <a:cxn ang="0">
                    <a:pos x="T6" y="T7"/>
                  </a:cxn>
                  <a:cxn ang="0">
                    <a:pos x="T8" y="T9"/>
                  </a:cxn>
                </a:cxnLst>
                <a:rect l="0" t="0" r="r" b="b"/>
                <a:pathLst>
                  <a:path w="14" h="22">
                    <a:moveTo>
                      <a:pt x="11" y="0"/>
                    </a:moveTo>
                    <a:lnTo>
                      <a:pt x="0" y="20"/>
                    </a:lnTo>
                    <a:lnTo>
                      <a:pt x="3" y="22"/>
                    </a:lnTo>
                    <a:lnTo>
                      <a:pt x="14" y="3"/>
                    </a:lnTo>
                    <a:lnTo>
                      <a:pt x="11"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180"/>
              <p:cNvSpPr>
                <a:spLocks/>
              </p:cNvSpPr>
              <p:nvPr/>
            </p:nvSpPr>
            <p:spPr bwMode="auto">
              <a:xfrm>
                <a:off x="11450105" y="3203932"/>
                <a:ext cx="20234" cy="38781"/>
              </a:xfrm>
              <a:custGeom>
                <a:avLst/>
                <a:gdLst>
                  <a:gd name="T0" fmla="*/ 4 w 11"/>
                  <a:gd name="T1" fmla="*/ 21 h 21"/>
                  <a:gd name="T2" fmla="*/ 8 w 11"/>
                  <a:gd name="T3" fmla="*/ 21 h 21"/>
                  <a:gd name="T4" fmla="*/ 8 w 11"/>
                  <a:gd name="T5" fmla="*/ 16 h 21"/>
                  <a:gd name="T6" fmla="*/ 11 w 11"/>
                  <a:gd name="T7" fmla="*/ 11 h 21"/>
                  <a:gd name="T8" fmla="*/ 8 w 11"/>
                  <a:gd name="T9" fmla="*/ 5 h 21"/>
                  <a:gd name="T10" fmla="*/ 8 w 11"/>
                  <a:gd name="T11" fmla="*/ 0 h 21"/>
                  <a:gd name="T12" fmla="*/ 4 w 11"/>
                  <a:gd name="T13" fmla="*/ 0 h 21"/>
                  <a:gd name="T14" fmla="*/ 4 w 11"/>
                  <a:gd name="T15" fmla="*/ 5 h 21"/>
                  <a:gd name="T16" fmla="*/ 0 w 11"/>
                  <a:gd name="T17" fmla="*/ 11 h 21"/>
                  <a:gd name="T18" fmla="*/ 4 w 11"/>
                  <a:gd name="T19" fmla="*/ 16 h 21"/>
                  <a:gd name="T20" fmla="*/ 4 w 11"/>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1">
                    <a:moveTo>
                      <a:pt x="4" y="21"/>
                    </a:moveTo>
                    <a:cubicBezTo>
                      <a:pt x="8" y="21"/>
                      <a:pt x="8" y="21"/>
                      <a:pt x="8" y="21"/>
                    </a:cubicBezTo>
                    <a:cubicBezTo>
                      <a:pt x="8" y="16"/>
                      <a:pt x="8" y="16"/>
                      <a:pt x="8" y="16"/>
                    </a:cubicBezTo>
                    <a:cubicBezTo>
                      <a:pt x="10" y="15"/>
                      <a:pt x="11" y="13"/>
                      <a:pt x="11" y="11"/>
                    </a:cubicBezTo>
                    <a:cubicBezTo>
                      <a:pt x="11" y="8"/>
                      <a:pt x="10" y="6"/>
                      <a:pt x="8" y="5"/>
                    </a:cubicBezTo>
                    <a:cubicBezTo>
                      <a:pt x="8" y="0"/>
                      <a:pt x="8" y="0"/>
                      <a:pt x="8" y="0"/>
                    </a:cubicBezTo>
                    <a:cubicBezTo>
                      <a:pt x="4" y="0"/>
                      <a:pt x="4" y="0"/>
                      <a:pt x="4" y="0"/>
                    </a:cubicBezTo>
                    <a:cubicBezTo>
                      <a:pt x="4" y="5"/>
                      <a:pt x="4" y="5"/>
                      <a:pt x="4" y="5"/>
                    </a:cubicBezTo>
                    <a:cubicBezTo>
                      <a:pt x="2" y="6"/>
                      <a:pt x="0" y="8"/>
                      <a:pt x="0" y="11"/>
                    </a:cubicBezTo>
                    <a:cubicBezTo>
                      <a:pt x="0" y="13"/>
                      <a:pt x="2" y="15"/>
                      <a:pt x="4" y="16"/>
                    </a:cubicBezTo>
                    <a:lnTo>
                      <a:pt x="4" y="2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181"/>
              <p:cNvSpPr>
                <a:spLocks/>
              </p:cNvSpPr>
              <p:nvPr/>
            </p:nvSpPr>
            <p:spPr bwMode="auto">
              <a:xfrm>
                <a:off x="11343879" y="3232596"/>
                <a:ext cx="25292" cy="35409"/>
              </a:xfrm>
              <a:custGeom>
                <a:avLst/>
                <a:gdLst>
                  <a:gd name="T0" fmla="*/ 4 w 15"/>
                  <a:gd name="T1" fmla="*/ 0 h 21"/>
                  <a:gd name="T2" fmla="*/ 0 w 15"/>
                  <a:gd name="T3" fmla="*/ 3 h 21"/>
                  <a:gd name="T4" fmla="*/ 11 w 15"/>
                  <a:gd name="T5" fmla="*/ 21 h 21"/>
                  <a:gd name="T6" fmla="*/ 15 w 15"/>
                  <a:gd name="T7" fmla="*/ 20 h 21"/>
                  <a:gd name="T8" fmla="*/ 4 w 15"/>
                  <a:gd name="T9" fmla="*/ 0 h 21"/>
                </a:gdLst>
                <a:ahLst/>
                <a:cxnLst>
                  <a:cxn ang="0">
                    <a:pos x="T0" y="T1"/>
                  </a:cxn>
                  <a:cxn ang="0">
                    <a:pos x="T2" y="T3"/>
                  </a:cxn>
                  <a:cxn ang="0">
                    <a:pos x="T4" y="T5"/>
                  </a:cxn>
                  <a:cxn ang="0">
                    <a:pos x="T6" y="T7"/>
                  </a:cxn>
                  <a:cxn ang="0">
                    <a:pos x="T8" y="T9"/>
                  </a:cxn>
                </a:cxnLst>
                <a:rect l="0" t="0" r="r" b="b"/>
                <a:pathLst>
                  <a:path w="15" h="21">
                    <a:moveTo>
                      <a:pt x="4" y="0"/>
                    </a:moveTo>
                    <a:lnTo>
                      <a:pt x="0" y="3"/>
                    </a:lnTo>
                    <a:lnTo>
                      <a:pt x="11" y="21"/>
                    </a:lnTo>
                    <a:lnTo>
                      <a:pt x="15" y="20"/>
                    </a:lnTo>
                    <a:lnTo>
                      <a:pt x="4"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182"/>
              <p:cNvSpPr>
                <a:spLocks/>
              </p:cNvSpPr>
              <p:nvPr/>
            </p:nvSpPr>
            <p:spPr bwMode="auto">
              <a:xfrm>
                <a:off x="11262945" y="3315216"/>
                <a:ext cx="33723" cy="23606"/>
              </a:xfrm>
              <a:custGeom>
                <a:avLst/>
                <a:gdLst>
                  <a:gd name="T0" fmla="*/ 2 w 20"/>
                  <a:gd name="T1" fmla="*/ 0 h 14"/>
                  <a:gd name="T2" fmla="*/ 0 w 20"/>
                  <a:gd name="T3" fmla="*/ 3 h 14"/>
                  <a:gd name="T4" fmla="*/ 19 w 20"/>
                  <a:gd name="T5" fmla="*/ 14 h 14"/>
                  <a:gd name="T6" fmla="*/ 20 w 20"/>
                  <a:gd name="T7" fmla="*/ 11 h 14"/>
                  <a:gd name="T8" fmla="*/ 2 w 20"/>
                  <a:gd name="T9" fmla="*/ 0 h 14"/>
                </a:gdLst>
                <a:ahLst/>
                <a:cxnLst>
                  <a:cxn ang="0">
                    <a:pos x="T0" y="T1"/>
                  </a:cxn>
                  <a:cxn ang="0">
                    <a:pos x="T2" y="T3"/>
                  </a:cxn>
                  <a:cxn ang="0">
                    <a:pos x="T4" y="T5"/>
                  </a:cxn>
                  <a:cxn ang="0">
                    <a:pos x="T6" y="T7"/>
                  </a:cxn>
                  <a:cxn ang="0">
                    <a:pos x="T8" y="T9"/>
                  </a:cxn>
                </a:cxnLst>
                <a:rect l="0" t="0" r="r" b="b"/>
                <a:pathLst>
                  <a:path w="20" h="14">
                    <a:moveTo>
                      <a:pt x="2" y="0"/>
                    </a:moveTo>
                    <a:lnTo>
                      <a:pt x="0" y="3"/>
                    </a:lnTo>
                    <a:lnTo>
                      <a:pt x="19" y="14"/>
                    </a:lnTo>
                    <a:lnTo>
                      <a:pt x="20" y="11"/>
                    </a:lnTo>
                    <a:lnTo>
                      <a:pt x="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183"/>
              <p:cNvSpPr>
                <a:spLocks noEditPoints="1"/>
              </p:cNvSpPr>
              <p:nvPr/>
            </p:nvSpPr>
            <p:spPr bwMode="auto">
              <a:xfrm>
                <a:off x="11362426" y="3421442"/>
                <a:ext cx="107912" cy="109598"/>
              </a:xfrm>
              <a:custGeom>
                <a:avLst/>
                <a:gdLst>
                  <a:gd name="T0" fmla="*/ 57 w 59"/>
                  <a:gd name="T1" fmla="*/ 2 h 60"/>
                  <a:gd name="T2" fmla="*/ 50 w 59"/>
                  <a:gd name="T3" fmla="*/ 2 h 60"/>
                  <a:gd name="T4" fmla="*/ 2 w 59"/>
                  <a:gd name="T5" fmla="*/ 51 h 60"/>
                  <a:gd name="T6" fmla="*/ 0 w 59"/>
                  <a:gd name="T7" fmla="*/ 54 h 60"/>
                  <a:gd name="T8" fmla="*/ 2 w 59"/>
                  <a:gd name="T9" fmla="*/ 58 h 60"/>
                  <a:gd name="T10" fmla="*/ 9 w 59"/>
                  <a:gd name="T11" fmla="*/ 58 h 60"/>
                  <a:gd name="T12" fmla="*/ 57 w 59"/>
                  <a:gd name="T13" fmla="*/ 10 h 60"/>
                  <a:gd name="T14" fmla="*/ 57 w 59"/>
                  <a:gd name="T15" fmla="*/ 2 h 60"/>
                  <a:gd name="T16" fmla="*/ 3 w 59"/>
                  <a:gd name="T17" fmla="*/ 57 h 60"/>
                  <a:gd name="T18" fmla="*/ 3 w 59"/>
                  <a:gd name="T19" fmla="*/ 52 h 60"/>
                  <a:gd name="T20" fmla="*/ 8 w 59"/>
                  <a:gd name="T21" fmla="*/ 52 h 60"/>
                  <a:gd name="T22" fmla="*/ 8 w 59"/>
                  <a:gd name="T23" fmla="*/ 57 h 60"/>
                  <a:gd name="T24" fmla="*/ 3 w 59"/>
                  <a:gd name="T25" fmla="*/ 5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0">
                    <a:moveTo>
                      <a:pt x="57" y="2"/>
                    </a:moveTo>
                    <a:cubicBezTo>
                      <a:pt x="55" y="0"/>
                      <a:pt x="52" y="0"/>
                      <a:pt x="50" y="2"/>
                    </a:cubicBezTo>
                    <a:cubicBezTo>
                      <a:pt x="2" y="51"/>
                      <a:pt x="2" y="51"/>
                      <a:pt x="2" y="51"/>
                    </a:cubicBezTo>
                    <a:cubicBezTo>
                      <a:pt x="1" y="52"/>
                      <a:pt x="0" y="53"/>
                      <a:pt x="0" y="54"/>
                    </a:cubicBezTo>
                    <a:cubicBezTo>
                      <a:pt x="0" y="56"/>
                      <a:pt x="1" y="57"/>
                      <a:pt x="2" y="58"/>
                    </a:cubicBezTo>
                    <a:cubicBezTo>
                      <a:pt x="4" y="60"/>
                      <a:pt x="7" y="60"/>
                      <a:pt x="9" y="58"/>
                    </a:cubicBezTo>
                    <a:cubicBezTo>
                      <a:pt x="57" y="10"/>
                      <a:pt x="57" y="10"/>
                      <a:pt x="57" y="10"/>
                    </a:cubicBezTo>
                    <a:cubicBezTo>
                      <a:pt x="59" y="8"/>
                      <a:pt x="59" y="4"/>
                      <a:pt x="57" y="2"/>
                    </a:cubicBezTo>
                    <a:close/>
                    <a:moveTo>
                      <a:pt x="3" y="57"/>
                    </a:moveTo>
                    <a:cubicBezTo>
                      <a:pt x="1" y="55"/>
                      <a:pt x="1" y="53"/>
                      <a:pt x="3" y="52"/>
                    </a:cubicBezTo>
                    <a:cubicBezTo>
                      <a:pt x="4" y="50"/>
                      <a:pt x="6" y="50"/>
                      <a:pt x="8" y="52"/>
                    </a:cubicBezTo>
                    <a:cubicBezTo>
                      <a:pt x="9" y="53"/>
                      <a:pt x="9" y="55"/>
                      <a:pt x="8" y="57"/>
                    </a:cubicBezTo>
                    <a:cubicBezTo>
                      <a:pt x="6" y="58"/>
                      <a:pt x="4" y="58"/>
                      <a:pt x="3" y="5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184"/>
              <p:cNvSpPr>
                <a:spLocks noEditPoints="1"/>
              </p:cNvSpPr>
              <p:nvPr/>
            </p:nvSpPr>
            <p:spPr bwMode="auto">
              <a:xfrm>
                <a:off x="11450105" y="3423128"/>
                <a:ext cx="244489" cy="18547"/>
              </a:xfrm>
              <a:custGeom>
                <a:avLst/>
                <a:gdLst>
                  <a:gd name="T0" fmla="*/ 0 w 133"/>
                  <a:gd name="T1" fmla="*/ 5 h 10"/>
                  <a:gd name="T2" fmla="*/ 5 w 133"/>
                  <a:gd name="T3" fmla="*/ 10 h 10"/>
                  <a:gd name="T4" fmla="*/ 128 w 133"/>
                  <a:gd name="T5" fmla="*/ 10 h 10"/>
                  <a:gd name="T6" fmla="*/ 133 w 133"/>
                  <a:gd name="T7" fmla="*/ 5 h 10"/>
                  <a:gd name="T8" fmla="*/ 128 w 133"/>
                  <a:gd name="T9" fmla="*/ 0 h 10"/>
                  <a:gd name="T10" fmla="*/ 5 w 133"/>
                  <a:gd name="T11" fmla="*/ 0 h 10"/>
                  <a:gd name="T12" fmla="*/ 0 w 133"/>
                  <a:gd name="T13" fmla="*/ 5 h 10"/>
                  <a:gd name="T14" fmla="*/ 131 w 133"/>
                  <a:gd name="T15" fmla="*/ 5 h 10"/>
                  <a:gd name="T16" fmla="*/ 128 w 133"/>
                  <a:gd name="T17" fmla="*/ 9 h 10"/>
                  <a:gd name="T18" fmla="*/ 124 w 133"/>
                  <a:gd name="T19" fmla="*/ 5 h 10"/>
                  <a:gd name="T20" fmla="*/ 128 w 133"/>
                  <a:gd name="T21" fmla="*/ 2 h 10"/>
                  <a:gd name="T22" fmla="*/ 131 w 133"/>
                  <a:gd name="T23"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10">
                    <a:moveTo>
                      <a:pt x="0" y="5"/>
                    </a:moveTo>
                    <a:cubicBezTo>
                      <a:pt x="0" y="8"/>
                      <a:pt x="3" y="10"/>
                      <a:pt x="5" y="10"/>
                    </a:cubicBezTo>
                    <a:cubicBezTo>
                      <a:pt x="128" y="10"/>
                      <a:pt x="128" y="10"/>
                      <a:pt x="128" y="10"/>
                    </a:cubicBezTo>
                    <a:cubicBezTo>
                      <a:pt x="131" y="10"/>
                      <a:pt x="133" y="8"/>
                      <a:pt x="133" y="5"/>
                    </a:cubicBezTo>
                    <a:cubicBezTo>
                      <a:pt x="133" y="2"/>
                      <a:pt x="131" y="0"/>
                      <a:pt x="128" y="0"/>
                    </a:cubicBezTo>
                    <a:cubicBezTo>
                      <a:pt x="5" y="0"/>
                      <a:pt x="5" y="0"/>
                      <a:pt x="5" y="0"/>
                    </a:cubicBezTo>
                    <a:cubicBezTo>
                      <a:pt x="3" y="0"/>
                      <a:pt x="0" y="2"/>
                      <a:pt x="0" y="5"/>
                    </a:cubicBezTo>
                    <a:close/>
                    <a:moveTo>
                      <a:pt x="131" y="5"/>
                    </a:moveTo>
                    <a:cubicBezTo>
                      <a:pt x="131" y="7"/>
                      <a:pt x="130" y="9"/>
                      <a:pt x="128" y="9"/>
                    </a:cubicBezTo>
                    <a:cubicBezTo>
                      <a:pt x="126" y="9"/>
                      <a:pt x="124" y="7"/>
                      <a:pt x="124" y="5"/>
                    </a:cubicBezTo>
                    <a:cubicBezTo>
                      <a:pt x="124" y="3"/>
                      <a:pt x="126" y="2"/>
                      <a:pt x="128" y="2"/>
                    </a:cubicBezTo>
                    <a:cubicBezTo>
                      <a:pt x="130" y="2"/>
                      <a:pt x="131" y="3"/>
                      <a:pt x="131" y="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Oval 185"/>
              <p:cNvSpPr>
                <a:spLocks noChangeArrowheads="1"/>
              </p:cNvSpPr>
              <p:nvPr/>
            </p:nvSpPr>
            <p:spPr bwMode="auto">
              <a:xfrm>
                <a:off x="11450105" y="3423128"/>
                <a:ext cx="20234" cy="20234"/>
              </a:xfrm>
              <a:prstGeom prst="ellipse">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Oval 186"/>
              <p:cNvSpPr>
                <a:spLocks noChangeArrowheads="1"/>
              </p:cNvSpPr>
              <p:nvPr/>
            </p:nvSpPr>
            <p:spPr bwMode="auto">
              <a:xfrm>
                <a:off x="11451791" y="3423128"/>
                <a:ext cx="20234" cy="20234"/>
              </a:xfrm>
              <a:prstGeom prst="ellipse">
                <a:avLst/>
              </a:pr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5" name="Group 44"/>
            <p:cNvGrpSpPr/>
            <p:nvPr/>
          </p:nvGrpSpPr>
          <p:grpSpPr>
            <a:xfrm>
              <a:off x="6374890" y="4377593"/>
              <a:ext cx="401298" cy="753700"/>
              <a:chOff x="9651007" y="4426374"/>
              <a:chExt cx="401298" cy="753700"/>
            </a:xfrm>
            <a:solidFill>
              <a:schemeClr val="tx2">
                <a:lumMod val="20000"/>
                <a:lumOff val="80000"/>
              </a:schemeClr>
            </a:solidFill>
          </p:grpSpPr>
          <p:sp>
            <p:nvSpPr>
              <p:cNvPr id="312" name="Oval 31"/>
              <p:cNvSpPr>
                <a:spLocks noChangeArrowheads="1"/>
              </p:cNvSpPr>
              <p:nvPr/>
            </p:nvSpPr>
            <p:spPr bwMode="auto">
              <a:xfrm>
                <a:off x="9651007" y="4974366"/>
                <a:ext cx="207394" cy="20570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Oval 32"/>
              <p:cNvSpPr>
                <a:spLocks noChangeArrowheads="1"/>
              </p:cNvSpPr>
              <p:nvPr/>
            </p:nvSpPr>
            <p:spPr bwMode="auto">
              <a:xfrm>
                <a:off x="9730255" y="4792264"/>
                <a:ext cx="178730" cy="18210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Oval 33"/>
              <p:cNvSpPr>
                <a:spLocks noChangeArrowheads="1"/>
              </p:cNvSpPr>
              <p:nvPr/>
            </p:nvSpPr>
            <p:spPr bwMode="auto">
              <a:xfrm>
                <a:off x="9819619" y="4633768"/>
                <a:ext cx="146693" cy="148379"/>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Oval 34"/>
              <p:cNvSpPr>
                <a:spLocks noChangeArrowheads="1"/>
              </p:cNvSpPr>
              <p:nvPr/>
            </p:nvSpPr>
            <p:spPr bwMode="auto">
              <a:xfrm>
                <a:off x="9893809" y="4524170"/>
                <a:ext cx="99482" cy="9948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Oval 35"/>
              <p:cNvSpPr>
                <a:spLocks noChangeArrowheads="1"/>
              </p:cNvSpPr>
              <p:nvPr/>
            </p:nvSpPr>
            <p:spPr bwMode="auto">
              <a:xfrm>
                <a:off x="9986546" y="4426374"/>
                <a:ext cx="65759" cy="65759"/>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p:nvPr/>
          </p:nvGrpSpPr>
          <p:grpSpPr>
            <a:xfrm>
              <a:off x="6464254" y="3972923"/>
              <a:ext cx="645787" cy="461999"/>
              <a:chOff x="9740371" y="4021704"/>
              <a:chExt cx="645787" cy="461999"/>
            </a:xfrm>
          </p:grpSpPr>
          <p:sp>
            <p:nvSpPr>
              <p:cNvPr id="309" name="Freeform 187"/>
              <p:cNvSpPr>
                <a:spLocks/>
              </p:cNvSpPr>
              <p:nvPr/>
            </p:nvSpPr>
            <p:spPr bwMode="auto">
              <a:xfrm>
                <a:off x="9755546" y="4158280"/>
                <a:ext cx="630612" cy="180416"/>
              </a:xfrm>
              <a:custGeom>
                <a:avLst/>
                <a:gdLst>
                  <a:gd name="T0" fmla="*/ 0 w 344"/>
                  <a:gd name="T1" fmla="*/ 75 h 99"/>
                  <a:gd name="T2" fmla="*/ 253 w 344"/>
                  <a:gd name="T3" fmla="*/ 1 h 99"/>
                  <a:gd name="T4" fmla="*/ 342 w 344"/>
                  <a:gd name="T5" fmla="*/ 28 h 99"/>
                  <a:gd name="T6" fmla="*/ 327 w 344"/>
                  <a:gd name="T7" fmla="*/ 45 h 99"/>
                  <a:gd name="T8" fmla="*/ 252 w 344"/>
                  <a:gd name="T9" fmla="*/ 11 h 99"/>
                  <a:gd name="T10" fmla="*/ 7 w 344"/>
                  <a:gd name="T11" fmla="*/ 99 h 99"/>
                  <a:gd name="T12" fmla="*/ 0 w 344"/>
                  <a:gd name="T13" fmla="*/ 75 h 99"/>
                </a:gdLst>
                <a:ahLst/>
                <a:cxnLst>
                  <a:cxn ang="0">
                    <a:pos x="T0" y="T1"/>
                  </a:cxn>
                  <a:cxn ang="0">
                    <a:pos x="T2" y="T3"/>
                  </a:cxn>
                  <a:cxn ang="0">
                    <a:pos x="T4" y="T5"/>
                  </a:cxn>
                  <a:cxn ang="0">
                    <a:pos x="T6" y="T7"/>
                  </a:cxn>
                  <a:cxn ang="0">
                    <a:pos x="T8" y="T9"/>
                  </a:cxn>
                  <a:cxn ang="0">
                    <a:pos x="T10" y="T11"/>
                  </a:cxn>
                  <a:cxn ang="0">
                    <a:pos x="T12" y="T13"/>
                  </a:cxn>
                </a:cxnLst>
                <a:rect l="0" t="0" r="r" b="b"/>
                <a:pathLst>
                  <a:path w="344" h="99">
                    <a:moveTo>
                      <a:pt x="0" y="75"/>
                    </a:moveTo>
                    <a:cubicBezTo>
                      <a:pt x="0" y="75"/>
                      <a:pt x="227" y="1"/>
                      <a:pt x="253" y="1"/>
                    </a:cubicBezTo>
                    <a:cubicBezTo>
                      <a:pt x="279" y="0"/>
                      <a:pt x="340" y="21"/>
                      <a:pt x="342" y="28"/>
                    </a:cubicBezTo>
                    <a:cubicBezTo>
                      <a:pt x="344" y="35"/>
                      <a:pt x="331" y="47"/>
                      <a:pt x="327" y="45"/>
                    </a:cubicBezTo>
                    <a:cubicBezTo>
                      <a:pt x="322" y="44"/>
                      <a:pt x="280" y="6"/>
                      <a:pt x="252" y="11"/>
                    </a:cubicBezTo>
                    <a:cubicBezTo>
                      <a:pt x="224" y="16"/>
                      <a:pt x="7" y="99"/>
                      <a:pt x="7" y="99"/>
                    </a:cubicBezTo>
                    <a:lnTo>
                      <a:pt x="0" y="7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10" name="Freeform 188"/>
              <p:cNvSpPr>
                <a:spLocks/>
              </p:cNvSpPr>
              <p:nvPr/>
            </p:nvSpPr>
            <p:spPr bwMode="auto">
              <a:xfrm>
                <a:off x="9822992" y="4038565"/>
                <a:ext cx="494035" cy="445138"/>
              </a:xfrm>
              <a:custGeom>
                <a:avLst/>
                <a:gdLst>
                  <a:gd name="T0" fmla="*/ 256 w 270"/>
                  <a:gd name="T1" fmla="*/ 0 h 243"/>
                  <a:gd name="T2" fmla="*/ 39 w 270"/>
                  <a:gd name="T3" fmla="*/ 150 h 243"/>
                  <a:gd name="T4" fmla="*/ 5 w 270"/>
                  <a:gd name="T5" fmla="*/ 237 h 243"/>
                  <a:gd name="T6" fmla="*/ 28 w 270"/>
                  <a:gd name="T7" fmla="*/ 236 h 243"/>
                  <a:gd name="T8" fmla="*/ 47 w 270"/>
                  <a:gd name="T9" fmla="*/ 156 h 243"/>
                  <a:gd name="T10" fmla="*/ 270 w 270"/>
                  <a:gd name="T11" fmla="*/ 20 h 243"/>
                  <a:gd name="T12" fmla="*/ 256 w 270"/>
                  <a:gd name="T13" fmla="*/ 0 h 243"/>
                </a:gdLst>
                <a:ahLst/>
                <a:cxnLst>
                  <a:cxn ang="0">
                    <a:pos x="T0" y="T1"/>
                  </a:cxn>
                  <a:cxn ang="0">
                    <a:pos x="T2" y="T3"/>
                  </a:cxn>
                  <a:cxn ang="0">
                    <a:pos x="T4" y="T5"/>
                  </a:cxn>
                  <a:cxn ang="0">
                    <a:pos x="T6" y="T7"/>
                  </a:cxn>
                  <a:cxn ang="0">
                    <a:pos x="T8" y="T9"/>
                  </a:cxn>
                  <a:cxn ang="0">
                    <a:pos x="T10" y="T11"/>
                  </a:cxn>
                  <a:cxn ang="0">
                    <a:pos x="T12" y="T13"/>
                  </a:cxn>
                </a:cxnLst>
                <a:rect l="0" t="0" r="r" b="b"/>
                <a:pathLst>
                  <a:path w="270" h="243">
                    <a:moveTo>
                      <a:pt x="256" y="0"/>
                    </a:moveTo>
                    <a:cubicBezTo>
                      <a:pt x="256" y="0"/>
                      <a:pt x="56" y="131"/>
                      <a:pt x="39" y="150"/>
                    </a:cubicBezTo>
                    <a:cubicBezTo>
                      <a:pt x="22" y="170"/>
                      <a:pt x="0" y="231"/>
                      <a:pt x="5" y="237"/>
                    </a:cubicBezTo>
                    <a:cubicBezTo>
                      <a:pt x="9" y="243"/>
                      <a:pt x="26" y="240"/>
                      <a:pt x="28" y="236"/>
                    </a:cubicBezTo>
                    <a:cubicBezTo>
                      <a:pt x="30" y="231"/>
                      <a:pt x="26" y="175"/>
                      <a:pt x="47" y="156"/>
                    </a:cubicBezTo>
                    <a:cubicBezTo>
                      <a:pt x="69" y="137"/>
                      <a:pt x="270" y="20"/>
                      <a:pt x="270" y="20"/>
                    </a:cubicBezTo>
                    <a:lnTo>
                      <a:pt x="25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11" name="Freeform 189"/>
              <p:cNvSpPr>
                <a:spLocks noEditPoints="1"/>
              </p:cNvSpPr>
              <p:nvPr/>
            </p:nvSpPr>
            <p:spPr bwMode="auto">
              <a:xfrm>
                <a:off x="9740371" y="4021704"/>
                <a:ext cx="640728" cy="443452"/>
              </a:xfrm>
              <a:custGeom>
                <a:avLst/>
                <a:gdLst>
                  <a:gd name="T0" fmla="*/ 314 w 350"/>
                  <a:gd name="T1" fmla="*/ 8 h 242"/>
                  <a:gd name="T2" fmla="*/ 304 w 350"/>
                  <a:gd name="T3" fmla="*/ 1 h 242"/>
                  <a:gd name="T4" fmla="*/ 3 w 350"/>
                  <a:gd name="T5" fmla="*/ 145 h 242"/>
                  <a:gd name="T6" fmla="*/ 2 w 350"/>
                  <a:gd name="T7" fmla="*/ 157 h 242"/>
                  <a:gd name="T8" fmla="*/ 10 w 350"/>
                  <a:gd name="T9" fmla="*/ 163 h 242"/>
                  <a:gd name="T10" fmla="*/ 11 w 350"/>
                  <a:gd name="T11" fmla="*/ 166 h 242"/>
                  <a:gd name="T12" fmla="*/ 41 w 350"/>
                  <a:gd name="T13" fmla="*/ 228 h 242"/>
                  <a:gd name="T14" fmla="*/ 67 w 350"/>
                  <a:gd name="T15" fmla="*/ 237 h 242"/>
                  <a:gd name="T16" fmla="*/ 171 w 350"/>
                  <a:gd name="T17" fmla="*/ 188 h 242"/>
                  <a:gd name="T18" fmla="*/ 180 w 350"/>
                  <a:gd name="T19" fmla="*/ 161 h 242"/>
                  <a:gd name="T20" fmla="*/ 151 w 350"/>
                  <a:gd name="T21" fmla="*/ 99 h 242"/>
                  <a:gd name="T22" fmla="*/ 150 w 350"/>
                  <a:gd name="T23" fmla="*/ 97 h 242"/>
                  <a:gd name="T24" fmla="*/ 175 w 350"/>
                  <a:gd name="T25" fmla="*/ 85 h 242"/>
                  <a:gd name="T26" fmla="*/ 176 w 350"/>
                  <a:gd name="T27" fmla="*/ 87 h 242"/>
                  <a:gd name="T28" fmla="*/ 206 w 350"/>
                  <a:gd name="T29" fmla="*/ 149 h 242"/>
                  <a:gd name="T30" fmla="*/ 232 w 350"/>
                  <a:gd name="T31" fmla="*/ 159 h 242"/>
                  <a:gd name="T32" fmla="*/ 336 w 350"/>
                  <a:gd name="T33" fmla="*/ 109 h 242"/>
                  <a:gd name="T34" fmla="*/ 345 w 350"/>
                  <a:gd name="T35" fmla="*/ 83 h 242"/>
                  <a:gd name="T36" fmla="*/ 315 w 350"/>
                  <a:gd name="T37" fmla="*/ 20 h 242"/>
                  <a:gd name="T38" fmla="*/ 314 w 350"/>
                  <a:gd name="T39" fmla="*/ 18 h 242"/>
                  <a:gd name="T40" fmla="*/ 314 w 350"/>
                  <a:gd name="T41" fmla="*/ 8 h 242"/>
                  <a:gd name="T42" fmla="*/ 142 w 350"/>
                  <a:gd name="T43" fmla="*/ 103 h 242"/>
                  <a:gd name="T44" fmla="*/ 171 w 350"/>
                  <a:gd name="T45" fmla="*/ 166 h 242"/>
                  <a:gd name="T46" fmla="*/ 167 w 350"/>
                  <a:gd name="T47" fmla="*/ 179 h 242"/>
                  <a:gd name="T48" fmla="*/ 63 w 350"/>
                  <a:gd name="T49" fmla="*/ 228 h 242"/>
                  <a:gd name="T50" fmla="*/ 50 w 350"/>
                  <a:gd name="T51" fmla="*/ 224 h 242"/>
                  <a:gd name="T52" fmla="*/ 20 w 350"/>
                  <a:gd name="T53" fmla="*/ 161 h 242"/>
                  <a:gd name="T54" fmla="*/ 19 w 350"/>
                  <a:gd name="T55" fmla="*/ 159 h 242"/>
                  <a:gd name="T56" fmla="*/ 141 w 350"/>
                  <a:gd name="T57" fmla="*/ 102 h 242"/>
                  <a:gd name="T58" fmla="*/ 142 w 350"/>
                  <a:gd name="T59" fmla="*/ 103 h 242"/>
                  <a:gd name="T60" fmla="*/ 336 w 350"/>
                  <a:gd name="T61" fmla="*/ 87 h 242"/>
                  <a:gd name="T62" fmla="*/ 331 w 350"/>
                  <a:gd name="T63" fmla="*/ 100 h 242"/>
                  <a:gd name="T64" fmla="*/ 228 w 350"/>
                  <a:gd name="T65" fmla="*/ 150 h 242"/>
                  <a:gd name="T66" fmla="*/ 214 w 350"/>
                  <a:gd name="T67" fmla="*/ 145 h 242"/>
                  <a:gd name="T68" fmla="*/ 185 w 350"/>
                  <a:gd name="T69" fmla="*/ 83 h 242"/>
                  <a:gd name="T70" fmla="*/ 184 w 350"/>
                  <a:gd name="T71" fmla="*/ 81 h 242"/>
                  <a:gd name="T72" fmla="*/ 305 w 350"/>
                  <a:gd name="T73" fmla="*/ 23 h 242"/>
                  <a:gd name="T74" fmla="*/ 306 w 350"/>
                  <a:gd name="T75" fmla="*/ 24 h 242"/>
                  <a:gd name="T76" fmla="*/ 336 w 350"/>
                  <a:gd name="T77" fmla="*/ 87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0" h="242">
                    <a:moveTo>
                      <a:pt x="314" y="8"/>
                    </a:moveTo>
                    <a:cubicBezTo>
                      <a:pt x="311" y="3"/>
                      <a:pt x="307" y="0"/>
                      <a:pt x="304" y="1"/>
                    </a:cubicBezTo>
                    <a:cubicBezTo>
                      <a:pt x="3" y="145"/>
                      <a:pt x="3" y="145"/>
                      <a:pt x="3" y="145"/>
                    </a:cubicBezTo>
                    <a:cubicBezTo>
                      <a:pt x="0" y="146"/>
                      <a:pt x="0" y="152"/>
                      <a:pt x="2" y="157"/>
                    </a:cubicBezTo>
                    <a:cubicBezTo>
                      <a:pt x="4" y="161"/>
                      <a:pt x="7" y="163"/>
                      <a:pt x="10" y="163"/>
                    </a:cubicBezTo>
                    <a:cubicBezTo>
                      <a:pt x="10" y="164"/>
                      <a:pt x="11" y="165"/>
                      <a:pt x="11" y="166"/>
                    </a:cubicBezTo>
                    <a:cubicBezTo>
                      <a:pt x="41" y="228"/>
                      <a:pt x="41" y="228"/>
                      <a:pt x="41" y="228"/>
                    </a:cubicBezTo>
                    <a:cubicBezTo>
                      <a:pt x="46" y="238"/>
                      <a:pt x="57" y="242"/>
                      <a:pt x="67" y="237"/>
                    </a:cubicBezTo>
                    <a:cubicBezTo>
                      <a:pt x="171" y="188"/>
                      <a:pt x="171" y="188"/>
                      <a:pt x="171" y="188"/>
                    </a:cubicBezTo>
                    <a:cubicBezTo>
                      <a:pt x="181" y="183"/>
                      <a:pt x="185" y="171"/>
                      <a:pt x="180" y="161"/>
                    </a:cubicBezTo>
                    <a:cubicBezTo>
                      <a:pt x="151" y="99"/>
                      <a:pt x="151" y="99"/>
                      <a:pt x="151" y="99"/>
                    </a:cubicBezTo>
                    <a:cubicBezTo>
                      <a:pt x="150" y="98"/>
                      <a:pt x="150" y="98"/>
                      <a:pt x="150" y="97"/>
                    </a:cubicBezTo>
                    <a:cubicBezTo>
                      <a:pt x="175" y="85"/>
                      <a:pt x="175" y="85"/>
                      <a:pt x="175" y="85"/>
                    </a:cubicBezTo>
                    <a:cubicBezTo>
                      <a:pt x="175" y="86"/>
                      <a:pt x="175" y="86"/>
                      <a:pt x="176" y="87"/>
                    </a:cubicBezTo>
                    <a:cubicBezTo>
                      <a:pt x="206" y="149"/>
                      <a:pt x="206" y="149"/>
                      <a:pt x="206" y="149"/>
                    </a:cubicBezTo>
                    <a:cubicBezTo>
                      <a:pt x="210" y="159"/>
                      <a:pt x="222" y="163"/>
                      <a:pt x="232" y="159"/>
                    </a:cubicBezTo>
                    <a:cubicBezTo>
                      <a:pt x="336" y="109"/>
                      <a:pt x="336" y="109"/>
                      <a:pt x="336" y="109"/>
                    </a:cubicBezTo>
                    <a:cubicBezTo>
                      <a:pt x="345" y="104"/>
                      <a:pt x="350" y="93"/>
                      <a:pt x="345" y="83"/>
                    </a:cubicBezTo>
                    <a:cubicBezTo>
                      <a:pt x="315" y="20"/>
                      <a:pt x="315" y="20"/>
                      <a:pt x="315" y="20"/>
                    </a:cubicBezTo>
                    <a:cubicBezTo>
                      <a:pt x="315" y="19"/>
                      <a:pt x="314" y="19"/>
                      <a:pt x="314" y="18"/>
                    </a:cubicBezTo>
                    <a:cubicBezTo>
                      <a:pt x="316" y="16"/>
                      <a:pt x="316" y="12"/>
                      <a:pt x="314" y="8"/>
                    </a:cubicBezTo>
                    <a:close/>
                    <a:moveTo>
                      <a:pt x="142" y="103"/>
                    </a:moveTo>
                    <a:cubicBezTo>
                      <a:pt x="171" y="166"/>
                      <a:pt x="171" y="166"/>
                      <a:pt x="171" y="166"/>
                    </a:cubicBezTo>
                    <a:cubicBezTo>
                      <a:pt x="174" y="171"/>
                      <a:pt x="172" y="176"/>
                      <a:pt x="167" y="179"/>
                    </a:cubicBezTo>
                    <a:cubicBezTo>
                      <a:pt x="63" y="228"/>
                      <a:pt x="63" y="228"/>
                      <a:pt x="63" y="228"/>
                    </a:cubicBezTo>
                    <a:cubicBezTo>
                      <a:pt x="58" y="231"/>
                      <a:pt x="52" y="229"/>
                      <a:pt x="50" y="224"/>
                    </a:cubicBezTo>
                    <a:cubicBezTo>
                      <a:pt x="20" y="161"/>
                      <a:pt x="20" y="161"/>
                      <a:pt x="20" y="161"/>
                    </a:cubicBezTo>
                    <a:cubicBezTo>
                      <a:pt x="20" y="161"/>
                      <a:pt x="20" y="160"/>
                      <a:pt x="19" y="159"/>
                    </a:cubicBezTo>
                    <a:cubicBezTo>
                      <a:pt x="141" y="102"/>
                      <a:pt x="141" y="102"/>
                      <a:pt x="141" y="102"/>
                    </a:cubicBezTo>
                    <a:cubicBezTo>
                      <a:pt x="141" y="102"/>
                      <a:pt x="141" y="103"/>
                      <a:pt x="142" y="103"/>
                    </a:cubicBezTo>
                    <a:close/>
                    <a:moveTo>
                      <a:pt x="336" y="87"/>
                    </a:moveTo>
                    <a:cubicBezTo>
                      <a:pt x="338" y="92"/>
                      <a:pt x="336" y="98"/>
                      <a:pt x="331" y="100"/>
                    </a:cubicBezTo>
                    <a:cubicBezTo>
                      <a:pt x="228" y="150"/>
                      <a:pt x="228" y="150"/>
                      <a:pt x="228" y="150"/>
                    </a:cubicBezTo>
                    <a:cubicBezTo>
                      <a:pt x="223" y="152"/>
                      <a:pt x="217" y="150"/>
                      <a:pt x="214" y="145"/>
                    </a:cubicBezTo>
                    <a:cubicBezTo>
                      <a:pt x="185" y="83"/>
                      <a:pt x="185" y="83"/>
                      <a:pt x="185" y="83"/>
                    </a:cubicBezTo>
                    <a:cubicBezTo>
                      <a:pt x="184" y="82"/>
                      <a:pt x="184" y="81"/>
                      <a:pt x="184" y="81"/>
                    </a:cubicBezTo>
                    <a:cubicBezTo>
                      <a:pt x="305" y="23"/>
                      <a:pt x="305" y="23"/>
                      <a:pt x="305" y="23"/>
                    </a:cubicBezTo>
                    <a:cubicBezTo>
                      <a:pt x="306" y="23"/>
                      <a:pt x="306" y="24"/>
                      <a:pt x="306" y="24"/>
                    </a:cubicBezTo>
                    <a:lnTo>
                      <a:pt x="336" y="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7" name="Freeform 191"/>
            <p:cNvSpPr>
              <a:spLocks/>
            </p:cNvSpPr>
            <p:nvPr/>
          </p:nvSpPr>
          <p:spPr bwMode="auto">
            <a:xfrm>
              <a:off x="3218459" y="4273053"/>
              <a:ext cx="536189" cy="585086"/>
            </a:xfrm>
            <a:custGeom>
              <a:avLst/>
              <a:gdLst>
                <a:gd name="T0" fmla="*/ 5 w 293"/>
                <a:gd name="T1" fmla="*/ 102 h 319"/>
                <a:gd name="T2" fmla="*/ 13 w 293"/>
                <a:gd name="T3" fmla="*/ 92 h 319"/>
                <a:gd name="T4" fmla="*/ 19 w 293"/>
                <a:gd name="T5" fmla="*/ 103 h 319"/>
                <a:gd name="T6" fmla="*/ 7 w 293"/>
                <a:gd name="T7" fmla="*/ 105 h 319"/>
                <a:gd name="T8" fmla="*/ 24 w 293"/>
                <a:gd name="T9" fmla="*/ 121 h 319"/>
                <a:gd name="T10" fmla="*/ 35 w 293"/>
                <a:gd name="T11" fmla="*/ 117 h 319"/>
                <a:gd name="T12" fmla="*/ 26 w 293"/>
                <a:gd name="T13" fmla="*/ 125 h 319"/>
                <a:gd name="T14" fmla="*/ 31 w 293"/>
                <a:gd name="T15" fmla="*/ 147 h 319"/>
                <a:gd name="T16" fmla="*/ 39 w 293"/>
                <a:gd name="T17" fmla="*/ 138 h 319"/>
                <a:gd name="T18" fmla="*/ 45 w 293"/>
                <a:gd name="T19" fmla="*/ 148 h 319"/>
                <a:gd name="T20" fmla="*/ 33 w 293"/>
                <a:gd name="T21" fmla="*/ 151 h 319"/>
                <a:gd name="T22" fmla="*/ 50 w 293"/>
                <a:gd name="T23" fmla="*/ 167 h 319"/>
                <a:gd name="T24" fmla="*/ 60 w 293"/>
                <a:gd name="T25" fmla="*/ 163 h 319"/>
                <a:gd name="T26" fmla="*/ 51 w 293"/>
                <a:gd name="T27" fmla="*/ 171 h 319"/>
                <a:gd name="T28" fmla="*/ 57 w 293"/>
                <a:gd name="T29" fmla="*/ 193 h 319"/>
                <a:gd name="T30" fmla="*/ 65 w 293"/>
                <a:gd name="T31" fmla="*/ 184 h 319"/>
                <a:gd name="T32" fmla="*/ 71 w 293"/>
                <a:gd name="T33" fmla="*/ 194 h 319"/>
                <a:gd name="T34" fmla="*/ 59 w 293"/>
                <a:gd name="T35" fmla="*/ 197 h 319"/>
                <a:gd name="T36" fmla="*/ 76 w 293"/>
                <a:gd name="T37" fmla="*/ 213 h 319"/>
                <a:gd name="T38" fmla="*/ 86 w 293"/>
                <a:gd name="T39" fmla="*/ 209 h 319"/>
                <a:gd name="T40" fmla="*/ 77 w 293"/>
                <a:gd name="T41" fmla="*/ 216 h 319"/>
                <a:gd name="T42" fmla="*/ 83 w 293"/>
                <a:gd name="T43" fmla="*/ 239 h 319"/>
                <a:gd name="T44" fmla="*/ 91 w 293"/>
                <a:gd name="T45" fmla="*/ 230 h 319"/>
                <a:gd name="T46" fmla="*/ 97 w 293"/>
                <a:gd name="T47" fmla="*/ 240 h 319"/>
                <a:gd name="T48" fmla="*/ 85 w 293"/>
                <a:gd name="T49" fmla="*/ 242 h 319"/>
                <a:gd name="T50" fmla="*/ 101 w 293"/>
                <a:gd name="T51" fmla="*/ 259 h 319"/>
                <a:gd name="T52" fmla="*/ 112 w 293"/>
                <a:gd name="T53" fmla="*/ 255 h 319"/>
                <a:gd name="T54" fmla="*/ 103 w 293"/>
                <a:gd name="T55" fmla="*/ 262 h 319"/>
                <a:gd name="T56" fmla="*/ 109 w 293"/>
                <a:gd name="T57" fmla="*/ 285 h 319"/>
                <a:gd name="T58" fmla="*/ 117 w 293"/>
                <a:gd name="T59" fmla="*/ 275 h 319"/>
                <a:gd name="T60" fmla="*/ 123 w 293"/>
                <a:gd name="T61" fmla="*/ 286 h 319"/>
                <a:gd name="T62" fmla="*/ 111 w 293"/>
                <a:gd name="T63" fmla="*/ 288 h 319"/>
                <a:gd name="T64" fmla="*/ 127 w 293"/>
                <a:gd name="T65" fmla="*/ 304 h 319"/>
                <a:gd name="T66" fmla="*/ 138 w 293"/>
                <a:gd name="T67" fmla="*/ 300 h 319"/>
                <a:gd name="T68" fmla="*/ 129 w 293"/>
                <a:gd name="T69" fmla="*/ 308 h 319"/>
                <a:gd name="T70" fmla="*/ 128 w 293"/>
                <a:gd name="T71" fmla="*/ 319 h 319"/>
                <a:gd name="T72" fmla="*/ 165 w 293"/>
                <a:gd name="T7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3" h="319">
                  <a:moveTo>
                    <a:pt x="0" y="94"/>
                  </a:moveTo>
                  <a:cubicBezTo>
                    <a:pt x="5" y="102"/>
                    <a:pt x="5" y="102"/>
                    <a:pt x="5" y="102"/>
                  </a:cubicBezTo>
                  <a:cubicBezTo>
                    <a:pt x="11" y="99"/>
                    <a:pt x="11" y="99"/>
                    <a:pt x="11" y="99"/>
                  </a:cubicBezTo>
                  <a:cubicBezTo>
                    <a:pt x="10" y="96"/>
                    <a:pt x="11" y="94"/>
                    <a:pt x="13" y="92"/>
                  </a:cubicBezTo>
                  <a:cubicBezTo>
                    <a:pt x="16" y="91"/>
                    <a:pt x="20" y="92"/>
                    <a:pt x="22" y="95"/>
                  </a:cubicBezTo>
                  <a:cubicBezTo>
                    <a:pt x="23" y="97"/>
                    <a:pt x="22" y="101"/>
                    <a:pt x="19" y="103"/>
                  </a:cubicBezTo>
                  <a:cubicBezTo>
                    <a:pt x="17" y="104"/>
                    <a:pt x="14" y="104"/>
                    <a:pt x="13" y="102"/>
                  </a:cubicBezTo>
                  <a:cubicBezTo>
                    <a:pt x="7" y="105"/>
                    <a:pt x="7" y="105"/>
                    <a:pt x="7" y="105"/>
                  </a:cubicBezTo>
                  <a:cubicBezTo>
                    <a:pt x="18" y="125"/>
                    <a:pt x="18" y="125"/>
                    <a:pt x="18" y="125"/>
                  </a:cubicBezTo>
                  <a:cubicBezTo>
                    <a:pt x="24" y="121"/>
                    <a:pt x="24" y="121"/>
                    <a:pt x="24" y="121"/>
                  </a:cubicBezTo>
                  <a:cubicBezTo>
                    <a:pt x="23" y="119"/>
                    <a:pt x="24" y="117"/>
                    <a:pt x="26" y="115"/>
                  </a:cubicBezTo>
                  <a:cubicBezTo>
                    <a:pt x="29" y="114"/>
                    <a:pt x="33" y="115"/>
                    <a:pt x="35" y="117"/>
                  </a:cubicBezTo>
                  <a:cubicBezTo>
                    <a:pt x="36" y="120"/>
                    <a:pt x="35" y="124"/>
                    <a:pt x="32" y="126"/>
                  </a:cubicBezTo>
                  <a:cubicBezTo>
                    <a:pt x="30" y="127"/>
                    <a:pt x="27" y="126"/>
                    <a:pt x="26" y="125"/>
                  </a:cubicBezTo>
                  <a:cubicBezTo>
                    <a:pt x="20" y="128"/>
                    <a:pt x="20" y="128"/>
                    <a:pt x="20" y="128"/>
                  </a:cubicBezTo>
                  <a:cubicBezTo>
                    <a:pt x="31" y="147"/>
                    <a:pt x="31" y="147"/>
                    <a:pt x="31" y="147"/>
                  </a:cubicBezTo>
                  <a:cubicBezTo>
                    <a:pt x="37" y="144"/>
                    <a:pt x="37" y="144"/>
                    <a:pt x="37" y="144"/>
                  </a:cubicBezTo>
                  <a:cubicBezTo>
                    <a:pt x="36" y="142"/>
                    <a:pt x="37" y="139"/>
                    <a:pt x="39" y="138"/>
                  </a:cubicBezTo>
                  <a:cubicBezTo>
                    <a:pt x="42" y="137"/>
                    <a:pt x="46" y="138"/>
                    <a:pt x="47" y="140"/>
                  </a:cubicBezTo>
                  <a:cubicBezTo>
                    <a:pt x="49" y="143"/>
                    <a:pt x="48" y="147"/>
                    <a:pt x="45" y="148"/>
                  </a:cubicBezTo>
                  <a:cubicBezTo>
                    <a:pt x="43" y="150"/>
                    <a:pt x="40" y="149"/>
                    <a:pt x="38" y="148"/>
                  </a:cubicBezTo>
                  <a:cubicBezTo>
                    <a:pt x="33" y="151"/>
                    <a:pt x="33" y="151"/>
                    <a:pt x="33" y="151"/>
                  </a:cubicBezTo>
                  <a:cubicBezTo>
                    <a:pt x="44" y="170"/>
                    <a:pt x="44" y="170"/>
                    <a:pt x="44" y="170"/>
                  </a:cubicBezTo>
                  <a:cubicBezTo>
                    <a:pt x="50" y="167"/>
                    <a:pt x="50" y="167"/>
                    <a:pt x="50" y="167"/>
                  </a:cubicBezTo>
                  <a:cubicBezTo>
                    <a:pt x="49" y="165"/>
                    <a:pt x="50" y="162"/>
                    <a:pt x="52" y="161"/>
                  </a:cubicBezTo>
                  <a:cubicBezTo>
                    <a:pt x="55" y="159"/>
                    <a:pt x="59" y="160"/>
                    <a:pt x="60" y="163"/>
                  </a:cubicBezTo>
                  <a:cubicBezTo>
                    <a:pt x="62" y="166"/>
                    <a:pt x="61" y="170"/>
                    <a:pt x="58" y="171"/>
                  </a:cubicBezTo>
                  <a:cubicBezTo>
                    <a:pt x="56" y="173"/>
                    <a:pt x="53" y="172"/>
                    <a:pt x="51" y="171"/>
                  </a:cubicBezTo>
                  <a:cubicBezTo>
                    <a:pt x="46" y="174"/>
                    <a:pt x="46" y="174"/>
                    <a:pt x="46" y="174"/>
                  </a:cubicBezTo>
                  <a:cubicBezTo>
                    <a:pt x="57" y="193"/>
                    <a:pt x="57" y="193"/>
                    <a:pt x="57" y="193"/>
                  </a:cubicBezTo>
                  <a:cubicBezTo>
                    <a:pt x="63" y="190"/>
                    <a:pt x="63" y="190"/>
                    <a:pt x="63" y="190"/>
                  </a:cubicBezTo>
                  <a:cubicBezTo>
                    <a:pt x="62" y="188"/>
                    <a:pt x="63" y="185"/>
                    <a:pt x="65" y="184"/>
                  </a:cubicBezTo>
                  <a:cubicBezTo>
                    <a:pt x="68" y="182"/>
                    <a:pt x="72" y="183"/>
                    <a:pt x="73" y="186"/>
                  </a:cubicBezTo>
                  <a:cubicBezTo>
                    <a:pt x="75" y="189"/>
                    <a:pt x="74" y="193"/>
                    <a:pt x="71" y="194"/>
                  </a:cubicBezTo>
                  <a:cubicBezTo>
                    <a:pt x="69" y="195"/>
                    <a:pt x="66" y="195"/>
                    <a:pt x="64" y="193"/>
                  </a:cubicBezTo>
                  <a:cubicBezTo>
                    <a:pt x="59" y="197"/>
                    <a:pt x="59" y="197"/>
                    <a:pt x="59" y="197"/>
                  </a:cubicBezTo>
                  <a:cubicBezTo>
                    <a:pt x="70" y="216"/>
                    <a:pt x="70" y="216"/>
                    <a:pt x="70" y="216"/>
                  </a:cubicBezTo>
                  <a:cubicBezTo>
                    <a:pt x="76" y="213"/>
                    <a:pt x="76" y="213"/>
                    <a:pt x="76" y="213"/>
                  </a:cubicBezTo>
                  <a:cubicBezTo>
                    <a:pt x="75" y="211"/>
                    <a:pt x="76" y="208"/>
                    <a:pt x="78" y="207"/>
                  </a:cubicBezTo>
                  <a:cubicBezTo>
                    <a:pt x="81" y="205"/>
                    <a:pt x="85" y="206"/>
                    <a:pt x="86" y="209"/>
                  </a:cubicBezTo>
                  <a:cubicBezTo>
                    <a:pt x="88" y="212"/>
                    <a:pt x="87" y="215"/>
                    <a:pt x="84" y="217"/>
                  </a:cubicBezTo>
                  <a:cubicBezTo>
                    <a:pt x="82" y="218"/>
                    <a:pt x="79" y="218"/>
                    <a:pt x="77" y="216"/>
                  </a:cubicBezTo>
                  <a:cubicBezTo>
                    <a:pt x="72" y="220"/>
                    <a:pt x="72" y="220"/>
                    <a:pt x="72" y="220"/>
                  </a:cubicBezTo>
                  <a:cubicBezTo>
                    <a:pt x="83" y="239"/>
                    <a:pt x="83" y="239"/>
                    <a:pt x="83" y="239"/>
                  </a:cubicBezTo>
                  <a:cubicBezTo>
                    <a:pt x="88" y="236"/>
                    <a:pt x="88" y="236"/>
                    <a:pt x="88" y="236"/>
                  </a:cubicBezTo>
                  <a:cubicBezTo>
                    <a:pt x="88" y="233"/>
                    <a:pt x="89" y="231"/>
                    <a:pt x="91" y="230"/>
                  </a:cubicBezTo>
                  <a:cubicBezTo>
                    <a:pt x="94" y="228"/>
                    <a:pt x="98" y="229"/>
                    <a:pt x="99" y="232"/>
                  </a:cubicBezTo>
                  <a:cubicBezTo>
                    <a:pt x="101" y="235"/>
                    <a:pt x="100" y="238"/>
                    <a:pt x="97" y="240"/>
                  </a:cubicBezTo>
                  <a:cubicBezTo>
                    <a:pt x="95" y="241"/>
                    <a:pt x="92" y="241"/>
                    <a:pt x="90" y="239"/>
                  </a:cubicBezTo>
                  <a:cubicBezTo>
                    <a:pt x="85" y="242"/>
                    <a:pt x="85" y="242"/>
                    <a:pt x="85" y="242"/>
                  </a:cubicBezTo>
                  <a:cubicBezTo>
                    <a:pt x="96" y="262"/>
                    <a:pt x="96" y="262"/>
                    <a:pt x="96" y="262"/>
                  </a:cubicBezTo>
                  <a:cubicBezTo>
                    <a:pt x="101" y="259"/>
                    <a:pt x="101" y="259"/>
                    <a:pt x="101" y="259"/>
                  </a:cubicBezTo>
                  <a:cubicBezTo>
                    <a:pt x="101" y="256"/>
                    <a:pt x="102" y="254"/>
                    <a:pt x="104" y="253"/>
                  </a:cubicBezTo>
                  <a:cubicBezTo>
                    <a:pt x="107" y="251"/>
                    <a:pt x="111" y="252"/>
                    <a:pt x="112" y="255"/>
                  </a:cubicBezTo>
                  <a:cubicBezTo>
                    <a:pt x="114" y="258"/>
                    <a:pt x="113" y="261"/>
                    <a:pt x="110" y="263"/>
                  </a:cubicBezTo>
                  <a:cubicBezTo>
                    <a:pt x="108" y="264"/>
                    <a:pt x="105" y="264"/>
                    <a:pt x="103" y="262"/>
                  </a:cubicBezTo>
                  <a:cubicBezTo>
                    <a:pt x="98" y="265"/>
                    <a:pt x="98" y="265"/>
                    <a:pt x="98" y="265"/>
                  </a:cubicBezTo>
                  <a:cubicBezTo>
                    <a:pt x="109" y="285"/>
                    <a:pt x="109" y="285"/>
                    <a:pt x="109" y="285"/>
                  </a:cubicBezTo>
                  <a:cubicBezTo>
                    <a:pt x="114" y="282"/>
                    <a:pt x="114" y="282"/>
                    <a:pt x="114" y="282"/>
                  </a:cubicBezTo>
                  <a:cubicBezTo>
                    <a:pt x="114" y="279"/>
                    <a:pt x="115" y="277"/>
                    <a:pt x="117" y="275"/>
                  </a:cubicBezTo>
                  <a:cubicBezTo>
                    <a:pt x="120" y="274"/>
                    <a:pt x="124" y="275"/>
                    <a:pt x="125" y="278"/>
                  </a:cubicBezTo>
                  <a:cubicBezTo>
                    <a:pt x="127" y="280"/>
                    <a:pt x="126" y="284"/>
                    <a:pt x="123" y="286"/>
                  </a:cubicBezTo>
                  <a:cubicBezTo>
                    <a:pt x="121" y="287"/>
                    <a:pt x="118" y="287"/>
                    <a:pt x="116" y="285"/>
                  </a:cubicBezTo>
                  <a:cubicBezTo>
                    <a:pt x="111" y="288"/>
                    <a:pt x="111" y="288"/>
                    <a:pt x="111" y="288"/>
                  </a:cubicBezTo>
                  <a:cubicBezTo>
                    <a:pt x="122" y="308"/>
                    <a:pt x="122" y="308"/>
                    <a:pt x="122" y="308"/>
                  </a:cubicBezTo>
                  <a:cubicBezTo>
                    <a:pt x="127" y="304"/>
                    <a:pt x="127" y="304"/>
                    <a:pt x="127" y="304"/>
                  </a:cubicBezTo>
                  <a:cubicBezTo>
                    <a:pt x="127" y="302"/>
                    <a:pt x="128" y="300"/>
                    <a:pt x="130" y="298"/>
                  </a:cubicBezTo>
                  <a:cubicBezTo>
                    <a:pt x="133" y="297"/>
                    <a:pt x="137" y="298"/>
                    <a:pt x="138" y="300"/>
                  </a:cubicBezTo>
                  <a:cubicBezTo>
                    <a:pt x="140" y="303"/>
                    <a:pt x="139" y="307"/>
                    <a:pt x="136" y="309"/>
                  </a:cubicBezTo>
                  <a:cubicBezTo>
                    <a:pt x="134" y="310"/>
                    <a:pt x="131" y="309"/>
                    <a:pt x="129" y="308"/>
                  </a:cubicBezTo>
                  <a:cubicBezTo>
                    <a:pt x="124" y="311"/>
                    <a:pt x="124" y="311"/>
                    <a:pt x="124" y="311"/>
                  </a:cubicBezTo>
                  <a:cubicBezTo>
                    <a:pt x="128" y="319"/>
                    <a:pt x="128" y="319"/>
                    <a:pt x="128" y="319"/>
                  </a:cubicBezTo>
                  <a:cubicBezTo>
                    <a:pt x="293" y="226"/>
                    <a:pt x="293" y="226"/>
                    <a:pt x="293" y="226"/>
                  </a:cubicBezTo>
                  <a:cubicBezTo>
                    <a:pt x="165" y="0"/>
                    <a:pt x="165" y="0"/>
                    <a:pt x="165" y="0"/>
                  </a:cubicBezTo>
                  <a:lnTo>
                    <a:pt x="0" y="9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8" name="Group 47"/>
            <p:cNvGrpSpPr/>
            <p:nvPr/>
          </p:nvGrpSpPr>
          <p:grpSpPr>
            <a:xfrm>
              <a:off x="3263984" y="4131419"/>
              <a:ext cx="542933" cy="699742"/>
              <a:chOff x="6540101" y="4180200"/>
              <a:chExt cx="542933" cy="699742"/>
            </a:xfrm>
          </p:grpSpPr>
          <p:sp>
            <p:nvSpPr>
              <p:cNvPr id="279" name="Freeform 190"/>
              <p:cNvSpPr>
                <a:spLocks/>
              </p:cNvSpPr>
              <p:nvPr/>
            </p:nvSpPr>
            <p:spPr bwMode="auto">
              <a:xfrm>
                <a:off x="6548532" y="4180200"/>
                <a:ext cx="534502" cy="583400"/>
              </a:xfrm>
              <a:custGeom>
                <a:avLst/>
                <a:gdLst>
                  <a:gd name="T0" fmla="*/ 4 w 292"/>
                  <a:gd name="T1" fmla="*/ 101 h 319"/>
                  <a:gd name="T2" fmla="*/ 13 w 292"/>
                  <a:gd name="T3" fmla="*/ 92 h 319"/>
                  <a:gd name="T4" fmla="*/ 18 w 292"/>
                  <a:gd name="T5" fmla="*/ 102 h 319"/>
                  <a:gd name="T6" fmla="*/ 6 w 292"/>
                  <a:gd name="T7" fmla="*/ 105 h 319"/>
                  <a:gd name="T8" fmla="*/ 23 w 292"/>
                  <a:gd name="T9" fmla="*/ 121 h 319"/>
                  <a:gd name="T10" fmla="*/ 34 w 292"/>
                  <a:gd name="T11" fmla="*/ 117 h 319"/>
                  <a:gd name="T12" fmla="*/ 25 w 292"/>
                  <a:gd name="T13" fmla="*/ 124 h 319"/>
                  <a:gd name="T14" fmla="*/ 30 w 292"/>
                  <a:gd name="T15" fmla="*/ 147 h 319"/>
                  <a:gd name="T16" fmla="*/ 39 w 292"/>
                  <a:gd name="T17" fmla="*/ 138 h 319"/>
                  <a:gd name="T18" fmla="*/ 44 w 292"/>
                  <a:gd name="T19" fmla="*/ 148 h 319"/>
                  <a:gd name="T20" fmla="*/ 32 w 292"/>
                  <a:gd name="T21" fmla="*/ 150 h 319"/>
                  <a:gd name="T22" fmla="*/ 49 w 292"/>
                  <a:gd name="T23" fmla="*/ 167 h 319"/>
                  <a:gd name="T24" fmla="*/ 60 w 292"/>
                  <a:gd name="T25" fmla="*/ 163 h 319"/>
                  <a:gd name="T26" fmla="*/ 51 w 292"/>
                  <a:gd name="T27" fmla="*/ 170 h 319"/>
                  <a:gd name="T28" fmla="*/ 56 w 292"/>
                  <a:gd name="T29" fmla="*/ 193 h 319"/>
                  <a:gd name="T30" fmla="*/ 65 w 292"/>
                  <a:gd name="T31" fmla="*/ 183 h 319"/>
                  <a:gd name="T32" fmla="*/ 70 w 292"/>
                  <a:gd name="T33" fmla="*/ 194 h 319"/>
                  <a:gd name="T34" fmla="*/ 58 w 292"/>
                  <a:gd name="T35" fmla="*/ 196 h 319"/>
                  <a:gd name="T36" fmla="*/ 75 w 292"/>
                  <a:gd name="T37" fmla="*/ 212 h 319"/>
                  <a:gd name="T38" fmla="*/ 86 w 292"/>
                  <a:gd name="T39" fmla="*/ 209 h 319"/>
                  <a:gd name="T40" fmla="*/ 77 w 292"/>
                  <a:gd name="T41" fmla="*/ 216 h 319"/>
                  <a:gd name="T42" fmla="*/ 82 w 292"/>
                  <a:gd name="T43" fmla="*/ 239 h 319"/>
                  <a:gd name="T44" fmla="*/ 91 w 292"/>
                  <a:gd name="T45" fmla="*/ 229 h 319"/>
                  <a:gd name="T46" fmla="*/ 96 w 292"/>
                  <a:gd name="T47" fmla="*/ 239 h 319"/>
                  <a:gd name="T48" fmla="*/ 84 w 292"/>
                  <a:gd name="T49" fmla="*/ 242 h 319"/>
                  <a:gd name="T50" fmla="*/ 101 w 292"/>
                  <a:gd name="T51" fmla="*/ 258 h 319"/>
                  <a:gd name="T52" fmla="*/ 112 w 292"/>
                  <a:gd name="T53" fmla="*/ 254 h 319"/>
                  <a:gd name="T54" fmla="*/ 103 w 292"/>
                  <a:gd name="T55" fmla="*/ 262 h 319"/>
                  <a:gd name="T56" fmla="*/ 108 w 292"/>
                  <a:gd name="T57" fmla="*/ 284 h 319"/>
                  <a:gd name="T58" fmla="*/ 116 w 292"/>
                  <a:gd name="T59" fmla="*/ 275 h 319"/>
                  <a:gd name="T60" fmla="*/ 122 w 292"/>
                  <a:gd name="T61" fmla="*/ 285 h 319"/>
                  <a:gd name="T62" fmla="*/ 110 w 292"/>
                  <a:gd name="T63" fmla="*/ 288 h 319"/>
                  <a:gd name="T64" fmla="*/ 127 w 292"/>
                  <a:gd name="T65" fmla="*/ 304 h 319"/>
                  <a:gd name="T66" fmla="*/ 138 w 292"/>
                  <a:gd name="T67" fmla="*/ 300 h 319"/>
                  <a:gd name="T68" fmla="*/ 129 w 292"/>
                  <a:gd name="T69" fmla="*/ 307 h 319"/>
                  <a:gd name="T70" fmla="*/ 128 w 292"/>
                  <a:gd name="T71" fmla="*/ 319 h 319"/>
                  <a:gd name="T72" fmla="*/ 164 w 292"/>
                  <a:gd name="T7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2" h="319">
                    <a:moveTo>
                      <a:pt x="0" y="93"/>
                    </a:moveTo>
                    <a:cubicBezTo>
                      <a:pt x="4" y="101"/>
                      <a:pt x="4" y="101"/>
                      <a:pt x="4" y="101"/>
                    </a:cubicBezTo>
                    <a:cubicBezTo>
                      <a:pt x="10" y="98"/>
                      <a:pt x="10" y="98"/>
                      <a:pt x="10" y="98"/>
                    </a:cubicBezTo>
                    <a:cubicBezTo>
                      <a:pt x="9" y="96"/>
                      <a:pt x="10" y="93"/>
                      <a:pt x="13" y="92"/>
                    </a:cubicBezTo>
                    <a:cubicBezTo>
                      <a:pt x="15" y="90"/>
                      <a:pt x="19" y="91"/>
                      <a:pt x="21" y="94"/>
                    </a:cubicBezTo>
                    <a:cubicBezTo>
                      <a:pt x="22" y="97"/>
                      <a:pt x="21" y="101"/>
                      <a:pt x="18" y="102"/>
                    </a:cubicBezTo>
                    <a:cubicBezTo>
                      <a:pt x="16" y="104"/>
                      <a:pt x="13" y="103"/>
                      <a:pt x="12" y="102"/>
                    </a:cubicBezTo>
                    <a:cubicBezTo>
                      <a:pt x="6" y="105"/>
                      <a:pt x="6" y="105"/>
                      <a:pt x="6" y="105"/>
                    </a:cubicBezTo>
                    <a:cubicBezTo>
                      <a:pt x="17" y="124"/>
                      <a:pt x="17" y="124"/>
                      <a:pt x="17" y="124"/>
                    </a:cubicBezTo>
                    <a:cubicBezTo>
                      <a:pt x="23" y="121"/>
                      <a:pt x="23" y="121"/>
                      <a:pt x="23" y="121"/>
                    </a:cubicBezTo>
                    <a:cubicBezTo>
                      <a:pt x="22" y="119"/>
                      <a:pt x="23" y="116"/>
                      <a:pt x="26" y="115"/>
                    </a:cubicBezTo>
                    <a:cubicBezTo>
                      <a:pt x="28" y="113"/>
                      <a:pt x="32" y="114"/>
                      <a:pt x="34" y="117"/>
                    </a:cubicBezTo>
                    <a:cubicBezTo>
                      <a:pt x="35" y="120"/>
                      <a:pt x="34" y="123"/>
                      <a:pt x="31" y="125"/>
                    </a:cubicBezTo>
                    <a:cubicBezTo>
                      <a:pt x="29" y="126"/>
                      <a:pt x="26" y="126"/>
                      <a:pt x="25" y="124"/>
                    </a:cubicBezTo>
                    <a:cubicBezTo>
                      <a:pt x="19" y="128"/>
                      <a:pt x="19" y="128"/>
                      <a:pt x="19" y="128"/>
                    </a:cubicBezTo>
                    <a:cubicBezTo>
                      <a:pt x="30" y="147"/>
                      <a:pt x="30" y="147"/>
                      <a:pt x="30" y="147"/>
                    </a:cubicBezTo>
                    <a:cubicBezTo>
                      <a:pt x="36" y="144"/>
                      <a:pt x="36" y="144"/>
                      <a:pt x="36" y="144"/>
                    </a:cubicBezTo>
                    <a:cubicBezTo>
                      <a:pt x="35" y="141"/>
                      <a:pt x="36" y="139"/>
                      <a:pt x="39" y="138"/>
                    </a:cubicBezTo>
                    <a:cubicBezTo>
                      <a:pt x="41" y="136"/>
                      <a:pt x="45" y="137"/>
                      <a:pt x="47" y="140"/>
                    </a:cubicBezTo>
                    <a:cubicBezTo>
                      <a:pt x="48" y="143"/>
                      <a:pt x="47" y="146"/>
                      <a:pt x="44" y="148"/>
                    </a:cubicBezTo>
                    <a:cubicBezTo>
                      <a:pt x="42" y="149"/>
                      <a:pt x="39" y="149"/>
                      <a:pt x="38" y="147"/>
                    </a:cubicBezTo>
                    <a:cubicBezTo>
                      <a:pt x="32" y="150"/>
                      <a:pt x="32" y="150"/>
                      <a:pt x="32" y="150"/>
                    </a:cubicBezTo>
                    <a:cubicBezTo>
                      <a:pt x="43" y="170"/>
                      <a:pt x="43" y="170"/>
                      <a:pt x="43" y="170"/>
                    </a:cubicBezTo>
                    <a:cubicBezTo>
                      <a:pt x="49" y="167"/>
                      <a:pt x="49" y="167"/>
                      <a:pt x="49" y="167"/>
                    </a:cubicBezTo>
                    <a:cubicBezTo>
                      <a:pt x="48" y="164"/>
                      <a:pt x="49" y="162"/>
                      <a:pt x="52" y="161"/>
                    </a:cubicBezTo>
                    <a:cubicBezTo>
                      <a:pt x="54" y="159"/>
                      <a:pt x="58" y="160"/>
                      <a:pt x="60" y="163"/>
                    </a:cubicBezTo>
                    <a:cubicBezTo>
                      <a:pt x="61" y="166"/>
                      <a:pt x="60" y="169"/>
                      <a:pt x="57" y="171"/>
                    </a:cubicBezTo>
                    <a:cubicBezTo>
                      <a:pt x="55" y="172"/>
                      <a:pt x="52" y="172"/>
                      <a:pt x="51" y="170"/>
                    </a:cubicBezTo>
                    <a:cubicBezTo>
                      <a:pt x="45" y="173"/>
                      <a:pt x="45" y="173"/>
                      <a:pt x="45" y="173"/>
                    </a:cubicBezTo>
                    <a:cubicBezTo>
                      <a:pt x="56" y="193"/>
                      <a:pt x="56" y="193"/>
                      <a:pt x="56" y="193"/>
                    </a:cubicBezTo>
                    <a:cubicBezTo>
                      <a:pt x="62" y="190"/>
                      <a:pt x="62" y="190"/>
                      <a:pt x="62" y="190"/>
                    </a:cubicBezTo>
                    <a:cubicBezTo>
                      <a:pt x="61" y="187"/>
                      <a:pt x="62" y="185"/>
                      <a:pt x="65" y="183"/>
                    </a:cubicBezTo>
                    <a:cubicBezTo>
                      <a:pt x="67" y="182"/>
                      <a:pt x="71" y="183"/>
                      <a:pt x="73" y="186"/>
                    </a:cubicBezTo>
                    <a:cubicBezTo>
                      <a:pt x="74" y="189"/>
                      <a:pt x="73" y="192"/>
                      <a:pt x="70" y="194"/>
                    </a:cubicBezTo>
                    <a:cubicBezTo>
                      <a:pt x="68" y="195"/>
                      <a:pt x="65" y="195"/>
                      <a:pt x="64" y="193"/>
                    </a:cubicBezTo>
                    <a:cubicBezTo>
                      <a:pt x="58" y="196"/>
                      <a:pt x="58" y="196"/>
                      <a:pt x="58" y="196"/>
                    </a:cubicBezTo>
                    <a:cubicBezTo>
                      <a:pt x="69" y="216"/>
                      <a:pt x="69" y="216"/>
                      <a:pt x="69" y="216"/>
                    </a:cubicBezTo>
                    <a:cubicBezTo>
                      <a:pt x="75" y="212"/>
                      <a:pt x="75" y="212"/>
                      <a:pt x="75" y="212"/>
                    </a:cubicBezTo>
                    <a:cubicBezTo>
                      <a:pt x="74" y="210"/>
                      <a:pt x="75" y="208"/>
                      <a:pt x="78" y="206"/>
                    </a:cubicBezTo>
                    <a:cubicBezTo>
                      <a:pt x="80" y="205"/>
                      <a:pt x="84" y="206"/>
                      <a:pt x="86" y="209"/>
                    </a:cubicBezTo>
                    <a:cubicBezTo>
                      <a:pt x="87" y="211"/>
                      <a:pt x="86" y="215"/>
                      <a:pt x="83" y="217"/>
                    </a:cubicBezTo>
                    <a:cubicBezTo>
                      <a:pt x="81" y="218"/>
                      <a:pt x="78" y="218"/>
                      <a:pt x="77" y="216"/>
                    </a:cubicBezTo>
                    <a:cubicBezTo>
                      <a:pt x="71" y="219"/>
                      <a:pt x="71" y="219"/>
                      <a:pt x="71" y="219"/>
                    </a:cubicBezTo>
                    <a:cubicBezTo>
                      <a:pt x="82" y="239"/>
                      <a:pt x="82" y="239"/>
                      <a:pt x="82" y="239"/>
                    </a:cubicBezTo>
                    <a:cubicBezTo>
                      <a:pt x="88" y="235"/>
                      <a:pt x="88" y="235"/>
                      <a:pt x="88" y="235"/>
                    </a:cubicBezTo>
                    <a:cubicBezTo>
                      <a:pt x="87" y="233"/>
                      <a:pt x="88" y="230"/>
                      <a:pt x="91" y="229"/>
                    </a:cubicBezTo>
                    <a:cubicBezTo>
                      <a:pt x="93" y="228"/>
                      <a:pt x="97" y="229"/>
                      <a:pt x="99" y="231"/>
                    </a:cubicBezTo>
                    <a:cubicBezTo>
                      <a:pt x="100" y="234"/>
                      <a:pt x="99" y="238"/>
                      <a:pt x="96" y="239"/>
                    </a:cubicBezTo>
                    <a:cubicBezTo>
                      <a:pt x="94" y="241"/>
                      <a:pt x="91" y="240"/>
                      <a:pt x="90" y="239"/>
                    </a:cubicBezTo>
                    <a:cubicBezTo>
                      <a:pt x="84" y="242"/>
                      <a:pt x="84" y="242"/>
                      <a:pt x="84" y="242"/>
                    </a:cubicBezTo>
                    <a:cubicBezTo>
                      <a:pt x="95" y="261"/>
                      <a:pt x="95" y="261"/>
                      <a:pt x="95" y="261"/>
                    </a:cubicBezTo>
                    <a:cubicBezTo>
                      <a:pt x="101" y="258"/>
                      <a:pt x="101" y="258"/>
                      <a:pt x="101" y="258"/>
                    </a:cubicBezTo>
                    <a:cubicBezTo>
                      <a:pt x="100" y="256"/>
                      <a:pt x="101" y="253"/>
                      <a:pt x="103" y="252"/>
                    </a:cubicBezTo>
                    <a:cubicBezTo>
                      <a:pt x="106" y="250"/>
                      <a:pt x="110" y="251"/>
                      <a:pt x="112" y="254"/>
                    </a:cubicBezTo>
                    <a:cubicBezTo>
                      <a:pt x="113" y="257"/>
                      <a:pt x="112" y="261"/>
                      <a:pt x="109" y="262"/>
                    </a:cubicBezTo>
                    <a:cubicBezTo>
                      <a:pt x="107" y="264"/>
                      <a:pt x="104" y="263"/>
                      <a:pt x="103" y="262"/>
                    </a:cubicBezTo>
                    <a:cubicBezTo>
                      <a:pt x="97" y="265"/>
                      <a:pt x="97" y="265"/>
                      <a:pt x="97" y="265"/>
                    </a:cubicBezTo>
                    <a:cubicBezTo>
                      <a:pt x="108" y="284"/>
                      <a:pt x="108" y="284"/>
                      <a:pt x="108" y="284"/>
                    </a:cubicBezTo>
                    <a:cubicBezTo>
                      <a:pt x="114" y="281"/>
                      <a:pt x="114" y="281"/>
                      <a:pt x="114" y="281"/>
                    </a:cubicBezTo>
                    <a:cubicBezTo>
                      <a:pt x="113" y="279"/>
                      <a:pt x="114" y="276"/>
                      <a:pt x="116" y="275"/>
                    </a:cubicBezTo>
                    <a:cubicBezTo>
                      <a:pt x="119" y="273"/>
                      <a:pt x="123" y="274"/>
                      <a:pt x="125" y="277"/>
                    </a:cubicBezTo>
                    <a:cubicBezTo>
                      <a:pt x="126" y="280"/>
                      <a:pt x="125" y="284"/>
                      <a:pt x="122" y="285"/>
                    </a:cubicBezTo>
                    <a:cubicBezTo>
                      <a:pt x="120" y="287"/>
                      <a:pt x="117" y="286"/>
                      <a:pt x="116" y="285"/>
                    </a:cubicBezTo>
                    <a:cubicBezTo>
                      <a:pt x="110" y="288"/>
                      <a:pt x="110" y="288"/>
                      <a:pt x="110" y="288"/>
                    </a:cubicBezTo>
                    <a:cubicBezTo>
                      <a:pt x="121" y="307"/>
                      <a:pt x="121" y="307"/>
                      <a:pt x="121" y="307"/>
                    </a:cubicBezTo>
                    <a:cubicBezTo>
                      <a:pt x="127" y="304"/>
                      <a:pt x="127" y="304"/>
                      <a:pt x="127" y="304"/>
                    </a:cubicBezTo>
                    <a:cubicBezTo>
                      <a:pt x="126" y="302"/>
                      <a:pt x="127" y="299"/>
                      <a:pt x="129" y="298"/>
                    </a:cubicBezTo>
                    <a:cubicBezTo>
                      <a:pt x="132" y="296"/>
                      <a:pt x="136" y="297"/>
                      <a:pt x="138" y="300"/>
                    </a:cubicBezTo>
                    <a:cubicBezTo>
                      <a:pt x="139" y="303"/>
                      <a:pt x="138" y="307"/>
                      <a:pt x="135" y="308"/>
                    </a:cubicBezTo>
                    <a:cubicBezTo>
                      <a:pt x="133" y="309"/>
                      <a:pt x="130" y="309"/>
                      <a:pt x="129" y="307"/>
                    </a:cubicBezTo>
                    <a:cubicBezTo>
                      <a:pt x="123" y="311"/>
                      <a:pt x="123" y="311"/>
                      <a:pt x="123" y="311"/>
                    </a:cubicBezTo>
                    <a:cubicBezTo>
                      <a:pt x="128" y="319"/>
                      <a:pt x="128" y="319"/>
                      <a:pt x="128" y="319"/>
                    </a:cubicBezTo>
                    <a:cubicBezTo>
                      <a:pt x="292" y="225"/>
                      <a:pt x="292" y="225"/>
                      <a:pt x="292" y="225"/>
                    </a:cubicBezTo>
                    <a:cubicBezTo>
                      <a:pt x="164" y="0"/>
                      <a:pt x="164" y="0"/>
                      <a:pt x="164" y="0"/>
                    </a:cubicBezTo>
                    <a:lnTo>
                      <a:pt x="0" y="9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192"/>
              <p:cNvSpPr>
                <a:spLocks/>
              </p:cNvSpPr>
              <p:nvPr/>
            </p:nvSpPr>
            <p:spPr bwMode="auto">
              <a:xfrm>
                <a:off x="6769414" y="4723133"/>
                <a:ext cx="256291" cy="146693"/>
              </a:xfrm>
              <a:custGeom>
                <a:avLst/>
                <a:gdLst>
                  <a:gd name="T0" fmla="*/ 0 w 152"/>
                  <a:gd name="T1" fmla="*/ 86 h 87"/>
                  <a:gd name="T2" fmla="*/ 150 w 152"/>
                  <a:gd name="T3" fmla="*/ 0 h 87"/>
                  <a:gd name="T4" fmla="*/ 152 w 152"/>
                  <a:gd name="T5" fmla="*/ 1 h 87"/>
                  <a:gd name="T6" fmla="*/ 0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0" y="0"/>
                    </a:lnTo>
                    <a:lnTo>
                      <a:pt x="152" y="1"/>
                    </a:lnTo>
                    <a:lnTo>
                      <a:pt x="0"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193"/>
              <p:cNvSpPr>
                <a:spLocks/>
              </p:cNvSpPr>
              <p:nvPr/>
            </p:nvSpPr>
            <p:spPr bwMode="auto">
              <a:xfrm>
                <a:off x="6755925" y="4701213"/>
                <a:ext cx="256291" cy="146693"/>
              </a:xfrm>
              <a:custGeom>
                <a:avLst/>
                <a:gdLst>
                  <a:gd name="T0" fmla="*/ 0 w 152"/>
                  <a:gd name="T1" fmla="*/ 86 h 87"/>
                  <a:gd name="T2" fmla="*/ 151 w 152"/>
                  <a:gd name="T3" fmla="*/ 0 h 87"/>
                  <a:gd name="T4" fmla="*/ 152 w 152"/>
                  <a:gd name="T5" fmla="*/ 1 h 87"/>
                  <a:gd name="T6" fmla="*/ 1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1" y="0"/>
                    </a:lnTo>
                    <a:lnTo>
                      <a:pt x="152" y="1"/>
                    </a:lnTo>
                    <a:lnTo>
                      <a:pt x="1"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194"/>
              <p:cNvSpPr>
                <a:spLocks/>
              </p:cNvSpPr>
              <p:nvPr/>
            </p:nvSpPr>
            <p:spPr bwMode="auto">
              <a:xfrm>
                <a:off x="6742436" y="4679293"/>
                <a:ext cx="256291" cy="146693"/>
              </a:xfrm>
              <a:custGeom>
                <a:avLst/>
                <a:gdLst>
                  <a:gd name="T0" fmla="*/ 0 w 152"/>
                  <a:gd name="T1" fmla="*/ 86 h 87"/>
                  <a:gd name="T2" fmla="*/ 152 w 152"/>
                  <a:gd name="T3" fmla="*/ 0 h 87"/>
                  <a:gd name="T4" fmla="*/ 152 w 152"/>
                  <a:gd name="T5" fmla="*/ 1 h 87"/>
                  <a:gd name="T6" fmla="*/ 1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2" y="0"/>
                    </a:lnTo>
                    <a:lnTo>
                      <a:pt x="152" y="1"/>
                    </a:lnTo>
                    <a:lnTo>
                      <a:pt x="1"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195"/>
              <p:cNvSpPr>
                <a:spLocks/>
              </p:cNvSpPr>
              <p:nvPr/>
            </p:nvSpPr>
            <p:spPr bwMode="auto">
              <a:xfrm>
                <a:off x="6732320" y="4657374"/>
                <a:ext cx="256291" cy="146693"/>
              </a:xfrm>
              <a:custGeom>
                <a:avLst/>
                <a:gdLst>
                  <a:gd name="T0" fmla="*/ 0 w 152"/>
                  <a:gd name="T1" fmla="*/ 86 h 87"/>
                  <a:gd name="T2" fmla="*/ 151 w 152"/>
                  <a:gd name="T3" fmla="*/ 0 h 87"/>
                  <a:gd name="T4" fmla="*/ 152 w 152"/>
                  <a:gd name="T5" fmla="*/ 1 h 87"/>
                  <a:gd name="T6" fmla="*/ 0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1" y="0"/>
                    </a:lnTo>
                    <a:lnTo>
                      <a:pt x="152" y="1"/>
                    </a:lnTo>
                    <a:lnTo>
                      <a:pt x="0"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196"/>
              <p:cNvSpPr>
                <a:spLocks/>
              </p:cNvSpPr>
              <p:nvPr/>
            </p:nvSpPr>
            <p:spPr bwMode="auto">
              <a:xfrm>
                <a:off x="6718831" y="4637140"/>
                <a:ext cx="256291" cy="146693"/>
              </a:xfrm>
              <a:custGeom>
                <a:avLst/>
                <a:gdLst>
                  <a:gd name="T0" fmla="*/ 0 w 152"/>
                  <a:gd name="T1" fmla="*/ 86 h 87"/>
                  <a:gd name="T2" fmla="*/ 151 w 152"/>
                  <a:gd name="T3" fmla="*/ 0 h 87"/>
                  <a:gd name="T4" fmla="*/ 152 w 152"/>
                  <a:gd name="T5" fmla="*/ 0 h 87"/>
                  <a:gd name="T6" fmla="*/ 1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1" y="0"/>
                    </a:lnTo>
                    <a:lnTo>
                      <a:pt x="152" y="0"/>
                    </a:lnTo>
                    <a:lnTo>
                      <a:pt x="1"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197"/>
              <p:cNvSpPr>
                <a:spLocks/>
              </p:cNvSpPr>
              <p:nvPr/>
            </p:nvSpPr>
            <p:spPr bwMode="auto">
              <a:xfrm>
                <a:off x="6707028" y="4615220"/>
                <a:ext cx="256291" cy="146693"/>
              </a:xfrm>
              <a:custGeom>
                <a:avLst/>
                <a:gdLst>
                  <a:gd name="T0" fmla="*/ 0 w 152"/>
                  <a:gd name="T1" fmla="*/ 86 h 87"/>
                  <a:gd name="T2" fmla="*/ 152 w 152"/>
                  <a:gd name="T3" fmla="*/ 0 h 87"/>
                  <a:gd name="T4" fmla="*/ 152 w 152"/>
                  <a:gd name="T5" fmla="*/ 1 h 87"/>
                  <a:gd name="T6" fmla="*/ 1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2" y="0"/>
                    </a:lnTo>
                    <a:lnTo>
                      <a:pt x="152" y="1"/>
                    </a:lnTo>
                    <a:lnTo>
                      <a:pt x="1"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198"/>
              <p:cNvSpPr>
                <a:spLocks/>
              </p:cNvSpPr>
              <p:nvPr/>
            </p:nvSpPr>
            <p:spPr bwMode="auto">
              <a:xfrm>
                <a:off x="6695225" y="4593301"/>
                <a:ext cx="254605" cy="146693"/>
              </a:xfrm>
              <a:custGeom>
                <a:avLst/>
                <a:gdLst>
                  <a:gd name="T0" fmla="*/ 0 w 151"/>
                  <a:gd name="T1" fmla="*/ 86 h 87"/>
                  <a:gd name="T2" fmla="*/ 151 w 151"/>
                  <a:gd name="T3" fmla="*/ 0 h 87"/>
                  <a:gd name="T4" fmla="*/ 151 w 151"/>
                  <a:gd name="T5" fmla="*/ 1 h 87"/>
                  <a:gd name="T6" fmla="*/ 0 w 151"/>
                  <a:gd name="T7" fmla="*/ 87 h 87"/>
                  <a:gd name="T8" fmla="*/ 0 w 151"/>
                  <a:gd name="T9" fmla="*/ 86 h 87"/>
                </a:gdLst>
                <a:ahLst/>
                <a:cxnLst>
                  <a:cxn ang="0">
                    <a:pos x="T0" y="T1"/>
                  </a:cxn>
                  <a:cxn ang="0">
                    <a:pos x="T2" y="T3"/>
                  </a:cxn>
                  <a:cxn ang="0">
                    <a:pos x="T4" y="T5"/>
                  </a:cxn>
                  <a:cxn ang="0">
                    <a:pos x="T6" y="T7"/>
                  </a:cxn>
                  <a:cxn ang="0">
                    <a:pos x="T8" y="T9"/>
                  </a:cxn>
                </a:cxnLst>
                <a:rect l="0" t="0" r="r" b="b"/>
                <a:pathLst>
                  <a:path w="151" h="87">
                    <a:moveTo>
                      <a:pt x="0" y="86"/>
                    </a:moveTo>
                    <a:lnTo>
                      <a:pt x="151" y="0"/>
                    </a:lnTo>
                    <a:lnTo>
                      <a:pt x="151" y="1"/>
                    </a:lnTo>
                    <a:lnTo>
                      <a:pt x="0"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199"/>
              <p:cNvSpPr>
                <a:spLocks/>
              </p:cNvSpPr>
              <p:nvPr/>
            </p:nvSpPr>
            <p:spPr bwMode="auto">
              <a:xfrm>
                <a:off x="6683422" y="4571381"/>
                <a:ext cx="256291" cy="146693"/>
              </a:xfrm>
              <a:custGeom>
                <a:avLst/>
                <a:gdLst>
                  <a:gd name="T0" fmla="*/ 0 w 152"/>
                  <a:gd name="T1" fmla="*/ 86 h 87"/>
                  <a:gd name="T2" fmla="*/ 150 w 152"/>
                  <a:gd name="T3" fmla="*/ 0 h 87"/>
                  <a:gd name="T4" fmla="*/ 152 w 152"/>
                  <a:gd name="T5" fmla="*/ 1 h 87"/>
                  <a:gd name="T6" fmla="*/ 0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0" y="0"/>
                    </a:lnTo>
                    <a:lnTo>
                      <a:pt x="152" y="1"/>
                    </a:lnTo>
                    <a:lnTo>
                      <a:pt x="0"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200"/>
              <p:cNvSpPr>
                <a:spLocks/>
              </p:cNvSpPr>
              <p:nvPr/>
            </p:nvSpPr>
            <p:spPr bwMode="auto">
              <a:xfrm>
                <a:off x="6669933" y="4549461"/>
                <a:ext cx="256291" cy="146693"/>
              </a:xfrm>
              <a:custGeom>
                <a:avLst/>
                <a:gdLst>
                  <a:gd name="T0" fmla="*/ 0 w 152"/>
                  <a:gd name="T1" fmla="*/ 86 h 87"/>
                  <a:gd name="T2" fmla="*/ 151 w 152"/>
                  <a:gd name="T3" fmla="*/ 0 h 87"/>
                  <a:gd name="T4" fmla="*/ 152 w 152"/>
                  <a:gd name="T5" fmla="*/ 1 h 87"/>
                  <a:gd name="T6" fmla="*/ 1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1" y="0"/>
                    </a:lnTo>
                    <a:lnTo>
                      <a:pt x="152" y="1"/>
                    </a:lnTo>
                    <a:lnTo>
                      <a:pt x="1"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201"/>
              <p:cNvSpPr>
                <a:spLocks/>
              </p:cNvSpPr>
              <p:nvPr/>
            </p:nvSpPr>
            <p:spPr bwMode="auto">
              <a:xfrm>
                <a:off x="6656444" y="4527542"/>
                <a:ext cx="256291" cy="146693"/>
              </a:xfrm>
              <a:custGeom>
                <a:avLst/>
                <a:gdLst>
                  <a:gd name="T0" fmla="*/ 0 w 152"/>
                  <a:gd name="T1" fmla="*/ 87 h 87"/>
                  <a:gd name="T2" fmla="*/ 152 w 152"/>
                  <a:gd name="T3" fmla="*/ 0 h 87"/>
                  <a:gd name="T4" fmla="*/ 152 w 152"/>
                  <a:gd name="T5" fmla="*/ 1 h 87"/>
                  <a:gd name="T6" fmla="*/ 1 w 152"/>
                  <a:gd name="T7" fmla="*/ 87 h 87"/>
                  <a:gd name="T8" fmla="*/ 0 w 152"/>
                  <a:gd name="T9" fmla="*/ 87 h 87"/>
                </a:gdLst>
                <a:ahLst/>
                <a:cxnLst>
                  <a:cxn ang="0">
                    <a:pos x="T0" y="T1"/>
                  </a:cxn>
                  <a:cxn ang="0">
                    <a:pos x="T2" y="T3"/>
                  </a:cxn>
                  <a:cxn ang="0">
                    <a:pos x="T4" y="T5"/>
                  </a:cxn>
                  <a:cxn ang="0">
                    <a:pos x="T6" y="T7"/>
                  </a:cxn>
                  <a:cxn ang="0">
                    <a:pos x="T8" y="T9"/>
                  </a:cxn>
                </a:cxnLst>
                <a:rect l="0" t="0" r="r" b="b"/>
                <a:pathLst>
                  <a:path w="152" h="87">
                    <a:moveTo>
                      <a:pt x="0" y="87"/>
                    </a:moveTo>
                    <a:lnTo>
                      <a:pt x="152" y="0"/>
                    </a:lnTo>
                    <a:lnTo>
                      <a:pt x="152" y="1"/>
                    </a:lnTo>
                    <a:lnTo>
                      <a:pt x="1" y="87"/>
                    </a:lnTo>
                    <a:lnTo>
                      <a:pt x="0" y="87"/>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202"/>
              <p:cNvSpPr>
                <a:spLocks/>
              </p:cNvSpPr>
              <p:nvPr/>
            </p:nvSpPr>
            <p:spPr bwMode="auto">
              <a:xfrm>
                <a:off x="6646327" y="4507308"/>
                <a:ext cx="256291" cy="146693"/>
              </a:xfrm>
              <a:custGeom>
                <a:avLst/>
                <a:gdLst>
                  <a:gd name="T0" fmla="*/ 0 w 152"/>
                  <a:gd name="T1" fmla="*/ 86 h 87"/>
                  <a:gd name="T2" fmla="*/ 151 w 152"/>
                  <a:gd name="T3" fmla="*/ 0 h 87"/>
                  <a:gd name="T4" fmla="*/ 152 w 152"/>
                  <a:gd name="T5" fmla="*/ 1 h 87"/>
                  <a:gd name="T6" fmla="*/ 0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1" y="0"/>
                    </a:lnTo>
                    <a:lnTo>
                      <a:pt x="152" y="1"/>
                    </a:lnTo>
                    <a:lnTo>
                      <a:pt x="0"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203"/>
              <p:cNvSpPr>
                <a:spLocks/>
              </p:cNvSpPr>
              <p:nvPr/>
            </p:nvSpPr>
            <p:spPr bwMode="auto">
              <a:xfrm>
                <a:off x="6632838" y="4485389"/>
                <a:ext cx="256291" cy="146693"/>
              </a:xfrm>
              <a:custGeom>
                <a:avLst/>
                <a:gdLst>
                  <a:gd name="T0" fmla="*/ 0 w 152"/>
                  <a:gd name="T1" fmla="*/ 86 h 87"/>
                  <a:gd name="T2" fmla="*/ 151 w 152"/>
                  <a:gd name="T3" fmla="*/ 0 h 87"/>
                  <a:gd name="T4" fmla="*/ 152 w 152"/>
                  <a:gd name="T5" fmla="*/ 1 h 87"/>
                  <a:gd name="T6" fmla="*/ 1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1" y="0"/>
                    </a:lnTo>
                    <a:lnTo>
                      <a:pt x="152" y="1"/>
                    </a:lnTo>
                    <a:lnTo>
                      <a:pt x="1"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204"/>
              <p:cNvSpPr>
                <a:spLocks/>
              </p:cNvSpPr>
              <p:nvPr/>
            </p:nvSpPr>
            <p:spPr bwMode="auto">
              <a:xfrm>
                <a:off x="6621035" y="4463469"/>
                <a:ext cx="256291" cy="146693"/>
              </a:xfrm>
              <a:custGeom>
                <a:avLst/>
                <a:gdLst>
                  <a:gd name="T0" fmla="*/ 0 w 152"/>
                  <a:gd name="T1" fmla="*/ 86 h 87"/>
                  <a:gd name="T2" fmla="*/ 152 w 152"/>
                  <a:gd name="T3" fmla="*/ 0 h 87"/>
                  <a:gd name="T4" fmla="*/ 152 w 152"/>
                  <a:gd name="T5" fmla="*/ 1 h 87"/>
                  <a:gd name="T6" fmla="*/ 1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2" y="0"/>
                    </a:lnTo>
                    <a:lnTo>
                      <a:pt x="152" y="1"/>
                    </a:lnTo>
                    <a:lnTo>
                      <a:pt x="1"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206"/>
              <p:cNvSpPr>
                <a:spLocks/>
              </p:cNvSpPr>
              <p:nvPr/>
            </p:nvSpPr>
            <p:spPr bwMode="auto">
              <a:xfrm>
                <a:off x="6609232" y="4441549"/>
                <a:ext cx="254605" cy="146693"/>
              </a:xfrm>
              <a:custGeom>
                <a:avLst/>
                <a:gdLst>
                  <a:gd name="T0" fmla="*/ 0 w 151"/>
                  <a:gd name="T1" fmla="*/ 86 h 87"/>
                  <a:gd name="T2" fmla="*/ 151 w 151"/>
                  <a:gd name="T3" fmla="*/ 0 h 87"/>
                  <a:gd name="T4" fmla="*/ 151 w 151"/>
                  <a:gd name="T5" fmla="*/ 1 h 87"/>
                  <a:gd name="T6" fmla="*/ 0 w 151"/>
                  <a:gd name="T7" fmla="*/ 87 h 87"/>
                  <a:gd name="T8" fmla="*/ 0 w 151"/>
                  <a:gd name="T9" fmla="*/ 86 h 87"/>
                </a:gdLst>
                <a:ahLst/>
                <a:cxnLst>
                  <a:cxn ang="0">
                    <a:pos x="T0" y="T1"/>
                  </a:cxn>
                  <a:cxn ang="0">
                    <a:pos x="T2" y="T3"/>
                  </a:cxn>
                  <a:cxn ang="0">
                    <a:pos x="T4" y="T5"/>
                  </a:cxn>
                  <a:cxn ang="0">
                    <a:pos x="T6" y="T7"/>
                  </a:cxn>
                  <a:cxn ang="0">
                    <a:pos x="T8" y="T9"/>
                  </a:cxn>
                </a:cxnLst>
                <a:rect l="0" t="0" r="r" b="b"/>
                <a:pathLst>
                  <a:path w="151" h="87">
                    <a:moveTo>
                      <a:pt x="0" y="86"/>
                    </a:moveTo>
                    <a:lnTo>
                      <a:pt x="151" y="0"/>
                    </a:lnTo>
                    <a:lnTo>
                      <a:pt x="151" y="1"/>
                    </a:lnTo>
                    <a:lnTo>
                      <a:pt x="0"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207"/>
              <p:cNvSpPr>
                <a:spLocks/>
              </p:cNvSpPr>
              <p:nvPr/>
            </p:nvSpPr>
            <p:spPr bwMode="auto">
              <a:xfrm>
                <a:off x="6597429" y="4419630"/>
                <a:ext cx="256291" cy="146693"/>
              </a:xfrm>
              <a:custGeom>
                <a:avLst/>
                <a:gdLst>
                  <a:gd name="T0" fmla="*/ 0 w 152"/>
                  <a:gd name="T1" fmla="*/ 86 h 87"/>
                  <a:gd name="T2" fmla="*/ 150 w 152"/>
                  <a:gd name="T3" fmla="*/ 0 h 87"/>
                  <a:gd name="T4" fmla="*/ 152 w 152"/>
                  <a:gd name="T5" fmla="*/ 1 h 87"/>
                  <a:gd name="T6" fmla="*/ 0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0" y="0"/>
                    </a:lnTo>
                    <a:lnTo>
                      <a:pt x="152" y="1"/>
                    </a:lnTo>
                    <a:lnTo>
                      <a:pt x="0"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208"/>
              <p:cNvSpPr>
                <a:spLocks/>
              </p:cNvSpPr>
              <p:nvPr/>
            </p:nvSpPr>
            <p:spPr bwMode="auto">
              <a:xfrm>
                <a:off x="6583940" y="4399396"/>
                <a:ext cx="256291" cy="146693"/>
              </a:xfrm>
              <a:custGeom>
                <a:avLst/>
                <a:gdLst>
                  <a:gd name="T0" fmla="*/ 0 w 152"/>
                  <a:gd name="T1" fmla="*/ 86 h 87"/>
                  <a:gd name="T2" fmla="*/ 151 w 152"/>
                  <a:gd name="T3" fmla="*/ 0 h 87"/>
                  <a:gd name="T4" fmla="*/ 152 w 152"/>
                  <a:gd name="T5" fmla="*/ 0 h 87"/>
                  <a:gd name="T6" fmla="*/ 1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1" y="0"/>
                    </a:lnTo>
                    <a:lnTo>
                      <a:pt x="152" y="0"/>
                    </a:lnTo>
                    <a:lnTo>
                      <a:pt x="1"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209"/>
              <p:cNvSpPr>
                <a:spLocks/>
              </p:cNvSpPr>
              <p:nvPr/>
            </p:nvSpPr>
            <p:spPr bwMode="auto">
              <a:xfrm>
                <a:off x="6570451" y="4377476"/>
                <a:ext cx="256291" cy="146693"/>
              </a:xfrm>
              <a:custGeom>
                <a:avLst/>
                <a:gdLst>
                  <a:gd name="T0" fmla="*/ 0 w 152"/>
                  <a:gd name="T1" fmla="*/ 86 h 87"/>
                  <a:gd name="T2" fmla="*/ 152 w 152"/>
                  <a:gd name="T3" fmla="*/ 0 h 87"/>
                  <a:gd name="T4" fmla="*/ 152 w 152"/>
                  <a:gd name="T5" fmla="*/ 1 h 87"/>
                  <a:gd name="T6" fmla="*/ 1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2" y="0"/>
                    </a:lnTo>
                    <a:lnTo>
                      <a:pt x="152" y="1"/>
                    </a:lnTo>
                    <a:lnTo>
                      <a:pt x="1"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210"/>
              <p:cNvSpPr>
                <a:spLocks/>
              </p:cNvSpPr>
              <p:nvPr/>
            </p:nvSpPr>
            <p:spPr bwMode="auto">
              <a:xfrm>
                <a:off x="6560335" y="4355557"/>
                <a:ext cx="256291" cy="146693"/>
              </a:xfrm>
              <a:custGeom>
                <a:avLst/>
                <a:gdLst>
                  <a:gd name="T0" fmla="*/ 0 w 152"/>
                  <a:gd name="T1" fmla="*/ 86 h 87"/>
                  <a:gd name="T2" fmla="*/ 151 w 152"/>
                  <a:gd name="T3" fmla="*/ 0 h 87"/>
                  <a:gd name="T4" fmla="*/ 152 w 152"/>
                  <a:gd name="T5" fmla="*/ 1 h 87"/>
                  <a:gd name="T6" fmla="*/ 0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1" y="0"/>
                    </a:lnTo>
                    <a:lnTo>
                      <a:pt x="152" y="1"/>
                    </a:lnTo>
                    <a:lnTo>
                      <a:pt x="0"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211"/>
              <p:cNvSpPr>
                <a:spLocks/>
              </p:cNvSpPr>
              <p:nvPr/>
            </p:nvSpPr>
            <p:spPr bwMode="auto">
              <a:xfrm>
                <a:off x="6546846" y="4333637"/>
                <a:ext cx="256291" cy="146693"/>
              </a:xfrm>
              <a:custGeom>
                <a:avLst/>
                <a:gdLst>
                  <a:gd name="T0" fmla="*/ 0 w 152"/>
                  <a:gd name="T1" fmla="*/ 86 h 87"/>
                  <a:gd name="T2" fmla="*/ 151 w 152"/>
                  <a:gd name="T3" fmla="*/ 0 h 87"/>
                  <a:gd name="T4" fmla="*/ 152 w 152"/>
                  <a:gd name="T5" fmla="*/ 1 h 87"/>
                  <a:gd name="T6" fmla="*/ 1 w 152"/>
                  <a:gd name="T7" fmla="*/ 87 h 87"/>
                  <a:gd name="T8" fmla="*/ 0 w 152"/>
                  <a:gd name="T9" fmla="*/ 86 h 87"/>
                </a:gdLst>
                <a:ahLst/>
                <a:cxnLst>
                  <a:cxn ang="0">
                    <a:pos x="T0" y="T1"/>
                  </a:cxn>
                  <a:cxn ang="0">
                    <a:pos x="T2" y="T3"/>
                  </a:cxn>
                  <a:cxn ang="0">
                    <a:pos x="T4" y="T5"/>
                  </a:cxn>
                  <a:cxn ang="0">
                    <a:pos x="T6" y="T7"/>
                  </a:cxn>
                  <a:cxn ang="0">
                    <a:pos x="T8" y="T9"/>
                  </a:cxn>
                </a:cxnLst>
                <a:rect l="0" t="0" r="r" b="b"/>
                <a:pathLst>
                  <a:path w="152" h="87">
                    <a:moveTo>
                      <a:pt x="0" y="86"/>
                    </a:moveTo>
                    <a:lnTo>
                      <a:pt x="151" y="0"/>
                    </a:lnTo>
                    <a:lnTo>
                      <a:pt x="152" y="1"/>
                    </a:lnTo>
                    <a:lnTo>
                      <a:pt x="1" y="87"/>
                    </a:lnTo>
                    <a:lnTo>
                      <a:pt x="0" y="86"/>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212"/>
              <p:cNvSpPr>
                <a:spLocks/>
              </p:cNvSpPr>
              <p:nvPr/>
            </p:nvSpPr>
            <p:spPr bwMode="auto">
              <a:xfrm>
                <a:off x="6540101" y="4466841"/>
                <a:ext cx="236058" cy="413101"/>
              </a:xfrm>
              <a:custGeom>
                <a:avLst/>
                <a:gdLst>
                  <a:gd name="T0" fmla="*/ 139 w 140"/>
                  <a:gd name="T1" fmla="*/ 245 h 245"/>
                  <a:gd name="T2" fmla="*/ 140 w 140"/>
                  <a:gd name="T3" fmla="*/ 245 h 245"/>
                  <a:gd name="T4" fmla="*/ 1 w 140"/>
                  <a:gd name="T5" fmla="*/ 0 h 245"/>
                  <a:gd name="T6" fmla="*/ 0 w 140"/>
                  <a:gd name="T7" fmla="*/ 1 h 245"/>
                  <a:gd name="T8" fmla="*/ 139 w 140"/>
                  <a:gd name="T9" fmla="*/ 245 h 245"/>
                </a:gdLst>
                <a:ahLst/>
                <a:cxnLst>
                  <a:cxn ang="0">
                    <a:pos x="T0" y="T1"/>
                  </a:cxn>
                  <a:cxn ang="0">
                    <a:pos x="T2" y="T3"/>
                  </a:cxn>
                  <a:cxn ang="0">
                    <a:pos x="T4" y="T5"/>
                  </a:cxn>
                  <a:cxn ang="0">
                    <a:pos x="T6" y="T7"/>
                  </a:cxn>
                  <a:cxn ang="0">
                    <a:pos x="T8" y="T9"/>
                  </a:cxn>
                </a:cxnLst>
                <a:rect l="0" t="0" r="r" b="b"/>
                <a:pathLst>
                  <a:path w="140" h="245">
                    <a:moveTo>
                      <a:pt x="139" y="245"/>
                    </a:moveTo>
                    <a:lnTo>
                      <a:pt x="140" y="245"/>
                    </a:lnTo>
                    <a:lnTo>
                      <a:pt x="1" y="0"/>
                    </a:lnTo>
                    <a:lnTo>
                      <a:pt x="0" y="1"/>
                    </a:lnTo>
                    <a:lnTo>
                      <a:pt x="139" y="245"/>
                    </a:lnTo>
                    <a:close/>
                  </a:path>
                </a:pathLst>
              </a:custGeom>
              <a:solidFill>
                <a:srgbClr val="2D688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00" name="Group 299"/>
              <p:cNvGrpSpPr/>
              <p:nvPr/>
            </p:nvGrpSpPr>
            <p:grpSpPr>
              <a:xfrm>
                <a:off x="6892502" y="4331951"/>
                <a:ext cx="59014" cy="512583"/>
                <a:chOff x="6892502" y="4331951"/>
                <a:chExt cx="59014" cy="512583"/>
              </a:xfrm>
            </p:grpSpPr>
            <p:sp>
              <p:nvSpPr>
                <p:cNvPr id="301" name="Freeform 213"/>
                <p:cNvSpPr>
                  <a:spLocks/>
                </p:cNvSpPr>
                <p:nvPr/>
              </p:nvSpPr>
              <p:spPr bwMode="auto">
                <a:xfrm>
                  <a:off x="6900932" y="4331951"/>
                  <a:ext cx="50584" cy="111284"/>
                </a:xfrm>
                <a:custGeom>
                  <a:avLst/>
                  <a:gdLst>
                    <a:gd name="T0" fmla="*/ 27 w 28"/>
                    <a:gd name="T1" fmla="*/ 47 h 61"/>
                    <a:gd name="T2" fmla="*/ 13 w 28"/>
                    <a:gd name="T3" fmla="*/ 61 h 61"/>
                    <a:gd name="T4" fmla="*/ 0 w 28"/>
                    <a:gd name="T5" fmla="*/ 47 h 61"/>
                    <a:gd name="T6" fmla="*/ 0 w 28"/>
                    <a:gd name="T7" fmla="*/ 14 h 61"/>
                    <a:gd name="T8" fmla="*/ 14 w 28"/>
                    <a:gd name="T9" fmla="*/ 0 h 61"/>
                    <a:gd name="T10" fmla="*/ 28 w 28"/>
                    <a:gd name="T11" fmla="*/ 14 h 61"/>
                    <a:gd name="T12" fmla="*/ 27 w 28"/>
                    <a:gd name="T13" fmla="*/ 47 h 61"/>
                  </a:gdLst>
                  <a:ahLst/>
                  <a:cxnLst>
                    <a:cxn ang="0">
                      <a:pos x="T0" y="T1"/>
                    </a:cxn>
                    <a:cxn ang="0">
                      <a:pos x="T2" y="T3"/>
                    </a:cxn>
                    <a:cxn ang="0">
                      <a:pos x="T4" y="T5"/>
                    </a:cxn>
                    <a:cxn ang="0">
                      <a:pos x="T6" y="T7"/>
                    </a:cxn>
                    <a:cxn ang="0">
                      <a:pos x="T8" y="T9"/>
                    </a:cxn>
                    <a:cxn ang="0">
                      <a:pos x="T10" y="T11"/>
                    </a:cxn>
                    <a:cxn ang="0">
                      <a:pos x="T12" y="T13"/>
                    </a:cxn>
                  </a:cxnLst>
                  <a:rect l="0" t="0" r="r" b="b"/>
                  <a:pathLst>
                    <a:path w="28" h="61">
                      <a:moveTo>
                        <a:pt x="27" y="47"/>
                      </a:moveTo>
                      <a:cubicBezTo>
                        <a:pt x="27" y="55"/>
                        <a:pt x="21" y="61"/>
                        <a:pt x="13" y="61"/>
                      </a:cubicBezTo>
                      <a:cubicBezTo>
                        <a:pt x="6" y="61"/>
                        <a:pt x="0" y="54"/>
                        <a:pt x="0" y="47"/>
                      </a:cubicBezTo>
                      <a:cubicBezTo>
                        <a:pt x="0" y="14"/>
                        <a:pt x="0" y="14"/>
                        <a:pt x="0" y="14"/>
                      </a:cubicBezTo>
                      <a:cubicBezTo>
                        <a:pt x="1" y="6"/>
                        <a:pt x="7" y="0"/>
                        <a:pt x="14" y="0"/>
                      </a:cubicBezTo>
                      <a:cubicBezTo>
                        <a:pt x="22" y="0"/>
                        <a:pt x="28" y="7"/>
                        <a:pt x="28" y="14"/>
                      </a:cubicBezTo>
                      <a:lnTo>
                        <a:pt x="27" y="4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02" name="Freeform 214"/>
                <p:cNvSpPr>
                  <a:spLocks/>
                </p:cNvSpPr>
                <p:nvPr/>
              </p:nvSpPr>
              <p:spPr bwMode="auto">
                <a:xfrm>
                  <a:off x="6892502" y="4401082"/>
                  <a:ext cx="57328" cy="381065"/>
                </a:xfrm>
                <a:custGeom>
                  <a:avLst/>
                  <a:gdLst>
                    <a:gd name="T0" fmla="*/ 31 w 34"/>
                    <a:gd name="T1" fmla="*/ 226 h 226"/>
                    <a:gd name="T2" fmla="*/ 0 w 34"/>
                    <a:gd name="T3" fmla="*/ 225 h 226"/>
                    <a:gd name="T4" fmla="*/ 5 w 34"/>
                    <a:gd name="T5" fmla="*/ 0 h 226"/>
                    <a:gd name="T6" fmla="*/ 34 w 34"/>
                    <a:gd name="T7" fmla="*/ 1 h 226"/>
                    <a:gd name="T8" fmla="*/ 31 w 34"/>
                    <a:gd name="T9" fmla="*/ 226 h 226"/>
                  </a:gdLst>
                  <a:ahLst/>
                  <a:cxnLst>
                    <a:cxn ang="0">
                      <a:pos x="T0" y="T1"/>
                    </a:cxn>
                    <a:cxn ang="0">
                      <a:pos x="T2" y="T3"/>
                    </a:cxn>
                    <a:cxn ang="0">
                      <a:pos x="T4" y="T5"/>
                    </a:cxn>
                    <a:cxn ang="0">
                      <a:pos x="T6" y="T7"/>
                    </a:cxn>
                    <a:cxn ang="0">
                      <a:pos x="T8" y="T9"/>
                    </a:cxn>
                  </a:cxnLst>
                  <a:rect l="0" t="0" r="r" b="b"/>
                  <a:pathLst>
                    <a:path w="34" h="226">
                      <a:moveTo>
                        <a:pt x="31" y="226"/>
                      </a:moveTo>
                      <a:lnTo>
                        <a:pt x="0" y="225"/>
                      </a:lnTo>
                      <a:lnTo>
                        <a:pt x="5" y="0"/>
                      </a:lnTo>
                      <a:lnTo>
                        <a:pt x="34" y="1"/>
                      </a:lnTo>
                      <a:lnTo>
                        <a:pt x="31" y="226"/>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215"/>
                <p:cNvSpPr>
                  <a:spLocks/>
                </p:cNvSpPr>
                <p:nvPr/>
              </p:nvSpPr>
              <p:spPr bwMode="auto">
                <a:xfrm>
                  <a:off x="6912735" y="4401082"/>
                  <a:ext cx="37095" cy="381065"/>
                </a:xfrm>
                <a:custGeom>
                  <a:avLst/>
                  <a:gdLst>
                    <a:gd name="T0" fmla="*/ 5 w 22"/>
                    <a:gd name="T1" fmla="*/ 0 h 226"/>
                    <a:gd name="T2" fmla="*/ 0 w 22"/>
                    <a:gd name="T3" fmla="*/ 225 h 226"/>
                    <a:gd name="T4" fmla="*/ 19 w 22"/>
                    <a:gd name="T5" fmla="*/ 226 h 226"/>
                    <a:gd name="T6" fmla="*/ 22 w 22"/>
                    <a:gd name="T7" fmla="*/ 1 h 226"/>
                    <a:gd name="T8" fmla="*/ 5 w 22"/>
                    <a:gd name="T9" fmla="*/ 0 h 226"/>
                  </a:gdLst>
                  <a:ahLst/>
                  <a:cxnLst>
                    <a:cxn ang="0">
                      <a:pos x="T0" y="T1"/>
                    </a:cxn>
                    <a:cxn ang="0">
                      <a:pos x="T2" y="T3"/>
                    </a:cxn>
                    <a:cxn ang="0">
                      <a:pos x="T4" y="T5"/>
                    </a:cxn>
                    <a:cxn ang="0">
                      <a:pos x="T6" y="T7"/>
                    </a:cxn>
                    <a:cxn ang="0">
                      <a:pos x="T8" y="T9"/>
                    </a:cxn>
                  </a:cxnLst>
                  <a:rect l="0" t="0" r="r" b="b"/>
                  <a:pathLst>
                    <a:path w="22" h="226">
                      <a:moveTo>
                        <a:pt x="5" y="0"/>
                      </a:moveTo>
                      <a:lnTo>
                        <a:pt x="0" y="225"/>
                      </a:lnTo>
                      <a:lnTo>
                        <a:pt x="19" y="226"/>
                      </a:lnTo>
                      <a:lnTo>
                        <a:pt x="22" y="1"/>
                      </a:lnTo>
                      <a:lnTo>
                        <a:pt x="5"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304" name="Freeform 216"/>
                <p:cNvSpPr>
                  <a:spLocks/>
                </p:cNvSpPr>
                <p:nvPr/>
              </p:nvSpPr>
              <p:spPr bwMode="auto">
                <a:xfrm>
                  <a:off x="6932969" y="4402768"/>
                  <a:ext cx="16861" cy="379379"/>
                </a:xfrm>
                <a:custGeom>
                  <a:avLst/>
                  <a:gdLst>
                    <a:gd name="T0" fmla="*/ 4 w 10"/>
                    <a:gd name="T1" fmla="*/ 0 h 225"/>
                    <a:gd name="T2" fmla="*/ 0 w 10"/>
                    <a:gd name="T3" fmla="*/ 225 h 225"/>
                    <a:gd name="T4" fmla="*/ 7 w 10"/>
                    <a:gd name="T5" fmla="*/ 225 h 225"/>
                    <a:gd name="T6" fmla="*/ 10 w 10"/>
                    <a:gd name="T7" fmla="*/ 0 h 225"/>
                    <a:gd name="T8" fmla="*/ 4 w 10"/>
                    <a:gd name="T9" fmla="*/ 0 h 225"/>
                  </a:gdLst>
                  <a:ahLst/>
                  <a:cxnLst>
                    <a:cxn ang="0">
                      <a:pos x="T0" y="T1"/>
                    </a:cxn>
                    <a:cxn ang="0">
                      <a:pos x="T2" y="T3"/>
                    </a:cxn>
                    <a:cxn ang="0">
                      <a:pos x="T4" y="T5"/>
                    </a:cxn>
                    <a:cxn ang="0">
                      <a:pos x="T6" y="T7"/>
                    </a:cxn>
                    <a:cxn ang="0">
                      <a:pos x="T8" y="T9"/>
                    </a:cxn>
                  </a:cxnLst>
                  <a:rect l="0" t="0" r="r" b="b"/>
                  <a:pathLst>
                    <a:path w="10" h="225">
                      <a:moveTo>
                        <a:pt x="4" y="0"/>
                      </a:moveTo>
                      <a:lnTo>
                        <a:pt x="0" y="225"/>
                      </a:lnTo>
                      <a:lnTo>
                        <a:pt x="7" y="225"/>
                      </a:lnTo>
                      <a:lnTo>
                        <a:pt x="10" y="0"/>
                      </a:lnTo>
                      <a:lnTo>
                        <a:pt x="4" y="0"/>
                      </a:ln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217"/>
                <p:cNvSpPr>
                  <a:spLocks/>
                </p:cNvSpPr>
                <p:nvPr/>
              </p:nvSpPr>
              <p:spPr bwMode="auto">
                <a:xfrm>
                  <a:off x="6892502" y="4780461"/>
                  <a:ext cx="52270" cy="64073"/>
                </a:xfrm>
                <a:custGeom>
                  <a:avLst/>
                  <a:gdLst>
                    <a:gd name="T0" fmla="*/ 31 w 31"/>
                    <a:gd name="T1" fmla="*/ 1 h 38"/>
                    <a:gd name="T2" fmla="*/ 15 w 31"/>
                    <a:gd name="T3" fmla="*/ 38 h 38"/>
                    <a:gd name="T4" fmla="*/ 0 w 31"/>
                    <a:gd name="T5" fmla="*/ 0 h 38"/>
                    <a:gd name="T6" fmla="*/ 31 w 31"/>
                    <a:gd name="T7" fmla="*/ 1 h 38"/>
                  </a:gdLst>
                  <a:ahLst/>
                  <a:cxnLst>
                    <a:cxn ang="0">
                      <a:pos x="T0" y="T1"/>
                    </a:cxn>
                    <a:cxn ang="0">
                      <a:pos x="T2" y="T3"/>
                    </a:cxn>
                    <a:cxn ang="0">
                      <a:pos x="T4" y="T5"/>
                    </a:cxn>
                    <a:cxn ang="0">
                      <a:pos x="T6" y="T7"/>
                    </a:cxn>
                  </a:cxnLst>
                  <a:rect l="0" t="0" r="r" b="b"/>
                  <a:pathLst>
                    <a:path w="31" h="38">
                      <a:moveTo>
                        <a:pt x="31" y="1"/>
                      </a:moveTo>
                      <a:lnTo>
                        <a:pt x="15" y="38"/>
                      </a:lnTo>
                      <a:lnTo>
                        <a:pt x="0" y="0"/>
                      </a:lnTo>
                      <a:lnTo>
                        <a:pt x="31" y="1"/>
                      </a:lnTo>
                      <a:close/>
                    </a:path>
                  </a:pathLst>
                </a:custGeom>
                <a:solidFill>
                  <a:srgbClr val="F9D5B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218"/>
                <p:cNvSpPr>
                  <a:spLocks/>
                </p:cNvSpPr>
                <p:nvPr/>
              </p:nvSpPr>
              <p:spPr bwMode="auto">
                <a:xfrm>
                  <a:off x="6911049" y="4827673"/>
                  <a:ext cx="13489" cy="16861"/>
                </a:xfrm>
                <a:custGeom>
                  <a:avLst/>
                  <a:gdLst>
                    <a:gd name="T0" fmla="*/ 0 w 8"/>
                    <a:gd name="T1" fmla="*/ 0 h 10"/>
                    <a:gd name="T2" fmla="*/ 4 w 8"/>
                    <a:gd name="T3" fmla="*/ 10 h 10"/>
                    <a:gd name="T4" fmla="*/ 8 w 8"/>
                    <a:gd name="T5" fmla="*/ 0 h 10"/>
                    <a:gd name="T6" fmla="*/ 0 w 8"/>
                    <a:gd name="T7" fmla="*/ 0 h 10"/>
                  </a:gdLst>
                  <a:ahLst/>
                  <a:cxnLst>
                    <a:cxn ang="0">
                      <a:pos x="T0" y="T1"/>
                    </a:cxn>
                    <a:cxn ang="0">
                      <a:pos x="T2" y="T3"/>
                    </a:cxn>
                    <a:cxn ang="0">
                      <a:pos x="T4" y="T5"/>
                    </a:cxn>
                    <a:cxn ang="0">
                      <a:pos x="T6" y="T7"/>
                    </a:cxn>
                  </a:cxnLst>
                  <a:rect l="0" t="0" r="r" b="b"/>
                  <a:pathLst>
                    <a:path w="8" h="10">
                      <a:moveTo>
                        <a:pt x="0" y="0"/>
                      </a:moveTo>
                      <a:lnTo>
                        <a:pt x="4" y="10"/>
                      </a:lnTo>
                      <a:lnTo>
                        <a:pt x="8" y="0"/>
                      </a:lnTo>
                      <a:lnTo>
                        <a:pt x="0" y="0"/>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7" name="Freeform 219"/>
                <p:cNvSpPr>
                  <a:spLocks/>
                </p:cNvSpPr>
                <p:nvPr/>
              </p:nvSpPr>
              <p:spPr bwMode="auto">
                <a:xfrm>
                  <a:off x="6899246" y="4396024"/>
                  <a:ext cx="52270" cy="11803"/>
                </a:xfrm>
                <a:custGeom>
                  <a:avLst/>
                  <a:gdLst>
                    <a:gd name="T0" fmla="*/ 29 w 29"/>
                    <a:gd name="T1" fmla="*/ 6 h 7"/>
                    <a:gd name="T2" fmla="*/ 28 w 29"/>
                    <a:gd name="T3" fmla="*/ 7 h 7"/>
                    <a:gd name="T4" fmla="*/ 1 w 29"/>
                    <a:gd name="T5" fmla="*/ 7 h 7"/>
                    <a:gd name="T6" fmla="*/ 0 w 29"/>
                    <a:gd name="T7" fmla="*/ 5 h 7"/>
                    <a:gd name="T8" fmla="*/ 0 w 29"/>
                    <a:gd name="T9" fmla="*/ 1 h 7"/>
                    <a:gd name="T10" fmla="*/ 1 w 29"/>
                    <a:gd name="T11" fmla="*/ 0 h 7"/>
                    <a:gd name="T12" fmla="*/ 28 w 29"/>
                    <a:gd name="T13" fmla="*/ 0 h 7"/>
                    <a:gd name="T14" fmla="*/ 29 w 29"/>
                    <a:gd name="T15" fmla="*/ 2 h 7"/>
                    <a:gd name="T16" fmla="*/ 29 w 29"/>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7">
                      <a:moveTo>
                        <a:pt x="29" y="6"/>
                      </a:moveTo>
                      <a:cubicBezTo>
                        <a:pt x="29" y="7"/>
                        <a:pt x="29" y="7"/>
                        <a:pt x="28" y="7"/>
                      </a:cubicBezTo>
                      <a:cubicBezTo>
                        <a:pt x="1" y="7"/>
                        <a:pt x="1" y="7"/>
                        <a:pt x="1" y="7"/>
                      </a:cubicBezTo>
                      <a:cubicBezTo>
                        <a:pt x="0" y="7"/>
                        <a:pt x="0" y="6"/>
                        <a:pt x="0" y="5"/>
                      </a:cubicBezTo>
                      <a:cubicBezTo>
                        <a:pt x="0" y="1"/>
                        <a:pt x="0" y="1"/>
                        <a:pt x="0" y="1"/>
                      </a:cubicBezTo>
                      <a:cubicBezTo>
                        <a:pt x="0" y="0"/>
                        <a:pt x="1" y="0"/>
                        <a:pt x="1" y="0"/>
                      </a:cubicBezTo>
                      <a:cubicBezTo>
                        <a:pt x="28" y="0"/>
                        <a:pt x="28" y="0"/>
                        <a:pt x="28" y="0"/>
                      </a:cubicBezTo>
                      <a:cubicBezTo>
                        <a:pt x="29" y="0"/>
                        <a:pt x="29" y="1"/>
                        <a:pt x="29" y="2"/>
                      </a:cubicBezTo>
                      <a:lnTo>
                        <a:pt x="29" y="6"/>
                      </a:lnTo>
                      <a:close/>
                    </a:path>
                  </a:pathLst>
                </a:custGeom>
                <a:solidFill>
                  <a:srgbClr val="CBCBC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220"/>
                <p:cNvSpPr>
                  <a:spLocks/>
                </p:cNvSpPr>
                <p:nvPr/>
              </p:nvSpPr>
              <p:spPr bwMode="auto">
                <a:xfrm>
                  <a:off x="6939713" y="4396024"/>
                  <a:ext cx="11803" cy="11803"/>
                </a:xfrm>
                <a:custGeom>
                  <a:avLst/>
                  <a:gdLst>
                    <a:gd name="T0" fmla="*/ 6 w 7"/>
                    <a:gd name="T1" fmla="*/ 0 h 7"/>
                    <a:gd name="T2" fmla="*/ 0 w 7"/>
                    <a:gd name="T3" fmla="*/ 0 h 7"/>
                    <a:gd name="T4" fmla="*/ 0 w 7"/>
                    <a:gd name="T5" fmla="*/ 7 h 7"/>
                    <a:gd name="T6" fmla="*/ 6 w 7"/>
                    <a:gd name="T7" fmla="*/ 7 h 7"/>
                    <a:gd name="T8" fmla="*/ 7 w 7"/>
                    <a:gd name="T9" fmla="*/ 6 h 7"/>
                    <a:gd name="T10" fmla="*/ 7 w 7"/>
                    <a:gd name="T11" fmla="*/ 2 h 7"/>
                    <a:gd name="T12" fmla="*/ 6 w 7"/>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0"/>
                      </a:moveTo>
                      <a:cubicBezTo>
                        <a:pt x="0" y="0"/>
                        <a:pt x="0" y="0"/>
                        <a:pt x="0" y="0"/>
                      </a:cubicBezTo>
                      <a:cubicBezTo>
                        <a:pt x="0" y="7"/>
                        <a:pt x="0" y="7"/>
                        <a:pt x="0" y="7"/>
                      </a:cubicBezTo>
                      <a:cubicBezTo>
                        <a:pt x="6" y="7"/>
                        <a:pt x="6" y="7"/>
                        <a:pt x="6" y="7"/>
                      </a:cubicBezTo>
                      <a:cubicBezTo>
                        <a:pt x="7" y="7"/>
                        <a:pt x="7" y="7"/>
                        <a:pt x="7" y="6"/>
                      </a:cubicBezTo>
                      <a:cubicBezTo>
                        <a:pt x="7" y="2"/>
                        <a:pt x="7" y="2"/>
                        <a:pt x="7" y="2"/>
                      </a:cubicBezTo>
                      <a:cubicBezTo>
                        <a:pt x="7" y="1"/>
                        <a:pt x="7" y="0"/>
                        <a:pt x="6" y="0"/>
                      </a:cubicBezTo>
                      <a:close/>
                    </a:path>
                  </a:pathLst>
                </a:custGeom>
                <a:solidFill>
                  <a:srgbClr val="98989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9" name="Group 48"/>
            <p:cNvGrpSpPr/>
            <p:nvPr/>
          </p:nvGrpSpPr>
          <p:grpSpPr>
            <a:xfrm>
              <a:off x="5995511" y="1167206"/>
              <a:ext cx="1227500" cy="1633858"/>
              <a:chOff x="9271628" y="1215987"/>
              <a:chExt cx="1227500" cy="1633858"/>
            </a:xfrm>
          </p:grpSpPr>
          <p:sp>
            <p:nvSpPr>
              <p:cNvPr id="258" name="Freeform 429"/>
              <p:cNvSpPr>
                <a:spLocks/>
              </p:cNvSpPr>
              <p:nvPr/>
            </p:nvSpPr>
            <p:spPr bwMode="auto">
              <a:xfrm>
                <a:off x="9300292" y="1770723"/>
                <a:ext cx="436707" cy="689626"/>
              </a:xfrm>
              <a:custGeom>
                <a:avLst/>
                <a:gdLst>
                  <a:gd name="T0" fmla="*/ 208 w 239"/>
                  <a:gd name="T1" fmla="*/ 165 h 377"/>
                  <a:gd name="T2" fmla="*/ 207 w 239"/>
                  <a:gd name="T3" fmla="*/ 7 h 377"/>
                  <a:gd name="T4" fmla="*/ 81 w 239"/>
                  <a:gd name="T5" fmla="*/ 103 h 377"/>
                  <a:gd name="T6" fmla="*/ 6 w 239"/>
                  <a:gd name="T7" fmla="*/ 351 h 377"/>
                  <a:gd name="T8" fmla="*/ 32 w 239"/>
                  <a:gd name="T9" fmla="*/ 364 h 377"/>
                  <a:gd name="T10" fmla="*/ 59 w 239"/>
                  <a:gd name="T11" fmla="*/ 377 h 377"/>
                  <a:gd name="T12" fmla="*/ 208 w 239"/>
                  <a:gd name="T13" fmla="*/ 165 h 377"/>
                </a:gdLst>
                <a:ahLst/>
                <a:cxnLst>
                  <a:cxn ang="0">
                    <a:pos x="T0" y="T1"/>
                  </a:cxn>
                  <a:cxn ang="0">
                    <a:pos x="T2" y="T3"/>
                  </a:cxn>
                  <a:cxn ang="0">
                    <a:pos x="T4" y="T5"/>
                  </a:cxn>
                  <a:cxn ang="0">
                    <a:pos x="T6" y="T7"/>
                  </a:cxn>
                  <a:cxn ang="0">
                    <a:pos x="T8" y="T9"/>
                  </a:cxn>
                  <a:cxn ang="0">
                    <a:pos x="T10" y="T11"/>
                  </a:cxn>
                  <a:cxn ang="0">
                    <a:pos x="T12" y="T13"/>
                  </a:cxn>
                </a:cxnLst>
                <a:rect l="0" t="0" r="r" b="b"/>
                <a:pathLst>
                  <a:path w="239" h="377">
                    <a:moveTo>
                      <a:pt x="208" y="165"/>
                    </a:moveTo>
                    <a:cubicBezTo>
                      <a:pt x="239" y="38"/>
                      <a:pt x="207" y="7"/>
                      <a:pt x="207" y="7"/>
                    </a:cubicBezTo>
                    <a:cubicBezTo>
                      <a:pt x="207" y="7"/>
                      <a:pt x="162" y="0"/>
                      <a:pt x="81" y="103"/>
                    </a:cubicBezTo>
                    <a:cubicBezTo>
                      <a:pt x="0" y="205"/>
                      <a:pt x="6" y="351"/>
                      <a:pt x="6" y="351"/>
                    </a:cubicBezTo>
                    <a:cubicBezTo>
                      <a:pt x="32" y="364"/>
                      <a:pt x="32" y="364"/>
                      <a:pt x="32" y="364"/>
                    </a:cubicBezTo>
                    <a:cubicBezTo>
                      <a:pt x="59" y="377"/>
                      <a:pt x="59" y="377"/>
                      <a:pt x="59" y="377"/>
                    </a:cubicBezTo>
                    <a:cubicBezTo>
                      <a:pt x="59" y="377"/>
                      <a:pt x="178" y="292"/>
                      <a:pt x="208" y="165"/>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430"/>
              <p:cNvSpPr>
                <a:spLocks/>
              </p:cNvSpPr>
              <p:nvPr/>
            </p:nvSpPr>
            <p:spPr bwMode="auto">
              <a:xfrm>
                <a:off x="9317153" y="2279934"/>
                <a:ext cx="190532" cy="106226"/>
              </a:xfrm>
              <a:custGeom>
                <a:avLst/>
                <a:gdLst>
                  <a:gd name="T0" fmla="*/ 97 w 104"/>
                  <a:gd name="T1" fmla="*/ 58 h 58"/>
                  <a:gd name="T2" fmla="*/ 104 w 104"/>
                  <a:gd name="T3" fmla="*/ 50 h 58"/>
                  <a:gd name="T4" fmla="*/ 2 w 104"/>
                  <a:gd name="T5" fmla="*/ 0 h 58"/>
                  <a:gd name="T6" fmla="*/ 0 w 104"/>
                  <a:gd name="T7" fmla="*/ 11 h 58"/>
                  <a:gd name="T8" fmla="*/ 97 w 104"/>
                  <a:gd name="T9" fmla="*/ 58 h 58"/>
                </a:gdLst>
                <a:ahLst/>
                <a:cxnLst>
                  <a:cxn ang="0">
                    <a:pos x="T0" y="T1"/>
                  </a:cxn>
                  <a:cxn ang="0">
                    <a:pos x="T2" y="T3"/>
                  </a:cxn>
                  <a:cxn ang="0">
                    <a:pos x="T4" y="T5"/>
                  </a:cxn>
                  <a:cxn ang="0">
                    <a:pos x="T6" y="T7"/>
                  </a:cxn>
                  <a:cxn ang="0">
                    <a:pos x="T8" y="T9"/>
                  </a:cxn>
                </a:cxnLst>
                <a:rect l="0" t="0" r="r" b="b"/>
                <a:pathLst>
                  <a:path w="104" h="58">
                    <a:moveTo>
                      <a:pt x="97" y="58"/>
                    </a:moveTo>
                    <a:cubicBezTo>
                      <a:pt x="99" y="55"/>
                      <a:pt x="102" y="53"/>
                      <a:pt x="104" y="50"/>
                    </a:cubicBezTo>
                    <a:cubicBezTo>
                      <a:pt x="2" y="0"/>
                      <a:pt x="2" y="0"/>
                      <a:pt x="2" y="0"/>
                    </a:cubicBezTo>
                    <a:cubicBezTo>
                      <a:pt x="1" y="4"/>
                      <a:pt x="1" y="7"/>
                      <a:pt x="0" y="11"/>
                    </a:cubicBezTo>
                    <a:lnTo>
                      <a:pt x="97" y="58"/>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431"/>
              <p:cNvSpPr>
                <a:spLocks/>
              </p:cNvSpPr>
              <p:nvPr/>
            </p:nvSpPr>
            <p:spPr bwMode="auto">
              <a:xfrm>
                <a:off x="9310409" y="2328832"/>
                <a:ext cx="161868" cy="97795"/>
              </a:xfrm>
              <a:custGeom>
                <a:avLst/>
                <a:gdLst>
                  <a:gd name="T0" fmla="*/ 77 w 88"/>
                  <a:gd name="T1" fmla="*/ 53 h 53"/>
                  <a:gd name="T2" fmla="*/ 88 w 88"/>
                  <a:gd name="T3" fmla="*/ 42 h 53"/>
                  <a:gd name="T4" fmla="*/ 1 w 88"/>
                  <a:gd name="T5" fmla="*/ 0 h 53"/>
                  <a:gd name="T6" fmla="*/ 0 w 88"/>
                  <a:gd name="T7" fmla="*/ 15 h 53"/>
                  <a:gd name="T8" fmla="*/ 77 w 88"/>
                  <a:gd name="T9" fmla="*/ 53 h 53"/>
                </a:gdLst>
                <a:ahLst/>
                <a:cxnLst>
                  <a:cxn ang="0">
                    <a:pos x="T0" y="T1"/>
                  </a:cxn>
                  <a:cxn ang="0">
                    <a:pos x="T2" y="T3"/>
                  </a:cxn>
                  <a:cxn ang="0">
                    <a:pos x="T4" y="T5"/>
                  </a:cxn>
                  <a:cxn ang="0">
                    <a:pos x="T6" y="T7"/>
                  </a:cxn>
                  <a:cxn ang="0">
                    <a:pos x="T8" y="T9"/>
                  </a:cxn>
                </a:cxnLst>
                <a:rect l="0" t="0" r="r" b="b"/>
                <a:pathLst>
                  <a:path w="88" h="53">
                    <a:moveTo>
                      <a:pt x="77" y="53"/>
                    </a:moveTo>
                    <a:cubicBezTo>
                      <a:pt x="80" y="49"/>
                      <a:pt x="84" y="46"/>
                      <a:pt x="88" y="42"/>
                    </a:cubicBezTo>
                    <a:cubicBezTo>
                      <a:pt x="1" y="0"/>
                      <a:pt x="1" y="0"/>
                      <a:pt x="1" y="0"/>
                    </a:cubicBezTo>
                    <a:cubicBezTo>
                      <a:pt x="1" y="6"/>
                      <a:pt x="1" y="11"/>
                      <a:pt x="0" y="15"/>
                    </a:cubicBezTo>
                    <a:lnTo>
                      <a:pt x="77" y="53"/>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432"/>
              <p:cNvSpPr>
                <a:spLocks/>
              </p:cNvSpPr>
              <p:nvPr/>
            </p:nvSpPr>
            <p:spPr bwMode="auto">
              <a:xfrm>
                <a:off x="9323898" y="2210803"/>
                <a:ext cx="230999" cy="138262"/>
              </a:xfrm>
              <a:custGeom>
                <a:avLst/>
                <a:gdLst>
                  <a:gd name="T0" fmla="*/ 111 w 126"/>
                  <a:gd name="T1" fmla="*/ 76 h 76"/>
                  <a:gd name="T2" fmla="*/ 126 w 126"/>
                  <a:gd name="T3" fmla="*/ 59 h 76"/>
                  <a:gd name="T4" fmla="*/ 5 w 126"/>
                  <a:gd name="T5" fmla="*/ 0 h 76"/>
                  <a:gd name="T6" fmla="*/ 0 w 126"/>
                  <a:gd name="T7" fmla="*/ 22 h 76"/>
                  <a:gd name="T8" fmla="*/ 111 w 126"/>
                  <a:gd name="T9" fmla="*/ 76 h 76"/>
                </a:gdLst>
                <a:ahLst/>
                <a:cxnLst>
                  <a:cxn ang="0">
                    <a:pos x="T0" y="T1"/>
                  </a:cxn>
                  <a:cxn ang="0">
                    <a:pos x="T2" y="T3"/>
                  </a:cxn>
                  <a:cxn ang="0">
                    <a:pos x="T4" y="T5"/>
                  </a:cxn>
                  <a:cxn ang="0">
                    <a:pos x="T6" y="T7"/>
                  </a:cxn>
                  <a:cxn ang="0">
                    <a:pos x="T8" y="T9"/>
                  </a:cxn>
                </a:cxnLst>
                <a:rect l="0" t="0" r="r" b="b"/>
                <a:pathLst>
                  <a:path w="126" h="76">
                    <a:moveTo>
                      <a:pt x="111" y="76"/>
                    </a:moveTo>
                    <a:cubicBezTo>
                      <a:pt x="116" y="71"/>
                      <a:pt x="121" y="65"/>
                      <a:pt x="126" y="59"/>
                    </a:cubicBezTo>
                    <a:cubicBezTo>
                      <a:pt x="5" y="0"/>
                      <a:pt x="5" y="0"/>
                      <a:pt x="5" y="0"/>
                    </a:cubicBezTo>
                    <a:cubicBezTo>
                      <a:pt x="3" y="8"/>
                      <a:pt x="2" y="15"/>
                      <a:pt x="0" y="22"/>
                    </a:cubicBezTo>
                    <a:lnTo>
                      <a:pt x="111" y="76"/>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433"/>
              <p:cNvSpPr>
                <a:spLocks/>
              </p:cNvSpPr>
              <p:nvPr/>
            </p:nvSpPr>
            <p:spPr bwMode="auto">
              <a:xfrm>
                <a:off x="9271628" y="2413138"/>
                <a:ext cx="138262" cy="107912"/>
              </a:xfrm>
              <a:custGeom>
                <a:avLst/>
                <a:gdLst>
                  <a:gd name="T0" fmla="*/ 73 w 82"/>
                  <a:gd name="T1" fmla="*/ 64 h 64"/>
                  <a:gd name="T2" fmla="*/ 0 w 82"/>
                  <a:gd name="T3" fmla="*/ 28 h 64"/>
                  <a:gd name="T4" fmla="*/ 23 w 82"/>
                  <a:gd name="T5" fmla="*/ 0 h 64"/>
                  <a:gd name="T6" fmla="*/ 82 w 82"/>
                  <a:gd name="T7" fmla="*/ 28 h 64"/>
                  <a:gd name="T8" fmla="*/ 73 w 82"/>
                  <a:gd name="T9" fmla="*/ 64 h 64"/>
                </a:gdLst>
                <a:ahLst/>
                <a:cxnLst>
                  <a:cxn ang="0">
                    <a:pos x="T0" y="T1"/>
                  </a:cxn>
                  <a:cxn ang="0">
                    <a:pos x="T2" y="T3"/>
                  </a:cxn>
                  <a:cxn ang="0">
                    <a:pos x="T4" y="T5"/>
                  </a:cxn>
                  <a:cxn ang="0">
                    <a:pos x="T6" y="T7"/>
                  </a:cxn>
                  <a:cxn ang="0">
                    <a:pos x="T8" y="T9"/>
                  </a:cxn>
                </a:cxnLst>
                <a:rect l="0" t="0" r="r" b="b"/>
                <a:pathLst>
                  <a:path w="82" h="64">
                    <a:moveTo>
                      <a:pt x="73" y="64"/>
                    </a:moveTo>
                    <a:lnTo>
                      <a:pt x="0" y="28"/>
                    </a:lnTo>
                    <a:lnTo>
                      <a:pt x="23" y="0"/>
                    </a:lnTo>
                    <a:lnTo>
                      <a:pt x="82" y="28"/>
                    </a:lnTo>
                    <a:lnTo>
                      <a:pt x="73" y="64"/>
                    </a:lnTo>
                    <a:close/>
                  </a:path>
                </a:pathLst>
              </a:custGeom>
              <a:solidFill>
                <a:schemeClr val="accent4">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434"/>
              <p:cNvSpPr>
                <a:spLocks/>
              </p:cNvSpPr>
              <p:nvPr/>
            </p:nvSpPr>
            <p:spPr bwMode="auto">
              <a:xfrm>
                <a:off x="9974743" y="2101204"/>
                <a:ext cx="438393" cy="689626"/>
              </a:xfrm>
              <a:custGeom>
                <a:avLst/>
                <a:gdLst>
                  <a:gd name="T0" fmla="*/ 81 w 239"/>
                  <a:gd name="T1" fmla="*/ 102 h 376"/>
                  <a:gd name="T2" fmla="*/ 206 w 239"/>
                  <a:gd name="T3" fmla="*/ 6 h 376"/>
                  <a:gd name="T4" fmla="*/ 208 w 239"/>
                  <a:gd name="T5" fmla="*/ 164 h 376"/>
                  <a:gd name="T6" fmla="*/ 59 w 239"/>
                  <a:gd name="T7" fmla="*/ 376 h 376"/>
                  <a:gd name="T8" fmla="*/ 32 w 239"/>
                  <a:gd name="T9" fmla="*/ 363 h 376"/>
                  <a:gd name="T10" fmla="*/ 5 w 239"/>
                  <a:gd name="T11" fmla="*/ 350 h 376"/>
                  <a:gd name="T12" fmla="*/ 81 w 239"/>
                  <a:gd name="T13" fmla="*/ 102 h 376"/>
                </a:gdLst>
                <a:ahLst/>
                <a:cxnLst>
                  <a:cxn ang="0">
                    <a:pos x="T0" y="T1"/>
                  </a:cxn>
                  <a:cxn ang="0">
                    <a:pos x="T2" y="T3"/>
                  </a:cxn>
                  <a:cxn ang="0">
                    <a:pos x="T4" y="T5"/>
                  </a:cxn>
                  <a:cxn ang="0">
                    <a:pos x="T6" y="T7"/>
                  </a:cxn>
                  <a:cxn ang="0">
                    <a:pos x="T8" y="T9"/>
                  </a:cxn>
                  <a:cxn ang="0">
                    <a:pos x="T10" y="T11"/>
                  </a:cxn>
                  <a:cxn ang="0">
                    <a:pos x="T12" y="T13"/>
                  </a:cxn>
                </a:cxnLst>
                <a:rect l="0" t="0" r="r" b="b"/>
                <a:pathLst>
                  <a:path w="239" h="376">
                    <a:moveTo>
                      <a:pt x="81" y="102"/>
                    </a:moveTo>
                    <a:cubicBezTo>
                      <a:pt x="162" y="0"/>
                      <a:pt x="206" y="6"/>
                      <a:pt x="206" y="6"/>
                    </a:cubicBezTo>
                    <a:cubicBezTo>
                      <a:pt x="206" y="6"/>
                      <a:pt x="239" y="37"/>
                      <a:pt x="208" y="164"/>
                    </a:cubicBezTo>
                    <a:cubicBezTo>
                      <a:pt x="178" y="291"/>
                      <a:pt x="59" y="376"/>
                      <a:pt x="59" y="376"/>
                    </a:cubicBezTo>
                    <a:cubicBezTo>
                      <a:pt x="32" y="363"/>
                      <a:pt x="32" y="363"/>
                      <a:pt x="32" y="363"/>
                    </a:cubicBezTo>
                    <a:cubicBezTo>
                      <a:pt x="5" y="350"/>
                      <a:pt x="5" y="350"/>
                      <a:pt x="5" y="350"/>
                    </a:cubicBezTo>
                    <a:cubicBezTo>
                      <a:pt x="5" y="350"/>
                      <a:pt x="0" y="204"/>
                      <a:pt x="81" y="102"/>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435"/>
              <p:cNvSpPr>
                <a:spLocks/>
              </p:cNvSpPr>
              <p:nvPr/>
            </p:nvSpPr>
            <p:spPr bwMode="auto">
              <a:xfrm>
                <a:off x="9991604" y="2608729"/>
                <a:ext cx="190532" cy="106226"/>
              </a:xfrm>
              <a:custGeom>
                <a:avLst/>
                <a:gdLst>
                  <a:gd name="T0" fmla="*/ 0 w 104"/>
                  <a:gd name="T1" fmla="*/ 11 h 58"/>
                  <a:gd name="T2" fmla="*/ 2 w 104"/>
                  <a:gd name="T3" fmla="*/ 0 h 58"/>
                  <a:gd name="T4" fmla="*/ 104 w 104"/>
                  <a:gd name="T5" fmla="*/ 50 h 58"/>
                  <a:gd name="T6" fmla="*/ 97 w 104"/>
                  <a:gd name="T7" fmla="*/ 58 h 58"/>
                  <a:gd name="T8" fmla="*/ 0 w 104"/>
                  <a:gd name="T9" fmla="*/ 11 h 58"/>
                </a:gdLst>
                <a:ahLst/>
                <a:cxnLst>
                  <a:cxn ang="0">
                    <a:pos x="T0" y="T1"/>
                  </a:cxn>
                  <a:cxn ang="0">
                    <a:pos x="T2" y="T3"/>
                  </a:cxn>
                  <a:cxn ang="0">
                    <a:pos x="T4" y="T5"/>
                  </a:cxn>
                  <a:cxn ang="0">
                    <a:pos x="T6" y="T7"/>
                  </a:cxn>
                  <a:cxn ang="0">
                    <a:pos x="T8" y="T9"/>
                  </a:cxn>
                </a:cxnLst>
                <a:rect l="0" t="0" r="r" b="b"/>
                <a:pathLst>
                  <a:path w="104" h="58">
                    <a:moveTo>
                      <a:pt x="0" y="11"/>
                    </a:moveTo>
                    <a:cubicBezTo>
                      <a:pt x="1" y="7"/>
                      <a:pt x="1" y="4"/>
                      <a:pt x="2" y="0"/>
                    </a:cubicBezTo>
                    <a:cubicBezTo>
                      <a:pt x="104" y="50"/>
                      <a:pt x="104" y="50"/>
                      <a:pt x="104" y="50"/>
                    </a:cubicBezTo>
                    <a:cubicBezTo>
                      <a:pt x="102" y="53"/>
                      <a:pt x="99" y="55"/>
                      <a:pt x="97" y="58"/>
                    </a:cubicBezTo>
                    <a:lnTo>
                      <a:pt x="0" y="11"/>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436"/>
              <p:cNvSpPr>
                <a:spLocks/>
              </p:cNvSpPr>
              <p:nvPr/>
            </p:nvSpPr>
            <p:spPr bwMode="auto">
              <a:xfrm>
                <a:off x="9986546" y="2657626"/>
                <a:ext cx="160182" cy="97795"/>
              </a:xfrm>
              <a:custGeom>
                <a:avLst/>
                <a:gdLst>
                  <a:gd name="T0" fmla="*/ 0 w 88"/>
                  <a:gd name="T1" fmla="*/ 15 h 53"/>
                  <a:gd name="T2" fmla="*/ 1 w 88"/>
                  <a:gd name="T3" fmla="*/ 0 h 53"/>
                  <a:gd name="T4" fmla="*/ 88 w 88"/>
                  <a:gd name="T5" fmla="*/ 42 h 53"/>
                  <a:gd name="T6" fmla="*/ 77 w 88"/>
                  <a:gd name="T7" fmla="*/ 53 h 53"/>
                  <a:gd name="T8" fmla="*/ 0 w 88"/>
                  <a:gd name="T9" fmla="*/ 15 h 53"/>
                </a:gdLst>
                <a:ahLst/>
                <a:cxnLst>
                  <a:cxn ang="0">
                    <a:pos x="T0" y="T1"/>
                  </a:cxn>
                  <a:cxn ang="0">
                    <a:pos x="T2" y="T3"/>
                  </a:cxn>
                  <a:cxn ang="0">
                    <a:pos x="T4" y="T5"/>
                  </a:cxn>
                  <a:cxn ang="0">
                    <a:pos x="T6" y="T7"/>
                  </a:cxn>
                  <a:cxn ang="0">
                    <a:pos x="T8" y="T9"/>
                  </a:cxn>
                </a:cxnLst>
                <a:rect l="0" t="0" r="r" b="b"/>
                <a:pathLst>
                  <a:path w="88" h="53">
                    <a:moveTo>
                      <a:pt x="0" y="15"/>
                    </a:moveTo>
                    <a:cubicBezTo>
                      <a:pt x="0" y="11"/>
                      <a:pt x="1" y="6"/>
                      <a:pt x="1" y="0"/>
                    </a:cubicBezTo>
                    <a:cubicBezTo>
                      <a:pt x="88" y="42"/>
                      <a:pt x="88" y="42"/>
                      <a:pt x="88" y="42"/>
                    </a:cubicBezTo>
                    <a:cubicBezTo>
                      <a:pt x="84" y="46"/>
                      <a:pt x="80" y="50"/>
                      <a:pt x="77" y="53"/>
                    </a:cubicBezTo>
                    <a:lnTo>
                      <a:pt x="0" y="15"/>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437"/>
              <p:cNvSpPr>
                <a:spLocks/>
              </p:cNvSpPr>
              <p:nvPr/>
            </p:nvSpPr>
            <p:spPr bwMode="auto">
              <a:xfrm>
                <a:off x="10000035" y="2539597"/>
                <a:ext cx="229313" cy="138262"/>
              </a:xfrm>
              <a:custGeom>
                <a:avLst/>
                <a:gdLst>
                  <a:gd name="T0" fmla="*/ 0 w 126"/>
                  <a:gd name="T1" fmla="*/ 22 h 76"/>
                  <a:gd name="T2" fmla="*/ 5 w 126"/>
                  <a:gd name="T3" fmla="*/ 0 h 76"/>
                  <a:gd name="T4" fmla="*/ 126 w 126"/>
                  <a:gd name="T5" fmla="*/ 59 h 76"/>
                  <a:gd name="T6" fmla="*/ 111 w 126"/>
                  <a:gd name="T7" fmla="*/ 76 h 76"/>
                  <a:gd name="T8" fmla="*/ 0 w 126"/>
                  <a:gd name="T9" fmla="*/ 22 h 76"/>
                </a:gdLst>
                <a:ahLst/>
                <a:cxnLst>
                  <a:cxn ang="0">
                    <a:pos x="T0" y="T1"/>
                  </a:cxn>
                  <a:cxn ang="0">
                    <a:pos x="T2" y="T3"/>
                  </a:cxn>
                  <a:cxn ang="0">
                    <a:pos x="T4" y="T5"/>
                  </a:cxn>
                  <a:cxn ang="0">
                    <a:pos x="T6" y="T7"/>
                  </a:cxn>
                  <a:cxn ang="0">
                    <a:pos x="T8" y="T9"/>
                  </a:cxn>
                </a:cxnLst>
                <a:rect l="0" t="0" r="r" b="b"/>
                <a:pathLst>
                  <a:path w="126" h="76">
                    <a:moveTo>
                      <a:pt x="0" y="22"/>
                    </a:moveTo>
                    <a:cubicBezTo>
                      <a:pt x="2" y="15"/>
                      <a:pt x="3" y="8"/>
                      <a:pt x="5" y="0"/>
                    </a:cubicBezTo>
                    <a:cubicBezTo>
                      <a:pt x="126" y="59"/>
                      <a:pt x="126" y="59"/>
                      <a:pt x="126" y="59"/>
                    </a:cubicBezTo>
                    <a:cubicBezTo>
                      <a:pt x="121" y="65"/>
                      <a:pt x="116" y="71"/>
                      <a:pt x="111" y="76"/>
                    </a:cubicBezTo>
                    <a:lnTo>
                      <a:pt x="0" y="22"/>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438"/>
              <p:cNvSpPr>
                <a:spLocks/>
              </p:cNvSpPr>
              <p:nvPr/>
            </p:nvSpPr>
            <p:spPr bwMode="auto">
              <a:xfrm>
                <a:off x="9946079" y="2741933"/>
                <a:ext cx="136576" cy="107912"/>
              </a:xfrm>
              <a:custGeom>
                <a:avLst/>
                <a:gdLst>
                  <a:gd name="T0" fmla="*/ 74 w 81"/>
                  <a:gd name="T1" fmla="*/ 64 h 64"/>
                  <a:gd name="T2" fmla="*/ 0 w 81"/>
                  <a:gd name="T3" fmla="*/ 29 h 64"/>
                  <a:gd name="T4" fmla="*/ 23 w 81"/>
                  <a:gd name="T5" fmla="*/ 0 h 64"/>
                  <a:gd name="T6" fmla="*/ 81 w 81"/>
                  <a:gd name="T7" fmla="*/ 29 h 64"/>
                  <a:gd name="T8" fmla="*/ 74 w 81"/>
                  <a:gd name="T9" fmla="*/ 64 h 64"/>
                </a:gdLst>
                <a:ahLst/>
                <a:cxnLst>
                  <a:cxn ang="0">
                    <a:pos x="T0" y="T1"/>
                  </a:cxn>
                  <a:cxn ang="0">
                    <a:pos x="T2" y="T3"/>
                  </a:cxn>
                  <a:cxn ang="0">
                    <a:pos x="T4" y="T5"/>
                  </a:cxn>
                  <a:cxn ang="0">
                    <a:pos x="T6" y="T7"/>
                  </a:cxn>
                  <a:cxn ang="0">
                    <a:pos x="T8" y="T9"/>
                  </a:cxn>
                </a:cxnLst>
                <a:rect l="0" t="0" r="r" b="b"/>
                <a:pathLst>
                  <a:path w="81" h="64">
                    <a:moveTo>
                      <a:pt x="74" y="64"/>
                    </a:moveTo>
                    <a:lnTo>
                      <a:pt x="0" y="29"/>
                    </a:lnTo>
                    <a:lnTo>
                      <a:pt x="23" y="0"/>
                    </a:lnTo>
                    <a:lnTo>
                      <a:pt x="81" y="29"/>
                    </a:lnTo>
                    <a:lnTo>
                      <a:pt x="74" y="64"/>
                    </a:lnTo>
                    <a:close/>
                  </a:path>
                </a:pathLst>
              </a:custGeom>
              <a:solidFill>
                <a:schemeClr val="accent4">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439"/>
              <p:cNvSpPr>
                <a:spLocks/>
              </p:cNvSpPr>
              <p:nvPr/>
            </p:nvSpPr>
            <p:spPr bwMode="auto">
              <a:xfrm>
                <a:off x="9529605" y="1215987"/>
                <a:ext cx="969523" cy="1441639"/>
              </a:xfrm>
              <a:custGeom>
                <a:avLst/>
                <a:gdLst>
                  <a:gd name="T0" fmla="*/ 474 w 530"/>
                  <a:gd name="T1" fmla="*/ 354 h 788"/>
                  <a:gd name="T2" fmla="*/ 452 w 530"/>
                  <a:gd name="T3" fmla="*/ 19 h 788"/>
                  <a:gd name="T4" fmla="*/ 174 w 530"/>
                  <a:gd name="T5" fmla="*/ 208 h 788"/>
                  <a:gd name="T6" fmla="*/ 29 w 530"/>
                  <a:gd name="T7" fmla="*/ 726 h 788"/>
                  <a:gd name="T8" fmla="*/ 92 w 530"/>
                  <a:gd name="T9" fmla="*/ 757 h 788"/>
                  <a:gd name="T10" fmla="*/ 154 w 530"/>
                  <a:gd name="T11" fmla="*/ 788 h 788"/>
                  <a:gd name="T12" fmla="*/ 474 w 530"/>
                  <a:gd name="T13" fmla="*/ 354 h 788"/>
                </a:gdLst>
                <a:ahLst/>
                <a:cxnLst>
                  <a:cxn ang="0">
                    <a:pos x="T0" y="T1"/>
                  </a:cxn>
                  <a:cxn ang="0">
                    <a:pos x="T2" y="T3"/>
                  </a:cxn>
                  <a:cxn ang="0">
                    <a:pos x="T4" y="T5"/>
                  </a:cxn>
                  <a:cxn ang="0">
                    <a:pos x="T6" y="T7"/>
                  </a:cxn>
                  <a:cxn ang="0">
                    <a:pos x="T8" y="T9"/>
                  </a:cxn>
                  <a:cxn ang="0">
                    <a:pos x="T10" y="T11"/>
                  </a:cxn>
                  <a:cxn ang="0">
                    <a:pos x="T12" y="T13"/>
                  </a:cxn>
                </a:cxnLst>
                <a:rect l="0" t="0" r="r" b="b"/>
                <a:pathLst>
                  <a:path w="530" h="788">
                    <a:moveTo>
                      <a:pt x="474" y="354"/>
                    </a:moveTo>
                    <a:cubicBezTo>
                      <a:pt x="530" y="89"/>
                      <a:pt x="452" y="19"/>
                      <a:pt x="452" y="19"/>
                    </a:cubicBezTo>
                    <a:cubicBezTo>
                      <a:pt x="452" y="19"/>
                      <a:pt x="349" y="0"/>
                      <a:pt x="174" y="208"/>
                    </a:cubicBezTo>
                    <a:cubicBezTo>
                      <a:pt x="0" y="416"/>
                      <a:pt x="29" y="726"/>
                      <a:pt x="29" y="726"/>
                    </a:cubicBezTo>
                    <a:cubicBezTo>
                      <a:pt x="92" y="757"/>
                      <a:pt x="92" y="757"/>
                      <a:pt x="92" y="757"/>
                    </a:cubicBezTo>
                    <a:cubicBezTo>
                      <a:pt x="154" y="788"/>
                      <a:pt x="154" y="788"/>
                      <a:pt x="154" y="788"/>
                    </a:cubicBezTo>
                    <a:cubicBezTo>
                      <a:pt x="154" y="788"/>
                      <a:pt x="417" y="620"/>
                      <a:pt x="474" y="354"/>
                    </a:cubicBezTo>
                    <a:close/>
                  </a:path>
                </a:pathLst>
              </a:custGeom>
              <a:solidFill>
                <a:schemeClr val="accent4">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440"/>
              <p:cNvSpPr>
                <a:spLocks/>
              </p:cNvSpPr>
              <p:nvPr/>
            </p:nvSpPr>
            <p:spPr bwMode="auto">
              <a:xfrm>
                <a:off x="9713393" y="1730256"/>
                <a:ext cx="635670" cy="367576"/>
              </a:xfrm>
              <a:custGeom>
                <a:avLst/>
                <a:gdLst>
                  <a:gd name="T0" fmla="*/ 327 w 347"/>
                  <a:gd name="T1" fmla="*/ 201 h 201"/>
                  <a:gd name="T2" fmla="*/ 347 w 347"/>
                  <a:gd name="T3" fmla="*/ 159 h 201"/>
                  <a:gd name="T4" fmla="*/ 22 w 347"/>
                  <a:gd name="T5" fmla="*/ 0 h 201"/>
                  <a:gd name="T6" fmla="*/ 0 w 347"/>
                  <a:gd name="T7" fmla="*/ 42 h 201"/>
                  <a:gd name="T8" fmla="*/ 327 w 347"/>
                  <a:gd name="T9" fmla="*/ 201 h 201"/>
                </a:gdLst>
                <a:ahLst/>
                <a:cxnLst>
                  <a:cxn ang="0">
                    <a:pos x="T0" y="T1"/>
                  </a:cxn>
                  <a:cxn ang="0">
                    <a:pos x="T2" y="T3"/>
                  </a:cxn>
                  <a:cxn ang="0">
                    <a:pos x="T4" y="T5"/>
                  </a:cxn>
                  <a:cxn ang="0">
                    <a:pos x="T6" y="T7"/>
                  </a:cxn>
                  <a:cxn ang="0">
                    <a:pos x="T8" y="T9"/>
                  </a:cxn>
                </a:cxnLst>
                <a:rect l="0" t="0" r="r" b="b"/>
                <a:pathLst>
                  <a:path w="347" h="201">
                    <a:moveTo>
                      <a:pt x="327" y="201"/>
                    </a:moveTo>
                    <a:cubicBezTo>
                      <a:pt x="334" y="188"/>
                      <a:pt x="341" y="173"/>
                      <a:pt x="347" y="159"/>
                    </a:cubicBezTo>
                    <a:cubicBezTo>
                      <a:pt x="22" y="0"/>
                      <a:pt x="22" y="0"/>
                      <a:pt x="22" y="0"/>
                    </a:cubicBezTo>
                    <a:cubicBezTo>
                      <a:pt x="14" y="14"/>
                      <a:pt x="7" y="28"/>
                      <a:pt x="0" y="42"/>
                    </a:cubicBezTo>
                    <a:lnTo>
                      <a:pt x="327" y="201"/>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441"/>
              <p:cNvSpPr>
                <a:spLocks/>
              </p:cNvSpPr>
              <p:nvPr/>
            </p:nvSpPr>
            <p:spPr bwMode="auto">
              <a:xfrm>
                <a:off x="10089400" y="1232849"/>
                <a:ext cx="343970" cy="296758"/>
              </a:xfrm>
              <a:custGeom>
                <a:avLst/>
                <a:gdLst>
                  <a:gd name="T0" fmla="*/ 188 w 188"/>
                  <a:gd name="T1" fmla="*/ 162 h 162"/>
                  <a:gd name="T2" fmla="*/ 146 w 188"/>
                  <a:gd name="T3" fmla="*/ 10 h 162"/>
                  <a:gd name="T4" fmla="*/ 0 w 188"/>
                  <a:gd name="T5" fmla="*/ 70 h 162"/>
                  <a:gd name="T6" fmla="*/ 188 w 188"/>
                  <a:gd name="T7" fmla="*/ 162 h 162"/>
                </a:gdLst>
                <a:ahLst/>
                <a:cxnLst>
                  <a:cxn ang="0">
                    <a:pos x="T0" y="T1"/>
                  </a:cxn>
                  <a:cxn ang="0">
                    <a:pos x="T2" y="T3"/>
                  </a:cxn>
                  <a:cxn ang="0">
                    <a:pos x="T4" y="T5"/>
                  </a:cxn>
                  <a:cxn ang="0">
                    <a:pos x="T6" y="T7"/>
                  </a:cxn>
                </a:cxnLst>
                <a:rect l="0" t="0" r="r" b="b"/>
                <a:pathLst>
                  <a:path w="188" h="162">
                    <a:moveTo>
                      <a:pt x="188" y="162"/>
                    </a:moveTo>
                    <a:cubicBezTo>
                      <a:pt x="186" y="45"/>
                      <a:pt x="146" y="10"/>
                      <a:pt x="146" y="10"/>
                    </a:cubicBezTo>
                    <a:cubicBezTo>
                      <a:pt x="146" y="10"/>
                      <a:pt x="94" y="0"/>
                      <a:pt x="0" y="70"/>
                    </a:cubicBezTo>
                    <a:lnTo>
                      <a:pt x="188" y="162"/>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442"/>
              <p:cNvSpPr>
                <a:spLocks/>
              </p:cNvSpPr>
              <p:nvPr/>
            </p:nvSpPr>
            <p:spPr bwMode="auto">
              <a:xfrm>
                <a:off x="9993290" y="1521176"/>
                <a:ext cx="310247" cy="310247"/>
              </a:xfrm>
              <a:custGeom>
                <a:avLst/>
                <a:gdLst>
                  <a:gd name="T0" fmla="*/ 151 w 169"/>
                  <a:gd name="T1" fmla="*/ 117 h 169"/>
                  <a:gd name="T2" fmla="*/ 52 w 169"/>
                  <a:gd name="T3" fmla="*/ 151 h 169"/>
                  <a:gd name="T4" fmla="*/ 18 w 169"/>
                  <a:gd name="T5" fmla="*/ 52 h 169"/>
                  <a:gd name="T6" fmla="*/ 117 w 169"/>
                  <a:gd name="T7" fmla="*/ 18 h 169"/>
                  <a:gd name="T8" fmla="*/ 151 w 169"/>
                  <a:gd name="T9" fmla="*/ 117 h 169"/>
                </a:gdLst>
                <a:ahLst/>
                <a:cxnLst>
                  <a:cxn ang="0">
                    <a:pos x="T0" y="T1"/>
                  </a:cxn>
                  <a:cxn ang="0">
                    <a:pos x="T2" y="T3"/>
                  </a:cxn>
                  <a:cxn ang="0">
                    <a:pos x="T4" y="T5"/>
                  </a:cxn>
                  <a:cxn ang="0">
                    <a:pos x="T6" y="T7"/>
                  </a:cxn>
                  <a:cxn ang="0">
                    <a:pos x="T8" y="T9"/>
                  </a:cxn>
                </a:cxnLst>
                <a:rect l="0" t="0" r="r" b="b"/>
                <a:pathLst>
                  <a:path w="169" h="169">
                    <a:moveTo>
                      <a:pt x="151" y="117"/>
                    </a:moveTo>
                    <a:cubicBezTo>
                      <a:pt x="133" y="154"/>
                      <a:pt x="89" y="169"/>
                      <a:pt x="52" y="151"/>
                    </a:cubicBezTo>
                    <a:cubicBezTo>
                      <a:pt x="15" y="133"/>
                      <a:pt x="0" y="89"/>
                      <a:pt x="18" y="52"/>
                    </a:cubicBezTo>
                    <a:cubicBezTo>
                      <a:pt x="36" y="15"/>
                      <a:pt x="80" y="0"/>
                      <a:pt x="117" y="18"/>
                    </a:cubicBezTo>
                    <a:cubicBezTo>
                      <a:pt x="154" y="36"/>
                      <a:pt x="169" y="80"/>
                      <a:pt x="151" y="117"/>
                    </a:cubicBez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443"/>
              <p:cNvSpPr>
                <a:spLocks/>
              </p:cNvSpPr>
              <p:nvPr/>
            </p:nvSpPr>
            <p:spPr bwMode="auto">
              <a:xfrm>
                <a:off x="10028699" y="1556585"/>
                <a:ext cx="239430" cy="239430"/>
              </a:xfrm>
              <a:custGeom>
                <a:avLst/>
                <a:gdLst>
                  <a:gd name="T0" fmla="*/ 121 w 131"/>
                  <a:gd name="T1" fmla="*/ 47 h 131"/>
                  <a:gd name="T2" fmla="*/ 84 w 131"/>
                  <a:gd name="T3" fmla="*/ 121 h 131"/>
                  <a:gd name="T4" fmla="*/ 10 w 131"/>
                  <a:gd name="T5" fmla="*/ 85 h 131"/>
                  <a:gd name="T6" fmla="*/ 46 w 131"/>
                  <a:gd name="T7" fmla="*/ 10 h 131"/>
                  <a:gd name="T8" fmla="*/ 121 w 131"/>
                  <a:gd name="T9" fmla="*/ 47 h 131"/>
                </a:gdLst>
                <a:ahLst/>
                <a:cxnLst>
                  <a:cxn ang="0">
                    <a:pos x="T0" y="T1"/>
                  </a:cxn>
                  <a:cxn ang="0">
                    <a:pos x="T2" y="T3"/>
                  </a:cxn>
                  <a:cxn ang="0">
                    <a:pos x="T4" y="T5"/>
                  </a:cxn>
                  <a:cxn ang="0">
                    <a:pos x="T6" y="T7"/>
                  </a:cxn>
                  <a:cxn ang="0">
                    <a:pos x="T8" y="T9"/>
                  </a:cxn>
                </a:cxnLst>
                <a:rect l="0" t="0" r="r" b="b"/>
                <a:pathLst>
                  <a:path w="131" h="131">
                    <a:moveTo>
                      <a:pt x="121" y="47"/>
                    </a:moveTo>
                    <a:cubicBezTo>
                      <a:pt x="131" y="77"/>
                      <a:pt x="115" y="110"/>
                      <a:pt x="84" y="121"/>
                    </a:cubicBezTo>
                    <a:cubicBezTo>
                      <a:pt x="54" y="131"/>
                      <a:pt x="21" y="115"/>
                      <a:pt x="10" y="85"/>
                    </a:cubicBezTo>
                    <a:cubicBezTo>
                      <a:pt x="0" y="54"/>
                      <a:pt x="16" y="21"/>
                      <a:pt x="46" y="10"/>
                    </a:cubicBezTo>
                    <a:cubicBezTo>
                      <a:pt x="77" y="0"/>
                      <a:pt x="110" y="16"/>
                      <a:pt x="121" y="47"/>
                    </a:cubicBezTo>
                    <a:close/>
                  </a:path>
                </a:pathLst>
              </a:custGeom>
              <a:solidFill>
                <a:srgbClr val="3A4F6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444"/>
              <p:cNvSpPr>
                <a:spLocks/>
              </p:cNvSpPr>
              <p:nvPr/>
            </p:nvSpPr>
            <p:spPr bwMode="auto">
              <a:xfrm>
                <a:off x="10028699" y="1556585"/>
                <a:ext cx="239430" cy="239430"/>
              </a:xfrm>
              <a:custGeom>
                <a:avLst/>
                <a:gdLst>
                  <a:gd name="T0" fmla="*/ 121 w 131"/>
                  <a:gd name="T1" fmla="*/ 47 h 131"/>
                  <a:gd name="T2" fmla="*/ 84 w 131"/>
                  <a:gd name="T3" fmla="*/ 121 h 131"/>
                  <a:gd name="T4" fmla="*/ 10 w 131"/>
                  <a:gd name="T5" fmla="*/ 85 h 131"/>
                  <a:gd name="T6" fmla="*/ 46 w 131"/>
                  <a:gd name="T7" fmla="*/ 10 h 131"/>
                  <a:gd name="T8" fmla="*/ 121 w 131"/>
                  <a:gd name="T9" fmla="*/ 47 h 131"/>
                </a:gdLst>
                <a:ahLst/>
                <a:cxnLst>
                  <a:cxn ang="0">
                    <a:pos x="T0" y="T1"/>
                  </a:cxn>
                  <a:cxn ang="0">
                    <a:pos x="T2" y="T3"/>
                  </a:cxn>
                  <a:cxn ang="0">
                    <a:pos x="T4" y="T5"/>
                  </a:cxn>
                  <a:cxn ang="0">
                    <a:pos x="T6" y="T7"/>
                  </a:cxn>
                  <a:cxn ang="0">
                    <a:pos x="T8" y="T9"/>
                  </a:cxn>
                </a:cxnLst>
                <a:rect l="0" t="0" r="r" b="b"/>
                <a:pathLst>
                  <a:path w="131" h="131">
                    <a:moveTo>
                      <a:pt x="121" y="47"/>
                    </a:moveTo>
                    <a:cubicBezTo>
                      <a:pt x="131" y="77"/>
                      <a:pt x="115" y="110"/>
                      <a:pt x="84" y="121"/>
                    </a:cubicBezTo>
                    <a:cubicBezTo>
                      <a:pt x="54" y="131"/>
                      <a:pt x="21" y="115"/>
                      <a:pt x="10" y="85"/>
                    </a:cubicBezTo>
                    <a:cubicBezTo>
                      <a:pt x="0" y="54"/>
                      <a:pt x="16" y="21"/>
                      <a:pt x="46" y="10"/>
                    </a:cubicBezTo>
                    <a:cubicBezTo>
                      <a:pt x="77" y="0"/>
                      <a:pt x="110" y="16"/>
                      <a:pt x="121" y="4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445"/>
              <p:cNvSpPr>
                <a:spLocks/>
              </p:cNvSpPr>
              <p:nvPr/>
            </p:nvSpPr>
            <p:spPr bwMode="auto">
              <a:xfrm>
                <a:off x="9597050" y="2021956"/>
                <a:ext cx="436707" cy="687940"/>
              </a:xfrm>
              <a:custGeom>
                <a:avLst/>
                <a:gdLst>
                  <a:gd name="T0" fmla="*/ 81 w 239"/>
                  <a:gd name="T1" fmla="*/ 102 h 376"/>
                  <a:gd name="T2" fmla="*/ 206 w 239"/>
                  <a:gd name="T3" fmla="*/ 6 h 376"/>
                  <a:gd name="T4" fmla="*/ 208 w 239"/>
                  <a:gd name="T5" fmla="*/ 164 h 376"/>
                  <a:gd name="T6" fmla="*/ 59 w 239"/>
                  <a:gd name="T7" fmla="*/ 376 h 376"/>
                  <a:gd name="T8" fmla="*/ 32 w 239"/>
                  <a:gd name="T9" fmla="*/ 363 h 376"/>
                  <a:gd name="T10" fmla="*/ 5 w 239"/>
                  <a:gd name="T11" fmla="*/ 350 h 376"/>
                  <a:gd name="T12" fmla="*/ 81 w 239"/>
                  <a:gd name="T13" fmla="*/ 102 h 376"/>
                </a:gdLst>
                <a:ahLst/>
                <a:cxnLst>
                  <a:cxn ang="0">
                    <a:pos x="T0" y="T1"/>
                  </a:cxn>
                  <a:cxn ang="0">
                    <a:pos x="T2" y="T3"/>
                  </a:cxn>
                  <a:cxn ang="0">
                    <a:pos x="T4" y="T5"/>
                  </a:cxn>
                  <a:cxn ang="0">
                    <a:pos x="T6" y="T7"/>
                  </a:cxn>
                  <a:cxn ang="0">
                    <a:pos x="T8" y="T9"/>
                  </a:cxn>
                  <a:cxn ang="0">
                    <a:pos x="T10" y="T11"/>
                  </a:cxn>
                  <a:cxn ang="0">
                    <a:pos x="T12" y="T13"/>
                  </a:cxn>
                </a:cxnLst>
                <a:rect l="0" t="0" r="r" b="b"/>
                <a:pathLst>
                  <a:path w="239" h="376">
                    <a:moveTo>
                      <a:pt x="81" y="102"/>
                    </a:moveTo>
                    <a:cubicBezTo>
                      <a:pt x="162" y="0"/>
                      <a:pt x="206" y="6"/>
                      <a:pt x="206" y="6"/>
                    </a:cubicBezTo>
                    <a:cubicBezTo>
                      <a:pt x="206" y="6"/>
                      <a:pt x="239" y="37"/>
                      <a:pt x="208" y="164"/>
                    </a:cubicBezTo>
                    <a:cubicBezTo>
                      <a:pt x="178" y="291"/>
                      <a:pt x="59" y="376"/>
                      <a:pt x="59" y="376"/>
                    </a:cubicBezTo>
                    <a:cubicBezTo>
                      <a:pt x="32" y="363"/>
                      <a:pt x="32" y="363"/>
                      <a:pt x="32" y="363"/>
                    </a:cubicBezTo>
                    <a:cubicBezTo>
                      <a:pt x="5" y="350"/>
                      <a:pt x="5" y="350"/>
                      <a:pt x="5" y="350"/>
                    </a:cubicBezTo>
                    <a:cubicBezTo>
                      <a:pt x="5" y="350"/>
                      <a:pt x="0" y="204"/>
                      <a:pt x="81" y="102"/>
                    </a:cubicBez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446"/>
              <p:cNvSpPr>
                <a:spLocks/>
              </p:cNvSpPr>
              <p:nvPr/>
            </p:nvSpPr>
            <p:spPr bwMode="auto">
              <a:xfrm>
                <a:off x="9613912" y="2527795"/>
                <a:ext cx="188846" cy="106226"/>
              </a:xfrm>
              <a:custGeom>
                <a:avLst/>
                <a:gdLst>
                  <a:gd name="T0" fmla="*/ 0 w 104"/>
                  <a:gd name="T1" fmla="*/ 11 h 58"/>
                  <a:gd name="T2" fmla="*/ 2 w 104"/>
                  <a:gd name="T3" fmla="*/ 0 h 58"/>
                  <a:gd name="T4" fmla="*/ 104 w 104"/>
                  <a:gd name="T5" fmla="*/ 50 h 58"/>
                  <a:gd name="T6" fmla="*/ 97 w 104"/>
                  <a:gd name="T7" fmla="*/ 58 h 58"/>
                  <a:gd name="T8" fmla="*/ 0 w 104"/>
                  <a:gd name="T9" fmla="*/ 11 h 58"/>
                </a:gdLst>
                <a:ahLst/>
                <a:cxnLst>
                  <a:cxn ang="0">
                    <a:pos x="T0" y="T1"/>
                  </a:cxn>
                  <a:cxn ang="0">
                    <a:pos x="T2" y="T3"/>
                  </a:cxn>
                  <a:cxn ang="0">
                    <a:pos x="T4" y="T5"/>
                  </a:cxn>
                  <a:cxn ang="0">
                    <a:pos x="T6" y="T7"/>
                  </a:cxn>
                  <a:cxn ang="0">
                    <a:pos x="T8" y="T9"/>
                  </a:cxn>
                </a:cxnLst>
                <a:rect l="0" t="0" r="r" b="b"/>
                <a:pathLst>
                  <a:path w="104" h="58">
                    <a:moveTo>
                      <a:pt x="0" y="11"/>
                    </a:moveTo>
                    <a:cubicBezTo>
                      <a:pt x="1" y="8"/>
                      <a:pt x="1" y="4"/>
                      <a:pt x="2" y="0"/>
                    </a:cubicBezTo>
                    <a:cubicBezTo>
                      <a:pt x="104" y="50"/>
                      <a:pt x="104" y="50"/>
                      <a:pt x="104" y="50"/>
                    </a:cubicBezTo>
                    <a:cubicBezTo>
                      <a:pt x="102" y="53"/>
                      <a:pt x="99" y="56"/>
                      <a:pt x="97" y="58"/>
                    </a:cubicBezTo>
                    <a:lnTo>
                      <a:pt x="0" y="11"/>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447"/>
              <p:cNvSpPr>
                <a:spLocks/>
              </p:cNvSpPr>
              <p:nvPr/>
            </p:nvSpPr>
            <p:spPr bwMode="auto">
              <a:xfrm>
                <a:off x="9607167" y="2578378"/>
                <a:ext cx="161868" cy="96109"/>
              </a:xfrm>
              <a:custGeom>
                <a:avLst/>
                <a:gdLst>
                  <a:gd name="T0" fmla="*/ 0 w 88"/>
                  <a:gd name="T1" fmla="*/ 15 h 53"/>
                  <a:gd name="T2" fmla="*/ 1 w 88"/>
                  <a:gd name="T3" fmla="*/ 0 h 53"/>
                  <a:gd name="T4" fmla="*/ 88 w 88"/>
                  <a:gd name="T5" fmla="*/ 43 h 53"/>
                  <a:gd name="T6" fmla="*/ 77 w 88"/>
                  <a:gd name="T7" fmla="*/ 53 h 53"/>
                  <a:gd name="T8" fmla="*/ 0 w 88"/>
                  <a:gd name="T9" fmla="*/ 15 h 53"/>
                </a:gdLst>
                <a:ahLst/>
                <a:cxnLst>
                  <a:cxn ang="0">
                    <a:pos x="T0" y="T1"/>
                  </a:cxn>
                  <a:cxn ang="0">
                    <a:pos x="T2" y="T3"/>
                  </a:cxn>
                  <a:cxn ang="0">
                    <a:pos x="T4" y="T5"/>
                  </a:cxn>
                  <a:cxn ang="0">
                    <a:pos x="T6" y="T7"/>
                  </a:cxn>
                  <a:cxn ang="0">
                    <a:pos x="T8" y="T9"/>
                  </a:cxn>
                </a:cxnLst>
                <a:rect l="0" t="0" r="r" b="b"/>
                <a:pathLst>
                  <a:path w="88" h="53">
                    <a:moveTo>
                      <a:pt x="0" y="15"/>
                    </a:moveTo>
                    <a:cubicBezTo>
                      <a:pt x="0" y="11"/>
                      <a:pt x="1" y="6"/>
                      <a:pt x="1" y="0"/>
                    </a:cubicBezTo>
                    <a:cubicBezTo>
                      <a:pt x="88" y="43"/>
                      <a:pt x="88" y="43"/>
                      <a:pt x="88" y="43"/>
                    </a:cubicBezTo>
                    <a:cubicBezTo>
                      <a:pt x="84" y="46"/>
                      <a:pt x="80" y="50"/>
                      <a:pt x="77" y="53"/>
                    </a:cubicBezTo>
                    <a:lnTo>
                      <a:pt x="0" y="15"/>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448"/>
              <p:cNvSpPr>
                <a:spLocks/>
              </p:cNvSpPr>
              <p:nvPr/>
            </p:nvSpPr>
            <p:spPr bwMode="auto">
              <a:xfrm>
                <a:off x="9620656" y="2458663"/>
                <a:ext cx="230999" cy="141635"/>
              </a:xfrm>
              <a:custGeom>
                <a:avLst/>
                <a:gdLst>
                  <a:gd name="T0" fmla="*/ 0 w 126"/>
                  <a:gd name="T1" fmla="*/ 22 h 77"/>
                  <a:gd name="T2" fmla="*/ 5 w 126"/>
                  <a:gd name="T3" fmla="*/ 0 h 77"/>
                  <a:gd name="T4" fmla="*/ 126 w 126"/>
                  <a:gd name="T5" fmla="*/ 59 h 77"/>
                  <a:gd name="T6" fmla="*/ 111 w 126"/>
                  <a:gd name="T7" fmla="*/ 77 h 77"/>
                  <a:gd name="T8" fmla="*/ 0 w 126"/>
                  <a:gd name="T9" fmla="*/ 22 h 77"/>
                </a:gdLst>
                <a:ahLst/>
                <a:cxnLst>
                  <a:cxn ang="0">
                    <a:pos x="T0" y="T1"/>
                  </a:cxn>
                  <a:cxn ang="0">
                    <a:pos x="T2" y="T3"/>
                  </a:cxn>
                  <a:cxn ang="0">
                    <a:pos x="T4" y="T5"/>
                  </a:cxn>
                  <a:cxn ang="0">
                    <a:pos x="T6" y="T7"/>
                  </a:cxn>
                  <a:cxn ang="0">
                    <a:pos x="T8" y="T9"/>
                  </a:cxn>
                </a:cxnLst>
                <a:rect l="0" t="0" r="r" b="b"/>
                <a:pathLst>
                  <a:path w="126" h="77">
                    <a:moveTo>
                      <a:pt x="0" y="22"/>
                    </a:moveTo>
                    <a:cubicBezTo>
                      <a:pt x="2" y="15"/>
                      <a:pt x="3" y="8"/>
                      <a:pt x="5" y="0"/>
                    </a:cubicBezTo>
                    <a:cubicBezTo>
                      <a:pt x="126" y="59"/>
                      <a:pt x="126" y="59"/>
                      <a:pt x="126" y="59"/>
                    </a:cubicBezTo>
                    <a:cubicBezTo>
                      <a:pt x="121" y="65"/>
                      <a:pt x="116" y="71"/>
                      <a:pt x="111" y="77"/>
                    </a:cubicBezTo>
                    <a:lnTo>
                      <a:pt x="0" y="22"/>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449"/>
              <p:cNvSpPr>
                <a:spLocks/>
              </p:cNvSpPr>
              <p:nvPr/>
            </p:nvSpPr>
            <p:spPr bwMode="auto">
              <a:xfrm>
                <a:off x="9566700" y="2662685"/>
                <a:ext cx="138262" cy="107912"/>
              </a:xfrm>
              <a:custGeom>
                <a:avLst/>
                <a:gdLst>
                  <a:gd name="T0" fmla="*/ 74 w 82"/>
                  <a:gd name="T1" fmla="*/ 64 h 64"/>
                  <a:gd name="T2" fmla="*/ 0 w 82"/>
                  <a:gd name="T3" fmla="*/ 28 h 64"/>
                  <a:gd name="T4" fmla="*/ 23 w 82"/>
                  <a:gd name="T5" fmla="*/ 0 h 64"/>
                  <a:gd name="T6" fmla="*/ 82 w 82"/>
                  <a:gd name="T7" fmla="*/ 28 h 64"/>
                  <a:gd name="T8" fmla="*/ 74 w 82"/>
                  <a:gd name="T9" fmla="*/ 64 h 64"/>
                </a:gdLst>
                <a:ahLst/>
                <a:cxnLst>
                  <a:cxn ang="0">
                    <a:pos x="T0" y="T1"/>
                  </a:cxn>
                  <a:cxn ang="0">
                    <a:pos x="T2" y="T3"/>
                  </a:cxn>
                  <a:cxn ang="0">
                    <a:pos x="T4" y="T5"/>
                  </a:cxn>
                  <a:cxn ang="0">
                    <a:pos x="T6" y="T7"/>
                  </a:cxn>
                  <a:cxn ang="0">
                    <a:pos x="T8" y="T9"/>
                  </a:cxn>
                </a:cxnLst>
                <a:rect l="0" t="0" r="r" b="b"/>
                <a:pathLst>
                  <a:path w="82" h="64">
                    <a:moveTo>
                      <a:pt x="74" y="64"/>
                    </a:moveTo>
                    <a:lnTo>
                      <a:pt x="0" y="28"/>
                    </a:lnTo>
                    <a:lnTo>
                      <a:pt x="23" y="0"/>
                    </a:lnTo>
                    <a:lnTo>
                      <a:pt x="82" y="28"/>
                    </a:lnTo>
                    <a:lnTo>
                      <a:pt x="74" y="64"/>
                    </a:lnTo>
                    <a:close/>
                  </a:path>
                </a:pathLst>
              </a:custGeom>
              <a:solidFill>
                <a:schemeClr val="accent4">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oup 49"/>
            <p:cNvGrpSpPr/>
            <p:nvPr/>
          </p:nvGrpSpPr>
          <p:grpSpPr>
            <a:xfrm>
              <a:off x="4734287" y="5173445"/>
              <a:ext cx="2492097" cy="1831135"/>
              <a:chOff x="8010404" y="5222226"/>
              <a:chExt cx="2492097" cy="1831135"/>
            </a:xfrm>
          </p:grpSpPr>
          <p:sp>
            <p:nvSpPr>
              <p:cNvPr id="51" name="Freeform 221"/>
              <p:cNvSpPr>
                <a:spLocks/>
              </p:cNvSpPr>
              <p:nvPr/>
            </p:nvSpPr>
            <p:spPr bwMode="auto">
              <a:xfrm>
                <a:off x="8010404" y="5222226"/>
                <a:ext cx="2492097" cy="1168486"/>
              </a:xfrm>
              <a:custGeom>
                <a:avLst/>
                <a:gdLst>
                  <a:gd name="T0" fmla="*/ 1362 w 1362"/>
                  <a:gd name="T1" fmla="*/ 633 h 638"/>
                  <a:gd name="T2" fmla="*/ 1357 w 1362"/>
                  <a:gd name="T3" fmla="*/ 638 h 638"/>
                  <a:gd name="T4" fmla="*/ 5 w 1362"/>
                  <a:gd name="T5" fmla="*/ 638 h 638"/>
                  <a:gd name="T6" fmla="*/ 0 w 1362"/>
                  <a:gd name="T7" fmla="*/ 633 h 638"/>
                  <a:gd name="T8" fmla="*/ 0 w 1362"/>
                  <a:gd name="T9" fmla="*/ 5 h 638"/>
                  <a:gd name="T10" fmla="*/ 5 w 1362"/>
                  <a:gd name="T11" fmla="*/ 0 h 638"/>
                  <a:gd name="T12" fmla="*/ 1357 w 1362"/>
                  <a:gd name="T13" fmla="*/ 0 h 638"/>
                  <a:gd name="T14" fmla="*/ 1362 w 1362"/>
                  <a:gd name="T15" fmla="*/ 5 h 638"/>
                  <a:gd name="T16" fmla="*/ 1362 w 1362"/>
                  <a:gd name="T17" fmla="*/ 633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2" h="638">
                    <a:moveTo>
                      <a:pt x="1362" y="633"/>
                    </a:moveTo>
                    <a:cubicBezTo>
                      <a:pt x="1362" y="636"/>
                      <a:pt x="1360" y="638"/>
                      <a:pt x="1357" y="638"/>
                    </a:cubicBezTo>
                    <a:cubicBezTo>
                      <a:pt x="5" y="638"/>
                      <a:pt x="5" y="638"/>
                      <a:pt x="5" y="638"/>
                    </a:cubicBezTo>
                    <a:cubicBezTo>
                      <a:pt x="2" y="638"/>
                      <a:pt x="0" y="636"/>
                      <a:pt x="0" y="633"/>
                    </a:cubicBezTo>
                    <a:cubicBezTo>
                      <a:pt x="0" y="5"/>
                      <a:pt x="0" y="5"/>
                      <a:pt x="0" y="5"/>
                    </a:cubicBezTo>
                    <a:cubicBezTo>
                      <a:pt x="0" y="2"/>
                      <a:pt x="2" y="0"/>
                      <a:pt x="5" y="0"/>
                    </a:cubicBezTo>
                    <a:cubicBezTo>
                      <a:pt x="1357" y="0"/>
                      <a:pt x="1357" y="0"/>
                      <a:pt x="1357" y="0"/>
                    </a:cubicBezTo>
                    <a:cubicBezTo>
                      <a:pt x="1360" y="0"/>
                      <a:pt x="1362" y="2"/>
                      <a:pt x="1362" y="5"/>
                    </a:cubicBezTo>
                    <a:lnTo>
                      <a:pt x="1362" y="633"/>
                    </a:lnTo>
                    <a:close/>
                  </a:path>
                </a:pathLst>
              </a:custGeom>
              <a:solidFill>
                <a:schemeClr val="tx2">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22"/>
              <p:cNvSpPr>
                <a:spLocks/>
              </p:cNvSpPr>
              <p:nvPr/>
            </p:nvSpPr>
            <p:spPr bwMode="auto">
              <a:xfrm>
                <a:off x="8044127" y="5404328"/>
                <a:ext cx="153438" cy="91051"/>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8"/>
                      <a:pt x="82" y="50"/>
                      <a:pt x="79" y="50"/>
                    </a:cubicBezTo>
                    <a:cubicBezTo>
                      <a:pt x="5" y="50"/>
                      <a:pt x="5" y="50"/>
                      <a:pt x="5" y="50"/>
                    </a:cubicBezTo>
                    <a:cubicBezTo>
                      <a:pt x="3" y="50"/>
                      <a:pt x="0" y="48"/>
                      <a:pt x="0" y="45"/>
                    </a:cubicBezTo>
                    <a:cubicBezTo>
                      <a:pt x="0" y="5"/>
                      <a:pt x="0" y="5"/>
                      <a:pt x="0" y="5"/>
                    </a:cubicBezTo>
                    <a:cubicBezTo>
                      <a:pt x="0" y="2"/>
                      <a:pt x="3" y="0"/>
                      <a:pt x="5" y="0"/>
                    </a:cubicBezTo>
                    <a:cubicBezTo>
                      <a:pt x="79" y="0"/>
                      <a:pt x="79" y="0"/>
                      <a:pt x="79" y="0"/>
                    </a:cubicBezTo>
                    <a:cubicBezTo>
                      <a:pt x="82" y="0"/>
                      <a:pt x="84" y="2"/>
                      <a:pt x="84" y="5"/>
                    </a:cubicBezTo>
                    <a:lnTo>
                      <a:pt x="84"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23"/>
              <p:cNvSpPr>
                <a:spLocks/>
              </p:cNvSpPr>
              <p:nvPr/>
            </p:nvSpPr>
            <p:spPr bwMode="auto">
              <a:xfrm>
                <a:off x="8219484" y="5404328"/>
                <a:ext cx="153438" cy="91051"/>
              </a:xfrm>
              <a:custGeom>
                <a:avLst/>
                <a:gdLst>
                  <a:gd name="T0" fmla="*/ 83 w 83"/>
                  <a:gd name="T1" fmla="*/ 45 h 50"/>
                  <a:gd name="T2" fmla="*/ 78 w 83"/>
                  <a:gd name="T3" fmla="*/ 50 h 50"/>
                  <a:gd name="T4" fmla="*/ 5 w 83"/>
                  <a:gd name="T5" fmla="*/ 50 h 50"/>
                  <a:gd name="T6" fmla="*/ 0 w 83"/>
                  <a:gd name="T7" fmla="*/ 45 h 50"/>
                  <a:gd name="T8" fmla="*/ 0 w 83"/>
                  <a:gd name="T9" fmla="*/ 5 h 50"/>
                  <a:gd name="T10" fmla="*/ 5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8"/>
                      <a:pt x="81" y="50"/>
                      <a:pt x="78" y="50"/>
                    </a:cubicBezTo>
                    <a:cubicBezTo>
                      <a:pt x="5" y="50"/>
                      <a:pt x="5" y="50"/>
                      <a:pt x="5" y="50"/>
                    </a:cubicBezTo>
                    <a:cubicBezTo>
                      <a:pt x="2" y="50"/>
                      <a:pt x="0" y="48"/>
                      <a:pt x="0" y="45"/>
                    </a:cubicBezTo>
                    <a:cubicBezTo>
                      <a:pt x="0" y="5"/>
                      <a:pt x="0" y="5"/>
                      <a:pt x="0" y="5"/>
                    </a:cubicBezTo>
                    <a:cubicBezTo>
                      <a:pt x="0" y="2"/>
                      <a:pt x="2" y="0"/>
                      <a:pt x="5" y="0"/>
                    </a:cubicBezTo>
                    <a:cubicBezTo>
                      <a:pt x="78" y="0"/>
                      <a:pt x="78" y="0"/>
                      <a:pt x="78" y="0"/>
                    </a:cubicBezTo>
                    <a:cubicBezTo>
                      <a:pt x="81" y="0"/>
                      <a:pt x="83" y="2"/>
                      <a:pt x="83" y="5"/>
                    </a:cubicBezTo>
                    <a:lnTo>
                      <a:pt x="83"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224"/>
              <p:cNvSpPr>
                <a:spLocks/>
              </p:cNvSpPr>
              <p:nvPr/>
            </p:nvSpPr>
            <p:spPr bwMode="auto">
              <a:xfrm>
                <a:off x="8394841" y="5404328"/>
                <a:ext cx="153438" cy="91051"/>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8"/>
                      <a:pt x="82" y="50"/>
                      <a:pt x="79" y="50"/>
                    </a:cubicBezTo>
                    <a:cubicBezTo>
                      <a:pt x="5" y="50"/>
                      <a:pt x="5" y="50"/>
                      <a:pt x="5" y="50"/>
                    </a:cubicBezTo>
                    <a:cubicBezTo>
                      <a:pt x="2" y="50"/>
                      <a:pt x="0" y="48"/>
                      <a:pt x="0" y="45"/>
                    </a:cubicBezTo>
                    <a:cubicBezTo>
                      <a:pt x="0" y="5"/>
                      <a:pt x="0" y="5"/>
                      <a:pt x="0" y="5"/>
                    </a:cubicBezTo>
                    <a:cubicBezTo>
                      <a:pt x="0" y="2"/>
                      <a:pt x="2" y="0"/>
                      <a:pt x="5" y="0"/>
                    </a:cubicBezTo>
                    <a:cubicBezTo>
                      <a:pt x="79" y="0"/>
                      <a:pt x="79" y="0"/>
                      <a:pt x="79" y="0"/>
                    </a:cubicBezTo>
                    <a:cubicBezTo>
                      <a:pt x="82" y="0"/>
                      <a:pt x="84" y="2"/>
                      <a:pt x="84" y="5"/>
                    </a:cubicBezTo>
                    <a:lnTo>
                      <a:pt x="84"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225"/>
              <p:cNvSpPr>
                <a:spLocks/>
              </p:cNvSpPr>
              <p:nvPr/>
            </p:nvSpPr>
            <p:spPr bwMode="auto">
              <a:xfrm>
                <a:off x="8570199" y="5404328"/>
                <a:ext cx="151751" cy="91051"/>
              </a:xfrm>
              <a:custGeom>
                <a:avLst/>
                <a:gdLst>
                  <a:gd name="T0" fmla="*/ 83 w 83"/>
                  <a:gd name="T1" fmla="*/ 45 h 50"/>
                  <a:gd name="T2" fmla="*/ 78 w 83"/>
                  <a:gd name="T3" fmla="*/ 50 h 50"/>
                  <a:gd name="T4" fmla="*/ 5 w 83"/>
                  <a:gd name="T5" fmla="*/ 50 h 50"/>
                  <a:gd name="T6" fmla="*/ 0 w 83"/>
                  <a:gd name="T7" fmla="*/ 45 h 50"/>
                  <a:gd name="T8" fmla="*/ 0 w 83"/>
                  <a:gd name="T9" fmla="*/ 5 h 50"/>
                  <a:gd name="T10" fmla="*/ 5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8"/>
                      <a:pt x="81" y="50"/>
                      <a:pt x="78" y="50"/>
                    </a:cubicBezTo>
                    <a:cubicBezTo>
                      <a:pt x="5" y="50"/>
                      <a:pt x="5" y="50"/>
                      <a:pt x="5" y="50"/>
                    </a:cubicBezTo>
                    <a:cubicBezTo>
                      <a:pt x="2" y="50"/>
                      <a:pt x="0" y="48"/>
                      <a:pt x="0" y="45"/>
                    </a:cubicBezTo>
                    <a:cubicBezTo>
                      <a:pt x="0" y="5"/>
                      <a:pt x="0" y="5"/>
                      <a:pt x="0" y="5"/>
                    </a:cubicBezTo>
                    <a:cubicBezTo>
                      <a:pt x="0" y="2"/>
                      <a:pt x="2" y="0"/>
                      <a:pt x="5" y="0"/>
                    </a:cubicBezTo>
                    <a:cubicBezTo>
                      <a:pt x="78" y="0"/>
                      <a:pt x="78" y="0"/>
                      <a:pt x="78" y="0"/>
                    </a:cubicBezTo>
                    <a:cubicBezTo>
                      <a:pt x="81" y="0"/>
                      <a:pt x="83" y="2"/>
                      <a:pt x="83" y="5"/>
                    </a:cubicBezTo>
                    <a:lnTo>
                      <a:pt x="83"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26"/>
              <p:cNvSpPr>
                <a:spLocks/>
              </p:cNvSpPr>
              <p:nvPr/>
            </p:nvSpPr>
            <p:spPr bwMode="auto">
              <a:xfrm>
                <a:off x="8743870" y="5404328"/>
                <a:ext cx="153438" cy="91051"/>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8"/>
                      <a:pt x="81" y="50"/>
                      <a:pt x="79" y="50"/>
                    </a:cubicBezTo>
                    <a:cubicBezTo>
                      <a:pt x="5" y="50"/>
                      <a:pt x="5" y="50"/>
                      <a:pt x="5" y="50"/>
                    </a:cubicBezTo>
                    <a:cubicBezTo>
                      <a:pt x="2" y="50"/>
                      <a:pt x="0" y="48"/>
                      <a:pt x="0" y="45"/>
                    </a:cubicBezTo>
                    <a:cubicBezTo>
                      <a:pt x="0" y="5"/>
                      <a:pt x="0" y="5"/>
                      <a:pt x="0" y="5"/>
                    </a:cubicBezTo>
                    <a:cubicBezTo>
                      <a:pt x="0" y="2"/>
                      <a:pt x="2" y="0"/>
                      <a:pt x="5" y="0"/>
                    </a:cubicBezTo>
                    <a:cubicBezTo>
                      <a:pt x="79" y="0"/>
                      <a:pt x="79" y="0"/>
                      <a:pt x="79" y="0"/>
                    </a:cubicBezTo>
                    <a:cubicBezTo>
                      <a:pt x="81" y="0"/>
                      <a:pt x="84" y="2"/>
                      <a:pt x="84" y="5"/>
                    </a:cubicBezTo>
                    <a:lnTo>
                      <a:pt x="84"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27"/>
              <p:cNvSpPr>
                <a:spLocks/>
              </p:cNvSpPr>
              <p:nvPr/>
            </p:nvSpPr>
            <p:spPr bwMode="auto">
              <a:xfrm>
                <a:off x="8919227" y="5404328"/>
                <a:ext cx="151751" cy="91051"/>
              </a:xfrm>
              <a:custGeom>
                <a:avLst/>
                <a:gdLst>
                  <a:gd name="T0" fmla="*/ 83 w 83"/>
                  <a:gd name="T1" fmla="*/ 45 h 50"/>
                  <a:gd name="T2" fmla="*/ 78 w 83"/>
                  <a:gd name="T3" fmla="*/ 50 h 50"/>
                  <a:gd name="T4" fmla="*/ 4 w 83"/>
                  <a:gd name="T5" fmla="*/ 50 h 50"/>
                  <a:gd name="T6" fmla="*/ 0 w 83"/>
                  <a:gd name="T7" fmla="*/ 45 h 50"/>
                  <a:gd name="T8" fmla="*/ 0 w 83"/>
                  <a:gd name="T9" fmla="*/ 5 h 50"/>
                  <a:gd name="T10" fmla="*/ 4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8"/>
                      <a:pt x="81" y="50"/>
                      <a:pt x="78" y="50"/>
                    </a:cubicBezTo>
                    <a:cubicBezTo>
                      <a:pt x="4" y="50"/>
                      <a:pt x="4" y="50"/>
                      <a:pt x="4" y="50"/>
                    </a:cubicBezTo>
                    <a:cubicBezTo>
                      <a:pt x="2" y="50"/>
                      <a:pt x="0" y="48"/>
                      <a:pt x="0" y="45"/>
                    </a:cubicBezTo>
                    <a:cubicBezTo>
                      <a:pt x="0" y="5"/>
                      <a:pt x="0" y="5"/>
                      <a:pt x="0" y="5"/>
                    </a:cubicBezTo>
                    <a:cubicBezTo>
                      <a:pt x="0" y="2"/>
                      <a:pt x="2" y="0"/>
                      <a:pt x="4" y="0"/>
                    </a:cubicBezTo>
                    <a:cubicBezTo>
                      <a:pt x="78" y="0"/>
                      <a:pt x="78" y="0"/>
                      <a:pt x="78" y="0"/>
                    </a:cubicBezTo>
                    <a:cubicBezTo>
                      <a:pt x="81" y="0"/>
                      <a:pt x="83" y="2"/>
                      <a:pt x="83" y="5"/>
                    </a:cubicBezTo>
                    <a:lnTo>
                      <a:pt x="83"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28"/>
              <p:cNvSpPr>
                <a:spLocks/>
              </p:cNvSpPr>
              <p:nvPr/>
            </p:nvSpPr>
            <p:spPr bwMode="auto">
              <a:xfrm>
                <a:off x="9092898" y="5404328"/>
                <a:ext cx="151751" cy="91051"/>
              </a:xfrm>
              <a:custGeom>
                <a:avLst/>
                <a:gdLst>
                  <a:gd name="T0" fmla="*/ 83 w 83"/>
                  <a:gd name="T1" fmla="*/ 45 h 50"/>
                  <a:gd name="T2" fmla="*/ 78 w 83"/>
                  <a:gd name="T3" fmla="*/ 50 h 50"/>
                  <a:gd name="T4" fmla="*/ 5 w 83"/>
                  <a:gd name="T5" fmla="*/ 50 h 50"/>
                  <a:gd name="T6" fmla="*/ 0 w 83"/>
                  <a:gd name="T7" fmla="*/ 45 h 50"/>
                  <a:gd name="T8" fmla="*/ 0 w 83"/>
                  <a:gd name="T9" fmla="*/ 5 h 50"/>
                  <a:gd name="T10" fmla="*/ 5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8"/>
                      <a:pt x="81" y="50"/>
                      <a:pt x="78" y="50"/>
                    </a:cubicBezTo>
                    <a:cubicBezTo>
                      <a:pt x="5" y="50"/>
                      <a:pt x="5" y="50"/>
                      <a:pt x="5" y="50"/>
                    </a:cubicBezTo>
                    <a:cubicBezTo>
                      <a:pt x="2" y="50"/>
                      <a:pt x="0" y="48"/>
                      <a:pt x="0" y="45"/>
                    </a:cubicBezTo>
                    <a:cubicBezTo>
                      <a:pt x="0" y="5"/>
                      <a:pt x="0" y="5"/>
                      <a:pt x="0" y="5"/>
                    </a:cubicBezTo>
                    <a:cubicBezTo>
                      <a:pt x="0" y="2"/>
                      <a:pt x="2" y="0"/>
                      <a:pt x="5" y="0"/>
                    </a:cubicBezTo>
                    <a:cubicBezTo>
                      <a:pt x="78" y="0"/>
                      <a:pt x="78" y="0"/>
                      <a:pt x="78" y="0"/>
                    </a:cubicBezTo>
                    <a:cubicBezTo>
                      <a:pt x="81" y="0"/>
                      <a:pt x="83" y="2"/>
                      <a:pt x="83" y="5"/>
                    </a:cubicBezTo>
                    <a:lnTo>
                      <a:pt x="83"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29"/>
              <p:cNvSpPr>
                <a:spLocks/>
              </p:cNvSpPr>
              <p:nvPr/>
            </p:nvSpPr>
            <p:spPr bwMode="auto">
              <a:xfrm>
                <a:off x="9266569" y="5404328"/>
                <a:ext cx="155124" cy="91051"/>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8"/>
                      <a:pt x="82" y="50"/>
                      <a:pt x="79" y="50"/>
                    </a:cubicBezTo>
                    <a:cubicBezTo>
                      <a:pt x="5" y="50"/>
                      <a:pt x="5" y="50"/>
                      <a:pt x="5" y="50"/>
                    </a:cubicBezTo>
                    <a:cubicBezTo>
                      <a:pt x="3" y="50"/>
                      <a:pt x="0" y="48"/>
                      <a:pt x="0" y="45"/>
                    </a:cubicBezTo>
                    <a:cubicBezTo>
                      <a:pt x="0" y="5"/>
                      <a:pt x="0" y="5"/>
                      <a:pt x="0" y="5"/>
                    </a:cubicBezTo>
                    <a:cubicBezTo>
                      <a:pt x="0" y="2"/>
                      <a:pt x="3" y="0"/>
                      <a:pt x="5" y="0"/>
                    </a:cubicBezTo>
                    <a:cubicBezTo>
                      <a:pt x="79" y="0"/>
                      <a:pt x="79" y="0"/>
                      <a:pt x="79" y="0"/>
                    </a:cubicBezTo>
                    <a:cubicBezTo>
                      <a:pt x="82" y="0"/>
                      <a:pt x="84" y="2"/>
                      <a:pt x="84" y="5"/>
                    </a:cubicBezTo>
                    <a:lnTo>
                      <a:pt x="84"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30"/>
              <p:cNvSpPr>
                <a:spLocks/>
              </p:cNvSpPr>
              <p:nvPr/>
            </p:nvSpPr>
            <p:spPr bwMode="auto">
              <a:xfrm>
                <a:off x="9443613" y="5404328"/>
                <a:ext cx="151751" cy="91051"/>
              </a:xfrm>
              <a:custGeom>
                <a:avLst/>
                <a:gdLst>
                  <a:gd name="T0" fmla="*/ 83 w 83"/>
                  <a:gd name="T1" fmla="*/ 45 h 50"/>
                  <a:gd name="T2" fmla="*/ 78 w 83"/>
                  <a:gd name="T3" fmla="*/ 50 h 50"/>
                  <a:gd name="T4" fmla="*/ 5 w 83"/>
                  <a:gd name="T5" fmla="*/ 50 h 50"/>
                  <a:gd name="T6" fmla="*/ 0 w 83"/>
                  <a:gd name="T7" fmla="*/ 45 h 50"/>
                  <a:gd name="T8" fmla="*/ 0 w 83"/>
                  <a:gd name="T9" fmla="*/ 5 h 50"/>
                  <a:gd name="T10" fmla="*/ 5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8"/>
                      <a:pt x="81" y="50"/>
                      <a:pt x="78" y="50"/>
                    </a:cubicBezTo>
                    <a:cubicBezTo>
                      <a:pt x="5" y="50"/>
                      <a:pt x="5" y="50"/>
                      <a:pt x="5" y="50"/>
                    </a:cubicBezTo>
                    <a:cubicBezTo>
                      <a:pt x="2" y="50"/>
                      <a:pt x="0" y="48"/>
                      <a:pt x="0" y="45"/>
                    </a:cubicBezTo>
                    <a:cubicBezTo>
                      <a:pt x="0" y="5"/>
                      <a:pt x="0" y="5"/>
                      <a:pt x="0" y="5"/>
                    </a:cubicBezTo>
                    <a:cubicBezTo>
                      <a:pt x="0" y="2"/>
                      <a:pt x="2" y="0"/>
                      <a:pt x="5" y="0"/>
                    </a:cubicBezTo>
                    <a:cubicBezTo>
                      <a:pt x="78" y="0"/>
                      <a:pt x="78" y="0"/>
                      <a:pt x="78" y="0"/>
                    </a:cubicBezTo>
                    <a:cubicBezTo>
                      <a:pt x="81" y="0"/>
                      <a:pt x="83" y="2"/>
                      <a:pt x="83" y="5"/>
                    </a:cubicBezTo>
                    <a:lnTo>
                      <a:pt x="83"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31"/>
              <p:cNvSpPr>
                <a:spLocks/>
              </p:cNvSpPr>
              <p:nvPr/>
            </p:nvSpPr>
            <p:spPr bwMode="auto">
              <a:xfrm>
                <a:off x="9617284" y="5404328"/>
                <a:ext cx="153438" cy="91051"/>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8"/>
                      <a:pt x="81" y="50"/>
                      <a:pt x="79" y="50"/>
                    </a:cubicBezTo>
                    <a:cubicBezTo>
                      <a:pt x="5" y="50"/>
                      <a:pt x="5" y="50"/>
                      <a:pt x="5" y="50"/>
                    </a:cubicBezTo>
                    <a:cubicBezTo>
                      <a:pt x="2" y="50"/>
                      <a:pt x="0" y="48"/>
                      <a:pt x="0" y="45"/>
                    </a:cubicBezTo>
                    <a:cubicBezTo>
                      <a:pt x="0" y="5"/>
                      <a:pt x="0" y="5"/>
                      <a:pt x="0" y="5"/>
                    </a:cubicBezTo>
                    <a:cubicBezTo>
                      <a:pt x="0" y="2"/>
                      <a:pt x="2" y="0"/>
                      <a:pt x="5" y="0"/>
                    </a:cubicBezTo>
                    <a:cubicBezTo>
                      <a:pt x="79" y="0"/>
                      <a:pt x="79" y="0"/>
                      <a:pt x="79" y="0"/>
                    </a:cubicBezTo>
                    <a:cubicBezTo>
                      <a:pt x="81" y="0"/>
                      <a:pt x="84" y="2"/>
                      <a:pt x="84" y="5"/>
                    </a:cubicBezTo>
                    <a:lnTo>
                      <a:pt x="84"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32"/>
              <p:cNvSpPr>
                <a:spLocks/>
              </p:cNvSpPr>
              <p:nvPr/>
            </p:nvSpPr>
            <p:spPr bwMode="auto">
              <a:xfrm>
                <a:off x="9792641" y="5404328"/>
                <a:ext cx="151751" cy="91051"/>
              </a:xfrm>
              <a:custGeom>
                <a:avLst/>
                <a:gdLst>
                  <a:gd name="T0" fmla="*/ 83 w 83"/>
                  <a:gd name="T1" fmla="*/ 45 h 50"/>
                  <a:gd name="T2" fmla="*/ 78 w 83"/>
                  <a:gd name="T3" fmla="*/ 50 h 50"/>
                  <a:gd name="T4" fmla="*/ 4 w 83"/>
                  <a:gd name="T5" fmla="*/ 50 h 50"/>
                  <a:gd name="T6" fmla="*/ 0 w 83"/>
                  <a:gd name="T7" fmla="*/ 45 h 50"/>
                  <a:gd name="T8" fmla="*/ 0 w 83"/>
                  <a:gd name="T9" fmla="*/ 5 h 50"/>
                  <a:gd name="T10" fmla="*/ 4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8"/>
                      <a:pt x="81" y="50"/>
                      <a:pt x="78" y="50"/>
                    </a:cubicBezTo>
                    <a:cubicBezTo>
                      <a:pt x="4" y="50"/>
                      <a:pt x="4" y="50"/>
                      <a:pt x="4" y="50"/>
                    </a:cubicBezTo>
                    <a:cubicBezTo>
                      <a:pt x="2" y="50"/>
                      <a:pt x="0" y="48"/>
                      <a:pt x="0" y="45"/>
                    </a:cubicBezTo>
                    <a:cubicBezTo>
                      <a:pt x="0" y="5"/>
                      <a:pt x="0" y="5"/>
                      <a:pt x="0" y="5"/>
                    </a:cubicBezTo>
                    <a:cubicBezTo>
                      <a:pt x="0" y="2"/>
                      <a:pt x="2" y="0"/>
                      <a:pt x="4" y="0"/>
                    </a:cubicBezTo>
                    <a:cubicBezTo>
                      <a:pt x="78" y="0"/>
                      <a:pt x="78" y="0"/>
                      <a:pt x="78" y="0"/>
                    </a:cubicBezTo>
                    <a:cubicBezTo>
                      <a:pt x="81" y="0"/>
                      <a:pt x="83" y="2"/>
                      <a:pt x="83" y="5"/>
                    </a:cubicBezTo>
                    <a:lnTo>
                      <a:pt x="83"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33"/>
              <p:cNvSpPr>
                <a:spLocks/>
              </p:cNvSpPr>
              <p:nvPr/>
            </p:nvSpPr>
            <p:spPr bwMode="auto">
              <a:xfrm>
                <a:off x="9966312" y="5404328"/>
                <a:ext cx="151751" cy="91051"/>
              </a:xfrm>
              <a:custGeom>
                <a:avLst/>
                <a:gdLst>
                  <a:gd name="T0" fmla="*/ 83 w 83"/>
                  <a:gd name="T1" fmla="*/ 45 h 50"/>
                  <a:gd name="T2" fmla="*/ 79 w 83"/>
                  <a:gd name="T3" fmla="*/ 50 h 50"/>
                  <a:gd name="T4" fmla="*/ 5 w 83"/>
                  <a:gd name="T5" fmla="*/ 50 h 50"/>
                  <a:gd name="T6" fmla="*/ 0 w 83"/>
                  <a:gd name="T7" fmla="*/ 45 h 50"/>
                  <a:gd name="T8" fmla="*/ 0 w 83"/>
                  <a:gd name="T9" fmla="*/ 5 h 50"/>
                  <a:gd name="T10" fmla="*/ 5 w 83"/>
                  <a:gd name="T11" fmla="*/ 0 h 50"/>
                  <a:gd name="T12" fmla="*/ 79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8"/>
                      <a:pt x="81" y="50"/>
                      <a:pt x="79" y="50"/>
                    </a:cubicBezTo>
                    <a:cubicBezTo>
                      <a:pt x="5" y="50"/>
                      <a:pt x="5" y="50"/>
                      <a:pt x="5" y="50"/>
                    </a:cubicBezTo>
                    <a:cubicBezTo>
                      <a:pt x="2" y="50"/>
                      <a:pt x="0" y="48"/>
                      <a:pt x="0" y="45"/>
                    </a:cubicBezTo>
                    <a:cubicBezTo>
                      <a:pt x="0" y="5"/>
                      <a:pt x="0" y="5"/>
                      <a:pt x="0" y="5"/>
                    </a:cubicBezTo>
                    <a:cubicBezTo>
                      <a:pt x="0" y="2"/>
                      <a:pt x="2" y="0"/>
                      <a:pt x="5" y="0"/>
                    </a:cubicBezTo>
                    <a:cubicBezTo>
                      <a:pt x="79" y="0"/>
                      <a:pt x="79" y="0"/>
                      <a:pt x="79" y="0"/>
                    </a:cubicBezTo>
                    <a:cubicBezTo>
                      <a:pt x="81" y="0"/>
                      <a:pt x="83" y="2"/>
                      <a:pt x="83" y="5"/>
                    </a:cubicBezTo>
                    <a:lnTo>
                      <a:pt x="83"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34"/>
              <p:cNvSpPr>
                <a:spLocks/>
              </p:cNvSpPr>
              <p:nvPr/>
            </p:nvSpPr>
            <p:spPr bwMode="auto">
              <a:xfrm>
                <a:off x="10139984" y="5404328"/>
                <a:ext cx="153438" cy="91051"/>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8"/>
                      <a:pt x="82" y="50"/>
                      <a:pt x="79" y="50"/>
                    </a:cubicBezTo>
                    <a:cubicBezTo>
                      <a:pt x="5" y="50"/>
                      <a:pt x="5" y="50"/>
                      <a:pt x="5" y="50"/>
                    </a:cubicBezTo>
                    <a:cubicBezTo>
                      <a:pt x="3" y="50"/>
                      <a:pt x="0" y="48"/>
                      <a:pt x="0" y="45"/>
                    </a:cubicBezTo>
                    <a:cubicBezTo>
                      <a:pt x="0" y="5"/>
                      <a:pt x="0" y="5"/>
                      <a:pt x="0" y="5"/>
                    </a:cubicBezTo>
                    <a:cubicBezTo>
                      <a:pt x="0" y="2"/>
                      <a:pt x="3" y="0"/>
                      <a:pt x="5" y="0"/>
                    </a:cubicBezTo>
                    <a:cubicBezTo>
                      <a:pt x="79" y="0"/>
                      <a:pt x="79" y="0"/>
                      <a:pt x="79" y="0"/>
                    </a:cubicBezTo>
                    <a:cubicBezTo>
                      <a:pt x="82" y="0"/>
                      <a:pt x="84" y="2"/>
                      <a:pt x="84" y="5"/>
                    </a:cubicBezTo>
                    <a:lnTo>
                      <a:pt x="84"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35"/>
              <p:cNvSpPr>
                <a:spLocks/>
              </p:cNvSpPr>
              <p:nvPr/>
            </p:nvSpPr>
            <p:spPr bwMode="auto">
              <a:xfrm>
                <a:off x="10315341" y="5404328"/>
                <a:ext cx="151751" cy="91051"/>
              </a:xfrm>
              <a:custGeom>
                <a:avLst/>
                <a:gdLst>
                  <a:gd name="T0" fmla="*/ 83 w 83"/>
                  <a:gd name="T1" fmla="*/ 45 h 50"/>
                  <a:gd name="T2" fmla="*/ 78 w 83"/>
                  <a:gd name="T3" fmla="*/ 50 h 50"/>
                  <a:gd name="T4" fmla="*/ 5 w 83"/>
                  <a:gd name="T5" fmla="*/ 50 h 50"/>
                  <a:gd name="T6" fmla="*/ 0 w 83"/>
                  <a:gd name="T7" fmla="*/ 45 h 50"/>
                  <a:gd name="T8" fmla="*/ 0 w 83"/>
                  <a:gd name="T9" fmla="*/ 5 h 50"/>
                  <a:gd name="T10" fmla="*/ 5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8"/>
                      <a:pt x="81" y="50"/>
                      <a:pt x="78" y="50"/>
                    </a:cubicBezTo>
                    <a:cubicBezTo>
                      <a:pt x="5" y="50"/>
                      <a:pt x="5" y="50"/>
                      <a:pt x="5" y="50"/>
                    </a:cubicBezTo>
                    <a:cubicBezTo>
                      <a:pt x="2" y="50"/>
                      <a:pt x="0" y="48"/>
                      <a:pt x="0" y="45"/>
                    </a:cubicBezTo>
                    <a:cubicBezTo>
                      <a:pt x="0" y="5"/>
                      <a:pt x="0" y="5"/>
                      <a:pt x="0" y="5"/>
                    </a:cubicBezTo>
                    <a:cubicBezTo>
                      <a:pt x="0" y="2"/>
                      <a:pt x="2" y="0"/>
                      <a:pt x="5" y="0"/>
                    </a:cubicBezTo>
                    <a:cubicBezTo>
                      <a:pt x="78" y="0"/>
                      <a:pt x="78" y="0"/>
                      <a:pt x="78" y="0"/>
                    </a:cubicBezTo>
                    <a:cubicBezTo>
                      <a:pt x="81" y="0"/>
                      <a:pt x="83" y="2"/>
                      <a:pt x="83" y="5"/>
                    </a:cubicBezTo>
                    <a:lnTo>
                      <a:pt x="83" y="4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36"/>
              <p:cNvSpPr>
                <a:spLocks/>
              </p:cNvSpPr>
              <p:nvPr/>
            </p:nvSpPr>
            <p:spPr bwMode="auto">
              <a:xfrm>
                <a:off x="8044127" y="5513926"/>
                <a:ext cx="153438" cy="153438"/>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2"/>
                      <a:pt x="82" y="84"/>
                      <a:pt x="79" y="84"/>
                    </a:cubicBezTo>
                    <a:cubicBezTo>
                      <a:pt x="5" y="84"/>
                      <a:pt x="5" y="84"/>
                      <a:pt x="5" y="84"/>
                    </a:cubicBezTo>
                    <a:cubicBezTo>
                      <a:pt x="3" y="84"/>
                      <a:pt x="0" y="82"/>
                      <a:pt x="0" y="79"/>
                    </a:cubicBezTo>
                    <a:cubicBezTo>
                      <a:pt x="0" y="5"/>
                      <a:pt x="0" y="5"/>
                      <a:pt x="0" y="5"/>
                    </a:cubicBezTo>
                    <a:cubicBezTo>
                      <a:pt x="0" y="3"/>
                      <a:pt x="3" y="0"/>
                      <a:pt x="5" y="0"/>
                    </a:cubicBezTo>
                    <a:cubicBezTo>
                      <a:pt x="79" y="0"/>
                      <a:pt x="79" y="0"/>
                      <a:pt x="79" y="0"/>
                    </a:cubicBezTo>
                    <a:cubicBezTo>
                      <a:pt x="82" y="0"/>
                      <a:pt x="84" y="3"/>
                      <a:pt x="84" y="5"/>
                    </a:cubicBezTo>
                    <a:lnTo>
                      <a:pt x="84"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37"/>
              <p:cNvSpPr>
                <a:spLocks/>
              </p:cNvSpPr>
              <p:nvPr/>
            </p:nvSpPr>
            <p:spPr bwMode="auto">
              <a:xfrm>
                <a:off x="8212740" y="5513926"/>
                <a:ext cx="153438" cy="153438"/>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2"/>
                      <a:pt x="82" y="84"/>
                      <a:pt x="79" y="84"/>
                    </a:cubicBezTo>
                    <a:cubicBezTo>
                      <a:pt x="5" y="84"/>
                      <a:pt x="5" y="84"/>
                      <a:pt x="5" y="84"/>
                    </a:cubicBezTo>
                    <a:cubicBezTo>
                      <a:pt x="2" y="84"/>
                      <a:pt x="0" y="82"/>
                      <a:pt x="0" y="79"/>
                    </a:cubicBezTo>
                    <a:cubicBezTo>
                      <a:pt x="0" y="5"/>
                      <a:pt x="0" y="5"/>
                      <a:pt x="0" y="5"/>
                    </a:cubicBezTo>
                    <a:cubicBezTo>
                      <a:pt x="0" y="3"/>
                      <a:pt x="2" y="0"/>
                      <a:pt x="5" y="0"/>
                    </a:cubicBezTo>
                    <a:cubicBezTo>
                      <a:pt x="79" y="0"/>
                      <a:pt x="79" y="0"/>
                      <a:pt x="79" y="0"/>
                    </a:cubicBezTo>
                    <a:cubicBezTo>
                      <a:pt x="82" y="0"/>
                      <a:pt x="84" y="3"/>
                      <a:pt x="84" y="5"/>
                    </a:cubicBezTo>
                    <a:lnTo>
                      <a:pt x="84"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38"/>
              <p:cNvSpPr>
                <a:spLocks/>
              </p:cNvSpPr>
              <p:nvPr/>
            </p:nvSpPr>
            <p:spPr bwMode="auto">
              <a:xfrm>
                <a:off x="8381352" y="5513926"/>
                <a:ext cx="151751" cy="153438"/>
              </a:xfrm>
              <a:custGeom>
                <a:avLst/>
                <a:gdLst>
                  <a:gd name="T0" fmla="*/ 83 w 83"/>
                  <a:gd name="T1" fmla="*/ 79 h 84"/>
                  <a:gd name="T2" fmla="*/ 79 w 83"/>
                  <a:gd name="T3" fmla="*/ 84 h 84"/>
                  <a:gd name="T4" fmla="*/ 5 w 83"/>
                  <a:gd name="T5" fmla="*/ 84 h 84"/>
                  <a:gd name="T6" fmla="*/ 0 w 83"/>
                  <a:gd name="T7" fmla="*/ 79 h 84"/>
                  <a:gd name="T8" fmla="*/ 0 w 83"/>
                  <a:gd name="T9" fmla="*/ 5 h 84"/>
                  <a:gd name="T10" fmla="*/ 5 w 83"/>
                  <a:gd name="T11" fmla="*/ 0 h 84"/>
                  <a:gd name="T12" fmla="*/ 79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9" y="84"/>
                    </a:cubicBezTo>
                    <a:cubicBezTo>
                      <a:pt x="5" y="84"/>
                      <a:pt x="5" y="84"/>
                      <a:pt x="5" y="84"/>
                    </a:cubicBezTo>
                    <a:cubicBezTo>
                      <a:pt x="2" y="84"/>
                      <a:pt x="0" y="82"/>
                      <a:pt x="0" y="79"/>
                    </a:cubicBezTo>
                    <a:cubicBezTo>
                      <a:pt x="0" y="5"/>
                      <a:pt x="0" y="5"/>
                      <a:pt x="0" y="5"/>
                    </a:cubicBezTo>
                    <a:cubicBezTo>
                      <a:pt x="0" y="3"/>
                      <a:pt x="2" y="0"/>
                      <a:pt x="5" y="0"/>
                    </a:cubicBezTo>
                    <a:cubicBezTo>
                      <a:pt x="79" y="0"/>
                      <a:pt x="79" y="0"/>
                      <a:pt x="79"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39"/>
              <p:cNvSpPr>
                <a:spLocks/>
              </p:cNvSpPr>
              <p:nvPr/>
            </p:nvSpPr>
            <p:spPr bwMode="auto">
              <a:xfrm>
                <a:off x="8549965" y="5513926"/>
                <a:ext cx="151751" cy="153438"/>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8" y="84"/>
                    </a:cubicBezTo>
                    <a:cubicBezTo>
                      <a:pt x="5" y="84"/>
                      <a:pt x="5" y="84"/>
                      <a:pt x="5" y="84"/>
                    </a:cubicBezTo>
                    <a:cubicBezTo>
                      <a:pt x="2" y="84"/>
                      <a:pt x="0" y="82"/>
                      <a:pt x="0" y="79"/>
                    </a:cubicBezTo>
                    <a:cubicBezTo>
                      <a:pt x="0" y="5"/>
                      <a:pt x="0" y="5"/>
                      <a:pt x="0" y="5"/>
                    </a:cubicBezTo>
                    <a:cubicBezTo>
                      <a:pt x="0" y="3"/>
                      <a:pt x="2" y="0"/>
                      <a:pt x="5" y="0"/>
                    </a:cubicBezTo>
                    <a:cubicBezTo>
                      <a:pt x="78" y="0"/>
                      <a:pt x="78" y="0"/>
                      <a:pt x="78"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40"/>
              <p:cNvSpPr>
                <a:spLocks/>
              </p:cNvSpPr>
              <p:nvPr/>
            </p:nvSpPr>
            <p:spPr bwMode="auto">
              <a:xfrm>
                <a:off x="8718578" y="5513926"/>
                <a:ext cx="151751" cy="153438"/>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8" y="84"/>
                    </a:cubicBezTo>
                    <a:cubicBezTo>
                      <a:pt x="5" y="84"/>
                      <a:pt x="5" y="84"/>
                      <a:pt x="5" y="84"/>
                    </a:cubicBezTo>
                    <a:cubicBezTo>
                      <a:pt x="2" y="84"/>
                      <a:pt x="0" y="82"/>
                      <a:pt x="0" y="79"/>
                    </a:cubicBezTo>
                    <a:cubicBezTo>
                      <a:pt x="0" y="5"/>
                      <a:pt x="0" y="5"/>
                      <a:pt x="0" y="5"/>
                    </a:cubicBezTo>
                    <a:cubicBezTo>
                      <a:pt x="0" y="3"/>
                      <a:pt x="2" y="0"/>
                      <a:pt x="5" y="0"/>
                    </a:cubicBezTo>
                    <a:cubicBezTo>
                      <a:pt x="78" y="0"/>
                      <a:pt x="78" y="0"/>
                      <a:pt x="78"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41"/>
              <p:cNvSpPr>
                <a:spLocks/>
              </p:cNvSpPr>
              <p:nvPr/>
            </p:nvSpPr>
            <p:spPr bwMode="auto">
              <a:xfrm>
                <a:off x="8883818" y="5513926"/>
                <a:ext cx="155124" cy="153438"/>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2"/>
                      <a:pt x="82" y="84"/>
                      <a:pt x="79" y="84"/>
                    </a:cubicBezTo>
                    <a:cubicBezTo>
                      <a:pt x="5" y="84"/>
                      <a:pt x="5" y="84"/>
                      <a:pt x="5" y="84"/>
                    </a:cubicBezTo>
                    <a:cubicBezTo>
                      <a:pt x="3" y="84"/>
                      <a:pt x="0" y="82"/>
                      <a:pt x="0" y="79"/>
                    </a:cubicBezTo>
                    <a:cubicBezTo>
                      <a:pt x="0" y="5"/>
                      <a:pt x="0" y="5"/>
                      <a:pt x="0" y="5"/>
                    </a:cubicBezTo>
                    <a:cubicBezTo>
                      <a:pt x="0" y="3"/>
                      <a:pt x="3" y="0"/>
                      <a:pt x="5" y="0"/>
                    </a:cubicBezTo>
                    <a:cubicBezTo>
                      <a:pt x="79" y="0"/>
                      <a:pt x="79" y="0"/>
                      <a:pt x="79" y="0"/>
                    </a:cubicBezTo>
                    <a:cubicBezTo>
                      <a:pt x="82" y="0"/>
                      <a:pt x="84" y="3"/>
                      <a:pt x="84" y="5"/>
                    </a:cubicBezTo>
                    <a:lnTo>
                      <a:pt x="84"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42"/>
              <p:cNvSpPr>
                <a:spLocks/>
              </p:cNvSpPr>
              <p:nvPr/>
            </p:nvSpPr>
            <p:spPr bwMode="auto">
              <a:xfrm>
                <a:off x="9052431" y="5513926"/>
                <a:ext cx="155124" cy="153438"/>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2"/>
                      <a:pt x="81" y="84"/>
                      <a:pt x="79" y="84"/>
                    </a:cubicBezTo>
                    <a:cubicBezTo>
                      <a:pt x="5" y="84"/>
                      <a:pt x="5" y="84"/>
                      <a:pt x="5" y="84"/>
                    </a:cubicBezTo>
                    <a:cubicBezTo>
                      <a:pt x="2" y="84"/>
                      <a:pt x="0" y="82"/>
                      <a:pt x="0" y="79"/>
                    </a:cubicBezTo>
                    <a:cubicBezTo>
                      <a:pt x="0" y="5"/>
                      <a:pt x="0" y="5"/>
                      <a:pt x="0" y="5"/>
                    </a:cubicBezTo>
                    <a:cubicBezTo>
                      <a:pt x="0" y="3"/>
                      <a:pt x="2" y="0"/>
                      <a:pt x="5" y="0"/>
                    </a:cubicBezTo>
                    <a:cubicBezTo>
                      <a:pt x="79" y="0"/>
                      <a:pt x="79" y="0"/>
                      <a:pt x="79" y="0"/>
                    </a:cubicBezTo>
                    <a:cubicBezTo>
                      <a:pt x="81" y="0"/>
                      <a:pt x="84" y="3"/>
                      <a:pt x="84" y="5"/>
                    </a:cubicBezTo>
                    <a:lnTo>
                      <a:pt x="84"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243"/>
              <p:cNvSpPr>
                <a:spLocks/>
              </p:cNvSpPr>
              <p:nvPr/>
            </p:nvSpPr>
            <p:spPr bwMode="auto">
              <a:xfrm>
                <a:off x="9221044" y="5513926"/>
                <a:ext cx="151751" cy="153438"/>
              </a:xfrm>
              <a:custGeom>
                <a:avLst/>
                <a:gdLst>
                  <a:gd name="T0" fmla="*/ 83 w 83"/>
                  <a:gd name="T1" fmla="*/ 79 h 84"/>
                  <a:gd name="T2" fmla="*/ 79 w 83"/>
                  <a:gd name="T3" fmla="*/ 84 h 84"/>
                  <a:gd name="T4" fmla="*/ 5 w 83"/>
                  <a:gd name="T5" fmla="*/ 84 h 84"/>
                  <a:gd name="T6" fmla="*/ 0 w 83"/>
                  <a:gd name="T7" fmla="*/ 79 h 84"/>
                  <a:gd name="T8" fmla="*/ 0 w 83"/>
                  <a:gd name="T9" fmla="*/ 5 h 84"/>
                  <a:gd name="T10" fmla="*/ 5 w 83"/>
                  <a:gd name="T11" fmla="*/ 0 h 84"/>
                  <a:gd name="T12" fmla="*/ 79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9" y="84"/>
                    </a:cubicBezTo>
                    <a:cubicBezTo>
                      <a:pt x="5" y="84"/>
                      <a:pt x="5" y="84"/>
                      <a:pt x="5" y="84"/>
                    </a:cubicBezTo>
                    <a:cubicBezTo>
                      <a:pt x="2" y="84"/>
                      <a:pt x="0" y="82"/>
                      <a:pt x="0" y="79"/>
                    </a:cubicBezTo>
                    <a:cubicBezTo>
                      <a:pt x="0" y="5"/>
                      <a:pt x="0" y="5"/>
                      <a:pt x="0" y="5"/>
                    </a:cubicBezTo>
                    <a:cubicBezTo>
                      <a:pt x="0" y="3"/>
                      <a:pt x="2" y="0"/>
                      <a:pt x="5" y="0"/>
                    </a:cubicBezTo>
                    <a:cubicBezTo>
                      <a:pt x="79" y="0"/>
                      <a:pt x="79" y="0"/>
                      <a:pt x="79"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244"/>
              <p:cNvSpPr>
                <a:spLocks/>
              </p:cNvSpPr>
              <p:nvPr/>
            </p:nvSpPr>
            <p:spPr bwMode="auto">
              <a:xfrm>
                <a:off x="9389657" y="5513926"/>
                <a:ext cx="151751" cy="153438"/>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8" y="84"/>
                    </a:cubicBezTo>
                    <a:cubicBezTo>
                      <a:pt x="5" y="84"/>
                      <a:pt x="5" y="84"/>
                      <a:pt x="5" y="84"/>
                    </a:cubicBezTo>
                    <a:cubicBezTo>
                      <a:pt x="2" y="84"/>
                      <a:pt x="0" y="82"/>
                      <a:pt x="0" y="79"/>
                    </a:cubicBezTo>
                    <a:cubicBezTo>
                      <a:pt x="0" y="5"/>
                      <a:pt x="0" y="5"/>
                      <a:pt x="0" y="5"/>
                    </a:cubicBezTo>
                    <a:cubicBezTo>
                      <a:pt x="0" y="3"/>
                      <a:pt x="2" y="0"/>
                      <a:pt x="5" y="0"/>
                    </a:cubicBezTo>
                    <a:cubicBezTo>
                      <a:pt x="78" y="0"/>
                      <a:pt x="78" y="0"/>
                      <a:pt x="78"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245"/>
              <p:cNvSpPr>
                <a:spLocks/>
              </p:cNvSpPr>
              <p:nvPr/>
            </p:nvSpPr>
            <p:spPr bwMode="auto">
              <a:xfrm>
                <a:off x="9558270" y="5513926"/>
                <a:ext cx="151751" cy="153438"/>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8" y="84"/>
                    </a:cubicBezTo>
                    <a:cubicBezTo>
                      <a:pt x="5" y="84"/>
                      <a:pt x="5" y="84"/>
                      <a:pt x="5" y="84"/>
                    </a:cubicBezTo>
                    <a:cubicBezTo>
                      <a:pt x="2" y="84"/>
                      <a:pt x="0" y="82"/>
                      <a:pt x="0" y="79"/>
                    </a:cubicBezTo>
                    <a:cubicBezTo>
                      <a:pt x="0" y="5"/>
                      <a:pt x="0" y="5"/>
                      <a:pt x="0" y="5"/>
                    </a:cubicBezTo>
                    <a:cubicBezTo>
                      <a:pt x="0" y="3"/>
                      <a:pt x="2" y="0"/>
                      <a:pt x="5" y="0"/>
                    </a:cubicBezTo>
                    <a:cubicBezTo>
                      <a:pt x="78" y="0"/>
                      <a:pt x="78" y="0"/>
                      <a:pt x="78"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246"/>
              <p:cNvSpPr>
                <a:spLocks/>
              </p:cNvSpPr>
              <p:nvPr/>
            </p:nvSpPr>
            <p:spPr bwMode="auto">
              <a:xfrm>
                <a:off x="9725196" y="5513926"/>
                <a:ext cx="153438" cy="153438"/>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2"/>
                      <a:pt x="82" y="84"/>
                      <a:pt x="79" y="84"/>
                    </a:cubicBezTo>
                    <a:cubicBezTo>
                      <a:pt x="5" y="84"/>
                      <a:pt x="5" y="84"/>
                      <a:pt x="5" y="84"/>
                    </a:cubicBezTo>
                    <a:cubicBezTo>
                      <a:pt x="3" y="84"/>
                      <a:pt x="0" y="82"/>
                      <a:pt x="0" y="79"/>
                    </a:cubicBezTo>
                    <a:cubicBezTo>
                      <a:pt x="0" y="5"/>
                      <a:pt x="0" y="5"/>
                      <a:pt x="0" y="5"/>
                    </a:cubicBezTo>
                    <a:cubicBezTo>
                      <a:pt x="0" y="3"/>
                      <a:pt x="3" y="0"/>
                      <a:pt x="5" y="0"/>
                    </a:cubicBezTo>
                    <a:cubicBezTo>
                      <a:pt x="79" y="0"/>
                      <a:pt x="79" y="0"/>
                      <a:pt x="79" y="0"/>
                    </a:cubicBezTo>
                    <a:cubicBezTo>
                      <a:pt x="82" y="0"/>
                      <a:pt x="84" y="3"/>
                      <a:pt x="84" y="5"/>
                    </a:cubicBezTo>
                    <a:lnTo>
                      <a:pt x="84"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247"/>
              <p:cNvSpPr>
                <a:spLocks/>
              </p:cNvSpPr>
              <p:nvPr/>
            </p:nvSpPr>
            <p:spPr bwMode="auto">
              <a:xfrm>
                <a:off x="8339199" y="5841035"/>
                <a:ext cx="151751" cy="151751"/>
              </a:xfrm>
              <a:custGeom>
                <a:avLst/>
                <a:gdLst>
                  <a:gd name="T0" fmla="*/ 83 w 83"/>
                  <a:gd name="T1" fmla="*/ 78 h 83"/>
                  <a:gd name="T2" fmla="*/ 79 w 83"/>
                  <a:gd name="T3" fmla="*/ 83 h 83"/>
                  <a:gd name="T4" fmla="*/ 5 w 83"/>
                  <a:gd name="T5" fmla="*/ 83 h 83"/>
                  <a:gd name="T6" fmla="*/ 0 w 83"/>
                  <a:gd name="T7" fmla="*/ 78 h 83"/>
                  <a:gd name="T8" fmla="*/ 0 w 83"/>
                  <a:gd name="T9" fmla="*/ 5 h 83"/>
                  <a:gd name="T10" fmla="*/ 5 w 83"/>
                  <a:gd name="T11" fmla="*/ 0 h 83"/>
                  <a:gd name="T12" fmla="*/ 79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9" y="83"/>
                    </a:cubicBezTo>
                    <a:cubicBezTo>
                      <a:pt x="5" y="83"/>
                      <a:pt x="5" y="83"/>
                      <a:pt x="5" y="83"/>
                    </a:cubicBezTo>
                    <a:cubicBezTo>
                      <a:pt x="2" y="83"/>
                      <a:pt x="0" y="81"/>
                      <a:pt x="0" y="78"/>
                    </a:cubicBezTo>
                    <a:cubicBezTo>
                      <a:pt x="0" y="5"/>
                      <a:pt x="0" y="5"/>
                      <a:pt x="0" y="5"/>
                    </a:cubicBezTo>
                    <a:cubicBezTo>
                      <a:pt x="0" y="2"/>
                      <a:pt x="2" y="0"/>
                      <a:pt x="5" y="0"/>
                    </a:cubicBezTo>
                    <a:cubicBezTo>
                      <a:pt x="79" y="0"/>
                      <a:pt x="79" y="0"/>
                      <a:pt x="79"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48"/>
              <p:cNvSpPr>
                <a:spLocks/>
              </p:cNvSpPr>
              <p:nvPr/>
            </p:nvSpPr>
            <p:spPr bwMode="auto">
              <a:xfrm>
                <a:off x="8507812" y="5841035"/>
                <a:ext cx="151751" cy="151751"/>
              </a:xfrm>
              <a:custGeom>
                <a:avLst/>
                <a:gdLst>
                  <a:gd name="T0" fmla="*/ 83 w 83"/>
                  <a:gd name="T1" fmla="*/ 78 h 83"/>
                  <a:gd name="T2" fmla="*/ 78 w 83"/>
                  <a:gd name="T3" fmla="*/ 83 h 83"/>
                  <a:gd name="T4" fmla="*/ 5 w 83"/>
                  <a:gd name="T5" fmla="*/ 83 h 83"/>
                  <a:gd name="T6" fmla="*/ 0 w 83"/>
                  <a:gd name="T7" fmla="*/ 78 h 83"/>
                  <a:gd name="T8" fmla="*/ 0 w 83"/>
                  <a:gd name="T9" fmla="*/ 5 h 83"/>
                  <a:gd name="T10" fmla="*/ 5 w 83"/>
                  <a:gd name="T11" fmla="*/ 0 h 83"/>
                  <a:gd name="T12" fmla="*/ 78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5" y="83"/>
                      <a:pt x="5" y="83"/>
                      <a:pt x="5" y="83"/>
                    </a:cubicBezTo>
                    <a:cubicBezTo>
                      <a:pt x="2" y="83"/>
                      <a:pt x="0" y="81"/>
                      <a:pt x="0" y="78"/>
                    </a:cubicBezTo>
                    <a:cubicBezTo>
                      <a:pt x="0" y="5"/>
                      <a:pt x="0" y="5"/>
                      <a:pt x="0" y="5"/>
                    </a:cubicBezTo>
                    <a:cubicBezTo>
                      <a:pt x="0" y="2"/>
                      <a:pt x="2" y="0"/>
                      <a:pt x="5" y="0"/>
                    </a:cubicBezTo>
                    <a:cubicBezTo>
                      <a:pt x="78" y="0"/>
                      <a:pt x="78" y="0"/>
                      <a:pt x="78"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49"/>
              <p:cNvSpPr>
                <a:spLocks/>
              </p:cNvSpPr>
              <p:nvPr/>
            </p:nvSpPr>
            <p:spPr bwMode="auto">
              <a:xfrm>
                <a:off x="8676425" y="5841035"/>
                <a:ext cx="151751" cy="151751"/>
              </a:xfrm>
              <a:custGeom>
                <a:avLst/>
                <a:gdLst>
                  <a:gd name="T0" fmla="*/ 83 w 83"/>
                  <a:gd name="T1" fmla="*/ 78 h 83"/>
                  <a:gd name="T2" fmla="*/ 78 w 83"/>
                  <a:gd name="T3" fmla="*/ 83 h 83"/>
                  <a:gd name="T4" fmla="*/ 4 w 83"/>
                  <a:gd name="T5" fmla="*/ 83 h 83"/>
                  <a:gd name="T6" fmla="*/ 0 w 83"/>
                  <a:gd name="T7" fmla="*/ 78 h 83"/>
                  <a:gd name="T8" fmla="*/ 0 w 83"/>
                  <a:gd name="T9" fmla="*/ 5 h 83"/>
                  <a:gd name="T10" fmla="*/ 4 w 83"/>
                  <a:gd name="T11" fmla="*/ 0 h 83"/>
                  <a:gd name="T12" fmla="*/ 78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4" y="83"/>
                      <a:pt x="4" y="83"/>
                      <a:pt x="4" y="83"/>
                    </a:cubicBezTo>
                    <a:cubicBezTo>
                      <a:pt x="2" y="83"/>
                      <a:pt x="0" y="81"/>
                      <a:pt x="0" y="78"/>
                    </a:cubicBezTo>
                    <a:cubicBezTo>
                      <a:pt x="0" y="5"/>
                      <a:pt x="0" y="5"/>
                      <a:pt x="0" y="5"/>
                    </a:cubicBezTo>
                    <a:cubicBezTo>
                      <a:pt x="0" y="2"/>
                      <a:pt x="2" y="0"/>
                      <a:pt x="4" y="0"/>
                    </a:cubicBezTo>
                    <a:cubicBezTo>
                      <a:pt x="78" y="0"/>
                      <a:pt x="78" y="0"/>
                      <a:pt x="78"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50"/>
              <p:cNvSpPr>
                <a:spLocks/>
              </p:cNvSpPr>
              <p:nvPr/>
            </p:nvSpPr>
            <p:spPr bwMode="auto">
              <a:xfrm>
                <a:off x="8843351" y="5841035"/>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5 h 83"/>
                  <a:gd name="T10" fmla="*/ 5 w 84"/>
                  <a:gd name="T11" fmla="*/ 0 h 83"/>
                  <a:gd name="T12" fmla="*/ 79 w 84"/>
                  <a:gd name="T13" fmla="*/ 0 h 83"/>
                  <a:gd name="T14" fmla="*/ 84 w 84"/>
                  <a:gd name="T15" fmla="*/ 5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2" y="83"/>
                      <a:pt x="79" y="83"/>
                    </a:cubicBezTo>
                    <a:cubicBezTo>
                      <a:pt x="5" y="83"/>
                      <a:pt x="5" y="83"/>
                      <a:pt x="5" y="83"/>
                    </a:cubicBezTo>
                    <a:cubicBezTo>
                      <a:pt x="3" y="83"/>
                      <a:pt x="0" y="81"/>
                      <a:pt x="0" y="78"/>
                    </a:cubicBezTo>
                    <a:cubicBezTo>
                      <a:pt x="0" y="5"/>
                      <a:pt x="0" y="5"/>
                      <a:pt x="0" y="5"/>
                    </a:cubicBezTo>
                    <a:cubicBezTo>
                      <a:pt x="0" y="2"/>
                      <a:pt x="3" y="0"/>
                      <a:pt x="5" y="0"/>
                    </a:cubicBezTo>
                    <a:cubicBezTo>
                      <a:pt x="79" y="0"/>
                      <a:pt x="79" y="0"/>
                      <a:pt x="79" y="0"/>
                    </a:cubicBezTo>
                    <a:cubicBezTo>
                      <a:pt x="82" y="0"/>
                      <a:pt x="84" y="2"/>
                      <a:pt x="84" y="5"/>
                    </a:cubicBezTo>
                    <a:lnTo>
                      <a:pt x="84"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51"/>
              <p:cNvSpPr>
                <a:spLocks/>
              </p:cNvSpPr>
              <p:nvPr/>
            </p:nvSpPr>
            <p:spPr bwMode="auto">
              <a:xfrm>
                <a:off x="9010278" y="5841035"/>
                <a:ext cx="155124" cy="151751"/>
              </a:xfrm>
              <a:custGeom>
                <a:avLst/>
                <a:gdLst>
                  <a:gd name="T0" fmla="*/ 84 w 84"/>
                  <a:gd name="T1" fmla="*/ 78 h 83"/>
                  <a:gd name="T2" fmla="*/ 79 w 84"/>
                  <a:gd name="T3" fmla="*/ 83 h 83"/>
                  <a:gd name="T4" fmla="*/ 5 w 84"/>
                  <a:gd name="T5" fmla="*/ 83 h 83"/>
                  <a:gd name="T6" fmla="*/ 0 w 84"/>
                  <a:gd name="T7" fmla="*/ 78 h 83"/>
                  <a:gd name="T8" fmla="*/ 0 w 84"/>
                  <a:gd name="T9" fmla="*/ 5 h 83"/>
                  <a:gd name="T10" fmla="*/ 5 w 84"/>
                  <a:gd name="T11" fmla="*/ 0 h 83"/>
                  <a:gd name="T12" fmla="*/ 79 w 84"/>
                  <a:gd name="T13" fmla="*/ 0 h 83"/>
                  <a:gd name="T14" fmla="*/ 84 w 84"/>
                  <a:gd name="T15" fmla="*/ 5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1" y="83"/>
                      <a:pt x="79" y="83"/>
                    </a:cubicBezTo>
                    <a:cubicBezTo>
                      <a:pt x="5" y="83"/>
                      <a:pt x="5" y="83"/>
                      <a:pt x="5" y="83"/>
                    </a:cubicBezTo>
                    <a:cubicBezTo>
                      <a:pt x="2" y="83"/>
                      <a:pt x="0" y="81"/>
                      <a:pt x="0" y="78"/>
                    </a:cubicBezTo>
                    <a:cubicBezTo>
                      <a:pt x="0" y="5"/>
                      <a:pt x="0" y="5"/>
                      <a:pt x="0" y="5"/>
                    </a:cubicBezTo>
                    <a:cubicBezTo>
                      <a:pt x="0" y="2"/>
                      <a:pt x="2" y="0"/>
                      <a:pt x="5" y="0"/>
                    </a:cubicBezTo>
                    <a:cubicBezTo>
                      <a:pt x="79" y="0"/>
                      <a:pt x="79" y="0"/>
                      <a:pt x="79" y="0"/>
                    </a:cubicBezTo>
                    <a:cubicBezTo>
                      <a:pt x="81" y="0"/>
                      <a:pt x="84" y="2"/>
                      <a:pt x="84" y="5"/>
                    </a:cubicBezTo>
                    <a:lnTo>
                      <a:pt x="84"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52"/>
              <p:cNvSpPr>
                <a:spLocks/>
              </p:cNvSpPr>
              <p:nvPr/>
            </p:nvSpPr>
            <p:spPr bwMode="auto">
              <a:xfrm>
                <a:off x="9178891" y="5841035"/>
                <a:ext cx="151751" cy="151751"/>
              </a:xfrm>
              <a:custGeom>
                <a:avLst/>
                <a:gdLst>
                  <a:gd name="T0" fmla="*/ 83 w 83"/>
                  <a:gd name="T1" fmla="*/ 78 h 83"/>
                  <a:gd name="T2" fmla="*/ 79 w 83"/>
                  <a:gd name="T3" fmla="*/ 83 h 83"/>
                  <a:gd name="T4" fmla="*/ 5 w 83"/>
                  <a:gd name="T5" fmla="*/ 83 h 83"/>
                  <a:gd name="T6" fmla="*/ 0 w 83"/>
                  <a:gd name="T7" fmla="*/ 78 h 83"/>
                  <a:gd name="T8" fmla="*/ 0 w 83"/>
                  <a:gd name="T9" fmla="*/ 5 h 83"/>
                  <a:gd name="T10" fmla="*/ 5 w 83"/>
                  <a:gd name="T11" fmla="*/ 0 h 83"/>
                  <a:gd name="T12" fmla="*/ 79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9" y="83"/>
                    </a:cubicBezTo>
                    <a:cubicBezTo>
                      <a:pt x="5" y="83"/>
                      <a:pt x="5" y="83"/>
                      <a:pt x="5" y="83"/>
                    </a:cubicBezTo>
                    <a:cubicBezTo>
                      <a:pt x="2" y="83"/>
                      <a:pt x="0" y="81"/>
                      <a:pt x="0" y="78"/>
                    </a:cubicBezTo>
                    <a:cubicBezTo>
                      <a:pt x="0" y="5"/>
                      <a:pt x="0" y="5"/>
                      <a:pt x="0" y="5"/>
                    </a:cubicBezTo>
                    <a:cubicBezTo>
                      <a:pt x="0" y="2"/>
                      <a:pt x="2" y="0"/>
                      <a:pt x="5" y="0"/>
                    </a:cubicBezTo>
                    <a:cubicBezTo>
                      <a:pt x="79" y="0"/>
                      <a:pt x="79" y="0"/>
                      <a:pt x="79"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53"/>
              <p:cNvSpPr>
                <a:spLocks/>
              </p:cNvSpPr>
              <p:nvPr/>
            </p:nvSpPr>
            <p:spPr bwMode="auto">
              <a:xfrm>
                <a:off x="9347504" y="5841035"/>
                <a:ext cx="151751" cy="151751"/>
              </a:xfrm>
              <a:custGeom>
                <a:avLst/>
                <a:gdLst>
                  <a:gd name="T0" fmla="*/ 83 w 83"/>
                  <a:gd name="T1" fmla="*/ 78 h 83"/>
                  <a:gd name="T2" fmla="*/ 78 w 83"/>
                  <a:gd name="T3" fmla="*/ 83 h 83"/>
                  <a:gd name="T4" fmla="*/ 5 w 83"/>
                  <a:gd name="T5" fmla="*/ 83 h 83"/>
                  <a:gd name="T6" fmla="*/ 0 w 83"/>
                  <a:gd name="T7" fmla="*/ 78 h 83"/>
                  <a:gd name="T8" fmla="*/ 0 w 83"/>
                  <a:gd name="T9" fmla="*/ 5 h 83"/>
                  <a:gd name="T10" fmla="*/ 5 w 83"/>
                  <a:gd name="T11" fmla="*/ 0 h 83"/>
                  <a:gd name="T12" fmla="*/ 78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5" y="83"/>
                      <a:pt x="5" y="83"/>
                      <a:pt x="5" y="83"/>
                    </a:cubicBezTo>
                    <a:cubicBezTo>
                      <a:pt x="2" y="83"/>
                      <a:pt x="0" y="81"/>
                      <a:pt x="0" y="78"/>
                    </a:cubicBezTo>
                    <a:cubicBezTo>
                      <a:pt x="0" y="5"/>
                      <a:pt x="0" y="5"/>
                      <a:pt x="0" y="5"/>
                    </a:cubicBezTo>
                    <a:cubicBezTo>
                      <a:pt x="0" y="2"/>
                      <a:pt x="2" y="0"/>
                      <a:pt x="5" y="0"/>
                    </a:cubicBezTo>
                    <a:cubicBezTo>
                      <a:pt x="78" y="0"/>
                      <a:pt x="78" y="0"/>
                      <a:pt x="78"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54"/>
              <p:cNvSpPr>
                <a:spLocks/>
              </p:cNvSpPr>
              <p:nvPr/>
            </p:nvSpPr>
            <p:spPr bwMode="auto">
              <a:xfrm>
                <a:off x="9516116" y="5841035"/>
                <a:ext cx="151751" cy="151751"/>
              </a:xfrm>
              <a:custGeom>
                <a:avLst/>
                <a:gdLst>
                  <a:gd name="T0" fmla="*/ 83 w 83"/>
                  <a:gd name="T1" fmla="*/ 78 h 83"/>
                  <a:gd name="T2" fmla="*/ 78 w 83"/>
                  <a:gd name="T3" fmla="*/ 83 h 83"/>
                  <a:gd name="T4" fmla="*/ 4 w 83"/>
                  <a:gd name="T5" fmla="*/ 83 h 83"/>
                  <a:gd name="T6" fmla="*/ 0 w 83"/>
                  <a:gd name="T7" fmla="*/ 78 h 83"/>
                  <a:gd name="T8" fmla="*/ 0 w 83"/>
                  <a:gd name="T9" fmla="*/ 5 h 83"/>
                  <a:gd name="T10" fmla="*/ 4 w 83"/>
                  <a:gd name="T11" fmla="*/ 0 h 83"/>
                  <a:gd name="T12" fmla="*/ 78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4" y="83"/>
                      <a:pt x="4" y="83"/>
                      <a:pt x="4" y="83"/>
                    </a:cubicBezTo>
                    <a:cubicBezTo>
                      <a:pt x="2" y="83"/>
                      <a:pt x="0" y="81"/>
                      <a:pt x="0" y="78"/>
                    </a:cubicBezTo>
                    <a:cubicBezTo>
                      <a:pt x="0" y="5"/>
                      <a:pt x="0" y="5"/>
                      <a:pt x="0" y="5"/>
                    </a:cubicBezTo>
                    <a:cubicBezTo>
                      <a:pt x="0" y="2"/>
                      <a:pt x="2" y="0"/>
                      <a:pt x="4" y="0"/>
                    </a:cubicBezTo>
                    <a:cubicBezTo>
                      <a:pt x="78" y="0"/>
                      <a:pt x="78" y="0"/>
                      <a:pt x="78"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55"/>
              <p:cNvSpPr>
                <a:spLocks/>
              </p:cNvSpPr>
              <p:nvPr/>
            </p:nvSpPr>
            <p:spPr bwMode="auto">
              <a:xfrm>
                <a:off x="9683043" y="5841035"/>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5 h 83"/>
                  <a:gd name="T10" fmla="*/ 5 w 84"/>
                  <a:gd name="T11" fmla="*/ 0 h 83"/>
                  <a:gd name="T12" fmla="*/ 79 w 84"/>
                  <a:gd name="T13" fmla="*/ 0 h 83"/>
                  <a:gd name="T14" fmla="*/ 84 w 84"/>
                  <a:gd name="T15" fmla="*/ 5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2" y="83"/>
                      <a:pt x="79" y="83"/>
                    </a:cubicBezTo>
                    <a:cubicBezTo>
                      <a:pt x="5" y="83"/>
                      <a:pt x="5" y="83"/>
                      <a:pt x="5" y="83"/>
                    </a:cubicBezTo>
                    <a:cubicBezTo>
                      <a:pt x="3" y="83"/>
                      <a:pt x="0" y="81"/>
                      <a:pt x="0" y="78"/>
                    </a:cubicBezTo>
                    <a:cubicBezTo>
                      <a:pt x="0" y="5"/>
                      <a:pt x="0" y="5"/>
                      <a:pt x="0" y="5"/>
                    </a:cubicBezTo>
                    <a:cubicBezTo>
                      <a:pt x="0" y="2"/>
                      <a:pt x="3" y="0"/>
                      <a:pt x="5" y="0"/>
                    </a:cubicBezTo>
                    <a:cubicBezTo>
                      <a:pt x="79" y="0"/>
                      <a:pt x="79" y="0"/>
                      <a:pt x="79" y="0"/>
                    </a:cubicBezTo>
                    <a:cubicBezTo>
                      <a:pt x="82" y="0"/>
                      <a:pt x="84" y="2"/>
                      <a:pt x="84" y="5"/>
                    </a:cubicBezTo>
                    <a:lnTo>
                      <a:pt x="84"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56"/>
              <p:cNvSpPr>
                <a:spLocks/>
              </p:cNvSpPr>
              <p:nvPr/>
            </p:nvSpPr>
            <p:spPr bwMode="auto">
              <a:xfrm>
                <a:off x="9851656" y="5841035"/>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5 h 83"/>
                  <a:gd name="T10" fmla="*/ 5 w 84"/>
                  <a:gd name="T11" fmla="*/ 0 h 83"/>
                  <a:gd name="T12" fmla="*/ 79 w 84"/>
                  <a:gd name="T13" fmla="*/ 0 h 83"/>
                  <a:gd name="T14" fmla="*/ 84 w 84"/>
                  <a:gd name="T15" fmla="*/ 5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1" y="83"/>
                      <a:pt x="79" y="83"/>
                    </a:cubicBezTo>
                    <a:cubicBezTo>
                      <a:pt x="5" y="83"/>
                      <a:pt x="5" y="83"/>
                      <a:pt x="5" y="83"/>
                    </a:cubicBezTo>
                    <a:cubicBezTo>
                      <a:pt x="2" y="83"/>
                      <a:pt x="0" y="81"/>
                      <a:pt x="0" y="78"/>
                    </a:cubicBezTo>
                    <a:cubicBezTo>
                      <a:pt x="0" y="5"/>
                      <a:pt x="0" y="5"/>
                      <a:pt x="0" y="5"/>
                    </a:cubicBezTo>
                    <a:cubicBezTo>
                      <a:pt x="0" y="2"/>
                      <a:pt x="2" y="0"/>
                      <a:pt x="5" y="0"/>
                    </a:cubicBezTo>
                    <a:cubicBezTo>
                      <a:pt x="79" y="0"/>
                      <a:pt x="79" y="0"/>
                      <a:pt x="79" y="0"/>
                    </a:cubicBezTo>
                    <a:cubicBezTo>
                      <a:pt x="81" y="0"/>
                      <a:pt x="84" y="2"/>
                      <a:pt x="84" y="5"/>
                    </a:cubicBezTo>
                    <a:lnTo>
                      <a:pt x="84"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57"/>
              <p:cNvSpPr>
                <a:spLocks/>
              </p:cNvSpPr>
              <p:nvPr/>
            </p:nvSpPr>
            <p:spPr bwMode="auto">
              <a:xfrm>
                <a:off x="8423506" y="6002903"/>
                <a:ext cx="151751" cy="153438"/>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8" y="84"/>
                    </a:cubicBezTo>
                    <a:cubicBezTo>
                      <a:pt x="5" y="84"/>
                      <a:pt x="5" y="84"/>
                      <a:pt x="5" y="84"/>
                    </a:cubicBezTo>
                    <a:cubicBezTo>
                      <a:pt x="2" y="84"/>
                      <a:pt x="0" y="82"/>
                      <a:pt x="0" y="79"/>
                    </a:cubicBezTo>
                    <a:cubicBezTo>
                      <a:pt x="0" y="5"/>
                      <a:pt x="0" y="5"/>
                      <a:pt x="0" y="5"/>
                    </a:cubicBezTo>
                    <a:cubicBezTo>
                      <a:pt x="0" y="3"/>
                      <a:pt x="2" y="0"/>
                      <a:pt x="5" y="0"/>
                    </a:cubicBezTo>
                    <a:cubicBezTo>
                      <a:pt x="78" y="0"/>
                      <a:pt x="78" y="0"/>
                      <a:pt x="78"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58"/>
              <p:cNvSpPr>
                <a:spLocks/>
              </p:cNvSpPr>
              <p:nvPr/>
            </p:nvSpPr>
            <p:spPr bwMode="auto">
              <a:xfrm>
                <a:off x="8592118" y="6002903"/>
                <a:ext cx="151751" cy="153438"/>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8" y="84"/>
                    </a:cubicBezTo>
                    <a:cubicBezTo>
                      <a:pt x="5" y="84"/>
                      <a:pt x="5" y="84"/>
                      <a:pt x="5" y="84"/>
                    </a:cubicBezTo>
                    <a:cubicBezTo>
                      <a:pt x="2" y="84"/>
                      <a:pt x="0" y="82"/>
                      <a:pt x="0" y="79"/>
                    </a:cubicBezTo>
                    <a:cubicBezTo>
                      <a:pt x="0" y="5"/>
                      <a:pt x="0" y="5"/>
                      <a:pt x="0" y="5"/>
                    </a:cubicBezTo>
                    <a:cubicBezTo>
                      <a:pt x="0" y="3"/>
                      <a:pt x="2" y="0"/>
                      <a:pt x="5" y="0"/>
                    </a:cubicBezTo>
                    <a:cubicBezTo>
                      <a:pt x="78" y="0"/>
                      <a:pt x="78" y="0"/>
                      <a:pt x="78"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59"/>
              <p:cNvSpPr>
                <a:spLocks/>
              </p:cNvSpPr>
              <p:nvPr/>
            </p:nvSpPr>
            <p:spPr bwMode="auto">
              <a:xfrm>
                <a:off x="8759045" y="6002903"/>
                <a:ext cx="153438" cy="153438"/>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2"/>
                      <a:pt x="82" y="84"/>
                      <a:pt x="79" y="84"/>
                    </a:cubicBezTo>
                    <a:cubicBezTo>
                      <a:pt x="5" y="84"/>
                      <a:pt x="5" y="84"/>
                      <a:pt x="5" y="84"/>
                    </a:cubicBezTo>
                    <a:cubicBezTo>
                      <a:pt x="3" y="84"/>
                      <a:pt x="0" y="82"/>
                      <a:pt x="0" y="79"/>
                    </a:cubicBezTo>
                    <a:cubicBezTo>
                      <a:pt x="0" y="5"/>
                      <a:pt x="0" y="5"/>
                      <a:pt x="0" y="5"/>
                    </a:cubicBezTo>
                    <a:cubicBezTo>
                      <a:pt x="0" y="3"/>
                      <a:pt x="3" y="0"/>
                      <a:pt x="5" y="0"/>
                    </a:cubicBezTo>
                    <a:cubicBezTo>
                      <a:pt x="79" y="0"/>
                      <a:pt x="79" y="0"/>
                      <a:pt x="79" y="0"/>
                    </a:cubicBezTo>
                    <a:cubicBezTo>
                      <a:pt x="82" y="0"/>
                      <a:pt x="84" y="3"/>
                      <a:pt x="84" y="5"/>
                    </a:cubicBezTo>
                    <a:lnTo>
                      <a:pt x="84"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60"/>
              <p:cNvSpPr>
                <a:spLocks/>
              </p:cNvSpPr>
              <p:nvPr/>
            </p:nvSpPr>
            <p:spPr bwMode="auto">
              <a:xfrm>
                <a:off x="8925972" y="6002903"/>
                <a:ext cx="155124" cy="153438"/>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2"/>
                      <a:pt x="82" y="84"/>
                      <a:pt x="79" y="84"/>
                    </a:cubicBezTo>
                    <a:cubicBezTo>
                      <a:pt x="5" y="84"/>
                      <a:pt x="5" y="84"/>
                      <a:pt x="5" y="84"/>
                    </a:cubicBezTo>
                    <a:cubicBezTo>
                      <a:pt x="2" y="84"/>
                      <a:pt x="0" y="82"/>
                      <a:pt x="0" y="79"/>
                    </a:cubicBezTo>
                    <a:cubicBezTo>
                      <a:pt x="0" y="5"/>
                      <a:pt x="0" y="5"/>
                      <a:pt x="0" y="5"/>
                    </a:cubicBezTo>
                    <a:cubicBezTo>
                      <a:pt x="0" y="3"/>
                      <a:pt x="2" y="0"/>
                      <a:pt x="5" y="0"/>
                    </a:cubicBezTo>
                    <a:cubicBezTo>
                      <a:pt x="79" y="0"/>
                      <a:pt x="79" y="0"/>
                      <a:pt x="79" y="0"/>
                    </a:cubicBezTo>
                    <a:cubicBezTo>
                      <a:pt x="82" y="0"/>
                      <a:pt x="84" y="3"/>
                      <a:pt x="84" y="5"/>
                    </a:cubicBezTo>
                    <a:lnTo>
                      <a:pt x="84"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61"/>
              <p:cNvSpPr>
                <a:spLocks/>
              </p:cNvSpPr>
              <p:nvPr/>
            </p:nvSpPr>
            <p:spPr bwMode="auto">
              <a:xfrm>
                <a:off x="9094584" y="6002903"/>
                <a:ext cx="153438" cy="153438"/>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2"/>
                      <a:pt x="81" y="84"/>
                      <a:pt x="79" y="84"/>
                    </a:cubicBezTo>
                    <a:cubicBezTo>
                      <a:pt x="5" y="84"/>
                      <a:pt x="5" y="84"/>
                      <a:pt x="5" y="84"/>
                    </a:cubicBezTo>
                    <a:cubicBezTo>
                      <a:pt x="2" y="84"/>
                      <a:pt x="0" y="82"/>
                      <a:pt x="0" y="79"/>
                    </a:cubicBezTo>
                    <a:cubicBezTo>
                      <a:pt x="0" y="5"/>
                      <a:pt x="0" y="5"/>
                      <a:pt x="0" y="5"/>
                    </a:cubicBezTo>
                    <a:cubicBezTo>
                      <a:pt x="0" y="3"/>
                      <a:pt x="2" y="0"/>
                      <a:pt x="5" y="0"/>
                    </a:cubicBezTo>
                    <a:cubicBezTo>
                      <a:pt x="79" y="0"/>
                      <a:pt x="79" y="0"/>
                      <a:pt x="79" y="0"/>
                    </a:cubicBezTo>
                    <a:cubicBezTo>
                      <a:pt x="81" y="0"/>
                      <a:pt x="84" y="3"/>
                      <a:pt x="84" y="5"/>
                    </a:cubicBezTo>
                    <a:lnTo>
                      <a:pt x="84"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62"/>
              <p:cNvSpPr>
                <a:spLocks/>
              </p:cNvSpPr>
              <p:nvPr/>
            </p:nvSpPr>
            <p:spPr bwMode="auto">
              <a:xfrm>
                <a:off x="9263197" y="6002903"/>
                <a:ext cx="151751" cy="153438"/>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8" y="84"/>
                    </a:cubicBezTo>
                    <a:cubicBezTo>
                      <a:pt x="5" y="84"/>
                      <a:pt x="5" y="84"/>
                      <a:pt x="5" y="84"/>
                    </a:cubicBezTo>
                    <a:cubicBezTo>
                      <a:pt x="2" y="84"/>
                      <a:pt x="0" y="82"/>
                      <a:pt x="0" y="79"/>
                    </a:cubicBezTo>
                    <a:cubicBezTo>
                      <a:pt x="0" y="5"/>
                      <a:pt x="0" y="5"/>
                      <a:pt x="0" y="5"/>
                    </a:cubicBezTo>
                    <a:cubicBezTo>
                      <a:pt x="0" y="3"/>
                      <a:pt x="2" y="0"/>
                      <a:pt x="5" y="0"/>
                    </a:cubicBezTo>
                    <a:cubicBezTo>
                      <a:pt x="78" y="0"/>
                      <a:pt x="78" y="0"/>
                      <a:pt x="78"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63"/>
              <p:cNvSpPr>
                <a:spLocks/>
              </p:cNvSpPr>
              <p:nvPr/>
            </p:nvSpPr>
            <p:spPr bwMode="auto">
              <a:xfrm>
                <a:off x="9431810" y="6002903"/>
                <a:ext cx="151751" cy="153438"/>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8" y="84"/>
                    </a:cubicBezTo>
                    <a:cubicBezTo>
                      <a:pt x="5" y="84"/>
                      <a:pt x="5" y="84"/>
                      <a:pt x="5" y="84"/>
                    </a:cubicBezTo>
                    <a:cubicBezTo>
                      <a:pt x="2" y="84"/>
                      <a:pt x="0" y="82"/>
                      <a:pt x="0" y="79"/>
                    </a:cubicBezTo>
                    <a:cubicBezTo>
                      <a:pt x="0" y="5"/>
                      <a:pt x="0" y="5"/>
                      <a:pt x="0" y="5"/>
                    </a:cubicBezTo>
                    <a:cubicBezTo>
                      <a:pt x="0" y="3"/>
                      <a:pt x="2" y="0"/>
                      <a:pt x="5" y="0"/>
                    </a:cubicBezTo>
                    <a:cubicBezTo>
                      <a:pt x="78" y="0"/>
                      <a:pt x="78" y="0"/>
                      <a:pt x="78"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64"/>
              <p:cNvSpPr>
                <a:spLocks/>
              </p:cNvSpPr>
              <p:nvPr/>
            </p:nvSpPr>
            <p:spPr bwMode="auto">
              <a:xfrm>
                <a:off x="9598737" y="6002903"/>
                <a:ext cx="153438" cy="153438"/>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2"/>
                      <a:pt x="82" y="84"/>
                      <a:pt x="79" y="84"/>
                    </a:cubicBezTo>
                    <a:cubicBezTo>
                      <a:pt x="5" y="84"/>
                      <a:pt x="5" y="84"/>
                      <a:pt x="5" y="84"/>
                    </a:cubicBezTo>
                    <a:cubicBezTo>
                      <a:pt x="3" y="84"/>
                      <a:pt x="0" y="82"/>
                      <a:pt x="0" y="79"/>
                    </a:cubicBezTo>
                    <a:cubicBezTo>
                      <a:pt x="0" y="5"/>
                      <a:pt x="0" y="5"/>
                      <a:pt x="0" y="5"/>
                    </a:cubicBezTo>
                    <a:cubicBezTo>
                      <a:pt x="0" y="3"/>
                      <a:pt x="3" y="0"/>
                      <a:pt x="5" y="0"/>
                    </a:cubicBezTo>
                    <a:cubicBezTo>
                      <a:pt x="79" y="0"/>
                      <a:pt x="79" y="0"/>
                      <a:pt x="79" y="0"/>
                    </a:cubicBezTo>
                    <a:cubicBezTo>
                      <a:pt x="82" y="0"/>
                      <a:pt x="84" y="3"/>
                      <a:pt x="84" y="5"/>
                    </a:cubicBezTo>
                    <a:lnTo>
                      <a:pt x="84"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265"/>
              <p:cNvSpPr>
                <a:spLocks/>
              </p:cNvSpPr>
              <p:nvPr/>
            </p:nvSpPr>
            <p:spPr bwMode="auto">
              <a:xfrm>
                <a:off x="9767349" y="6002903"/>
                <a:ext cx="153438" cy="153438"/>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2"/>
                      <a:pt x="81" y="84"/>
                      <a:pt x="79" y="84"/>
                    </a:cubicBezTo>
                    <a:cubicBezTo>
                      <a:pt x="5" y="84"/>
                      <a:pt x="5" y="84"/>
                      <a:pt x="5" y="84"/>
                    </a:cubicBezTo>
                    <a:cubicBezTo>
                      <a:pt x="2" y="84"/>
                      <a:pt x="0" y="82"/>
                      <a:pt x="0" y="79"/>
                    </a:cubicBezTo>
                    <a:cubicBezTo>
                      <a:pt x="0" y="5"/>
                      <a:pt x="0" y="5"/>
                      <a:pt x="0" y="5"/>
                    </a:cubicBezTo>
                    <a:cubicBezTo>
                      <a:pt x="0" y="3"/>
                      <a:pt x="2" y="0"/>
                      <a:pt x="5" y="0"/>
                    </a:cubicBezTo>
                    <a:cubicBezTo>
                      <a:pt x="79" y="0"/>
                      <a:pt x="79" y="0"/>
                      <a:pt x="79" y="0"/>
                    </a:cubicBezTo>
                    <a:cubicBezTo>
                      <a:pt x="81" y="0"/>
                      <a:pt x="84" y="3"/>
                      <a:pt x="84" y="5"/>
                    </a:cubicBezTo>
                    <a:lnTo>
                      <a:pt x="84"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66"/>
              <p:cNvSpPr>
                <a:spLocks/>
              </p:cNvSpPr>
              <p:nvPr/>
            </p:nvSpPr>
            <p:spPr bwMode="auto">
              <a:xfrm>
                <a:off x="9935962" y="6002903"/>
                <a:ext cx="151751" cy="153438"/>
              </a:xfrm>
              <a:custGeom>
                <a:avLst/>
                <a:gdLst>
                  <a:gd name="T0" fmla="*/ 83 w 83"/>
                  <a:gd name="T1" fmla="*/ 79 h 84"/>
                  <a:gd name="T2" fmla="*/ 79 w 83"/>
                  <a:gd name="T3" fmla="*/ 84 h 84"/>
                  <a:gd name="T4" fmla="*/ 5 w 83"/>
                  <a:gd name="T5" fmla="*/ 84 h 84"/>
                  <a:gd name="T6" fmla="*/ 0 w 83"/>
                  <a:gd name="T7" fmla="*/ 79 h 84"/>
                  <a:gd name="T8" fmla="*/ 0 w 83"/>
                  <a:gd name="T9" fmla="*/ 5 h 84"/>
                  <a:gd name="T10" fmla="*/ 5 w 83"/>
                  <a:gd name="T11" fmla="*/ 0 h 84"/>
                  <a:gd name="T12" fmla="*/ 79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9" y="84"/>
                    </a:cubicBezTo>
                    <a:cubicBezTo>
                      <a:pt x="5" y="84"/>
                      <a:pt x="5" y="84"/>
                      <a:pt x="5" y="84"/>
                    </a:cubicBezTo>
                    <a:cubicBezTo>
                      <a:pt x="2" y="84"/>
                      <a:pt x="0" y="82"/>
                      <a:pt x="0" y="79"/>
                    </a:cubicBezTo>
                    <a:cubicBezTo>
                      <a:pt x="0" y="5"/>
                      <a:pt x="0" y="5"/>
                      <a:pt x="0" y="5"/>
                    </a:cubicBezTo>
                    <a:cubicBezTo>
                      <a:pt x="0" y="3"/>
                      <a:pt x="2" y="0"/>
                      <a:pt x="5" y="0"/>
                    </a:cubicBezTo>
                    <a:cubicBezTo>
                      <a:pt x="79" y="0"/>
                      <a:pt x="79" y="0"/>
                      <a:pt x="79"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267"/>
              <p:cNvSpPr>
                <a:spLocks/>
              </p:cNvSpPr>
              <p:nvPr/>
            </p:nvSpPr>
            <p:spPr bwMode="auto">
              <a:xfrm>
                <a:off x="10018582" y="5841035"/>
                <a:ext cx="153438" cy="151751"/>
              </a:xfrm>
              <a:custGeom>
                <a:avLst/>
                <a:gdLst>
                  <a:gd name="T0" fmla="*/ 83 w 83"/>
                  <a:gd name="T1" fmla="*/ 78 h 83"/>
                  <a:gd name="T2" fmla="*/ 78 w 83"/>
                  <a:gd name="T3" fmla="*/ 83 h 83"/>
                  <a:gd name="T4" fmla="*/ 5 w 83"/>
                  <a:gd name="T5" fmla="*/ 83 h 83"/>
                  <a:gd name="T6" fmla="*/ 0 w 83"/>
                  <a:gd name="T7" fmla="*/ 78 h 83"/>
                  <a:gd name="T8" fmla="*/ 0 w 83"/>
                  <a:gd name="T9" fmla="*/ 5 h 83"/>
                  <a:gd name="T10" fmla="*/ 5 w 83"/>
                  <a:gd name="T11" fmla="*/ 0 h 83"/>
                  <a:gd name="T12" fmla="*/ 78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5" y="83"/>
                      <a:pt x="5" y="83"/>
                      <a:pt x="5" y="83"/>
                    </a:cubicBezTo>
                    <a:cubicBezTo>
                      <a:pt x="2" y="83"/>
                      <a:pt x="0" y="81"/>
                      <a:pt x="0" y="78"/>
                    </a:cubicBezTo>
                    <a:cubicBezTo>
                      <a:pt x="0" y="5"/>
                      <a:pt x="0" y="5"/>
                      <a:pt x="0" y="5"/>
                    </a:cubicBezTo>
                    <a:cubicBezTo>
                      <a:pt x="0" y="2"/>
                      <a:pt x="2" y="0"/>
                      <a:pt x="5" y="0"/>
                    </a:cubicBezTo>
                    <a:cubicBezTo>
                      <a:pt x="78" y="0"/>
                      <a:pt x="78" y="0"/>
                      <a:pt x="78"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68"/>
              <p:cNvSpPr>
                <a:spLocks/>
              </p:cNvSpPr>
              <p:nvPr/>
            </p:nvSpPr>
            <p:spPr bwMode="auto">
              <a:xfrm>
                <a:off x="9893809" y="5513926"/>
                <a:ext cx="153438" cy="153438"/>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2"/>
                      <a:pt x="81" y="84"/>
                      <a:pt x="79" y="84"/>
                    </a:cubicBezTo>
                    <a:cubicBezTo>
                      <a:pt x="5" y="84"/>
                      <a:pt x="5" y="84"/>
                      <a:pt x="5" y="84"/>
                    </a:cubicBezTo>
                    <a:cubicBezTo>
                      <a:pt x="2" y="84"/>
                      <a:pt x="0" y="82"/>
                      <a:pt x="0" y="79"/>
                    </a:cubicBezTo>
                    <a:cubicBezTo>
                      <a:pt x="0" y="5"/>
                      <a:pt x="0" y="5"/>
                      <a:pt x="0" y="5"/>
                    </a:cubicBezTo>
                    <a:cubicBezTo>
                      <a:pt x="0" y="3"/>
                      <a:pt x="2" y="0"/>
                      <a:pt x="5" y="0"/>
                    </a:cubicBezTo>
                    <a:cubicBezTo>
                      <a:pt x="79" y="0"/>
                      <a:pt x="79" y="0"/>
                      <a:pt x="79" y="0"/>
                    </a:cubicBezTo>
                    <a:cubicBezTo>
                      <a:pt x="81" y="0"/>
                      <a:pt x="84" y="3"/>
                      <a:pt x="84" y="5"/>
                    </a:cubicBezTo>
                    <a:lnTo>
                      <a:pt x="84"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69"/>
              <p:cNvSpPr>
                <a:spLocks/>
              </p:cNvSpPr>
              <p:nvPr/>
            </p:nvSpPr>
            <p:spPr bwMode="auto">
              <a:xfrm>
                <a:off x="10060736" y="5513926"/>
                <a:ext cx="153438" cy="153438"/>
              </a:xfrm>
              <a:custGeom>
                <a:avLst/>
                <a:gdLst>
                  <a:gd name="T0" fmla="*/ 83 w 83"/>
                  <a:gd name="T1" fmla="*/ 79 h 84"/>
                  <a:gd name="T2" fmla="*/ 79 w 83"/>
                  <a:gd name="T3" fmla="*/ 84 h 84"/>
                  <a:gd name="T4" fmla="*/ 5 w 83"/>
                  <a:gd name="T5" fmla="*/ 84 h 84"/>
                  <a:gd name="T6" fmla="*/ 0 w 83"/>
                  <a:gd name="T7" fmla="*/ 79 h 84"/>
                  <a:gd name="T8" fmla="*/ 0 w 83"/>
                  <a:gd name="T9" fmla="*/ 5 h 84"/>
                  <a:gd name="T10" fmla="*/ 5 w 83"/>
                  <a:gd name="T11" fmla="*/ 0 h 84"/>
                  <a:gd name="T12" fmla="*/ 79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2"/>
                      <a:pt x="81" y="84"/>
                      <a:pt x="79" y="84"/>
                    </a:cubicBezTo>
                    <a:cubicBezTo>
                      <a:pt x="5" y="84"/>
                      <a:pt x="5" y="84"/>
                      <a:pt x="5" y="84"/>
                    </a:cubicBezTo>
                    <a:cubicBezTo>
                      <a:pt x="2" y="84"/>
                      <a:pt x="0" y="82"/>
                      <a:pt x="0" y="79"/>
                    </a:cubicBezTo>
                    <a:cubicBezTo>
                      <a:pt x="0" y="5"/>
                      <a:pt x="0" y="5"/>
                      <a:pt x="0" y="5"/>
                    </a:cubicBezTo>
                    <a:cubicBezTo>
                      <a:pt x="0" y="3"/>
                      <a:pt x="2" y="0"/>
                      <a:pt x="5" y="0"/>
                    </a:cubicBezTo>
                    <a:cubicBezTo>
                      <a:pt x="79" y="0"/>
                      <a:pt x="79" y="0"/>
                      <a:pt x="79" y="0"/>
                    </a:cubicBezTo>
                    <a:cubicBezTo>
                      <a:pt x="81" y="0"/>
                      <a:pt x="83" y="3"/>
                      <a:pt x="83" y="5"/>
                    </a:cubicBezTo>
                    <a:lnTo>
                      <a:pt x="83" y="79"/>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70"/>
              <p:cNvSpPr>
                <a:spLocks/>
              </p:cNvSpPr>
              <p:nvPr/>
            </p:nvSpPr>
            <p:spPr bwMode="auto">
              <a:xfrm>
                <a:off x="8297046" y="5679167"/>
                <a:ext cx="151751" cy="151751"/>
              </a:xfrm>
              <a:custGeom>
                <a:avLst/>
                <a:gdLst>
                  <a:gd name="T0" fmla="*/ 83 w 83"/>
                  <a:gd name="T1" fmla="*/ 78 h 83"/>
                  <a:gd name="T2" fmla="*/ 78 w 83"/>
                  <a:gd name="T3" fmla="*/ 83 h 83"/>
                  <a:gd name="T4" fmla="*/ 4 w 83"/>
                  <a:gd name="T5" fmla="*/ 83 h 83"/>
                  <a:gd name="T6" fmla="*/ 0 w 83"/>
                  <a:gd name="T7" fmla="*/ 78 h 83"/>
                  <a:gd name="T8" fmla="*/ 0 w 83"/>
                  <a:gd name="T9" fmla="*/ 5 h 83"/>
                  <a:gd name="T10" fmla="*/ 4 w 83"/>
                  <a:gd name="T11" fmla="*/ 0 h 83"/>
                  <a:gd name="T12" fmla="*/ 78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4" y="83"/>
                      <a:pt x="4" y="83"/>
                      <a:pt x="4" y="83"/>
                    </a:cubicBezTo>
                    <a:cubicBezTo>
                      <a:pt x="2" y="83"/>
                      <a:pt x="0" y="81"/>
                      <a:pt x="0" y="78"/>
                    </a:cubicBezTo>
                    <a:cubicBezTo>
                      <a:pt x="0" y="5"/>
                      <a:pt x="0" y="5"/>
                      <a:pt x="0" y="5"/>
                    </a:cubicBezTo>
                    <a:cubicBezTo>
                      <a:pt x="0" y="2"/>
                      <a:pt x="2" y="0"/>
                      <a:pt x="4" y="0"/>
                    </a:cubicBezTo>
                    <a:cubicBezTo>
                      <a:pt x="78" y="0"/>
                      <a:pt x="78" y="0"/>
                      <a:pt x="78"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71"/>
              <p:cNvSpPr>
                <a:spLocks/>
              </p:cNvSpPr>
              <p:nvPr/>
            </p:nvSpPr>
            <p:spPr bwMode="auto">
              <a:xfrm>
                <a:off x="8463973" y="5679167"/>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5 h 83"/>
                  <a:gd name="T10" fmla="*/ 5 w 84"/>
                  <a:gd name="T11" fmla="*/ 0 h 83"/>
                  <a:gd name="T12" fmla="*/ 79 w 84"/>
                  <a:gd name="T13" fmla="*/ 0 h 83"/>
                  <a:gd name="T14" fmla="*/ 84 w 84"/>
                  <a:gd name="T15" fmla="*/ 5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2" y="83"/>
                      <a:pt x="79" y="83"/>
                    </a:cubicBezTo>
                    <a:cubicBezTo>
                      <a:pt x="5" y="83"/>
                      <a:pt x="5" y="83"/>
                      <a:pt x="5" y="83"/>
                    </a:cubicBezTo>
                    <a:cubicBezTo>
                      <a:pt x="3" y="83"/>
                      <a:pt x="0" y="81"/>
                      <a:pt x="0" y="78"/>
                    </a:cubicBezTo>
                    <a:cubicBezTo>
                      <a:pt x="0" y="5"/>
                      <a:pt x="0" y="5"/>
                      <a:pt x="0" y="5"/>
                    </a:cubicBezTo>
                    <a:cubicBezTo>
                      <a:pt x="0" y="2"/>
                      <a:pt x="3" y="0"/>
                      <a:pt x="5" y="0"/>
                    </a:cubicBezTo>
                    <a:cubicBezTo>
                      <a:pt x="79" y="0"/>
                      <a:pt x="79" y="0"/>
                      <a:pt x="79" y="0"/>
                    </a:cubicBezTo>
                    <a:cubicBezTo>
                      <a:pt x="82" y="0"/>
                      <a:pt x="84" y="2"/>
                      <a:pt x="84" y="5"/>
                    </a:cubicBezTo>
                    <a:lnTo>
                      <a:pt x="84"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72"/>
              <p:cNvSpPr>
                <a:spLocks/>
              </p:cNvSpPr>
              <p:nvPr/>
            </p:nvSpPr>
            <p:spPr bwMode="auto">
              <a:xfrm>
                <a:off x="8632585" y="5679167"/>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5 h 83"/>
                  <a:gd name="T10" fmla="*/ 5 w 84"/>
                  <a:gd name="T11" fmla="*/ 0 h 83"/>
                  <a:gd name="T12" fmla="*/ 79 w 84"/>
                  <a:gd name="T13" fmla="*/ 0 h 83"/>
                  <a:gd name="T14" fmla="*/ 84 w 84"/>
                  <a:gd name="T15" fmla="*/ 5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1" y="83"/>
                      <a:pt x="79" y="83"/>
                    </a:cubicBezTo>
                    <a:cubicBezTo>
                      <a:pt x="5" y="83"/>
                      <a:pt x="5" y="83"/>
                      <a:pt x="5" y="83"/>
                    </a:cubicBezTo>
                    <a:cubicBezTo>
                      <a:pt x="2" y="83"/>
                      <a:pt x="0" y="81"/>
                      <a:pt x="0" y="78"/>
                    </a:cubicBezTo>
                    <a:cubicBezTo>
                      <a:pt x="0" y="5"/>
                      <a:pt x="0" y="5"/>
                      <a:pt x="0" y="5"/>
                    </a:cubicBezTo>
                    <a:cubicBezTo>
                      <a:pt x="0" y="2"/>
                      <a:pt x="2" y="0"/>
                      <a:pt x="5" y="0"/>
                    </a:cubicBezTo>
                    <a:cubicBezTo>
                      <a:pt x="79" y="0"/>
                      <a:pt x="79" y="0"/>
                      <a:pt x="79" y="0"/>
                    </a:cubicBezTo>
                    <a:cubicBezTo>
                      <a:pt x="81" y="0"/>
                      <a:pt x="84" y="2"/>
                      <a:pt x="84" y="5"/>
                    </a:cubicBezTo>
                    <a:lnTo>
                      <a:pt x="84"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73"/>
              <p:cNvSpPr>
                <a:spLocks/>
              </p:cNvSpPr>
              <p:nvPr/>
            </p:nvSpPr>
            <p:spPr bwMode="auto">
              <a:xfrm>
                <a:off x="8801198" y="5679167"/>
                <a:ext cx="151751" cy="151751"/>
              </a:xfrm>
              <a:custGeom>
                <a:avLst/>
                <a:gdLst>
                  <a:gd name="T0" fmla="*/ 83 w 83"/>
                  <a:gd name="T1" fmla="*/ 78 h 83"/>
                  <a:gd name="T2" fmla="*/ 79 w 83"/>
                  <a:gd name="T3" fmla="*/ 83 h 83"/>
                  <a:gd name="T4" fmla="*/ 5 w 83"/>
                  <a:gd name="T5" fmla="*/ 83 h 83"/>
                  <a:gd name="T6" fmla="*/ 0 w 83"/>
                  <a:gd name="T7" fmla="*/ 78 h 83"/>
                  <a:gd name="T8" fmla="*/ 0 w 83"/>
                  <a:gd name="T9" fmla="*/ 5 h 83"/>
                  <a:gd name="T10" fmla="*/ 5 w 83"/>
                  <a:gd name="T11" fmla="*/ 0 h 83"/>
                  <a:gd name="T12" fmla="*/ 79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9" y="83"/>
                    </a:cubicBezTo>
                    <a:cubicBezTo>
                      <a:pt x="5" y="83"/>
                      <a:pt x="5" y="83"/>
                      <a:pt x="5" y="83"/>
                    </a:cubicBezTo>
                    <a:cubicBezTo>
                      <a:pt x="2" y="83"/>
                      <a:pt x="0" y="81"/>
                      <a:pt x="0" y="78"/>
                    </a:cubicBezTo>
                    <a:cubicBezTo>
                      <a:pt x="0" y="5"/>
                      <a:pt x="0" y="5"/>
                      <a:pt x="0" y="5"/>
                    </a:cubicBezTo>
                    <a:cubicBezTo>
                      <a:pt x="0" y="2"/>
                      <a:pt x="2" y="0"/>
                      <a:pt x="5" y="0"/>
                    </a:cubicBezTo>
                    <a:cubicBezTo>
                      <a:pt x="79" y="0"/>
                      <a:pt x="79" y="0"/>
                      <a:pt x="79"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74"/>
              <p:cNvSpPr>
                <a:spLocks/>
              </p:cNvSpPr>
              <p:nvPr/>
            </p:nvSpPr>
            <p:spPr bwMode="auto">
              <a:xfrm>
                <a:off x="8968125" y="5679167"/>
                <a:ext cx="153438" cy="151751"/>
              </a:xfrm>
              <a:custGeom>
                <a:avLst/>
                <a:gdLst>
                  <a:gd name="T0" fmla="*/ 83 w 83"/>
                  <a:gd name="T1" fmla="*/ 78 h 83"/>
                  <a:gd name="T2" fmla="*/ 78 w 83"/>
                  <a:gd name="T3" fmla="*/ 83 h 83"/>
                  <a:gd name="T4" fmla="*/ 5 w 83"/>
                  <a:gd name="T5" fmla="*/ 83 h 83"/>
                  <a:gd name="T6" fmla="*/ 0 w 83"/>
                  <a:gd name="T7" fmla="*/ 78 h 83"/>
                  <a:gd name="T8" fmla="*/ 0 w 83"/>
                  <a:gd name="T9" fmla="*/ 5 h 83"/>
                  <a:gd name="T10" fmla="*/ 5 w 83"/>
                  <a:gd name="T11" fmla="*/ 0 h 83"/>
                  <a:gd name="T12" fmla="*/ 78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5" y="83"/>
                      <a:pt x="5" y="83"/>
                      <a:pt x="5" y="83"/>
                    </a:cubicBezTo>
                    <a:cubicBezTo>
                      <a:pt x="2" y="83"/>
                      <a:pt x="0" y="81"/>
                      <a:pt x="0" y="78"/>
                    </a:cubicBezTo>
                    <a:cubicBezTo>
                      <a:pt x="0" y="5"/>
                      <a:pt x="0" y="5"/>
                      <a:pt x="0" y="5"/>
                    </a:cubicBezTo>
                    <a:cubicBezTo>
                      <a:pt x="0" y="2"/>
                      <a:pt x="2" y="0"/>
                      <a:pt x="5" y="0"/>
                    </a:cubicBezTo>
                    <a:cubicBezTo>
                      <a:pt x="78" y="0"/>
                      <a:pt x="78" y="0"/>
                      <a:pt x="78"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75"/>
              <p:cNvSpPr>
                <a:spLocks/>
              </p:cNvSpPr>
              <p:nvPr/>
            </p:nvSpPr>
            <p:spPr bwMode="auto">
              <a:xfrm>
                <a:off x="9136738" y="5679167"/>
                <a:ext cx="151751" cy="151751"/>
              </a:xfrm>
              <a:custGeom>
                <a:avLst/>
                <a:gdLst>
                  <a:gd name="T0" fmla="*/ 83 w 83"/>
                  <a:gd name="T1" fmla="*/ 78 h 83"/>
                  <a:gd name="T2" fmla="*/ 78 w 83"/>
                  <a:gd name="T3" fmla="*/ 83 h 83"/>
                  <a:gd name="T4" fmla="*/ 4 w 83"/>
                  <a:gd name="T5" fmla="*/ 83 h 83"/>
                  <a:gd name="T6" fmla="*/ 0 w 83"/>
                  <a:gd name="T7" fmla="*/ 78 h 83"/>
                  <a:gd name="T8" fmla="*/ 0 w 83"/>
                  <a:gd name="T9" fmla="*/ 5 h 83"/>
                  <a:gd name="T10" fmla="*/ 4 w 83"/>
                  <a:gd name="T11" fmla="*/ 0 h 83"/>
                  <a:gd name="T12" fmla="*/ 78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4" y="83"/>
                      <a:pt x="4" y="83"/>
                      <a:pt x="4" y="83"/>
                    </a:cubicBezTo>
                    <a:cubicBezTo>
                      <a:pt x="2" y="83"/>
                      <a:pt x="0" y="81"/>
                      <a:pt x="0" y="78"/>
                    </a:cubicBezTo>
                    <a:cubicBezTo>
                      <a:pt x="0" y="5"/>
                      <a:pt x="0" y="5"/>
                      <a:pt x="0" y="5"/>
                    </a:cubicBezTo>
                    <a:cubicBezTo>
                      <a:pt x="0" y="2"/>
                      <a:pt x="2" y="0"/>
                      <a:pt x="4" y="0"/>
                    </a:cubicBezTo>
                    <a:cubicBezTo>
                      <a:pt x="78" y="0"/>
                      <a:pt x="78" y="0"/>
                      <a:pt x="78"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76"/>
              <p:cNvSpPr>
                <a:spLocks/>
              </p:cNvSpPr>
              <p:nvPr/>
            </p:nvSpPr>
            <p:spPr bwMode="auto">
              <a:xfrm>
                <a:off x="9303664" y="5679167"/>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5 h 83"/>
                  <a:gd name="T10" fmla="*/ 5 w 84"/>
                  <a:gd name="T11" fmla="*/ 0 h 83"/>
                  <a:gd name="T12" fmla="*/ 79 w 84"/>
                  <a:gd name="T13" fmla="*/ 0 h 83"/>
                  <a:gd name="T14" fmla="*/ 84 w 84"/>
                  <a:gd name="T15" fmla="*/ 5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2" y="83"/>
                      <a:pt x="79" y="83"/>
                    </a:cubicBezTo>
                    <a:cubicBezTo>
                      <a:pt x="5" y="83"/>
                      <a:pt x="5" y="83"/>
                      <a:pt x="5" y="83"/>
                    </a:cubicBezTo>
                    <a:cubicBezTo>
                      <a:pt x="3" y="83"/>
                      <a:pt x="0" y="81"/>
                      <a:pt x="0" y="78"/>
                    </a:cubicBezTo>
                    <a:cubicBezTo>
                      <a:pt x="0" y="5"/>
                      <a:pt x="0" y="5"/>
                      <a:pt x="0" y="5"/>
                    </a:cubicBezTo>
                    <a:cubicBezTo>
                      <a:pt x="0" y="2"/>
                      <a:pt x="3" y="0"/>
                      <a:pt x="5" y="0"/>
                    </a:cubicBezTo>
                    <a:cubicBezTo>
                      <a:pt x="79" y="0"/>
                      <a:pt x="79" y="0"/>
                      <a:pt x="79" y="0"/>
                    </a:cubicBezTo>
                    <a:cubicBezTo>
                      <a:pt x="82" y="0"/>
                      <a:pt x="84" y="2"/>
                      <a:pt x="84" y="5"/>
                    </a:cubicBezTo>
                    <a:lnTo>
                      <a:pt x="84"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77"/>
              <p:cNvSpPr>
                <a:spLocks/>
              </p:cNvSpPr>
              <p:nvPr/>
            </p:nvSpPr>
            <p:spPr bwMode="auto">
              <a:xfrm>
                <a:off x="9472277" y="5679167"/>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5 h 83"/>
                  <a:gd name="T10" fmla="*/ 5 w 84"/>
                  <a:gd name="T11" fmla="*/ 0 h 83"/>
                  <a:gd name="T12" fmla="*/ 79 w 84"/>
                  <a:gd name="T13" fmla="*/ 0 h 83"/>
                  <a:gd name="T14" fmla="*/ 84 w 84"/>
                  <a:gd name="T15" fmla="*/ 5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1" y="83"/>
                      <a:pt x="79" y="83"/>
                    </a:cubicBezTo>
                    <a:cubicBezTo>
                      <a:pt x="5" y="83"/>
                      <a:pt x="5" y="83"/>
                      <a:pt x="5" y="83"/>
                    </a:cubicBezTo>
                    <a:cubicBezTo>
                      <a:pt x="2" y="83"/>
                      <a:pt x="0" y="81"/>
                      <a:pt x="0" y="78"/>
                    </a:cubicBezTo>
                    <a:cubicBezTo>
                      <a:pt x="0" y="5"/>
                      <a:pt x="0" y="5"/>
                      <a:pt x="0" y="5"/>
                    </a:cubicBezTo>
                    <a:cubicBezTo>
                      <a:pt x="0" y="2"/>
                      <a:pt x="2" y="0"/>
                      <a:pt x="5" y="0"/>
                    </a:cubicBezTo>
                    <a:cubicBezTo>
                      <a:pt x="79" y="0"/>
                      <a:pt x="79" y="0"/>
                      <a:pt x="79" y="0"/>
                    </a:cubicBezTo>
                    <a:cubicBezTo>
                      <a:pt x="81" y="0"/>
                      <a:pt x="84" y="2"/>
                      <a:pt x="84" y="5"/>
                    </a:cubicBezTo>
                    <a:lnTo>
                      <a:pt x="84"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78"/>
              <p:cNvSpPr>
                <a:spLocks/>
              </p:cNvSpPr>
              <p:nvPr/>
            </p:nvSpPr>
            <p:spPr bwMode="auto">
              <a:xfrm>
                <a:off x="9640890" y="5679167"/>
                <a:ext cx="151751" cy="151751"/>
              </a:xfrm>
              <a:custGeom>
                <a:avLst/>
                <a:gdLst>
                  <a:gd name="T0" fmla="*/ 83 w 83"/>
                  <a:gd name="T1" fmla="*/ 78 h 83"/>
                  <a:gd name="T2" fmla="*/ 79 w 83"/>
                  <a:gd name="T3" fmla="*/ 83 h 83"/>
                  <a:gd name="T4" fmla="*/ 5 w 83"/>
                  <a:gd name="T5" fmla="*/ 83 h 83"/>
                  <a:gd name="T6" fmla="*/ 0 w 83"/>
                  <a:gd name="T7" fmla="*/ 78 h 83"/>
                  <a:gd name="T8" fmla="*/ 0 w 83"/>
                  <a:gd name="T9" fmla="*/ 5 h 83"/>
                  <a:gd name="T10" fmla="*/ 5 w 83"/>
                  <a:gd name="T11" fmla="*/ 0 h 83"/>
                  <a:gd name="T12" fmla="*/ 79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9" y="83"/>
                    </a:cubicBezTo>
                    <a:cubicBezTo>
                      <a:pt x="5" y="83"/>
                      <a:pt x="5" y="83"/>
                      <a:pt x="5" y="83"/>
                    </a:cubicBezTo>
                    <a:cubicBezTo>
                      <a:pt x="2" y="83"/>
                      <a:pt x="0" y="81"/>
                      <a:pt x="0" y="78"/>
                    </a:cubicBezTo>
                    <a:cubicBezTo>
                      <a:pt x="0" y="5"/>
                      <a:pt x="0" y="5"/>
                      <a:pt x="0" y="5"/>
                    </a:cubicBezTo>
                    <a:cubicBezTo>
                      <a:pt x="0" y="2"/>
                      <a:pt x="2" y="0"/>
                      <a:pt x="5" y="0"/>
                    </a:cubicBezTo>
                    <a:cubicBezTo>
                      <a:pt x="79" y="0"/>
                      <a:pt x="79" y="0"/>
                      <a:pt x="79"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79"/>
              <p:cNvSpPr>
                <a:spLocks/>
              </p:cNvSpPr>
              <p:nvPr/>
            </p:nvSpPr>
            <p:spPr bwMode="auto">
              <a:xfrm>
                <a:off x="9809503" y="5679167"/>
                <a:ext cx="151751" cy="151751"/>
              </a:xfrm>
              <a:custGeom>
                <a:avLst/>
                <a:gdLst>
                  <a:gd name="T0" fmla="*/ 83 w 83"/>
                  <a:gd name="T1" fmla="*/ 78 h 83"/>
                  <a:gd name="T2" fmla="*/ 78 w 83"/>
                  <a:gd name="T3" fmla="*/ 83 h 83"/>
                  <a:gd name="T4" fmla="*/ 5 w 83"/>
                  <a:gd name="T5" fmla="*/ 83 h 83"/>
                  <a:gd name="T6" fmla="*/ 0 w 83"/>
                  <a:gd name="T7" fmla="*/ 78 h 83"/>
                  <a:gd name="T8" fmla="*/ 0 w 83"/>
                  <a:gd name="T9" fmla="*/ 5 h 83"/>
                  <a:gd name="T10" fmla="*/ 5 w 83"/>
                  <a:gd name="T11" fmla="*/ 0 h 83"/>
                  <a:gd name="T12" fmla="*/ 78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5" y="83"/>
                      <a:pt x="5" y="83"/>
                      <a:pt x="5" y="83"/>
                    </a:cubicBezTo>
                    <a:cubicBezTo>
                      <a:pt x="2" y="83"/>
                      <a:pt x="0" y="81"/>
                      <a:pt x="0" y="78"/>
                    </a:cubicBezTo>
                    <a:cubicBezTo>
                      <a:pt x="0" y="5"/>
                      <a:pt x="0" y="5"/>
                      <a:pt x="0" y="5"/>
                    </a:cubicBezTo>
                    <a:cubicBezTo>
                      <a:pt x="0" y="2"/>
                      <a:pt x="2" y="0"/>
                      <a:pt x="5" y="0"/>
                    </a:cubicBezTo>
                    <a:cubicBezTo>
                      <a:pt x="78" y="0"/>
                      <a:pt x="78" y="0"/>
                      <a:pt x="78"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80"/>
              <p:cNvSpPr>
                <a:spLocks/>
              </p:cNvSpPr>
              <p:nvPr/>
            </p:nvSpPr>
            <p:spPr bwMode="auto">
              <a:xfrm>
                <a:off x="9978115" y="5679167"/>
                <a:ext cx="151751" cy="151751"/>
              </a:xfrm>
              <a:custGeom>
                <a:avLst/>
                <a:gdLst>
                  <a:gd name="T0" fmla="*/ 83 w 83"/>
                  <a:gd name="T1" fmla="*/ 78 h 83"/>
                  <a:gd name="T2" fmla="*/ 78 w 83"/>
                  <a:gd name="T3" fmla="*/ 83 h 83"/>
                  <a:gd name="T4" fmla="*/ 4 w 83"/>
                  <a:gd name="T5" fmla="*/ 83 h 83"/>
                  <a:gd name="T6" fmla="*/ 0 w 83"/>
                  <a:gd name="T7" fmla="*/ 78 h 83"/>
                  <a:gd name="T8" fmla="*/ 0 w 83"/>
                  <a:gd name="T9" fmla="*/ 5 h 83"/>
                  <a:gd name="T10" fmla="*/ 4 w 83"/>
                  <a:gd name="T11" fmla="*/ 0 h 83"/>
                  <a:gd name="T12" fmla="*/ 78 w 83"/>
                  <a:gd name="T13" fmla="*/ 0 h 83"/>
                  <a:gd name="T14" fmla="*/ 83 w 83"/>
                  <a:gd name="T15" fmla="*/ 5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4" y="83"/>
                      <a:pt x="4" y="83"/>
                      <a:pt x="4" y="83"/>
                    </a:cubicBezTo>
                    <a:cubicBezTo>
                      <a:pt x="2" y="83"/>
                      <a:pt x="0" y="81"/>
                      <a:pt x="0" y="78"/>
                    </a:cubicBezTo>
                    <a:cubicBezTo>
                      <a:pt x="0" y="5"/>
                      <a:pt x="0" y="5"/>
                      <a:pt x="0" y="5"/>
                    </a:cubicBezTo>
                    <a:cubicBezTo>
                      <a:pt x="0" y="2"/>
                      <a:pt x="2" y="0"/>
                      <a:pt x="4" y="0"/>
                    </a:cubicBezTo>
                    <a:cubicBezTo>
                      <a:pt x="78" y="0"/>
                      <a:pt x="78" y="0"/>
                      <a:pt x="78" y="0"/>
                    </a:cubicBezTo>
                    <a:cubicBezTo>
                      <a:pt x="81" y="0"/>
                      <a:pt x="83" y="2"/>
                      <a:pt x="83" y="5"/>
                    </a:cubicBezTo>
                    <a:lnTo>
                      <a:pt x="83"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81"/>
              <p:cNvSpPr>
                <a:spLocks/>
              </p:cNvSpPr>
              <p:nvPr/>
            </p:nvSpPr>
            <p:spPr bwMode="auto">
              <a:xfrm>
                <a:off x="10143356" y="5679167"/>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5 h 83"/>
                  <a:gd name="T10" fmla="*/ 5 w 84"/>
                  <a:gd name="T11" fmla="*/ 0 h 83"/>
                  <a:gd name="T12" fmla="*/ 79 w 84"/>
                  <a:gd name="T13" fmla="*/ 0 h 83"/>
                  <a:gd name="T14" fmla="*/ 84 w 84"/>
                  <a:gd name="T15" fmla="*/ 5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2" y="83"/>
                      <a:pt x="79" y="83"/>
                    </a:cubicBezTo>
                    <a:cubicBezTo>
                      <a:pt x="5" y="83"/>
                      <a:pt x="5" y="83"/>
                      <a:pt x="5" y="83"/>
                    </a:cubicBezTo>
                    <a:cubicBezTo>
                      <a:pt x="3" y="83"/>
                      <a:pt x="0" y="81"/>
                      <a:pt x="0" y="78"/>
                    </a:cubicBezTo>
                    <a:cubicBezTo>
                      <a:pt x="0" y="5"/>
                      <a:pt x="0" y="5"/>
                      <a:pt x="0" y="5"/>
                    </a:cubicBezTo>
                    <a:cubicBezTo>
                      <a:pt x="0" y="2"/>
                      <a:pt x="3" y="0"/>
                      <a:pt x="5" y="0"/>
                    </a:cubicBezTo>
                    <a:cubicBezTo>
                      <a:pt x="79" y="0"/>
                      <a:pt x="79" y="0"/>
                      <a:pt x="79" y="0"/>
                    </a:cubicBezTo>
                    <a:cubicBezTo>
                      <a:pt x="82" y="0"/>
                      <a:pt x="84" y="2"/>
                      <a:pt x="84" y="5"/>
                    </a:cubicBezTo>
                    <a:lnTo>
                      <a:pt x="84"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82"/>
              <p:cNvSpPr>
                <a:spLocks/>
              </p:cNvSpPr>
              <p:nvPr/>
            </p:nvSpPr>
            <p:spPr bwMode="auto">
              <a:xfrm>
                <a:off x="10311969" y="5679167"/>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5 h 83"/>
                  <a:gd name="T10" fmla="*/ 5 w 84"/>
                  <a:gd name="T11" fmla="*/ 0 h 83"/>
                  <a:gd name="T12" fmla="*/ 79 w 84"/>
                  <a:gd name="T13" fmla="*/ 0 h 83"/>
                  <a:gd name="T14" fmla="*/ 84 w 84"/>
                  <a:gd name="T15" fmla="*/ 5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1" y="83"/>
                      <a:pt x="79" y="83"/>
                    </a:cubicBezTo>
                    <a:cubicBezTo>
                      <a:pt x="5" y="83"/>
                      <a:pt x="5" y="83"/>
                      <a:pt x="5" y="83"/>
                    </a:cubicBezTo>
                    <a:cubicBezTo>
                      <a:pt x="2" y="83"/>
                      <a:pt x="0" y="81"/>
                      <a:pt x="0" y="78"/>
                    </a:cubicBezTo>
                    <a:cubicBezTo>
                      <a:pt x="0" y="5"/>
                      <a:pt x="0" y="5"/>
                      <a:pt x="0" y="5"/>
                    </a:cubicBezTo>
                    <a:cubicBezTo>
                      <a:pt x="0" y="2"/>
                      <a:pt x="2" y="0"/>
                      <a:pt x="5" y="0"/>
                    </a:cubicBezTo>
                    <a:cubicBezTo>
                      <a:pt x="79" y="0"/>
                      <a:pt x="79" y="0"/>
                      <a:pt x="79" y="0"/>
                    </a:cubicBezTo>
                    <a:cubicBezTo>
                      <a:pt x="81" y="0"/>
                      <a:pt x="84" y="2"/>
                      <a:pt x="84" y="5"/>
                    </a:cubicBezTo>
                    <a:lnTo>
                      <a:pt x="84" y="78"/>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283"/>
              <p:cNvSpPr>
                <a:spLocks/>
              </p:cNvSpPr>
              <p:nvPr/>
            </p:nvSpPr>
            <p:spPr bwMode="auto">
              <a:xfrm>
                <a:off x="8044127" y="5684225"/>
                <a:ext cx="234372" cy="141635"/>
              </a:xfrm>
              <a:custGeom>
                <a:avLst/>
                <a:gdLst>
                  <a:gd name="T0" fmla="*/ 128 w 128"/>
                  <a:gd name="T1" fmla="*/ 72 h 77"/>
                  <a:gd name="T2" fmla="*/ 123 w 128"/>
                  <a:gd name="T3" fmla="*/ 77 h 77"/>
                  <a:gd name="T4" fmla="*/ 5 w 128"/>
                  <a:gd name="T5" fmla="*/ 77 h 77"/>
                  <a:gd name="T6" fmla="*/ 0 w 128"/>
                  <a:gd name="T7" fmla="*/ 72 h 77"/>
                  <a:gd name="T8" fmla="*/ 0 w 128"/>
                  <a:gd name="T9" fmla="*/ 5 h 77"/>
                  <a:gd name="T10" fmla="*/ 5 w 128"/>
                  <a:gd name="T11" fmla="*/ 0 h 77"/>
                  <a:gd name="T12" fmla="*/ 123 w 128"/>
                  <a:gd name="T13" fmla="*/ 0 h 77"/>
                  <a:gd name="T14" fmla="*/ 128 w 128"/>
                  <a:gd name="T15" fmla="*/ 5 h 77"/>
                  <a:gd name="T16" fmla="*/ 128 w 128"/>
                  <a:gd name="T17" fmla="*/ 7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7">
                    <a:moveTo>
                      <a:pt x="128" y="72"/>
                    </a:moveTo>
                    <a:cubicBezTo>
                      <a:pt x="128" y="75"/>
                      <a:pt x="126" y="77"/>
                      <a:pt x="123" y="77"/>
                    </a:cubicBezTo>
                    <a:cubicBezTo>
                      <a:pt x="5" y="77"/>
                      <a:pt x="5" y="77"/>
                      <a:pt x="5" y="77"/>
                    </a:cubicBezTo>
                    <a:cubicBezTo>
                      <a:pt x="3" y="77"/>
                      <a:pt x="0" y="75"/>
                      <a:pt x="0" y="72"/>
                    </a:cubicBezTo>
                    <a:cubicBezTo>
                      <a:pt x="0" y="5"/>
                      <a:pt x="0" y="5"/>
                      <a:pt x="0" y="5"/>
                    </a:cubicBezTo>
                    <a:cubicBezTo>
                      <a:pt x="0" y="2"/>
                      <a:pt x="3" y="0"/>
                      <a:pt x="5" y="0"/>
                    </a:cubicBezTo>
                    <a:cubicBezTo>
                      <a:pt x="123" y="0"/>
                      <a:pt x="123" y="0"/>
                      <a:pt x="123" y="0"/>
                    </a:cubicBezTo>
                    <a:cubicBezTo>
                      <a:pt x="126" y="0"/>
                      <a:pt x="128" y="2"/>
                      <a:pt x="128" y="5"/>
                    </a:cubicBezTo>
                    <a:lnTo>
                      <a:pt x="128" y="72"/>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284"/>
              <p:cNvSpPr>
                <a:spLocks/>
              </p:cNvSpPr>
              <p:nvPr/>
            </p:nvSpPr>
            <p:spPr bwMode="auto">
              <a:xfrm>
                <a:off x="8044127" y="5847780"/>
                <a:ext cx="274839" cy="139949"/>
              </a:xfrm>
              <a:custGeom>
                <a:avLst/>
                <a:gdLst>
                  <a:gd name="T0" fmla="*/ 150 w 150"/>
                  <a:gd name="T1" fmla="*/ 72 h 77"/>
                  <a:gd name="T2" fmla="*/ 145 w 150"/>
                  <a:gd name="T3" fmla="*/ 77 h 77"/>
                  <a:gd name="T4" fmla="*/ 5 w 150"/>
                  <a:gd name="T5" fmla="*/ 77 h 77"/>
                  <a:gd name="T6" fmla="*/ 0 w 150"/>
                  <a:gd name="T7" fmla="*/ 72 h 77"/>
                  <a:gd name="T8" fmla="*/ 0 w 150"/>
                  <a:gd name="T9" fmla="*/ 5 h 77"/>
                  <a:gd name="T10" fmla="*/ 5 w 150"/>
                  <a:gd name="T11" fmla="*/ 0 h 77"/>
                  <a:gd name="T12" fmla="*/ 145 w 150"/>
                  <a:gd name="T13" fmla="*/ 0 h 77"/>
                  <a:gd name="T14" fmla="*/ 150 w 150"/>
                  <a:gd name="T15" fmla="*/ 5 h 77"/>
                  <a:gd name="T16" fmla="*/ 150 w 150"/>
                  <a:gd name="T17" fmla="*/ 7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77">
                    <a:moveTo>
                      <a:pt x="150" y="72"/>
                    </a:moveTo>
                    <a:cubicBezTo>
                      <a:pt x="150" y="75"/>
                      <a:pt x="148" y="77"/>
                      <a:pt x="145" y="77"/>
                    </a:cubicBezTo>
                    <a:cubicBezTo>
                      <a:pt x="5" y="77"/>
                      <a:pt x="5" y="77"/>
                      <a:pt x="5" y="77"/>
                    </a:cubicBezTo>
                    <a:cubicBezTo>
                      <a:pt x="3" y="77"/>
                      <a:pt x="0" y="75"/>
                      <a:pt x="0" y="72"/>
                    </a:cubicBezTo>
                    <a:cubicBezTo>
                      <a:pt x="0" y="5"/>
                      <a:pt x="0" y="5"/>
                      <a:pt x="0" y="5"/>
                    </a:cubicBezTo>
                    <a:cubicBezTo>
                      <a:pt x="0" y="2"/>
                      <a:pt x="3" y="0"/>
                      <a:pt x="5" y="0"/>
                    </a:cubicBezTo>
                    <a:cubicBezTo>
                      <a:pt x="145" y="0"/>
                      <a:pt x="145" y="0"/>
                      <a:pt x="145" y="0"/>
                    </a:cubicBezTo>
                    <a:cubicBezTo>
                      <a:pt x="148" y="0"/>
                      <a:pt x="150" y="2"/>
                      <a:pt x="150" y="5"/>
                    </a:cubicBezTo>
                    <a:lnTo>
                      <a:pt x="150" y="72"/>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285"/>
              <p:cNvSpPr>
                <a:spLocks/>
              </p:cNvSpPr>
              <p:nvPr/>
            </p:nvSpPr>
            <p:spPr bwMode="auto">
              <a:xfrm>
                <a:off x="8044127" y="6007962"/>
                <a:ext cx="360831" cy="143321"/>
              </a:xfrm>
              <a:custGeom>
                <a:avLst/>
                <a:gdLst>
                  <a:gd name="T0" fmla="*/ 197 w 197"/>
                  <a:gd name="T1" fmla="*/ 73 h 78"/>
                  <a:gd name="T2" fmla="*/ 192 w 197"/>
                  <a:gd name="T3" fmla="*/ 78 h 78"/>
                  <a:gd name="T4" fmla="*/ 5 w 197"/>
                  <a:gd name="T5" fmla="*/ 78 h 78"/>
                  <a:gd name="T6" fmla="*/ 0 w 197"/>
                  <a:gd name="T7" fmla="*/ 73 h 78"/>
                  <a:gd name="T8" fmla="*/ 0 w 197"/>
                  <a:gd name="T9" fmla="*/ 5 h 78"/>
                  <a:gd name="T10" fmla="*/ 5 w 197"/>
                  <a:gd name="T11" fmla="*/ 0 h 78"/>
                  <a:gd name="T12" fmla="*/ 192 w 197"/>
                  <a:gd name="T13" fmla="*/ 0 h 78"/>
                  <a:gd name="T14" fmla="*/ 197 w 197"/>
                  <a:gd name="T15" fmla="*/ 5 h 78"/>
                  <a:gd name="T16" fmla="*/ 197 w 197"/>
                  <a:gd name="T1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78">
                    <a:moveTo>
                      <a:pt x="197" y="73"/>
                    </a:moveTo>
                    <a:cubicBezTo>
                      <a:pt x="197" y="76"/>
                      <a:pt x="195" y="78"/>
                      <a:pt x="192" y="78"/>
                    </a:cubicBezTo>
                    <a:cubicBezTo>
                      <a:pt x="5" y="78"/>
                      <a:pt x="5" y="78"/>
                      <a:pt x="5" y="78"/>
                    </a:cubicBezTo>
                    <a:cubicBezTo>
                      <a:pt x="3" y="78"/>
                      <a:pt x="0" y="76"/>
                      <a:pt x="0" y="73"/>
                    </a:cubicBezTo>
                    <a:cubicBezTo>
                      <a:pt x="0" y="5"/>
                      <a:pt x="0" y="5"/>
                      <a:pt x="0" y="5"/>
                    </a:cubicBezTo>
                    <a:cubicBezTo>
                      <a:pt x="0" y="3"/>
                      <a:pt x="3" y="0"/>
                      <a:pt x="5" y="0"/>
                    </a:cubicBezTo>
                    <a:cubicBezTo>
                      <a:pt x="192" y="0"/>
                      <a:pt x="192" y="0"/>
                      <a:pt x="192" y="0"/>
                    </a:cubicBezTo>
                    <a:cubicBezTo>
                      <a:pt x="195" y="0"/>
                      <a:pt x="197" y="3"/>
                      <a:pt x="197" y="5"/>
                    </a:cubicBezTo>
                    <a:lnTo>
                      <a:pt x="197" y="73"/>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286"/>
              <p:cNvSpPr>
                <a:spLocks/>
              </p:cNvSpPr>
              <p:nvPr/>
            </p:nvSpPr>
            <p:spPr bwMode="auto">
              <a:xfrm>
                <a:off x="10232721" y="5518985"/>
                <a:ext cx="232686" cy="143321"/>
              </a:xfrm>
              <a:custGeom>
                <a:avLst/>
                <a:gdLst>
                  <a:gd name="T0" fmla="*/ 127 w 127"/>
                  <a:gd name="T1" fmla="*/ 73 h 78"/>
                  <a:gd name="T2" fmla="*/ 122 w 127"/>
                  <a:gd name="T3" fmla="*/ 78 h 78"/>
                  <a:gd name="T4" fmla="*/ 5 w 127"/>
                  <a:gd name="T5" fmla="*/ 78 h 78"/>
                  <a:gd name="T6" fmla="*/ 0 w 127"/>
                  <a:gd name="T7" fmla="*/ 73 h 78"/>
                  <a:gd name="T8" fmla="*/ 0 w 127"/>
                  <a:gd name="T9" fmla="*/ 5 h 78"/>
                  <a:gd name="T10" fmla="*/ 5 w 127"/>
                  <a:gd name="T11" fmla="*/ 0 h 78"/>
                  <a:gd name="T12" fmla="*/ 122 w 127"/>
                  <a:gd name="T13" fmla="*/ 0 h 78"/>
                  <a:gd name="T14" fmla="*/ 127 w 127"/>
                  <a:gd name="T15" fmla="*/ 5 h 78"/>
                  <a:gd name="T16" fmla="*/ 127 w 127"/>
                  <a:gd name="T1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78">
                    <a:moveTo>
                      <a:pt x="127" y="73"/>
                    </a:moveTo>
                    <a:cubicBezTo>
                      <a:pt x="127" y="76"/>
                      <a:pt x="125" y="78"/>
                      <a:pt x="122" y="78"/>
                    </a:cubicBezTo>
                    <a:cubicBezTo>
                      <a:pt x="5" y="78"/>
                      <a:pt x="5" y="78"/>
                      <a:pt x="5" y="78"/>
                    </a:cubicBezTo>
                    <a:cubicBezTo>
                      <a:pt x="2" y="78"/>
                      <a:pt x="0" y="76"/>
                      <a:pt x="0" y="73"/>
                    </a:cubicBezTo>
                    <a:cubicBezTo>
                      <a:pt x="0" y="5"/>
                      <a:pt x="0" y="5"/>
                      <a:pt x="0" y="5"/>
                    </a:cubicBezTo>
                    <a:cubicBezTo>
                      <a:pt x="0" y="3"/>
                      <a:pt x="2" y="0"/>
                      <a:pt x="5" y="0"/>
                    </a:cubicBezTo>
                    <a:cubicBezTo>
                      <a:pt x="122" y="0"/>
                      <a:pt x="122" y="0"/>
                      <a:pt x="122" y="0"/>
                    </a:cubicBezTo>
                    <a:cubicBezTo>
                      <a:pt x="125" y="0"/>
                      <a:pt x="127" y="3"/>
                      <a:pt x="127" y="5"/>
                    </a:cubicBezTo>
                    <a:lnTo>
                      <a:pt x="127" y="73"/>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287"/>
              <p:cNvSpPr>
                <a:spLocks/>
              </p:cNvSpPr>
              <p:nvPr/>
            </p:nvSpPr>
            <p:spPr bwMode="auto">
              <a:xfrm>
                <a:off x="10193940" y="5847780"/>
                <a:ext cx="271467" cy="139949"/>
              </a:xfrm>
              <a:custGeom>
                <a:avLst/>
                <a:gdLst>
                  <a:gd name="T0" fmla="*/ 149 w 149"/>
                  <a:gd name="T1" fmla="*/ 72 h 77"/>
                  <a:gd name="T2" fmla="*/ 145 w 149"/>
                  <a:gd name="T3" fmla="*/ 77 h 77"/>
                  <a:gd name="T4" fmla="*/ 5 w 149"/>
                  <a:gd name="T5" fmla="*/ 77 h 77"/>
                  <a:gd name="T6" fmla="*/ 0 w 149"/>
                  <a:gd name="T7" fmla="*/ 72 h 77"/>
                  <a:gd name="T8" fmla="*/ 0 w 149"/>
                  <a:gd name="T9" fmla="*/ 5 h 77"/>
                  <a:gd name="T10" fmla="*/ 5 w 149"/>
                  <a:gd name="T11" fmla="*/ 0 h 77"/>
                  <a:gd name="T12" fmla="*/ 144 w 149"/>
                  <a:gd name="T13" fmla="*/ 0 h 77"/>
                  <a:gd name="T14" fmla="*/ 149 w 149"/>
                  <a:gd name="T15" fmla="*/ 5 h 77"/>
                  <a:gd name="T16" fmla="*/ 149 w 149"/>
                  <a:gd name="T17" fmla="*/ 7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77">
                    <a:moveTo>
                      <a:pt x="149" y="72"/>
                    </a:moveTo>
                    <a:cubicBezTo>
                      <a:pt x="149" y="75"/>
                      <a:pt x="147" y="77"/>
                      <a:pt x="145" y="77"/>
                    </a:cubicBezTo>
                    <a:cubicBezTo>
                      <a:pt x="5" y="77"/>
                      <a:pt x="5" y="77"/>
                      <a:pt x="5" y="77"/>
                    </a:cubicBezTo>
                    <a:cubicBezTo>
                      <a:pt x="2" y="77"/>
                      <a:pt x="0" y="75"/>
                      <a:pt x="0" y="72"/>
                    </a:cubicBezTo>
                    <a:cubicBezTo>
                      <a:pt x="0" y="5"/>
                      <a:pt x="0" y="5"/>
                      <a:pt x="0" y="5"/>
                    </a:cubicBezTo>
                    <a:cubicBezTo>
                      <a:pt x="0" y="2"/>
                      <a:pt x="2" y="0"/>
                      <a:pt x="5" y="0"/>
                    </a:cubicBezTo>
                    <a:cubicBezTo>
                      <a:pt x="144" y="0"/>
                      <a:pt x="144" y="0"/>
                      <a:pt x="144" y="0"/>
                    </a:cubicBezTo>
                    <a:cubicBezTo>
                      <a:pt x="147" y="0"/>
                      <a:pt x="149" y="2"/>
                      <a:pt x="149" y="5"/>
                    </a:cubicBezTo>
                    <a:lnTo>
                      <a:pt x="149" y="72"/>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288"/>
              <p:cNvSpPr>
                <a:spLocks/>
              </p:cNvSpPr>
              <p:nvPr/>
            </p:nvSpPr>
            <p:spPr bwMode="auto">
              <a:xfrm>
                <a:off x="10107947" y="6007962"/>
                <a:ext cx="357459" cy="143321"/>
              </a:xfrm>
              <a:custGeom>
                <a:avLst/>
                <a:gdLst>
                  <a:gd name="T0" fmla="*/ 196 w 196"/>
                  <a:gd name="T1" fmla="*/ 73 h 78"/>
                  <a:gd name="T2" fmla="*/ 192 w 196"/>
                  <a:gd name="T3" fmla="*/ 78 h 78"/>
                  <a:gd name="T4" fmla="*/ 5 w 196"/>
                  <a:gd name="T5" fmla="*/ 78 h 78"/>
                  <a:gd name="T6" fmla="*/ 0 w 196"/>
                  <a:gd name="T7" fmla="*/ 73 h 78"/>
                  <a:gd name="T8" fmla="*/ 0 w 196"/>
                  <a:gd name="T9" fmla="*/ 5 h 78"/>
                  <a:gd name="T10" fmla="*/ 5 w 196"/>
                  <a:gd name="T11" fmla="*/ 0 h 78"/>
                  <a:gd name="T12" fmla="*/ 192 w 196"/>
                  <a:gd name="T13" fmla="*/ 0 h 78"/>
                  <a:gd name="T14" fmla="*/ 196 w 196"/>
                  <a:gd name="T15" fmla="*/ 5 h 78"/>
                  <a:gd name="T16" fmla="*/ 196 w 196"/>
                  <a:gd name="T1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78">
                    <a:moveTo>
                      <a:pt x="196" y="73"/>
                    </a:moveTo>
                    <a:cubicBezTo>
                      <a:pt x="196" y="76"/>
                      <a:pt x="194" y="78"/>
                      <a:pt x="192" y="78"/>
                    </a:cubicBezTo>
                    <a:cubicBezTo>
                      <a:pt x="5" y="78"/>
                      <a:pt x="5" y="78"/>
                      <a:pt x="5" y="78"/>
                    </a:cubicBezTo>
                    <a:cubicBezTo>
                      <a:pt x="2" y="78"/>
                      <a:pt x="0" y="76"/>
                      <a:pt x="0" y="73"/>
                    </a:cubicBezTo>
                    <a:cubicBezTo>
                      <a:pt x="0" y="5"/>
                      <a:pt x="0" y="5"/>
                      <a:pt x="0" y="5"/>
                    </a:cubicBezTo>
                    <a:cubicBezTo>
                      <a:pt x="0" y="3"/>
                      <a:pt x="2" y="0"/>
                      <a:pt x="5" y="0"/>
                    </a:cubicBezTo>
                    <a:cubicBezTo>
                      <a:pt x="192" y="0"/>
                      <a:pt x="192" y="0"/>
                      <a:pt x="192" y="0"/>
                    </a:cubicBezTo>
                    <a:cubicBezTo>
                      <a:pt x="194" y="0"/>
                      <a:pt x="196" y="3"/>
                      <a:pt x="196" y="5"/>
                    </a:cubicBezTo>
                    <a:lnTo>
                      <a:pt x="196" y="73"/>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289"/>
              <p:cNvSpPr>
                <a:spLocks/>
              </p:cNvSpPr>
              <p:nvPr/>
            </p:nvSpPr>
            <p:spPr bwMode="auto">
              <a:xfrm>
                <a:off x="8044127" y="6173202"/>
                <a:ext cx="150065" cy="165241"/>
              </a:xfrm>
              <a:custGeom>
                <a:avLst/>
                <a:gdLst>
                  <a:gd name="T0" fmla="*/ 82 w 82"/>
                  <a:gd name="T1" fmla="*/ 85 h 90"/>
                  <a:gd name="T2" fmla="*/ 77 w 82"/>
                  <a:gd name="T3" fmla="*/ 90 h 90"/>
                  <a:gd name="T4" fmla="*/ 5 w 82"/>
                  <a:gd name="T5" fmla="*/ 90 h 90"/>
                  <a:gd name="T6" fmla="*/ 0 w 82"/>
                  <a:gd name="T7" fmla="*/ 85 h 90"/>
                  <a:gd name="T8" fmla="*/ 0 w 82"/>
                  <a:gd name="T9" fmla="*/ 5 h 90"/>
                  <a:gd name="T10" fmla="*/ 5 w 82"/>
                  <a:gd name="T11" fmla="*/ 0 h 90"/>
                  <a:gd name="T12" fmla="*/ 77 w 82"/>
                  <a:gd name="T13" fmla="*/ 0 h 90"/>
                  <a:gd name="T14" fmla="*/ 82 w 82"/>
                  <a:gd name="T15" fmla="*/ 5 h 90"/>
                  <a:gd name="T16" fmla="*/ 82 w 82"/>
                  <a:gd name="T17"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90">
                    <a:moveTo>
                      <a:pt x="82" y="85"/>
                    </a:moveTo>
                    <a:cubicBezTo>
                      <a:pt x="82" y="87"/>
                      <a:pt x="79" y="90"/>
                      <a:pt x="77" y="90"/>
                    </a:cubicBezTo>
                    <a:cubicBezTo>
                      <a:pt x="5" y="90"/>
                      <a:pt x="5" y="90"/>
                      <a:pt x="5" y="90"/>
                    </a:cubicBezTo>
                    <a:cubicBezTo>
                      <a:pt x="3" y="90"/>
                      <a:pt x="0" y="87"/>
                      <a:pt x="0" y="85"/>
                    </a:cubicBezTo>
                    <a:cubicBezTo>
                      <a:pt x="0" y="5"/>
                      <a:pt x="0" y="5"/>
                      <a:pt x="0" y="5"/>
                    </a:cubicBezTo>
                    <a:cubicBezTo>
                      <a:pt x="0" y="2"/>
                      <a:pt x="3" y="0"/>
                      <a:pt x="5" y="0"/>
                    </a:cubicBezTo>
                    <a:cubicBezTo>
                      <a:pt x="77" y="0"/>
                      <a:pt x="77" y="0"/>
                      <a:pt x="77" y="0"/>
                    </a:cubicBezTo>
                    <a:cubicBezTo>
                      <a:pt x="79" y="0"/>
                      <a:pt x="82" y="2"/>
                      <a:pt x="82" y="5"/>
                    </a:cubicBezTo>
                    <a:lnTo>
                      <a:pt x="82" y="8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290"/>
              <p:cNvSpPr>
                <a:spLocks/>
              </p:cNvSpPr>
              <p:nvPr/>
            </p:nvSpPr>
            <p:spPr bwMode="auto">
              <a:xfrm>
                <a:off x="8212740" y="6173202"/>
                <a:ext cx="148379" cy="165241"/>
              </a:xfrm>
              <a:custGeom>
                <a:avLst/>
                <a:gdLst>
                  <a:gd name="T0" fmla="*/ 81 w 81"/>
                  <a:gd name="T1" fmla="*/ 85 h 90"/>
                  <a:gd name="T2" fmla="*/ 76 w 81"/>
                  <a:gd name="T3" fmla="*/ 90 h 90"/>
                  <a:gd name="T4" fmla="*/ 5 w 81"/>
                  <a:gd name="T5" fmla="*/ 90 h 90"/>
                  <a:gd name="T6" fmla="*/ 0 w 81"/>
                  <a:gd name="T7" fmla="*/ 85 h 90"/>
                  <a:gd name="T8" fmla="*/ 0 w 81"/>
                  <a:gd name="T9" fmla="*/ 5 h 90"/>
                  <a:gd name="T10" fmla="*/ 5 w 81"/>
                  <a:gd name="T11" fmla="*/ 0 h 90"/>
                  <a:gd name="T12" fmla="*/ 76 w 81"/>
                  <a:gd name="T13" fmla="*/ 0 h 90"/>
                  <a:gd name="T14" fmla="*/ 81 w 81"/>
                  <a:gd name="T15" fmla="*/ 5 h 90"/>
                  <a:gd name="T16" fmla="*/ 81 w 81"/>
                  <a:gd name="T17"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0">
                    <a:moveTo>
                      <a:pt x="81" y="85"/>
                    </a:moveTo>
                    <a:cubicBezTo>
                      <a:pt x="81" y="87"/>
                      <a:pt x="79" y="90"/>
                      <a:pt x="76" y="90"/>
                    </a:cubicBezTo>
                    <a:cubicBezTo>
                      <a:pt x="5" y="90"/>
                      <a:pt x="5" y="90"/>
                      <a:pt x="5" y="90"/>
                    </a:cubicBezTo>
                    <a:cubicBezTo>
                      <a:pt x="2" y="90"/>
                      <a:pt x="0" y="87"/>
                      <a:pt x="0" y="85"/>
                    </a:cubicBezTo>
                    <a:cubicBezTo>
                      <a:pt x="0" y="5"/>
                      <a:pt x="0" y="5"/>
                      <a:pt x="0" y="5"/>
                    </a:cubicBezTo>
                    <a:cubicBezTo>
                      <a:pt x="0" y="2"/>
                      <a:pt x="2" y="0"/>
                      <a:pt x="5" y="0"/>
                    </a:cubicBezTo>
                    <a:cubicBezTo>
                      <a:pt x="76" y="0"/>
                      <a:pt x="76" y="0"/>
                      <a:pt x="76" y="0"/>
                    </a:cubicBezTo>
                    <a:cubicBezTo>
                      <a:pt x="79" y="0"/>
                      <a:pt x="81" y="2"/>
                      <a:pt x="81" y="5"/>
                    </a:cubicBezTo>
                    <a:lnTo>
                      <a:pt x="81" y="8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291"/>
              <p:cNvSpPr>
                <a:spLocks/>
              </p:cNvSpPr>
              <p:nvPr/>
            </p:nvSpPr>
            <p:spPr bwMode="auto">
              <a:xfrm>
                <a:off x="8381352" y="6173202"/>
                <a:ext cx="148379" cy="165241"/>
              </a:xfrm>
              <a:custGeom>
                <a:avLst/>
                <a:gdLst>
                  <a:gd name="T0" fmla="*/ 81 w 81"/>
                  <a:gd name="T1" fmla="*/ 85 h 90"/>
                  <a:gd name="T2" fmla="*/ 76 w 81"/>
                  <a:gd name="T3" fmla="*/ 90 h 90"/>
                  <a:gd name="T4" fmla="*/ 5 w 81"/>
                  <a:gd name="T5" fmla="*/ 90 h 90"/>
                  <a:gd name="T6" fmla="*/ 0 w 81"/>
                  <a:gd name="T7" fmla="*/ 85 h 90"/>
                  <a:gd name="T8" fmla="*/ 0 w 81"/>
                  <a:gd name="T9" fmla="*/ 5 h 90"/>
                  <a:gd name="T10" fmla="*/ 5 w 81"/>
                  <a:gd name="T11" fmla="*/ 0 h 90"/>
                  <a:gd name="T12" fmla="*/ 76 w 81"/>
                  <a:gd name="T13" fmla="*/ 0 h 90"/>
                  <a:gd name="T14" fmla="*/ 81 w 81"/>
                  <a:gd name="T15" fmla="*/ 5 h 90"/>
                  <a:gd name="T16" fmla="*/ 81 w 81"/>
                  <a:gd name="T17"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0">
                    <a:moveTo>
                      <a:pt x="81" y="85"/>
                    </a:moveTo>
                    <a:cubicBezTo>
                      <a:pt x="81" y="87"/>
                      <a:pt x="79" y="90"/>
                      <a:pt x="76" y="90"/>
                    </a:cubicBezTo>
                    <a:cubicBezTo>
                      <a:pt x="5" y="90"/>
                      <a:pt x="5" y="90"/>
                      <a:pt x="5" y="90"/>
                    </a:cubicBezTo>
                    <a:cubicBezTo>
                      <a:pt x="2" y="90"/>
                      <a:pt x="0" y="87"/>
                      <a:pt x="0" y="85"/>
                    </a:cubicBezTo>
                    <a:cubicBezTo>
                      <a:pt x="0" y="5"/>
                      <a:pt x="0" y="5"/>
                      <a:pt x="0" y="5"/>
                    </a:cubicBezTo>
                    <a:cubicBezTo>
                      <a:pt x="0" y="2"/>
                      <a:pt x="2" y="0"/>
                      <a:pt x="5" y="0"/>
                    </a:cubicBezTo>
                    <a:cubicBezTo>
                      <a:pt x="76" y="0"/>
                      <a:pt x="76" y="0"/>
                      <a:pt x="76" y="0"/>
                    </a:cubicBezTo>
                    <a:cubicBezTo>
                      <a:pt x="79" y="0"/>
                      <a:pt x="81" y="2"/>
                      <a:pt x="81" y="5"/>
                    </a:cubicBezTo>
                    <a:lnTo>
                      <a:pt x="81" y="8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292"/>
              <p:cNvSpPr>
                <a:spLocks/>
              </p:cNvSpPr>
              <p:nvPr/>
            </p:nvSpPr>
            <p:spPr bwMode="auto">
              <a:xfrm>
                <a:off x="8548279" y="6173202"/>
                <a:ext cx="192219" cy="165241"/>
              </a:xfrm>
              <a:custGeom>
                <a:avLst/>
                <a:gdLst>
                  <a:gd name="T0" fmla="*/ 105 w 105"/>
                  <a:gd name="T1" fmla="*/ 85 h 90"/>
                  <a:gd name="T2" fmla="*/ 99 w 105"/>
                  <a:gd name="T3" fmla="*/ 90 h 90"/>
                  <a:gd name="T4" fmla="*/ 7 w 105"/>
                  <a:gd name="T5" fmla="*/ 90 h 90"/>
                  <a:gd name="T6" fmla="*/ 0 w 105"/>
                  <a:gd name="T7" fmla="*/ 85 h 90"/>
                  <a:gd name="T8" fmla="*/ 0 w 105"/>
                  <a:gd name="T9" fmla="*/ 5 h 90"/>
                  <a:gd name="T10" fmla="*/ 7 w 105"/>
                  <a:gd name="T11" fmla="*/ 0 h 90"/>
                  <a:gd name="T12" fmla="*/ 99 w 105"/>
                  <a:gd name="T13" fmla="*/ 0 h 90"/>
                  <a:gd name="T14" fmla="*/ 105 w 105"/>
                  <a:gd name="T15" fmla="*/ 5 h 90"/>
                  <a:gd name="T16" fmla="*/ 105 w 105"/>
                  <a:gd name="T17"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0">
                    <a:moveTo>
                      <a:pt x="105" y="85"/>
                    </a:moveTo>
                    <a:cubicBezTo>
                      <a:pt x="105" y="87"/>
                      <a:pt x="102" y="90"/>
                      <a:pt x="99" y="90"/>
                    </a:cubicBezTo>
                    <a:cubicBezTo>
                      <a:pt x="7" y="90"/>
                      <a:pt x="7" y="90"/>
                      <a:pt x="7" y="90"/>
                    </a:cubicBezTo>
                    <a:cubicBezTo>
                      <a:pt x="3" y="90"/>
                      <a:pt x="0" y="87"/>
                      <a:pt x="0" y="85"/>
                    </a:cubicBezTo>
                    <a:cubicBezTo>
                      <a:pt x="0" y="5"/>
                      <a:pt x="0" y="5"/>
                      <a:pt x="0" y="5"/>
                    </a:cubicBezTo>
                    <a:cubicBezTo>
                      <a:pt x="0" y="2"/>
                      <a:pt x="3" y="0"/>
                      <a:pt x="7" y="0"/>
                    </a:cubicBezTo>
                    <a:cubicBezTo>
                      <a:pt x="99" y="0"/>
                      <a:pt x="99" y="0"/>
                      <a:pt x="99" y="0"/>
                    </a:cubicBezTo>
                    <a:cubicBezTo>
                      <a:pt x="102" y="0"/>
                      <a:pt x="105" y="2"/>
                      <a:pt x="105" y="5"/>
                    </a:cubicBezTo>
                    <a:lnTo>
                      <a:pt x="105" y="8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293"/>
              <p:cNvSpPr>
                <a:spLocks/>
              </p:cNvSpPr>
              <p:nvPr/>
            </p:nvSpPr>
            <p:spPr bwMode="auto">
              <a:xfrm>
                <a:off x="8760731" y="6173202"/>
                <a:ext cx="826203" cy="165241"/>
              </a:xfrm>
              <a:custGeom>
                <a:avLst/>
                <a:gdLst>
                  <a:gd name="T0" fmla="*/ 452 w 452"/>
                  <a:gd name="T1" fmla="*/ 85 h 90"/>
                  <a:gd name="T2" fmla="*/ 447 w 452"/>
                  <a:gd name="T3" fmla="*/ 90 h 90"/>
                  <a:gd name="T4" fmla="*/ 5 w 452"/>
                  <a:gd name="T5" fmla="*/ 90 h 90"/>
                  <a:gd name="T6" fmla="*/ 0 w 452"/>
                  <a:gd name="T7" fmla="*/ 85 h 90"/>
                  <a:gd name="T8" fmla="*/ 0 w 452"/>
                  <a:gd name="T9" fmla="*/ 5 h 90"/>
                  <a:gd name="T10" fmla="*/ 5 w 452"/>
                  <a:gd name="T11" fmla="*/ 0 h 90"/>
                  <a:gd name="T12" fmla="*/ 447 w 452"/>
                  <a:gd name="T13" fmla="*/ 0 h 90"/>
                  <a:gd name="T14" fmla="*/ 452 w 452"/>
                  <a:gd name="T15" fmla="*/ 5 h 90"/>
                  <a:gd name="T16" fmla="*/ 452 w 452"/>
                  <a:gd name="T17"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90">
                    <a:moveTo>
                      <a:pt x="452" y="85"/>
                    </a:moveTo>
                    <a:cubicBezTo>
                      <a:pt x="452" y="87"/>
                      <a:pt x="449" y="90"/>
                      <a:pt x="447" y="90"/>
                    </a:cubicBezTo>
                    <a:cubicBezTo>
                      <a:pt x="5" y="90"/>
                      <a:pt x="5" y="90"/>
                      <a:pt x="5" y="90"/>
                    </a:cubicBezTo>
                    <a:cubicBezTo>
                      <a:pt x="2" y="90"/>
                      <a:pt x="0" y="87"/>
                      <a:pt x="0" y="85"/>
                    </a:cubicBezTo>
                    <a:cubicBezTo>
                      <a:pt x="0" y="5"/>
                      <a:pt x="0" y="5"/>
                      <a:pt x="0" y="5"/>
                    </a:cubicBezTo>
                    <a:cubicBezTo>
                      <a:pt x="0" y="2"/>
                      <a:pt x="2" y="0"/>
                      <a:pt x="5" y="0"/>
                    </a:cubicBezTo>
                    <a:cubicBezTo>
                      <a:pt x="447" y="0"/>
                      <a:pt x="447" y="0"/>
                      <a:pt x="447" y="0"/>
                    </a:cubicBezTo>
                    <a:cubicBezTo>
                      <a:pt x="449" y="0"/>
                      <a:pt x="452" y="2"/>
                      <a:pt x="452" y="5"/>
                    </a:cubicBezTo>
                    <a:lnTo>
                      <a:pt x="452" y="8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294"/>
              <p:cNvSpPr>
                <a:spLocks/>
              </p:cNvSpPr>
              <p:nvPr/>
            </p:nvSpPr>
            <p:spPr bwMode="auto">
              <a:xfrm>
                <a:off x="9602109" y="6173202"/>
                <a:ext cx="190532" cy="165241"/>
              </a:xfrm>
              <a:custGeom>
                <a:avLst/>
                <a:gdLst>
                  <a:gd name="T0" fmla="*/ 104 w 104"/>
                  <a:gd name="T1" fmla="*/ 85 h 90"/>
                  <a:gd name="T2" fmla="*/ 100 w 104"/>
                  <a:gd name="T3" fmla="*/ 90 h 90"/>
                  <a:gd name="T4" fmla="*/ 5 w 104"/>
                  <a:gd name="T5" fmla="*/ 90 h 90"/>
                  <a:gd name="T6" fmla="*/ 0 w 104"/>
                  <a:gd name="T7" fmla="*/ 85 h 90"/>
                  <a:gd name="T8" fmla="*/ 0 w 104"/>
                  <a:gd name="T9" fmla="*/ 5 h 90"/>
                  <a:gd name="T10" fmla="*/ 5 w 104"/>
                  <a:gd name="T11" fmla="*/ 0 h 90"/>
                  <a:gd name="T12" fmla="*/ 100 w 104"/>
                  <a:gd name="T13" fmla="*/ 0 h 90"/>
                  <a:gd name="T14" fmla="*/ 104 w 104"/>
                  <a:gd name="T15" fmla="*/ 5 h 90"/>
                  <a:gd name="T16" fmla="*/ 104 w 104"/>
                  <a:gd name="T17"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90">
                    <a:moveTo>
                      <a:pt x="104" y="85"/>
                    </a:moveTo>
                    <a:cubicBezTo>
                      <a:pt x="104" y="87"/>
                      <a:pt x="102" y="90"/>
                      <a:pt x="100" y="90"/>
                    </a:cubicBezTo>
                    <a:cubicBezTo>
                      <a:pt x="5" y="90"/>
                      <a:pt x="5" y="90"/>
                      <a:pt x="5" y="90"/>
                    </a:cubicBezTo>
                    <a:cubicBezTo>
                      <a:pt x="2" y="90"/>
                      <a:pt x="0" y="87"/>
                      <a:pt x="0" y="85"/>
                    </a:cubicBezTo>
                    <a:cubicBezTo>
                      <a:pt x="0" y="5"/>
                      <a:pt x="0" y="5"/>
                      <a:pt x="0" y="5"/>
                    </a:cubicBezTo>
                    <a:cubicBezTo>
                      <a:pt x="0" y="2"/>
                      <a:pt x="2" y="0"/>
                      <a:pt x="5" y="0"/>
                    </a:cubicBezTo>
                    <a:cubicBezTo>
                      <a:pt x="100" y="0"/>
                      <a:pt x="100" y="0"/>
                      <a:pt x="100" y="0"/>
                    </a:cubicBezTo>
                    <a:cubicBezTo>
                      <a:pt x="102" y="0"/>
                      <a:pt x="104" y="2"/>
                      <a:pt x="104" y="5"/>
                    </a:cubicBezTo>
                    <a:lnTo>
                      <a:pt x="104" y="8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95"/>
              <p:cNvSpPr>
                <a:spLocks/>
              </p:cNvSpPr>
              <p:nvPr/>
            </p:nvSpPr>
            <p:spPr bwMode="auto">
              <a:xfrm>
                <a:off x="9814561" y="6173202"/>
                <a:ext cx="148379" cy="165241"/>
              </a:xfrm>
              <a:custGeom>
                <a:avLst/>
                <a:gdLst>
                  <a:gd name="T0" fmla="*/ 81 w 81"/>
                  <a:gd name="T1" fmla="*/ 85 h 90"/>
                  <a:gd name="T2" fmla="*/ 76 w 81"/>
                  <a:gd name="T3" fmla="*/ 90 h 90"/>
                  <a:gd name="T4" fmla="*/ 5 w 81"/>
                  <a:gd name="T5" fmla="*/ 90 h 90"/>
                  <a:gd name="T6" fmla="*/ 0 w 81"/>
                  <a:gd name="T7" fmla="*/ 85 h 90"/>
                  <a:gd name="T8" fmla="*/ 0 w 81"/>
                  <a:gd name="T9" fmla="*/ 5 h 90"/>
                  <a:gd name="T10" fmla="*/ 5 w 81"/>
                  <a:gd name="T11" fmla="*/ 0 h 90"/>
                  <a:gd name="T12" fmla="*/ 76 w 81"/>
                  <a:gd name="T13" fmla="*/ 0 h 90"/>
                  <a:gd name="T14" fmla="*/ 81 w 81"/>
                  <a:gd name="T15" fmla="*/ 5 h 90"/>
                  <a:gd name="T16" fmla="*/ 81 w 81"/>
                  <a:gd name="T17" fmla="*/ 8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90">
                    <a:moveTo>
                      <a:pt x="81" y="85"/>
                    </a:moveTo>
                    <a:cubicBezTo>
                      <a:pt x="81" y="87"/>
                      <a:pt x="79" y="90"/>
                      <a:pt x="76" y="90"/>
                    </a:cubicBezTo>
                    <a:cubicBezTo>
                      <a:pt x="5" y="90"/>
                      <a:pt x="5" y="90"/>
                      <a:pt x="5" y="90"/>
                    </a:cubicBezTo>
                    <a:cubicBezTo>
                      <a:pt x="2" y="90"/>
                      <a:pt x="0" y="87"/>
                      <a:pt x="0" y="85"/>
                    </a:cubicBezTo>
                    <a:cubicBezTo>
                      <a:pt x="0" y="5"/>
                      <a:pt x="0" y="5"/>
                      <a:pt x="0" y="5"/>
                    </a:cubicBezTo>
                    <a:cubicBezTo>
                      <a:pt x="0" y="2"/>
                      <a:pt x="2" y="0"/>
                      <a:pt x="5" y="0"/>
                    </a:cubicBezTo>
                    <a:cubicBezTo>
                      <a:pt x="76" y="0"/>
                      <a:pt x="76" y="0"/>
                      <a:pt x="76" y="0"/>
                    </a:cubicBezTo>
                    <a:cubicBezTo>
                      <a:pt x="79" y="0"/>
                      <a:pt x="81" y="2"/>
                      <a:pt x="81" y="5"/>
                    </a:cubicBezTo>
                    <a:lnTo>
                      <a:pt x="81" y="85"/>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96"/>
              <p:cNvSpPr>
                <a:spLocks/>
              </p:cNvSpPr>
              <p:nvPr/>
            </p:nvSpPr>
            <p:spPr bwMode="auto">
              <a:xfrm>
                <a:off x="9984860" y="6255823"/>
                <a:ext cx="146693" cy="82620"/>
              </a:xfrm>
              <a:custGeom>
                <a:avLst/>
                <a:gdLst>
                  <a:gd name="T0" fmla="*/ 80 w 80"/>
                  <a:gd name="T1" fmla="*/ 40 h 45"/>
                  <a:gd name="T2" fmla="*/ 75 w 80"/>
                  <a:gd name="T3" fmla="*/ 45 h 45"/>
                  <a:gd name="T4" fmla="*/ 5 w 80"/>
                  <a:gd name="T5" fmla="*/ 45 h 45"/>
                  <a:gd name="T6" fmla="*/ 0 w 80"/>
                  <a:gd name="T7" fmla="*/ 40 h 45"/>
                  <a:gd name="T8" fmla="*/ 0 w 80"/>
                  <a:gd name="T9" fmla="*/ 5 h 45"/>
                  <a:gd name="T10" fmla="*/ 5 w 80"/>
                  <a:gd name="T11" fmla="*/ 0 h 45"/>
                  <a:gd name="T12" fmla="*/ 75 w 80"/>
                  <a:gd name="T13" fmla="*/ 0 h 45"/>
                  <a:gd name="T14" fmla="*/ 80 w 80"/>
                  <a:gd name="T15" fmla="*/ 5 h 45"/>
                  <a:gd name="T16" fmla="*/ 80 w 80"/>
                  <a:gd name="T1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5">
                    <a:moveTo>
                      <a:pt x="80" y="40"/>
                    </a:moveTo>
                    <a:cubicBezTo>
                      <a:pt x="80" y="42"/>
                      <a:pt x="78" y="45"/>
                      <a:pt x="75" y="45"/>
                    </a:cubicBezTo>
                    <a:cubicBezTo>
                      <a:pt x="5" y="45"/>
                      <a:pt x="5" y="45"/>
                      <a:pt x="5" y="45"/>
                    </a:cubicBezTo>
                    <a:cubicBezTo>
                      <a:pt x="2" y="45"/>
                      <a:pt x="0" y="42"/>
                      <a:pt x="0" y="40"/>
                    </a:cubicBezTo>
                    <a:cubicBezTo>
                      <a:pt x="0" y="5"/>
                      <a:pt x="0" y="5"/>
                      <a:pt x="0" y="5"/>
                    </a:cubicBezTo>
                    <a:cubicBezTo>
                      <a:pt x="0" y="2"/>
                      <a:pt x="2" y="0"/>
                      <a:pt x="5" y="0"/>
                    </a:cubicBezTo>
                    <a:cubicBezTo>
                      <a:pt x="75" y="0"/>
                      <a:pt x="75" y="0"/>
                      <a:pt x="75" y="0"/>
                    </a:cubicBezTo>
                    <a:cubicBezTo>
                      <a:pt x="78" y="0"/>
                      <a:pt x="80" y="2"/>
                      <a:pt x="80" y="5"/>
                    </a:cubicBezTo>
                    <a:lnTo>
                      <a:pt x="80" y="40"/>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97"/>
              <p:cNvSpPr>
                <a:spLocks/>
              </p:cNvSpPr>
              <p:nvPr/>
            </p:nvSpPr>
            <p:spPr bwMode="auto">
              <a:xfrm>
                <a:off x="10153473" y="6255823"/>
                <a:ext cx="146693" cy="82620"/>
              </a:xfrm>
              <a:custGeom>
                <a:avLst/>
                <a:gdLst>
                  <a:gd name="T0" fmla="*/ 80 w 80"/>
                  <a:gd name="T1" fmla="*/ 40 h 45"/>
                  <a:gd name="T2" fmla="*/ 75 w 80"/>
                  <a:gd name="T3" fmla="*/ 45 h 45"/>
                  <a:gd name="T4" fmla="*/ 5 w 80"/>
                  <a:gd name="T5" fmla="*/ 45 h 45"/>
                  <a:gd name="T6" fmla="*/ 0 w 80"/>
                  <a:gd name="T7" fmla="*/ 40 h 45"/>
                  <a:gd name="T8" fmla="*/ 0 w 80"/>
                  <a:gd name="T9" fmla="*/ 5 h 45"/>
                  <a:gd name="T10" fmla="*/ 5 w 80"/>
                  <a:gd name="T11" fmla="*/ 0 h 45"/>
                  <a:gd name="T12" fmla="*/ 75 w 80"/>
                  <a:gd name="T13" fmla="*/ 0 h 45"/>
                  <a:gd name="T14" fmla="*/ 80 w 80"/>
                  <a:gd name="T15" fmla="*/ 5 h 45"/>
                  <a:gd name="T16" fmla="*/ 80 w 80"/>
                  <a:gd name="T1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5">
                    <a:moveTo>
                      <a:pt x="80" y="40"/>
                    </a:moveTo>
                    <a:cubicBezTo>
                      <a:pt x="80" y="42"/>
                      <a:pt x="78" y="45"/>
                      <a:pt x="75" y="45"/>
                    </a:cubicBezTo>
                    <a:cubicBezTo>
                      <a:pt x="5" y="45"/>
                      <a:pt x="5" y="45"/>
                      <a:pt x="5" y="45"/>
                    </a:cubicBezTo>
                    <a:cubicBezTo>
                      <a:pt x="2" y="45"/>
                      <a:pt x="0" y="42"/>
                      <a:pt x="0" y="40"/>
                    </a:cubicBezTo>
                    <a:cubicBezTo>
                      <a:pt x="0" y="5"/>
                      <a:pt x="0" y="5"/>
                      <a:pt x="0" y="5"/>
                    </a:cubicBezTo>
                    <a:cubicBezTo>
                      <a:pt x="0" y="2"/>
                      <a:pt x="2" y="0"/>
                      <a:pt x="5" y="0"/>
                    </a:cubicBezTo>
                    <a:cubicBezTo>
                      <a:pt x="75" y="0"/>
                      <a:pt x="75" y="0"/>
                      <a:pt x="75" y="0"/>
                    </a:cubicBezTo>
                    <a:cubicBezTo>
                      <a:pt x="78" y="0"/>
                      <a:pt x="80" y="2"/>
                      <a:pt x="80" y="5"/>
                    </a:cubicBezTo>
                    <a:lnTo>
                      <a:pt x="80" y="40"/>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298"/>
              <p:cNvSpPr>
                <a:spLocks/>
              </p:cNvSpPr>
              <p:nvPr/>
            </p:nvSpPr>
            <p:spPr bwMode="auto">
              <a:xfrm>
                <a:off x="10153473" y="6173202"/>
                <a:ext cx="146693" cy="82620"/>
              </a:xfrm>
              <a:custGeom>
                <a:avLst/>
                <a:gdLst>
                  <a:gd name="T0" fmla="*/ 80 w 80"/>
                  <a:gd name="T1" fmla="*/ 40 h 45"/>
                  <a:gd name="T2" fmla="*/ 75 w 80"/>
                  <a:gd name="T3" fmla="*/ 45 h 45"/>
                  <a:gd name="T4" fmla="*/ 5 w 80"/>
                  <a:gd name="T5" fmla="*/ 45 h 45"/>
                  <a:gd name="T6" fmla="*/ 0 w 80"/>
                  <a:gd name="T7" fmla="*/ 40 h 45"/>
                  <a:gd name="T8" fmla="*/ 0 w 80"/>
                  <a:gd name="T9" fmla="*/ 5 h 45"/>
                  <a:gd name="T10" fmla="*/ 5 w 80"/>
                  <a:gd name="T11" fmla="*/ 0 h 45"/>
                  <a:gd name="T12" fmla="*/ 75 w 80"/>
                  <a:gd name="T13" fmla="*/ 0 h 45"/>
                  <a:gd name="T14" fmla="*/ 80 w 80"/>
                  <a:gd name="T15" fmla="*/ 5 h 45"/>
                  <a:gd name="T16" fmla="*/ 80 w 80"/>
                  <a:gd name="T1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5">
                    <a:moveTo>
                      <a:pt x="80" y="40"/>
                    </a:moveTo>
                    <a:cubicBezTo>
                      <a:pt x="80" y="43"/>
                      <a:pt x="78" y="45"/>
                      <a:pt x="75" y="45"/>
                    </a:cubicBezTo>
                    <a:cubicBezTo>
                      <a:pt x="5" y="45"/>
                      <a:pt x="5" y="45"/>
                      <a:pt x="5" y="45"/>
                    </a:cubicBezTo>
                    <a:cubicBezTo>
                      <a:pt x="2" y="45"/>
                      <a:pt x="0" y="43"/>
                      <a:pt x="0" y="40"/>
                    </a:cubicBezTo>
                    <a:cubicBezTo>
                      <a:pt x="0" y="5"/>
                      <a:pt x="0" y="5"/>
                      <a:pt x="0" y="5"/>
                    </a:cubicBezTo>
                    <a:cubicBezTo>
                      <a:pt x="0" y="2"/>
                      <a:pt x="2" y="0"/>
                      <a:pt x="5" y="0"/>
                    </a:cubicBezTo>
                    <a:cubicBezTo>
                      <a:pt x="75" y="0"/>
                      <a:pt x="75" y="0"/>
                      <a:pt x="75" y="0"/>
                    </a:cubicBezTo>
                    <a:cubicBezTo>
                      <a:pt x="78" y="0"/>
                      <a:pt x="80" y="2"/>
                      <a:pt x="80" y="5"/>
                    </a:cubicBezTo>
                    <a:lnTo>
                      <a:pt x="80" y="40"/>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299"/>
              <p:cNvSpPr>
                <a:spLocks/>
              </p:cNvSpPr>
              <p:nvPr/>
            </p:nvSpPr>
            <p:spPr bwMode="auto">
              <a:xfrm>
                <a:off x="10320399" y="6255823"/>
                <a:ext cx="145007" cy="82620"/>
              </a:xfrm>
              <a:custGeom>
                <a:avLst/>
                <a:gdLst>
                  <a:gd name="T0" fmla="*/ 80 w 80"/>
                  <a:gd name="T1" fmla="*/ 40 h 45"/>
                  <a:gd name="T2" fmla="*/ 76 w 80"/>
                  <a:gd name="T3" fmla="*/ 45 h 45"/>
                  <a:gd name="T4" fmla="*/ 5 w 80"/>
                  <a:gd name="T5" fmla="*/ 45 h 45"/>
                  <a:gd name="T6" fmla="*/ 0 w 80"/>
                  <a:gd name="T7" fmla="*/ 40 h 45"/>
                  <a:gd name="T8" fmla="*/ 0 w 80"/>
                  <a:gd name="T9" fmla="*/ 5 h 45"/>
                  <a:gd name="T10" fmla="*/ 5 w 80"/>
                  <a:gd name="T11" fmla="*/ 0 h 45"/>
                  <a:gd name="T12" fmla="*/ 76 w 80"/>
                  <a:gd name="T13" fmla="*/ 0 h 45"/>
                  <a:gd name="T14" fmla="*/ 80 w 80"/>
                  <a:gd name="T15" fmla="*/ 5 h 45"/>
                  <a:gd name="T16" fmla="*/ 80 w 80"/>
                  <a:gd name="T1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5">
                    <a:moveTo>
                      <a:pt x="80" y="40"/>
                    </a:moveTo>
                    <a:cubicBezTo>
                      <a:pt x="80" y="42"/>
                      <a:pt x="78" y="45"/>
                      <a:pt x="76" y="45"/>
                    </a:cubicBezTo>
                    <a:cubicBezTo>
                      <a:pt x="5" y="45"/>
                      <a:pt x="5" y="45"/>
                      <a:pt x="5" y="45"/>
                    </a:cubicBezTo>
                    <a:cubicBezTo>
                      <a:pt x="3" y="45"/>
                      <a:pt x="0" y="42"/>
                      <a:pt x="0" y="40"/>
                    </a:cubicBezTo>
                    <a:cubicBezTo>
                      <a:pt x="0" y="5"/>
                      <a:pt x="0" y="5"/>
                      <a:pt x="0" y="5"/>
                    </a:cubicBezTo>
                    <a:cubicBezTo>
                      <a:pt x="0" y="2"/>
                      <a:pt x="3" y="0"/>
                      <a:pt x="5" y="0"/>
                    </a:cubicBezTo>
                    <a:cubicBezTo>
                      <a:pt x="76" y="0"/>
                      <a:pt x="76" y="0"/>
                      <a:pt x="76" y="0"/>
                    </a:cubicBezTo>
                    <a:cubicBezTo>
                      <a:pt x="78" y="0"/>
                      <a:pt x="80" y="2"/>
                      <a:pt x="80" y="5"/>
                    </a:cubicBezTo>
                    <a:lnTo>
                      <a:pt x="80" y="40"/>
                    </a:lnTo>
                    <a:close/>
                  </a:path>
                </a:pathLst>
              </a:custGeom>
              <a:solidFill>
                <a:srgbClr val="CACA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300"/>
              <p:cNvSpPr>
                <a:spLocks/>
              </p:cNvSpPr>
              <p:nvPr/>
            </p:nvSpPr>
            <p:spPr bwMode="auto">
              <a:xfrm>
                <a:off x="8044127" y="5390839"/>
                <a:ext cx="153438" cy="92737"/>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7"/>
                      <a:pt x="82" y="50"/>
                      <a:pt x="79" y="50"/>
                    </a:cubicBezTo>
                    <a:cubicBezTo>
                      <a:pt x="5" y="50"/>
                      <a:pt x="5" y="50"/>
                      <a:pt x="5" y="50"/>
                    </a:cubicBezTo>
                    <a:cubicBezTo>
                      <a:pt x="3" y="50"/>
                      <a:pt x="0" y="47"/>
                      <a:pt x="0" y="45"/>
                    </a:cubicBezTo>
                    <a:cubicBezTo>
                      <a:pt x="0" y="5"/>
                      <a:pt x="0" y="5"/>
                      <a:pt x="0" y="5"/>
                    </a:cubicBezTo>
                    <a:cubicBezTo>
                      <a:pt x="0" y="2"/>
                      <a:pt x="3" y="0"/>
                      <a:pt x="5" y="0"/>
                    </a:cubicBezTo>
                    <a:cubicBezTo>
                      <a:pt x="79" y="0"/>
                      <a:pt x="79" y="0"/>
                      <a:pt x="79" y="0"/>
                    </a:cubicBezTo>
                    <a:cubicBezTo>
                      <a:pt x="82" y="0"/>
                      <a:pt x="84" y="2"/>
                      <a:pt x="84" y="5"/>
                    </a:cubicBezTo>
                    <a:lnTo>
                      <a:pt x="84"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301"/>
              <p:cNvSpPr>
                <a:spLocks/>
              </p:cNvSpPr>
              <p:nvPr/>
            </p:nvSpPr>
            <p:spPr bwMode="auto">
              <a:xfrm>
                <a:off x="8219484" y="5390839"/>
                <a:ext cx="153438" cy="92737"/>
              </a:xfrm>
              <a:custGeom>
                <a:avLst/>
                <a:gdLst>
                  <a:gd name="T0" fmla="*/ 83 w 83"/>
                  <a:gd name="T1" fmla="*/ 45 h 50"/>
                  <a:gd name="T2" fmla="*/ 78 w 83"/>
                  <a:gd name="T3" fmla="*/ 50 h 50"/>
                  <a:gd name="T4" fmla="*/ 5 w 83"/>
                  <a:gd name="T5" fmla="*/ 50 h 50"/>
                  <a:gd name="T6" fmla="*/ 0 w 83"/>
                  <a:gd name="T7" fmla="*/ 45 h 50"/>
                  <a:gd name="T8" fmla="*/ 0 w 83"/>
                  <a:gd name="T9" fmla="*/ 5 h 50"/>
                  <a:gd name="T10" fmla="*/ 5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7"/>
                      <a:pt x="81" y="50"/>
                      <a:pt x="78" y="50"/>
                    </a:cubicBezTo>
                    <a:cubicBezTo>
                      <a:pt x="5" y="50"/>
                      <a:pt x="5" y="50"/>
                      <a:pt x="5" y="50"/>
                    </a:cubicBezTo>
                    <a:cubicBezTo>
                      <a:pt x="2" y="50"/>
                      <a:pt x="0" y="47"/>
                      <a:pt x="0" y="45"/>
                    </a:cubicBezTo>
                    <a:cubicBezTo>
                      <a:pt x="0" y="5"/>
                      <a:pt x="0" y="5"/>
                      <a:pt x="0" y="5"/>
                    </a:cubicBezTo>
                    <a:cubicBezTo>
                      <a:pt x="0" y="2"/>
                      <a:pt x="2" y="0"/>
                      <a:pt x="5" y="0"/>
                    </a:cubicBezTo>
                    <a:cubicBezTo>
                      <a:pt x="78" y="0"/>
                      <a:pt x="78" y="0"/>
                      <a:pt x="78" y="0"/>
                    </a:cubicBezTo>
                    <a:cubicBezTo>
                      <a:pt x="81" y="0"/>
                      <a:pt x="83" y="2"/>
                      <a:pt x="83" y="5"/>
                    </a:cubicBezTo>
                    <a:lnTo>
                      <a:pt x="83"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302"/>
              <p:cNvSpPr>
                <a:spLocks/>
              </p:cNvSpPr>
              <p:nvPr/>
            </p:nvSpPr>
            <p:spPr bwMode="auto">
              <a:xfrm>
                <a:off x="8394841" y="5390839"/>
                <a:ext cx="153438" cy="92737"/>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7"/>
                      <a:pt x="82" y="50"/>
                      <a:pt x="79" y="50"/>
                    </a:cubicBezTo>
                    <a:cubicBezTo>
                      <a:pt x="5" y="50"/>
                      <a:pt x="5" y="50"/>
                      <a:pt x="5" y="50"/>
                    </a:cubicBezTo>
                    <a:cubicBezTo>
                      <a:pt x="2" y="50"/>
                      <a:pt x="0" y="47"/>
                      <a:pt x="0" y="45"/>
                    </a:cubicBezTo>
                    <a:cubicBezTo>
                      <a:pt x="0" y="5"/>
                      <a:pt x="0" y="5"/>
                      <a:pt x="0" y="5"/>
                    </a:cubicBezTo>
                    <a:cubicBezTo>
                      <a:pt x="0" y="2"/>
                      <a:pt x="2" y="0"/>
                      <a:pt x="5" y="0"/>
                    </a:cubicBezTo>
                    <a:cubicBezTo>
                      <a:pt x="79" y="0"/>
                      <a:pt x="79" y="0"/>
                      <a:pt x="79" y="0"/>
                    </a:cubicBezTo>
                    <a:cubicBezTo>
                      <a:pt x="82" y="0"/>
                      <a:pt x="84" y="2"/>
                      <a:pt x="84" y="5"/>
                    </a:cubicBezTo>
                    <a:lnTo>
                      <a:pt x="84"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303"/>
              <p:cNvSpPr>
                <a:spLocks/>
              </p:cNvSpPr>
              <p:nvPr/>
            </p:nvSpPr>
            <p:spPr bwMode="auto">
              <a:xfrm>
                <a:off x="8570199" y="5390839"/>
                <a:ext cx="151751" cy="92737"/>
              </a:xfrm>
              <a:custGeom>
                <a:avLst/>
                <a:gdLst>
                  <a:gd name="T0" fmla="*/ 83 w 83"/>
                  <a:gd name="T1" fmla="*/ 45 h 50"/>
                  <a:gd name="T2" fmla="*/ 78 w 83"/>
                  <a:gd name="T3" fmla="*/ 50 h 50"/>
                  <a:gd name="T4" fmla="*/ 5 w 83"/>
                  <a:gd name="T5" fmla="*/ 50 h 50"/>
                  <a:gd name="T6" fmla="*/ 0 w 83"/>
                  <a:gd name="T7" fmla="*/ 45 h 50"/>
                  <a:gd name="T8" fmla="*/ 0 w 83"/>
                  <a:gd name="T9" fmla="*/ 5 h 50"/>
                  <a:gd name="T10" fmla="*/ 5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7"/>
                      <a:pt x="81" y="50"/>
                      <a:pt x="78" y="50"/>
                    </a:cubicBezTo>
                    <a:cubicBezTo>
                      <a:pt x="5" y="50"/>
                      <a:pt x="5" y="50"/>
                      <a:pt x="5" y="50"/>
                    </a:cubicBezTo>
                    <a:cubicBezTo>
                      <a:pt x="2" y="50"/>
                      <a:pt x="0" y="47"/>
                      <a:pt x="0" y="45"/>
                    </a:cubicBezTo>
                    <a:cubicBezTo>
                      <a:pt x="0" y="5"/>
                      <a:pt x="0" y="5"/>
                      <a:pt x="0" y="5"/>
                    </a:cubicBezTo>
                    <a:cubicBezTo>
                      <a:pt x="0" y="2"/>
                      <a:pt x="2" y="0"/>
                      <a:pt x="5" y="0"/>
                    </a:cubicBezTo>
                    <a:cubicBezTo>
                      <a:pt x="78" y="0"/>
                      <a:pt x="78" y="0"/>
                      <a:pt x="78" y="0"/>
                    </a:cubicBezTo>
                    <a:cubicBezTo>
                      <a:pt x="81" y="0"/>
                      <a:pt x="83" y="2"/>
                      <a:pt x="83" y="5"/>
                    </a:cubicBezTo>
                    <a:lnTo>
                      <a:pt x="83"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304"/>
              <p:cNvSpPr>
                <a:spLocks/>
              </p:cNvSpPr>
              <p:nvPr/>
            </p:nvSpPr>
            <p:spPr bwMode="auto">
              <a:xfrm>
                <a:off x="8743870" y="5390839"/>
                <a:ext cx="153438" cy="92737"/>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7"/>
                      <a:pt x="81" y="50"/>
                      <a:pt x="79" y="50"/>
                    </a:cubicBezTo>
                    <a:cubicBezTo>
                      <a:pt x="5" y="50"/>
                      <a:pt x="5" y="50"/>
                      <a:pt x="5" y="50"/>
                    </a:cubicBezTo>
                    <a:cubicBezTo>
                      <a:pt x="2" y="50"/>
                      <a:pt x="0" y="47"/>
                      <a:pt x="0" y="45"/>
                    </a:cubicBezTo>
                    <a:cubicBezTo>
                      <a:pt x="0" y="5"/>
                      <a:pt x="0" y="5"/>
                      <a:pt x="0" y="5"/>
                    </a:cubicBezTo>
                    <a:cubicBezTo>
                      <a:pt x="0" y="2"/>
                      <a:pt x="2" y="0"/>
                      <a:pt x="5" y="0"/>
                    </a:cubicBezTo>
                    <a:cubicBezTo>
                      <a:pt x="79" y="0"/>
                      <a:pt x="79" y="0"/>
                      <a:pt x="79" y="0"/>
                    </a:cubicBezTo>
                    <a:cubicBezTo>
                      <a:pt x="81" y="0"/>
                      <a:pt x="84" y="2"/>
                      <a:pt x="84" y="5"/>
                    </a:cubicBezTo>
                    <a:lnTo>
                      <a:pt x="84"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305"/>
              <p:cNvSpPr>
                <a:spLocks/>
              </p:cNvSpPr>
              <p:nvPr/>
            </p:nvSpPr>
            <p:spPr bwMode="auto">
              <a:xfrm>
                <a:off x="8919227" y="5390839"/>
                <a:ext cx="151751" cy="92737"/>
              </a:xfrm>
              <a:custGeom>
                <a:avLst/>
                <a:gdLst>
                  <a:gd name="T0" fmla="*/ 83 w 83"/>
                  <a:gd name="T1" fmla="*/ 45 h 50"/>
                  <a:gd name="T2" fmla="*/ 78 w 83"/>
                  <a:gd name="T3" fmla="*/ 50 h 50"/>
                  <a:gd name="T4" fmla="*/ 4 w 83"/>
                  <a:gd name="T5" fmla="*/ 50 h 50"/>
                  <a:gd name="T6" fmla="*/ 0 w 83"/>
                  <a:gd name="T7" fmla="*/ 45 h 50"/>
                  <a:gd name="T8" fmla="*/ 0 w 83"/>
                  <a:gd name="T9" fmla="*/ 5 h 50"/>
                  <a:gd name="T10" fmla="*/ 4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7"/>
                      <a:pt x="81" y="50"/>
                      <a:pt x="78" y="50"/>
                    </a:cubicBezTo>
                    <a:cubicBezTo>
                      <a:pt x="4" y="50"/>
                      <a:pt x="4" y="50"/>
                      <a:pt x="4" y="50"/>
                    </a:cubicBezTo>
                    <a:cubicBezTo>
                      <a:pt x="2" y="50"/>
                      <a:pt x="0" y="47"/>
                      <a:pt x="0" y="45"/>
                    </a:cubicBezTo>
                    <a:cubicBezTo>
                      <a:pt x="0" y="5"/>
                      <a:pt x="0" y="5"/>
                      <a:pt x="0" y="5"/>
                    </a:cubicBezTo>
                    <a:cubicBezTo>
                      <a:pt x="0" y="2"/>
                      <a:pt x="2" y="0"/>
                      <a:pt x="4" y="0"/>
                    </a:cubicBezTo>
                    <a:cubicBezTo>
                      <a:pt x="78" y="0"/>
                      <a:pt x="78" y="0"/>
                      <a:pt x="78" y="0"/>
                    </a:cubicBezTo>
                    <a:cubicBezTo>
                      <a:pt x="81" y="0"/>
                      <a:pt x="83" y="2"/>
                      <a:pt x="83" y="5"/>
                    </a:cubicBezTo>
                    <a:lnTo>
                      <a:pt x="83"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306"/>
              <p:cNvSpPr>
                <a:spLocks/>
              </p:cNvSpPr>
              <p:nvPr/>
            </p:nvSpPr>
            <p:spPr bwMode="auto">
              <a:xfrm>
                <a:off x="9092898" y="5390839"/>
                <a:ext cx="151751" cy="92737"/>
              </a:xfrm>
              <a:custGeom>
                <a:avLst/>
                <a:gdLst>
                  <a:gd name="T0" fmla="*/ 83 w 83"/>
                  <a:gd name="T1" fmla="*/ 45 h 50"/>
                  <a:gd name="T2" fmla="*/ 78 w 83"/>
                  <a:gd name="T3" fmla="*/ 50 h 50"/>
                  <a:gd name="T4" fmla="*/ 5 w 83"/>
                  <a:gd name="T5" fmla="*/ 50 h 50"/>
                  <a:gd name="T6" fmla="*/ 0 w 83"/>
                  <a:gd name="T7" fmla="*/ 45 h 50"/>
                  <a:gd name="T8" fmla="*/ 0 w 83"/>
                  <a:gd name="T9" fmla="*/ 5 h 50"/>
                  <a:gd name="T10" fmla="*/ 5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7"/>
                      <a:pt x="81" y="50"/>
                      <a:pt x="78" y="50"/>
                    </a:cubicBezTo>
                    <a:cubicBezTo>
                      <a:pt x="5" y="50"/>
                      <a:pt x="5" y="50"/>
                      <a:pt x="5" y="50"/>
                    </a:cubicBezTo>
                    <a:cubicBezTo>
                      <a:pt x="2" y="50"/>
                      <a:pt x="0" y="47"/>
                      <a:pt x="0" y="45"/>
                    </a:cubicBezTo>
                    <a:cubicBezTo>
                      <a:pt x="0" y="5"/>
                      <a:pt x="0" y="5"/>
                      <a:pt x="0" y="5"/>
                    </a:cubicBezTo>
                    <a:cubicBezTo>
                      <a:pt x="0" y="2"/>
                      <a:pt x="2" y="0"/>
                      <a:pt x="5" y="0"/>
                    </a:cubicBezTo>
                    <a:cubicBezTo>
                      <a:pt x="78" y="0"/>
                      <a:pt x="78" y="0"/>
                      <a:pt x="78" y="0"/>
                    </a:cubicBezTo>
                    <a:cubicBezTo>
                      <a:pt x="81" y="0"/>
                      <a:pt x="83" y="2"/>
                      <a:pt x="83" y="5"/>
                    </a:cubicBezTo>
                    <a:lnTo>
                      <a:pt x="83"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307"/>
              <p:cNvSpPr>
                <a:spLocks/>
              </p:cNvSpPr>
              <p:nvPr/>
            </p:nvSpPr>
            <p:spPr bwMode="auto">
              <a:xfrm>
                <a:off x="9266569" y="5390839"/>
                <a:ext cx="155124" cy="92737"/>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7"/>
                      <a:pt x="82" y="50"/>
                      <a:pt x="79" y="50"/>
                    </a:cubicBezTo>
                    <a:cubicBezTo>
                      <a:pt x="5" y="50"/>
                      <a:pt x="5" y="50"/>
                      <a:pt x="5" y="50"/>
                    </a:cubicBezTo>
                    <a:cubicBezTo>
                      <a:pt x="3" y="50"/>
                      <a:pt x="0" y="47"/>
                      <a:pt x="0" y="45"/>
                    </a:cubicBezTo>
                    <a:cubicBezTo>
                      <a:pt x="0" y="5"/>
                      <a:pt x="0" y="5"/>
                      <a:pt x="0" y="5"/>
                    </a:cubicBezTo>
                    <a:cubicBezTo>
                      <a:pt x="0" y="2"/>
                      <a:pt x="3" y="0"/>
                      <a:pt x="5" y="0"/>
                    </a:cubicBezTo>
                    <a:cubicBezTo>
                      <a:pt x="79" y="0"/>
                      <a:pt x="79" y="0"/>
                      <a:pt x="79" y="0"/>
                    </a:cubicBezTo>
                    <a:cubicBezTo>
                      <a:pt x="82" y="0"/>
                      <a:pt x="84" y="2"/>
                      <a:pt x="84" y="5"/>
                    </a:cubicBezTo>
                    <a:lnTo>
                      <a:pt x="84"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308"/>
              <p:cNvSpPr>
                <a:spLocks/>
              </p:cNvSpPr>
              <p:nvPr/>
            </p:nvSpPr>
            <p:spPr bwMode="auto">
              <a:xfrm>
                <a:off x="9443613" y="5390839"/>
                <a:ext cx="151751" cy="92737"/>
              </a:xfrm>
              <a:custGeom>
                <a:avLst/>
                <a:gdLst>
                  <a:gd name="T0" fmla="*/ 83 w 83"/>
                  <a:gd name="T1" fmla="*/ 45 h 50"/>
                  <a:gd name="T2" fmla="*/ 78 w 83"/>
                  <a:gd name="T3" fmla="*/ 50 h 50"/>
                  <a:gd name="T4" fmla="*/ 5 w 83"/>
                  <a:gd name="T5" fmla="*/ 50 h 50"/>
                  <a:gd name="T6" fmla="*/ 0 w 83"/>
                  <a:gd name="T7" fmla="*/ 45 h 50"/>
                  <a:gd name="T8" fmla="*/ 0 w 83"/>
                  <a:gd name="T9" fmla="*/ 5 h 50"/>
                  <a:gd name="T10" fmla="*/ 5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7"/>
                      <a:pt x="81" y="50"/>
                      <a:pt x="78" y="50"/>
                    </a:cubicBezTo>
                    <a:cubicBezTo>
                      <a:pt x="5" y="50"/>
                      <a:pt x="5" y="50"/>
                      <a:pt x="5" y="50"/>
                    </a:cubicBezTo>
                    <a:cubicBezTo>
                      <a:pt x="2" y="50"/>
                      <a:pt x="0" y="47"/>
                      <a:pt x="0" y="45"/>
                    </a:cubicBezTo>
                    <a:cubicBezTo>
                      <a:pt x="0" y="5"/>
                      <a:pt x="0" y="5"/>
                      <a:pt x="0" y="5"/>
                    </a:cubicBezTo>
                    <a:cubicBezTo>
                      <a:pt x="0" y="2"/>
                      <a:pt x="2" y="0"/>
                      <a:pt x="5" y="0"/>
                    </a:cubicBezTo>
                    <a:cubicBezTo>
                      <a:pt x="78" y="0"/>
                      <a:pt x="78" y="0"/>
                      <a:pt x="78" y="0"/>
                    </a:cubicBezTo>
                    <a:cubicBezTo>
                      <a:pt x="81" y="0"/>
                      <a:pt x="83" y="2"/>
                      <a:pt x="83" y="5"/>
                    </a:cubicBezTo>
                    <a:lnTo>
                      <a:pt x="83"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309"/>
              <p:cNvSpPr>
                <a:spLocks/>
              </p:cNvSpPr>
              <p:nvPr/>
            </p:nvSpPr>
            <p:spPr bwMode="auto">
              <a:xfrm>
                <a:off x="9617284" y="5390839"/>
                <a:ext cx="153438" cy="92737"/>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7"/>
                      <a:pt x="81" y="50"/>
                      <a:pt x="79" y="50"/>
                    </a:cubicBezTo>
                    <a:cubicBezTo>
                      <a:pt x="5" y="50"/>
                      <a:pt x="5" y="50"/>
                      <a:pt x="5" y="50"/>
                    </a:cubicBezTo>
                    <a:cubicBezTo>
                      <a:pt x="2" y="50"/>
                      <a:pt x="0" y="47"/>
                      <a:pt x="0" y="45"/>
                    </a:cubicBezTo>
                    <a:cubicBezTo>
                      <a:pt x="0" y="5"/>
                      <a:pt x="0" y="5"/>
                      <a:pt x="0" y="5"/>
                    </a:cubicBezTo>
                    <a:cubicBezTo>
                      <a:pt x="0" y="2"/>
                      <a:pt x="2" y="0"/>
                      <a:pt x="5" y="0"/>
                    </a:cubicBezTo>
                    <a:cubicBezTo>
                      <a:pt x="79" y="0"/>
                      <a:pt x="79" y="0"/>
                      <a:pt x="79" y="0"/>
                    </a:cubicBezTo>
                    <a:cubicBezTo>
                      <a:pt x="81" y="0"/>
                      <a:pt x="84" y="2"/>
                      <a:pt x="84" y="5"/>
                    </a:cubicBezTo>
                    <a:lnTo>
                      <a:pt x="84"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310"/>
              <p:cNvSpPr>
                <a:spLocks/>
              </p:cNvSpPr>
              <p:nvPr/>
            </p:nvSpPr>
            <p:spPr bwMode="auto">
              <a:xfrm>
                <a:off x="9792641" y="5390839"/>
                <a:ext cx="151751" cy="92737"/>
              </a:xfrm>
              <a:custGeom>
                <a:avLst/>
                <a:gdLst>
                  <a:gd name="T0" fmla="*/ 83 w 83"/>
                  <a:gd name="T1" fmla="*/ 45 h 50"/>
                  <a:gd name="T2" fmla="*/ 78 w 83"/>
                  <a:gd name="T3" fmla="*/ 50 h 50"/>
                  <a:gd name="T4" fmla="*/ 4 w 83"/>
                  <a:gd name="T5" fmla="*/ 50 h 50"/>
                  <a:gd name="T6" fmla="*/ 0 w 83"/>
                  <a:gd name="T7" fmla="*/ 45 h 50"/>
                  <a:gd name="T8" fmla="*/ 0 w 83"/>
                  <a:gd name="T9" fmla="*/ 5 h 50"/>
                  <a:gd name="T10" fmla="*/ 4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7"/>
                      <a:pt x="81" y="50"/>
                      <a:pt x="78" y="50"/>
                    </a:cubicBezTo>
                    <a:cubicBezTo>
                      <a:pt x="4" y="50"/>
                      <a:pt x="4" y="50"/>
                      <a:pt x="4" y="50"/>
                    </a:cubicBezTo>
                    <a:cubicBezTo>
                      <a:pt x="2" y="50"/>
                      <a:pt x="0" y="47"/>
                      <a:pt x="0" y="45"/>
                    </a:cubicBezTo>
                    <a:cubicBezTo>
                      <a:pt x="0" y="5"/>
                      <a:pt x="0" y="5"/>
                      <a:pt x="0" y="5"/>
                    </a:cubicBezTo>
                    <a:cubicBezTo>
                      <a:pt x="0" y="2"/>
                      <a:pt x="2" y="0"/>
                      <a:pt x="4" y="0"/>
                    </a:cubicBezTo>
                    <a:cubicBezTo>
                      <a:pt x="78" y="0"/>
                      <a:pt x="78" y="0"/>
                      <a:pt x="78" y="0"/>
                    </a:cubicBezTo>
                    <a:cubicBezTo>
                      <a:pt x="81" y="0"/>
                      <a:pt x="83" y="2"/>
                      <a:pt x="83" y="5"/>
                    </a:cubicBezTo>
                    <a:lnTo>
                      <a:pt x="83"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311"/>
              <p:cNvSpPr>
                <a:spLocks/>
              </p:cNvSpPr>
              <p:nvPr/>
            </p:nvSpPr>
            <p:spPr bwMode="auto">
              <a:xfrm>
                <a:off x="9966312" y="5390839"/>
                <a:ext cx="151751" cy="92737"/>
              </a:xfrm>
              <a:custGeom>
                <a:avLst/>
                <a:gdLst>
                  <a:gd name="T0" fmla="*/ 83 w 83"/>
                  <a:gd name="T1" fmla="*/ 45 h 50"/>
                  <a:gd name="T2" fmla="*/ 79 w 83"/>
                  <a:gd name="T3" fmla="*/ 50 h 50"/>
                  <a:gd name="T4" fmla="*/ 5 w 83"/>
                  <a:gd name="T5" fmla="*/ 50 h 50"/>
                  <a:gd name="T6" fmla="*/ 0 w 83"/>
                  <a:gd name="T7" fmla="*/ 45 h 50"/>
                  <a:gd name="T8" fmla="*/ 0 w 83"/>
                  <a:gd name="T9" fmla="*/ 5 h 50"/>
                  <a:gd name="T10" fmla="*/ 5 w 83"/>
                  <a:gd name="T11" fmla="*/ 0 h 50"/>
                  <a:gd name="T12" fmla="*/ 79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7"/>
                      <a:pt x="81" y="50"/>
                      <a:pt x="79" y="50"/>
                    </a:cubicBezTo>
                    <a:cubicBezTo>
                      <a:pt x="5" y="50"/>
                      <a:pt x="5" y="50"/>
                      <a:pt x="5" y="50"/>
                    </a:cubicBezTo>
                    <a:cubicBezTo>
                      <a:pt x="2" y="50"/>
                      <a:pt x="0" y="47"/>
                      <a:pt x="0" y="45"/>
                    </a:cubicBezTo>
                    <a:cubicBezTo>
                      <a:pt x="0" y="5"/>
                      <a:pt x="0" y="5"/>
                      <a:pt x="0" y="5"/>
                    </a:cubicBezTo>
                    <a:cubicBezTo>
                      <a:pt x="0" y="2"/>
                      <a:pt x="2" y="0"/>
                      <a:pt x="5" y="0"/>
                    </a:cubicBezTo>
                    <a:cubicBezTo>
                      <a:pt x="79" y="0"/>
                      <a:pt x="79" y="0"/>
                      <a:pt x="79" y="0"/>
                    </a:cubicBezTo>
                    <a:cubicBezTo>
                      <a:pt x="81" y="0"/>
                      <a:pt x="83" y="2"/>
                      <a:pt x="83" y="5"/>
                    </a:cubicBezTo>
                    <a:lnTo>
                      <a:pt x="83"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312"/>
              <p:cNvSpPr>
                <a:spLocks/>
              </p:cNvSpPr>
              <p:nvPr/>
            </p:nvSpPr>
            <p:spPr bwMode="auto">
              <a:xfrm>
                <a:off x="10139984" y="5390839"/>
                <a:ext cx="153438" cy="92737"/>
              </a:xfrm>
              <a:custGeom>
                <a:avLst/>
                <a:gdLst>
                  <a:gd name="T0" fmla="*/ 84 w 84"/>
                  <a:gd name="T1" fmla="*/ 45 h 50"/>
                  <a:gd name="T2" fmla="*/ 79 w 84"/>
                  <a:gd name="T3" fmla="*/ 50 h 50"/>
                  <a:gd name="T4" fmla="*/ 5 w 84"/>
                  <a:gd name="T5" fmla="*/ 50 h 50"/>
                  <a:gd name="T6" fmla="*/ 0 w 84"/>
                  <a:gd name="T7" fmla="*/ 45 h 50"/>
                  <a:gd name="T8" fmla="*/ 0 w 84"/>
                  <a:gd name="T9" fmla="*/ 5 h 50"/>
                  <a:gd name="T10" fmla="*/ 5 w 84"/>
                  <a:gd name="T11" fmla="*/ 0 h 50"/>
                  <a:gd name="T12" fmla="*/ 79 w 84"/>
                  <a:gd name="T13" fmla="*/ 0 h 50"/>
                  <a:gd name="T14" fmla="*/ 84 w 84"/>
                  <a:gd name="T15" fmla="*/ 5 h 50"/>
                  <a:gd name="T16" fmla="*/ 84 w 84"/>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50">
                    <a:moveTo>
                      <a:pt x="84" y="45"/>
                    </a:moveTo>
                    <a:cubicBezTo>
                      <a:pt x="84" y="47"/>
                      <a:pt x="82" y="50"/>
                      <a:pt x="79" y="50"/>
                    </a:cubicBezTo>
                    <a:cubicBezTo>
                      <a:pt x="5" y="50"/>
                      <a:pt x="5" y="50"/>
                      <a:pt x="5" y="50"/>
                    </a:cubicBezTo>
                    <a:cubicBezTo>
                      <a:pt x="3" y="50"/>
                      <a:pt x="0" y="47"/>
                      <a:pt x="0" y="45"/>
                    </a:cubicBezTo>
                    <a:cubicBezTo>
                      <a:pt x="0" y="5"/>
                      <a:pt x="0" y="5"/>
                      <a:pt x="0" y="5"/>
                    </a:cubicBezTo>
                    <a:cubicBezTo>
                      <a:pt x="0" y="2"/>
                      <a:pt x="3" y="0"/>
                      <a:pt x="5" y="0"/>
                    </a:cubicBezTo>
                    <a:cubicBezTo>
                      <a:pt x="79" y="0"/>
                      <a:pt x="79" y="0"/>
                      <a:pt x="79" y="0"/>
                    </a:cubicBezTo>
                    <a:cubicBezTo>
                      <a:pt x="82" y="0"/>
                      <a:pt x="84" y="2"/>
                      <a:pt x="84" y="5"/>
                    </a:cubicBezTo>
                    <a:lnTo>
                      <a:pt x="84"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313"/>
              <p:cNvSpPr>
                <a:spLocks/>
              </p:cNvSpPr>
              <p:nvPr/>
            </p:nvSpPr>
            <p:spPr bwMode="auto">
              <a:xfrm>
                <a:off x="10315341" y="5390839"/>
                <a:ext cx="151751" cy="92737"/>
              </a:xfrm>
              <a:custGeom>
                <a:avLst/>
                <a:gdLst>
                  <a:gd name="T0" fmla="*/ 83 w 83"/>
                  <a:gd name="T1" fmla="*/ 45 h 50"/>
                  <a:gd name="T2" fmla="*/ 78 w 83"/>
                  <a:gd name="T3" fmla="*/ 50 h 50"/>
                  <a:gd name="T4" fmla="*/ 5 w 83"/>
                  <a:gd name="T5" fmla="*/ 50 h 50"/>
                  <a:gd name="T6" fmla="*/ 0 w 83"/>
                  <a:gd name="T7" fmla="*/ 45 h 50"/>
                  <a:gd name="T8" fmla="*/ 0 w 83"/>
                  <a:gd name="T9" fmla="*/ 5 h 50"/>
                  <a:gd name="T10" fmla="*/ 5 w 83"/>
                  <a:gd name="T11" fmla="*/ 0 h 50"/>
                  <a:gd name="T12" fmla="*/ 78 w 83"/>
                  <a:gd name="T13" fmla="*/ 0 h 50"/>
                  <a:gd name="T14" fmla="*/ 83 w 83"/>
                  <a:gd name="T15" fmla="*/ 5 h 50"/>
                  <a:gd name="T16" fmla="*/ 83 w 83"/>
                  <a:gd name="T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50">
                    <a:moveTo>
                      <a:pt x="83" y="45"/>
                    </a:moveTo>
                    <a:cubicBezTo>
                      <a:pt x="83" y="47"/>
                      <a:pt x="81" y="50"/>
                      <a:pt x="78" y="50"/>
                    </a:cubicBezTo>
                    <a:cubicBezTo>
                      <a:pt x="5" y="50"/>
                      <a:pt x="5" y="50"/>
                      <a:pt x="5" y="50"/>
                    </a:cubicBezTo>
                    <a:cubicBezTo>
                      <a:pt x="2" y="50"/>
                      <a:pt x="0" y="47"/>
                      <a:pt x="0" y="45"/>
                    </a:cubicBezTo>
                    <a:cubicBezTo>
                      <a:pt x="0" y="5"/>
                      <a:pt x="0" y="5"/>
                      <a:pt x="0" y="5"/>
                    </a:cubicBezTo>
                    <a:cubicBezTo>
                      <a:pt x="0" y="2"/>
                      <a:pt x="2" y="0"/>
                      <a:pt x="5" y="0"/>
                    </a:cubicBezTo>
                    <a:cubicBezTo>
                      <a:pt x="78" y="0"/>
                      <a:pt x="78" y="0"/>
                      <a:pt x="78" y="0"/>
                    </a:cubicBezTo>
                    <a:cubicBezTo>
                      <a:pt x="81" y="0"/>
                      <a:pt x="83" y="2"/>
                      <a:pt x="83" y="5"/>
                    </a:cubicBezTo>
                    <a:lnTo>
                      <a:pt x="83" y="45"/>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314"/>
              <p:cNvSpPr>
                <a:spLocks/>
              </p:cNvSpPr>
              <p:nvPr/>
            </p:nvSpPr>
            <p:spPr bwMode="auto">
              <a:xfrm>
                <a:off x="8044127" y="5500437"/>
                <a:ext cx="153438" cy="155124"/>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1"/>
                      <a:pt x="82" y="84"/>
                      <a:pt x="79" y="84"/>
                    </a:cubicBezTo>
                    <a:cubicBezTo>
                      <a:pt x="5" y="84"/>
                      <a:pt x="5" y="84"/>
                      <a:pt x="5" y="84"/>
                    </a:cubicBezTo>
                    <a:cubicBezTo>
                      <a:pt x="3" y="84"/>
                      <a:pt x="0" y="81"/>
                      <a:pt x="0" y="79"/>
                    </a:cubicBezTo>
                    <a:cubicBezTo>
                      <a:pt x="0" y="5"/>
                      <a:pt x="0" y="5"/>
                      <a:pt x="0" y="5"/>
                    </a:cubicBezTo>
                    <a:cubicBezTo>
                      <a:pt x="0" y="2"/>
                      <a:pt x="3" y="0"/>
                      <a:pt x="5" y="0"/>
                    </a:cubicBezTo>
                    <a:cubicBezTo>
                      <a:pt x="79" y="0"/>
                      <a:pt x="79" y="0"/>
                      <a:pt x="79" y="0"/>
                    </a:cubicBezTo>
                    <a:cubicBezTo>
                      <a:pt x="82" y="0"/>
                      <a:pt x="84" y="2"/>
                      <a:pt x="84" y="5"/>
                    </a:cubicBezTo>
                    <a:lnTo>
                      <a:pt x="84"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315"/>
              <p:cNvSpPr>
                <a:spLocks/>
              </p:cNvSpPr>
              <p:nvPr/>
            </p:nvSpPr>
            <p:spPr bwMode="auto">
              <a:xfrm>
                <a:off x="8212740" y="5500437"/>
                <a:ext cx="153438" cy="155124"/>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1"/>
                      <a:pt x="82" y="84"/>
                      <a:pt x="79" y="84"/>
                    </a:cubicBezTo>
                    <a:cubicBezTo>
                      <a:pt x="5" y="84"/>
                      <a:pt x="5" y="84"/>
                      <a:pt x="5" y="84"/>
                    </a:cubicBezTo>
                    <a:cubicBezTo>
                      <a:pt x="2" y="84"/>
                      <a:pt x="0" y="81"/>
                      <a:pt x="0" y="79"/>
                    </a:cubicBezTo>
                    <a:cubicBezTo>
                      <a:pt x="0" y="5"/>
                      <a:pt x="0" y="5"/>
                      <a:pt x="0" y="5"/>
                    </a:cubicBezTo>
                    <a:cubicBezTo>
                      <a:pt x="0" y="2"/>
                      <a:pt x="2" y="0"/>
                      <a:pt x="5" y="0"/>
                    </a:cubicBezTo>
                    <a:cubicBezTo>
                      <a:pt x="79" y="0"/>
                      <a:pt x="79" y="0"/>
                      <a:pt x="79" y="0"/>
                    </a:cubicBezTo>
                    <a:cubicBezTo>
                      <a:pt x="82" y="0"/>
                      <a:pt x="84" y="2"/>
                      <a:pt x="84" y="5"/>
                    </a:cubicBezTo>
                    <a:lnTo>
                      <a:pt x="84"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316"/>
              <p:cNvSpPr>
                <a:spLocks/>
              </p:cNvSpPr>
              <p:nvPr/>
            </p:nvSpPr>
            <p:spPr bwMode="auto">
              <a:xfrm>
                <a:off x="8381352" y="5500437"/>
                <a:ext cx="151751" cy="155124"/>
              </a:xfrm>
              <a:custGeom>
                <a:avLst/>
                <a:gdLst>
                  <a:gd name="T0" fmla="*/ 83 w 83"/>
                  <a:gd name="T1" fmla="*/ 79 h 84"/>
                  <a:gd name="T2" fmla="*/ 79 w 83"/>
                  <a:gd name="T3" fmla="*/ 84 h 84"/>
                  <a:gd name="T4" fmla="*/ 5 w 83"/>
                  <a:gd name="T5" fmla="*/ 84 h 84"/>
                  <a:gd name="T6" fmla="*/ 0 w 83"/>
                  <a:gd name="T7" fmla="*/ 79 h 84"/>
                  <a:gd name="T8" fmla="*/ 0 w 83"/>
                  <a:gd name="T9" fmla="*/ 5 h 84"/>
                  <a:gd name="T10" fmla="*/ 5 w 83"/>
                  <a:gd name="T11" fmla="*/ 0 h 84"/>
                  <a:gd name="T12" fmla="*/ 79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1"/>
                      <a:pt x="81" y="84"/>
                      <a:pt x="79" y="84"/>
                    </a:cubicBezTo>
                    <a:cubicBezTo>
                      <a:pt x="5" y="84"/>
                      <a:pt x="5" y="84"/>
                      <a:pt x="5" y="84"/>
                    </a:cubicBezTo>
                    <a:cubicBezTo>
                      <a:pt x="2" y="84"/>
                      <a:pt x="0" y="81"/>
                      <a:pt x="0" y="79"/>
                    </a:cubicBezTo>
                    <a:cubicBezTo>
                      <a:pt x="0" y="5"/>
                      <a:pt x="0" y="5"/>
                      <a:pt x="0" y="5"/>
                    </a:cubicBezTo>
                    <a:cubicBezTo>
                      <a:pt x="0" y="2"/>
                      <a:pt x="2" y="0"/>
                      <a:pt x="5" y="0"/>
                    </a:cubicBezTo>
                    <a:cubicBezTo>
                      <a:pt x="79" y="0"/>
                      <a:pt x="79" y="0"/>
                      <a:pt x="79"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317"/>
              <p:cNvSpPr>
                <a:spLocks/>
              </p:cNvSpPr>
              <p:nvPr/>
            </p:nvSpPr>
            <p:spPr bwMode="auto">
              <a:xfrm>
                <a:off x="8549965" y="5500437"/>
                <a:ext cx="151751" cy="155124"/>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1"/>
                      <a:pt x="81" y="84"/>
                      <a:pt x="78" y="84"/>
                    </a:cubicBezTo>
                    <a:cubicBezTo>
                      <a:pt x="5" y="84"/>
                      <a:pt x="5" y="84"/>
                      <a:pt x="5" y="84"/>
                    </a:cubicBezTo>
                    <a:cubicBezTo>
                      <a:pt x="2" y="84"/>
                      <a:pt x="0" y="81"/>
                      <a:pt x="0" y="79"/>
                    </a:cubicBezTo>
                    <a:cubicBezTo>
                      <a:pt x="0" y="5"/>
                      <a:pt x="0" y="5"/>
                      <a:pt x="0" y="5"/>
                    </a:cubicBezTo>
                    <a:cubicBezTo>
                      <a:pt x="0" y="2"/>
                      <a:pt x="2" y="0"/>
                      <a:pt x="5" y="0"/>
                    </a:cubicBezTo>
                    <a:cubicBezTo>
                      <a:pt x="78" y="0"/>
                      <a:pt x="78" y="0"/>
                      <a:pt x="78"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318"/>
              <p:cNvSpPr>
                <a:spLocks/>
              </p:cNvSpPr>
              <p:nvPr/>
            </p:nvSpPr>
            <p:spPr bwMode="auto">
              <a:xfrm>
                <a:off x="8718578" y="5500437"/>
                <a:ext cx="151751" cy="155124"/>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1"/>
                      <a:pt x="81" y="84"/>
                      <a:pt x="78" y="84"/>
                    </a:cubicBezTo>
                    <a:cubicBezTo>
                      <a:pt x="5" y="84"/>
                      <a:pt x="5" y="84"/>
                      <a:pt x="5" y="84"/>
                    </a:cubicBezTo>
                    <a:cubicBezTo>
                      <a:pt x="2" y="84"/>
                      <a:pt x="0" y="81"/>
                      <a:pt x="0" y="79"/>
                    </a:cubicBezTo>
                    <a:cubicBezTo>
                      <a:pt x="0" y="5"/>
                      <a:pt x="0" y="5"/>
                      <a:pt x="0" y="5"/>
                    </a:cubicBezTo>
                    <a:cubicBezTo>
                      <a:pt x="0" y="2"/>
                      <a:pt x="2" y="0"/>
                      <a:pt x="5" y="0"/>
                    </a:cubicBezTo>
                    <a:cubicBezTo>
                      <a:pt x="78" y="0"/>
                      <a:pt x="78" y="0"/>
                      <a:pt x="78"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319"/>
              <p:cNvSpPr>
                <a:spLocks/>
              </p:cNvSpPr>
              <p:nvPr/>
            </p:nvSpPr>
            <p:spPr bwMode="auto">
              <a:xfrm>
                <a:off x="8883818" y="5500437"/>
                <a:ext cx="155124" cy="155124"/>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1"/>
                      <a:pt x="82" y="84"/>
                      <a:pt x="79" y="84"/>
                    </a:cubicBezTo>
                    <a:cubicBezTo>
                      <a:pt x="5" y="84"/>
                      <a:pt x="5" y="84"/>
                      <a:pt x="5" y="84"/>
                    </a:cubicBezTo>
                    <a:cubicBezTo>
                      <a:pt x="3" y="84"/>
                      <a:pt x="0" y="81"/>
                      <a:pt x="0" y="79"/>
                    </a:cubicBezTo>
                    <a:cubicBezTo>
                      <a:pt x="0" y="5"/>
                      <a:pt x="0" y="5"/>
                      <a:pt x="0" y="5"/>
                    </a:cubicBezTo>
                    <a:cubicBezTo>
                      <a:pt x="0" y="2"/>
                      <a:pt x="3" y="0"/>
                      <a:pt x="5" y="0"/>
                    </a:cubicBezTo>
                    <a:cubicBezTo>
                      <a:pt x="79" y="0"/>
                      <a:pt x="79" y="0"/>
                      <a:pt x="79" y="0"/>
                    </a:cubicBezTo>
                    <a:cubicBezTo>
                      <a:pt x="82" y="0"/>
                      <a:pt x="84" y="2"/>
                      <a:pt x="84" y="5"/>
                    </a:cubicBezTo>
                    <a:lnTo>
                      <a:pt x="84"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320"/>
              <p:cNvSpPr>
                <a:spLocks/>
              </p:cNvSpPr>
              <p:nvPr/>
            </p:nvSpPr>
            <p:spPr bwMode="auto">
              <a:xfrm>
                <a:off x="9052431" y="5500437"/>
                <a:ext cx="155124" cy="155124"/>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1"/>
                      <a:pt x="81" y="84"/>
                      <a:pt x="79" y="84"/>
                    </a:cubicBezTo>
                    <a:cubicBezTo>
                      <a:pt x="5" y="84"/>
                      <a:pt x="5" y="84"/>
                      <a:pt x="5" y="84"/>
                    </a:cubicBezTo>
                    <a:cubicBezTo>
                      <a:pt x="2" y="84"/>
                      <a:pt x="0" y="81"/>
                      <a:pt x="0" y="79"/>
                    </a:cubicBezTo>
                    <a:cubicBezTo>
                      <a:pt x="0" y="5"/>
                      <a:pt x="0" y="5"/>
                      <a:pt x="0" y="5"/>
                    </a:cubicBezTo>
                    <a:cubicBezTo>
                      <a:pt x="0" y="2"/>
                      <a:pt x="2" y="0"/>
                      <a:pt x="5" y="0"/>
                    </a:cubicBezTo>
                    <a:cubicBezTo>
                      <a:pt x="79" y="0"/>
                      <a:pt x="79" y="0"/>
                      <a:pt x="79" y="0"/>
                    </a:cubicBezTo>
                    <a:cubicBezTo>
                      <a:pt x="81" y="0"/>
                      <a:pt x="84" y="2"/>
                      <a:pt x="84" y="5"/>
                    </a:cubicBezTo>
                    <a:lnTo>
                      <a:pt x="84"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321"/>
              <p:cNvSpPr>
                <a:spLocks/>
              </p:cNvSpPr>
              <p:nvPr/>
            </p:nvSpPr>
            <p:spPr bwMode="auto">
              <a:xfrm>
                <a:off x="9221044" y="5500437"/>
                <a:ext cx="151751" cy="155124"/>
              </a:xfrm>
              <a:custGeom>
                <a:avLst/>
                <a:gdLst>
                  <a:gd name="T0" fmla="*/ 83 w 83"/>
                  <a:gd name="T1" fmla="*/ 79 h 84"/>
                  <a:gd name="T2" fmla="*/ 79 w 83"/>
                  <a:gd name="T3" fmla="*/ 84 h 84"/>
                  <a:gd name="T4" fmla="*/ 5 w 83"/>
                  <a:gd name="T5" fmla="*/ 84 h 84"/>
                  <a:gd name="T6" fmla="*/ 0 w 83"/>
                  <a:gd name="T7" fmla="*/ 79 h 84"/>
                  <a:gd name="T8" fmla="*/ 0 w 83"/>
                  <a:gd name="T9" fmla="*/ 5 h 84"/>
                  <a:gd name="T10" fmla="*/ 5 w 83"/>
                  <a:gd name="T11" fmla="*/ 0 h 84"/>
                  <a:gd name="T12" fmla="*/ 79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1"/>
                      <a:pt x="81" y="84"/>
                      <a:pt x="79" y="84"/>
                    </a:cubicBezTo>
                    <a:cubicBezTo>
                      <a:pt x="5" y="84"/>
                      <a:pt x="5" y="84"/>
                      <a:pt x="5" y="84"/>
                    </a:cubicBezTo>
                    <a:cubicBezTo>
                      <a:pt x="2" y="84"/>
                      <a:pt x="0" y="81"/>
                      <a:pt x="0" y="79"/>
                    </a:cubicBezTo>
                    <a:cubicBezTo>
                      <a:pt x="0" y="5"/>
                      <a:pt x="0" y="5"/>
                      <a:pt x="0" y="5"/>
                    </a:cubicBezTo>
                    <a:cubicBezTo>
                      <a:pt x="0" y="2"/>
                      <a:pt x="2" y="0"/>
                      <a:pt x="5" y="0"/>
                    </a:cubicBezTo>
                    <a:cubicBezTo>
                      <a:pt x="79" y="0"/>
                      <a:pt x="79" y="0"/>
                      <a:pt x="79"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322"/>
              <p:cNvSpPr>
                <a:spLocks/>
              </p:cNvSpPr>
              <p:nvPr/>
            </p:nvSpPr>
            <p:spPr bwMode="auto">
              <a:xfrm>
                <a:off x="9389657" y="5500437"/>
                <a:ext cx="151751" cy="155124"/>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1"/>
                      <a:pt x="81" y="84"/>
                      <a:pt x="78" y="84"/>
                    </a:cubicBezTo>
                    <a:cubicBezTo>
                      <a:pt x="5" y="84"/>
                      <a:pt x="5" y="84"/>
                      <a:pt x="5" y="84"/>
                    </a:cubicBezTo>
                    <a:cubicBezTo>
                      <a:pt x="2" y="84"/>
                      <a:pt x="0" y="81"/>
                      <a:pt x="0" y="79"/>
                    </a:cubicBezTo>
                    <a:cubicBezTo>
                      <a:pt x="0" y="5"/>
                      <a:pt x="0" y="5"/>
                      <a:pt x="0" y="5"/>
                    </a:cubicBezTo>
                    <a:cubicBezTo>
                      <a:pt x="0" y="2"/>
                      <a:pt x="2" y="0"/>
                      <a:pt x="5" y="0"/>
                    </a:cubicBezTo>
                    <a:cubicBezTo>
                      <a:pt x="78" y="0"/>
                      <a:pt x="78" y="0"/>
                      <a:pt x="78"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323"/>
              <p:cNvSpPr>
                <a:spLocks/>
              </p:cNvSpPr>
              <p:nvPr/>
            </p:nvSpPr>
            <p:spPr bwMode="auto">
              <a:xfrm>
                <a:off x="9558270" y="5500437"/>
                <a:ext cx="151751" cy="155124"/>
              </a:xfrm>
              <a:custGeom>
                <a:avLst/>
                <a:gdLst>
                  <a:gd name="T0" fmla="*/ 83 w 83"/>
                  <a:gd name="T1" fmla="*/ 79 h 84"/>
                  <a:gd name="T2" fmla="*/ 78 w 83"/>
                  <a:gd name="T3" fmla="*/ 84 h 84"/>
                  <a:gd name="T4" fmla="*/ 5 w 83"/>
                  <a:gd name="T5" fmla="*/ 84 h 84"/>
                  <a:gd name="T6" fmla="*/ 0 w 83"/>
                  <a:gd name="T7" fmla="*/ 79 h 84"/>
                  <a:gd name="T8" fmla="*/ 0 w 83"/>
                  <a:gd name="T9" fmla="*/ 5 h 84"/>
                  <a:gd name="T10" fmla="*/ 5 w 83"/>
                  <a:gd name="T11" fmla="*/ 0 h 84"/>
                  <a:gd name="T12" fmla="*/ 78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1"/>
                      <a:pt x="81" y="84"/>
                      <a:pt x="78" y="84"/>
                    </a:cubicBezTo>
                    <a:cubicBezTo>
                      <a:pt x="5" y="84"/>
                      <a:pt x="5" y="84"/>
                      <a:pt x="5" y="84"/>
                    </a:cubicBezTo>
                    <a:cubicBezTo>
                      <a:pt x="2" y="84"/>
                      <a:pt x="0" y="81"/>
                      <a:pt x="0" y="79"/>
                    </a:cubicBezTo>
                    <a:cubicBezTo>
                      <a:pt x="0" y="5"/>
                      <a:pt x="0" y="5"/>
                      <a:pt x="0" y="5"/>
                    </a:cubicBezTo>
                    <a:cubicBezTo>
                      <a:pt x="0" y="2"/>
                      <a:pt x="2" y="0"/>
                      <a:pt x="5" y="0"/>
                    </a:cubicBezTo>
                    <a:cubicBezTo>
                      <a:pt x="78" y="0"/>
                      <a:pt x="78" y="0"/>
                      <a:pt x="78"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324"/>
              <p:cNvSpPr>
                <a:spLocks/>
              </p:cNvSpPr>
              <p:nvPr/>
            </p:nvSpPr>
            <p:spPr bwMode="auto">
              <a:xfrm>
                <a:off x="9725196" y="5500437"/>
                <a:ext cx="153438" cy="155124"/>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1"/>
                      <a:pt x="82" y="84"/>
                      <a:pt x="79" y="84"/>
                    </a:cubicBezTo>
                    <a:cubicBezTo>
                      <a:pt x="5" y="84"/>
                      <a:pt x="5" y="84"/>
                      <a:pt x="5" y="84"/>
                    </a:cubicBezTo>
                    <a:cubicBezTo>
                      <a:pt x="3" y="84"/>
                      <a:pt x="0" y="81"/>
                      <a:pt x="0" y="79"/>
                    </a:cubicBezTo>
                    <a:cubicBezTo>
                      <a:pt x="0" y="5"/>
                      <a:pt x="0" y="5"/>
                      <a:pt x="0" y="5"/>
                    </a:cubicBezTo>
                    <a:cubicBezTo>
                      <a:pt x="0" y="2"/>
                      <a:pt x="3" y="0"/>
                      <a:pt x="5" y="0"/>
                    </a:cubicBezTo>
                    <a:cubicBezTo>
                      <a:pt x="79" y="0"/>
                      <a:pt x="79" y="0"/>
                      <a:pt x="79" y="0"/>
                    </a:cubicBezTo>
                    <a:cubicBezTo>
                      <a:pt x="82" y="0"/>
                      <a:pt x="84" y="2"/>
                      <a:pt x="84" y="5"/>
                    </a:cubicBezTo>
                    <a:lnTo>
                      <a:pt x="84"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325"/>
              <p:cNvSpPr>
                <a:spLocks/>
              </p:cNvSpPr>
              <p:nvPr/>
            </p:nvSpPr>
            <p:spPr bwMode="auto">
              <a:xfrm>
                <a:off x="8339199" y="5829232"/>
                <a:ext cx="151751" cy="151751"/>
              </a:xfrm>
              <a:custGeom>
                <a:avLst/>
                <a:gdLst>
                  <a:gd name="T0" fmla="*/ 83 w 83"/>
                  <a:gd name="T1" fmla="*/ 78 h 83"/>
                  <a:gd name="T2" fmla="*/ 79 w 83"/>
                  <a:gd name="T3" fmla="*/ 83 h 83"/>
                  <a:gd name="T4" fmla="*/ 5 w 83"/>
                  <a:gd name="T5" fmla="*/ 83 h 83"/>
                  <a:gd name="T6" fmla="*/ 0 w 83"/>
                  <a:gd name="T7" fmla="*/ 78 h 83"/>
                  <a:gd name="T8" fmla="*/ 0 w 83"/>
                  <a:gd name="T9" fmla="*/ 4 h 83"/>
                  <a:gd name="T10" fmla="*/ 5 w 83"/>
                  <a:gd name="T11" fmla="*/ 0 h 83"/>
                  <a:gd name="T12" fmla="*/ 79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9" y="83"/>
                    </a:cubicBezTo>
                    <a:cubicBezTo>
                      <a:pt x="5" y="83"/>
                      <a:pt x="5" y="83"/>
                      <a:pt x="5" y="83"/>
                    </a:cubicBezTo>
                    <a:cubicBezTo>
                      <a:pt x="2" y="83"/>
                      <a:pt x="0" y="81"/>
                      <a:pt x="0" y="78"/>
                    </a:cubicBezTo>
                    <a:cubicBezTo>
                      <a:pt x="0" y="4"/>
                      <a:pt x="0" y="4"/>
                      <a:pt x="0" y="4"/>
                    </a:cubicBezTo>
                    <a:cubicBezTo>
                      <a:pt x="0" y="2"/>
                      <a:pt x="2" y="0"/>
                      <a:pt x="5" y="0"/>
                    </a:cubicBezTo>
                    <a:cubicBezTo>
                      <a:pt x="79" y="0"/>
                      <a:pt x="79" y="0"/>
                      <a:pt x="79"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326"/>
              <p:cNvSpPr>
                <a:spLocks/>
              </p:cNvSpPr>
              <p:nvPr/>
            </p:nvSpPr>
            <p:spPr bwMode="auto">
              <a:xfrm>
                <a:off x="8507812" y="5829232"/>
                <a:ext cx="151751" cy="151751"/>
              </a:xfrm>
              <a:custGeom>
                <a:avLst/>
                <a:gdLst>
                  <a:gd name="T0" fmla="*/ 83 w 83"/>
                  <a:gd name="T1" fmla="*/ 78 h 83"/>
                  <a:gd name="T2" fmla="*/ 78 w 83"/>
                  <a:gd name="T3" fmla="*/ 83 h 83"/>
                  <a:gd name="T4" fmla="*/ 5 w 83"/>
                  <a:gd name="T5" fmla="*/ 83 h 83"/>
                  <a:gd name="T6" fmla="*/ 0 w 83"/>
                  <a:gd name="T7" fmla="*/ 78 h 83"/>
                  <a:gd name="T8" fmla="*/ 0 w 83"/>
                  <a:gd name="T9" fmla="*/ 4 h 83"/>
                  <a:gd name="T10" fmla="*/ 5 w 83"/>
                  <a:gd name="T11" fmla="*/ 0 h 83"/>
                  <a:gd name="T12" fmla="*/ 78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5" y="83"/>
                      <a:pt x="5" y="83"/>
                      <a:pt x="5" y="83"/>
                    </a:cubicBezTo>
                    <a:cubicBezTo>
                      <a:pt x="2" y="83"/>
                      <a:pt x="0" y="81"/>
                      <a:pt x="0" y="78"/>
                    </a:cubicBezTo>
                    <a:cubicBezTo>
                      <a:pt x="0" y="4"/>
                      <a:pt x="0" y="4"/>
                      <a:pt x="0" y="4"/>
                    </a:cubicBezTo>
                    <a:cubicBezTo>
                      <a:pt x="0" y="2"/>
                      <a:pt x="2" y="0"/>
                      <a:pt x="5" y="0"/>
                    </a:cubicBezTo>
                    <a:cubicBezTo>
                      <a:pt x="78" y="0"/>
                      <a:pt x="78" y="0"/>
                      <a:pt x="78"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327"/>
              <p:cNvSpPr>
                <a:spLocks/>
              </p:cNvSpPr>
              <p:nvPr/>
            </p:nvSpPr>
            <p:spPr bwMode="auto">
              <a:xfrm>
                <a:off x="8676425" y="5829232"/>
                <a:ext cx="151751" cy="151751"/>
              </a:xfrm>
              <a:custGeom>
                <a:avLst/>
                <a:gdLst>
                  <a:gd name="T0" fmla="*/ 83 w 83"/>
                  <a:gd name="T1" fmla="*/ 78 h 83"/>
                  <a:gd name="T2" fmla="*/ 78 w 83"/>
                  <a:gd name="T3" fmla="*/ 83 h 83"/>
                  <a:gd name="T4" fmla="*/ 4 w 83"/>
                  <a:gd name="T5" fmla="*/ 83 h 83"/>
                  <a:gd name="T6" fmla="*/ 0 w 83"/>
                  <a:gd name="T7" fmla="*/ 78 h 83"/>
                  <a:gd name="T8" fmla="*/ 0 w 83"/>
                  <a:gd name="T9" fmla="*/ 4 h 83"/>
                  <a:gd name="T10" fmla="*/ 4 w 83"/>
                  <a:gd name="T11" fmla="*/ 0 h 83"/>
                  <a:gd name="T12" fmla="*/ 78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4" y="83"/>
                      <a:pt x="4" y="83"/>
                      <a:pt x="4" y="83"/>
                    </a:cubicBezTo>
                    <a:cubicBezTo>
                      <a:pt x="2" y="83"/>
                      <a:pt x="0" y="81"/>
                      <a:pt x="0" y="78"/>
                    </a:cubicBezTo>
                    <a:cubicBezTo>
                      <a:pt x="0" y="4"/>
                      <a:pt x="0" y="4"/>
                      <a:pt x="0" y="4"/>
                    </a:cubicBezTo>
                    <a:cubicBezTo>
                      <a:pt x="0" y="2"/>
                      <a:pt x="2" y="0"/>
                      <a:pt x="4" y="0"/>
                    </a:cubicBezTo>
                    <a:cubicBezTo>
                      <a:pt x="78" y="0"/>
                      <a:pt x="78" y="0"/>
                      <a:pt x="78"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328"/>
              <p:cNvSpPr>
                <a:spLocks/>
              </p:cNvSpPr>
              <p:nvPr/>
            </p:nvSpPr>
            <p:spPr bwMode="auto">
              <a:xfrm>
                <a:off x="8843351" y="5829232"/>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4 h 83"/>
                  <a:gd name="T10" fmla="*/ 5 w 84"/>
                  <a:gd name="T11" fmla="*/ 0 h 83"/>
                  <a:gd name="T12" fmla="*/ 79 w 84"/>
                  <a:gd name="T13" fmla="*/ 0 h 83"/>
                  <a:gd name="T14" fmla="*/ 84 w 84"/>
                  <a:gd name="T15" fmla="*/ 4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2" y="83"/>
                      <a:pt x="79" y="83"/>
                    </a:cubicBezTo>
                    <a:cubicBezTo>
                      <a:pt x="5" y="83"/>
                      <a:pt x="5" y="83"/>
                      <a:pt x="5" y="83"/>
                    </a:cubicBezTo>
                    <a:cubicBezTo>
                      <a:pt x="3" y="83"/>
                      <a:pt x="0" y="81"/>
                      <a:pt x="0" y="78"/>
                    </a:cubicBezTo>
                    <a:cubicBezTo>
                      <a:pt x="0" y="4"/>
                      <a:pt x="0" y="4"/>
                      <a:pt x="0" y="4"/>
                    </a:cubicBezTo>
                    <a:cubicBezTo>
                      <a:pt x="0" y="2"/>
                      <a:pt x="3" y="0"/>
                      <a:pt x="5" y="0"/>
                    </a:cubicBezTo>
                    <a:cubicBezTo>
                      <a:pt x="79" y="0"/>
                      <a:pt x="79" y="0"/>
                      <a:pt x="79" y="0"/>
                    </a:cubicBezTo>
                    <a:cubicBezTo>
                      <a:pt x="82" y="0"/>
                      <a:pt x="84" y="2"/>
                      <a:pt x="84" y="4"/>
                    </a:cubicBezTo>
                    <a:lnTo>
                      <a:pt x="84"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329"/>
              <p:cNvSpPr>
                <a:spLocks/>
              </p:cNvSpPr>
              <p:nvPr/>
            </p:nvSpPr>
            <p:spPr bwMode="auto">
              <a:xfrm>
                <a:off x="9010278" y="5829232"/>
                <a:ext cx="155124" cy="151751"/>
              </a:xfrm>
              <a:custGeom>
                <a:avLst/>
                <a:gdLst>
                  <a:gd name="T0" fmla="*/ 84 w 84"/>
                  <a:gd name="T1" fmla="*/ 78 h 83"/>
                  <a:gd name="T2" fmla="*/ 79 w 84"/>
                  <a:gd name="T3" fmla="*/ 83 h 83"/>
                  <a:gd name="T4" fmla="*/ 5 w 84"/>
                  <a:gd name="T5" fmla="*/ 83 h 83"/>
                  <a:gd name="T6" fmla="*/ 0 w 84"/>
                  <a:gd name="T7" fmla="*/ 78 h 83"/>
                  <a:gd name="T8" fmla="*/ 0 w 84"/>
                  <a:gd name="T9" fmla="*/ 4 h 83"/>
                  <a:gd name="T10" fmla="*/ 5 w 84"/>
                  <a:gd name="T11" fmla="*/ 0 h 83"/>
                  <a:gd name="T12" fmla="*/ 79 w 84"/>
                  <a:gd name="T13" fmla="*/ 0 h 83"/>
                  <a:gd name="T14" fmla="*/ 84 w 84"/>
                  <a:gd name="T15" fmla="*/ 4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1" y="83"/>
                      <a:pt x="79" y="83"/>
                    </a:cubicBezTo>
                    <a:cubicBezTo>
                      <a:pt x="5" y="83"/>
                      <a:pt x="5" y="83"/>
                      <a:pt x="5" y="83"/>
                    </a:cubicBezTo>
                    <a:cubicBezTo>
                      <a:pt x="2" y="83"/>
                      <a:pt x="0" y="81"/>
                      <a:pt x="0" y="78"/>
                    </a:cubicBezTo>
                    <a:cubicBezTo>
                      <a:pt x="0" y="4"/>
                      <a:pt x="0" y="4"/>
                      <a:pt x="0" y="4"/>
                    </a:cubicBezTo>
                    <a:cubicBezTo>
                      <a:pt x="0" y="2"/>
                      <a:pt x="2" y="0"/>
                      <a:pt x="5" y="0"/>
                    </a:cubicBezTo>
                    <a:cubicBezTo>
                      <a:pt x="79" y="0"/>
                      <a:pt x="79" y="0"/>
                      <a:pt x="79" y="0"/>
                    </a:cubicBezTo>
                    <a:cubicBezTo>
                      <a:pt x="81" y="0"/>
                      <a:pt x="84" y="2"/>
                      <a:pt x="84" y="4"/>
                    </a:cubicBezTo>
                    <a:lnTo>
                      <a:pt x="84"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330"/>
              <p:cNvSpPr>
                <a:spLocks/>
              </p:cNvSpPr>
              <p:nvPr/>
            </p:nvSpPr>
            <p:spPr bwMode="auto">
              <a:xfrm>
                <a:off x="9178891" y="5829232"/>
                <a:ext cx="151751" cy="151751"/>
              </a:xfrm>
              <a:custGeom>
                <a:avLst/>
                <a:gdLst>
                  <a:gd name="T0" fmla="*/ 83 w 83"/>
                  <a:gd name="T1" fmla="*/ 78 h 83"/>
                  <a:gd name="T2" fmla="*/ 79 w 83"/>
                  <a:gd name="T3" fmla="*/ 83 h 83"/>
                  <a:gd name="T4" fmla="*/ 5 w 83"/>
                  <a:gd name="T5" fmla="*/ 83 h 83"/>
                  <a:gd name="T6" fmla="*/ 0 w 83"/>
                  <a:gd name="T7" fmla="*/ 78 h 83"/>
                  <a:gd name="T8" fmla="*/ 0 w 83"/>
                  <a:gd name="T9" fmla="*/ 4 h 83"/>
                  <a:gd name="T10" fmla="*/ 5 w 83"/>
                  <a:gd name="T11" fmla="*/ 0 h 83"/>
                  <a:gd name="T12" fmla="*/ 79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9" y="83"/>
                    </a:cubicBezTo>
                    <a:cubicBezTo>
                      <a:pt x="5" y="83"/>
                      <a:pt x="5" y="83"/>
                      <a:pt x="5" y="83"/>
                    </a:cubicBezTo>
                    <a:cubicBezTo>
                      <a:pt x="2" y="83"/>
                      <a:pt x="0" y="81"/>
                      <a:pt x="0" y="78"/>
                    </a:cubicBezTo>
                    <a:cubicBezTo>
                      <a:pt x="0" y="4"/>
                      <a:pt x="0" y="4"/>
                      <a:pt x="0" y="4"/>
                    </a:cubicBezTo>
                    <a:cubicBezTo>
                      <a:pt x="0" y="2"/>
                      <a:pt x="2" y="0"/>
                      <a:pt x="5" y="0"/>
                    </a:cubicBezTo>
                    <a:cubicBezTo>
                      <a:pt x="79" y="0"/>
                      <a:pt x="79" y="0"/>
                      <a:pt x="79"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331"/>
              <p:cNvSpPr>
                <a:spLocks/>
              </p:cNvSpPr>
              <p:nvPr/>
            </p:nvSpPr>
            <p:spPr bwMode="auto">
              <a:xfrm>
                <a:off x="9347504" y="5829232"/>
                <a:ext cx="151751" cy="151751"/>
              </a:xfrm>
              <a:custGeom>
                <a:avLst/>
                <a:gdLst>
                  <a:gd name="T0" fmla="*/ 83 w 83"/>
                  <a:gd name="T1" fmla="*/ 78 h 83"/>
                  <a:gd name="T2" fmla="*/ 78 w 83"/>
                  <a:gd name="T3" fmla="*/ 83 h 83"/>
                  <a:gd name="T4" fmla="*/ 5 w 83"/>
                  <a:gd name="T5" fmla="*/ 83 h 83"/>
                  <a:gd name="T6" fmla="*/ 0 w 83"/>
                  <a:gd name="T7" fmla="*/ 78 h 83"/>
                  <a:gd name="T8" fmla="*/ 0 w 83"/>
                  <a:gd name="T9" fmla="*/ 4 h 83"/>
                  <a:gd name="T10" fmla="*/ 5 w 83"/>
                  <a:gd name="T11" fmla="*/ 0 h 83"/>
                  <a:gd name="T12" fmla="*/ 78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5" y="83"/>
                      <a:pt x="5" y="83"/>
                      <a:pt x="5" y="83"/>
                    </a:cubicBezTo>
                    <a:cubicBezTo>
                      <a:pt x="2" y="83"/>
                      <a:pt x="0" y="81"/>
                      <a:pt x="0" y="78"/>
                    </a:cubicBezTo>
                    <a:cubicBezTo>
                      <a:pt x="0" y="4"/>
                      <a:pt x="0" y="4"/>
                      <a:pt x="0" y="4"/>
                    </a:cubicBezTo>
                    <a:cubicBezTo>
                      <a:pt x="0" y="2"/>
                      <a:pt x="2" y="0"/>
                      <a:pt x="5" y="0"/>
                    </a:cubicBezTo>
                    <a:cubicBezTo>
                      <a:pt x="78" y="0"/>
                      <a:pt x="78" y="0"/>
                      <a:pt x="78"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332"/>
              <p:cNvSpPr>
                <a:spLocks/>
              </p:cNvSpPr>
              <p:nvPr/>
            </p:nvSpPr>
            <p:spPr bwMode="auto">
              <a:xfrm>
                <a:off x="9516116" y="5829232"/>
                <a:ext cx="151751" cy="151751"/>
              </a:xfrm>
              <a:custGeom>
                <a:avLst/>
                <a:gdLst>
                  <a:gd name="T0" fmla="*/ 83 w 83"/>
                  <a:gd name="T1" fmla="*/ 78 h 83"/>
                  <a:gd name="T2" fmla="*/ 78 w 83"/>
                  <a:gd name="T3" fmla="*/ 83 h 83"/>
                  <a:gd name="T4" fmla="*/ 4 w 83"/>
                  <a:gd name="T5" fmla="*/ 83 h 83"/>
                  <a:gd name="T6" fmla="*/ 0 w 83"/>
                  <a:gd name="T7" fmla="*/ 78 h 83"/>
                  <a:gd name="T8" fmla="*/ 0 w 83"/>
                  <a:gd name="T9" fmla="*/ 4 h 83"/>
                  <a:gd name="T10" fmla="*/ 4 w 83"/>
                  <a:gd name="T11" fmla="*/ 0 h 83"/>
                  <a:gd name="T12" fmla="*/ 78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4" y="83"/>
                      <a:pt x="4" y="83"/>
                      <a:pt x="4" y="83"/>
                    </a:cubicBezTo>
                    <a:cubicBezTo>
                      <a:pt x="2" y="83"/>
                      <a:pt x="0" y="81"/>
                      <a:pt x="0" y="78"/>
                    </a:cubicBezTo>
                    <a:cubicBezTo>
                      <a:pt x="0" y="4"/>
                      <a:pt x="0" y="4"/>
                      <a:pt x="0" y="4"/>
                    </a:cubicBezTo>
                    <a:cubicBezTo>
                      <a:pt x="0" y="2"/>
                      <a:pt x="2" y="0"/>
                      <a:pt x="4" y="0"/>
                    </a:cubicBezTo>
                    <a:cubicBezTo>
                      <a:pt x="78" y="0"/>
                      <a:pt x="78" y="0"/>
                      <a:pt x="78"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333"/>
              <p:cNvSpPr>
                <a:spLocks/>
              </p:cNvSpPr>
              <p:nvPr/>
            </p:nvSpPr>
            <p:spPr bwMode="auto">
              <a:xfrm>
                <a:off x="9683043" y="5829232"/>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4 h 83"/>
                  <a:gd name="T10" fmla="*/ 5 w 84"/>
                  <a:gd name="T11" fmla="*/ 0 h 83"/>
                  <a:gd name="T12" fmla="*/ 79 w 84"/>
                  <a:gd name="T13" fmla="*/ 0 h 83"/>
                  <a:gd name="T14" fmla="*/ 84 w 84"/>
                  <a:gd name="T15" fmla="*/ 4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2" y="83"/>
                      <a:pt x="79" y="83"/>
                    </a:cubicBezTo>
                    <a:cubicBezTo>
                      <a:pt x="5" y="83"/>
                      <a:pt x="5" y="83"/>
                      <a:pt x="5" y="83"/>
                    </a:cubicBezTo>
                    <a:cubicBezTo>
                      <a:pt x="3" y="83"/>
                      <a:pt x="0" y="81"/>
                      <a:pt x="0" y="78"/>
                    </a:cubicBezTo>
                    <a:cubicBezTo>
                      <a:pt x="0" y="4"/>
                      <a:pt x="0" y="4"/>
                      <a:pt x="0" y="4"/>
                    </a:cubicBezTo>
                    <a:cubicBezTo>
                      <a:pt x="0" y="2"/>
                      <a:pt x="3" y="0"/>
                      <a:pt x="5" y="0"/>
                    </a:cubicBezTo>
                    <a:cubicBezTo>
                      <a:pt x="79" y="0"/>
                      <a:pt x="79" y="0"/>
                      <a:pt x="79" y="0"/>
                    </a:cubicBezTo>
                    <a:cubicBezTo>
                      <a:pt x="82" y="0"/>
                      <a:pt x="84" y="2"/>
                      <a:pt x="84" y="4"/>
                    </a:cubicBezTo>
                    <a:lnTo>
                      <a:pt x="84"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34"/>
              <p:cNvSpPr>
                <a:spLocks/>
              </p:cNvSpPr>
              <p:nvPr/>
            </p:nvSpPr>
            <p:spPr bwMode="auto">
              <a:xfrm>
                <a:off x="9851656" y="5829232"/>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4 h 83"/>
                  <a:gd name="T10" fmla="*/ 5 w 84"/>
                  <a:gd name="T11" fmla="*/ 0 h 83"/>
                  <a:gd name="T12" fmla="*/ 79 w 84"/>
                  <a:gd name="T13" fmla="*/ 0 h 83"/>
                  <a:gd name="T14" fmla="*/ 84 w 84"/>
                  <a:gd name="T15" fmla="*/ 4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1" y="83"/>
                      <a:pt x="79" y="83"/>
                    </a:cubicBezTo>
                    <a:cubicBezTo>
                      <a:pt x="5" y="83"/>
                      <a:pt x="5" y="83"/>
                      <a:pt x="5" y="83"/>
                    </a:cubicBezTo>
                    <a:cubicBezTo>
                      <a:pt x="2" y="83"/>
                      <a:pt x="0" y="81"/>
                      <a:pt x="0" y="78"/>
                    </a:cubicBezTo>
                    <a:cubicBezTo>
                      <a:pt x="0" y="4"/>
                      <a:pt x="0" y="4"/>
                      <a:pt x="0" y="4"/>
                    </a:cubicBezTo>
                    <a:cubicBezTo>
                      <a:pt x="0" y="2"/>
                      <a:pt x="2" y="0"/>
                      <a:pt x="5" y="0"/>
                    </a:cubicBezTo>
                    <a:cubicBezTo>
                      <a:pt x="79" y="0"/>
                      <a:pt x="79" y="0"/>
                      <a:pt x="79" y="0"/>
                    </a:cubicBezTo>
                    <a:cubicBezTo>
                      <a:pt x="81" y="0"/>
                      <a:pt x="84" y="2"/>
                      <a:pt x="84" y="4"/>
                    </a:cubicBezTo>
                    <a:lnTo>
                      <a:pt x="84"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335"/>
              <p:cNvSpPr>
                <a:spLocks/>
              </p:cNvSpPr>
              <p:nvPr/>
            </p:nvSpPr>
            <p:spPr bwMode="auto">
              <a:xfrm>
                <a:off x="8423506" y="5989414"/>
                <a:ext cx="151751" cy="151751"/>
              </a:xfrm>
              <a:custGeom>
                <a:avLst/>
                <a:gdLst>
                  <a:gd name="T0" fmla="*/ 83 w 83"/>
                  <a:gd name="T1" fmla="*/ 79 h 83"/>
                  <a:gd name="T2" fmla="*/ 78 w 83"/>
                  <a:gd name="T3" fmla="*/ 83 h 83"/>
                  <a:gd name="T4" fmla="*/ 5 w 83"/>
                  <a:gd name="T5" fmla="*/ 83 h 83"/>
                  <a:gd name="T6" fmla="*/ 0 w 83"/>
                  <a:gd name="T7" fmla="*/ 79 h 83"/>
                  <a:gd name="T8" fmla="*/ 0 w 83"/>
                  <a:gd name="T9" fmla="*/ 5 h 83"/>
                  <a:gd name="T10" fmla="*/ 5 w 83"/>
                  <a:gd name="T11" fmla="*/ 0 h 83"/>
                  <a:gd name="T12" fmla="*/ 78 w 83"/>
                  <a:gd name="T13" fmla="*/ 0 h 83"/>
                  <a:gd name="T14" fmla="*/ 83 w 83"/>
                  <a:gd name="T15" fmla="*/ 5 h 83"/>
                  <a:gd name="T16" fmla="*/ 83 w 83"/>
                  <a:gd name="T17"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9"/>
                    </a:moveTo>
                    <a:cubicBezTo>
                      <a:pt x="83" y="81"/>
                      <a:pt x="81" y="83"/>
                      <a:pt x="78" y="83"/>
                    </a:cubicBezTo>
                    <a:cubicBezTo>
                      <a:pt x="5" y="83"/>
                      <a:pt x="5" y="83"/>
                      <a:pt x="5" y="83"/>
                    </a:cubicBezTo>
                    <a:cubicBezTo>
                      <a:pt x="2" y="83"/>
                      <a:pt x="0" y="81"/>
                      <a:pt x="0" y="79"/>
                    </a:cubicBezTo>
                    <a:cubicBezTo>
                      <a:pt x="0" y="5"/>
                      <a:pt x="0" y="5"/>
                      <a:pt x="0" y="5"/>
                    </a:cubicBezTo>
                    <a:cubicBezTo>
                      <a:pt x="0" y="2"/>
                      <a:pt x="2" y="0"/>
                      <a:pt x="5" y="0"/>
                    </a:cubicBezTo>
                    <a:cubicBezTo>
                      <a:pt x="78" y="0"/>
                      <a:pt x="78" y="0"/>
                      <a:pt x="78"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36"/>
              <p:cNvSpPr>
                <a:spLocks/>
              </p:cNvSpPr>
              <p:nvPr/>
            </p:nvSpPr>
            <p:spPr bwMode="auto">
              <a:xfrm>
                <a:off x="8592118" y="5989414"/>
                <a:ext cx="151751" cy="151751"/>
              </a:xfrm>
              <a:custGeom>
                <a:avLst/>
                <a:gdLst>
                  <a:gd name="T0" fmla="*/ 83 w 83"/>
                  <a:gd name="T1" fmla="*/ 79 h 83"/>
                  <a:gd name="T2" fmla="*/ 78 w 83"/>
                  <a:gd name="T3" fmla="*/ 83 h 83"/>
                  <a:gd name="T4" fmla="*/ 5 w 83"/>
                  <a:gd name="T5" fmla="*/ 83 h 83"/>
                  <a:gd name="T6" fmla="*/ 0 w 83"/>
                  <a:gd name="T7" fmla="*/ 79 h 83"/>
                  <a:gd name="T8" fmla="*/ 0 w 83"/>
                  <a:gd name="T9" fmla="*/ 5 h 83"/>
                  <a:gd name="T10" fmla="*/ 5 w 83"/>
                  <a:gd name="T11" fmla="*/ 0 h 83"/>
                  <a:gd name="T12" fmla="*/ 78 w 83"/>
                  <a:gd name="T13" fmla="*/ 0 h 83"/>
                  <a:gd name="T14" fmla="*/ 83 w 83"/>
                  <a:gd name="T15" fmla="*/ 5 h 83"/>
                  <a:gd name="T16" fmla="*/ 83 w 83"/>
                  <a:gd name="T17"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9"/>
                    </a:moveTo>
                    <a:cubicBezTo>
                      <a:pt x="83" y="81"/>
                      <a:pt x="81" y="83"/>
                      <a:pt x="78" y="83"/>
                    </a:cubicBezTo>
                    <a:cubicBezTo>
                      <a:pt x="5" y="83"/>
                      <a:pt x="5" y="83"/>
                      <a:pt x="5" y="83"/>
                    </a:cubicBezTo>
                    <a:cubicBezTo>
                      <a:pt x="2" y="83"/>
                      <a:pt x="0" y="81"/>
                      <a:pt x="0" y="79"/>
                    </a:cubicBezTo>
                    <a:cubicBezTo>
                      <a:pt x="0" y="5"/>
                      <a:pt x="0" y="5"/>
                      <a:pt x="0" y="5"/>
                    </a:cubicBezTo>
                    <a:cubicBezTo>
                      <a:pt x="0" y="2"/>
                      <a:pt x="2" y="0"/>
                      <a:pt x="5" y="0"/>
                    </a:cubicBezTo>
                    <a:cubicBezTo>
                      <a:pt x="78" y="0"/>
                      <a:pt x="78" y="0"/>
                      <a:pt x="78"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337"/>
              <p:cNvSpPr>
                <a:spLocks/>
              </p:cNvSpPr>
              <p:nvPr/>
            </p:nvSpPr>
            <p:spPr bwMode="auto">
              <a:xfrm>
                <a:off x="8759045" y="5989414"/>
                <a:ext cx="153438" cy="151751"/>
              </a:xfrm>
              <a:custGeom>
                <a:avLst/>
                <a:gdLst>
                  <a:gd name="T0" fmla="*/ 84 w 84"/>
                  <a:gd name="T1" fmla="*/ 79 h 83"/>
                  <a:gd name="T2" fmla="*/ 79 w 84"/>
                  <a:gd name="T3" fmla="*/ 83 h 83"/>
                  <a:gd name="T4" fmla="*/ 5 w 84"/>
                  <a:gd name="T5" fmla="*/ 83 h 83"/>
                  <a:gd name="T6" fmla="*/ 0 w 84"/>
                  <a:gd name="T7" fmla="*/ 79 h 83"/>
                  <a:gd name="T8" fmla="*/ 0 w 84"/>
                  <a:gd name="T9" fmla="*/ 5 h 83"/>
                  <a:gd name="T10" fmla="*/ 5 w 84"/>
                  <a:gd name="T11" fmla="*/ 0 h 83"/>
                  <a:gd name="T12" fmla="*/ 79 w 84"/>
                  <a:gd name="T13" fmla="*/ 0 h 83"/>
                  <a:gd name="T14" fmla="*/ 84 w 84"/>
                  <a:gd name="T15" fmla="*/ 5 h 83"/>
                  <a:gd name="T16" fmla="*/ 84 w 84"/>
                  <a:gd name="T17"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9"/>
                    </a:moveTo>
                    <a:cubicBezTo>
                      <a:pt x="84" y="81"/>
                      <a:pt x="82" y="83"/>
                      <a:pt x="79" y="83"/>
                    </a:cubicBezTo>
                    <a:cubicBezTo>
                      <a:pt x="5" y="83"/>
                      <a:pt x="5" y="83"/>
                      <a:pt x="5" y="83"/>
                    </a:cubicBezTo>
                    <a:cubicBezTo>
                      <a:pt x="3" y="83"/>
                      <a:pt x="0" y="81"/>
                      <a:pt x="0" y="79"/>
                    </a:cubicBezTo>
                    <a:cubicBezTo>
                      <a:pt x="0" y="5"/>
                      <a:pt x="0" y="5"/>
                      <a:pt x="0" y="5"/>
                    </a:cubicBezTo>
                    <a:cubicBezTo>
                      <a:pt x="0" y="2"/>
                      <a:pt x="3" y="0"/>
                      <a:pt x="5" y="0"/>
                    </a:cubicBezTo>
                    <a:cubicBezTo>
                      <a:pt x="79" y="0"/>
                      <a:pt x="79" y="0"/>
                      <a:pt x="79" y="0"/>
                    </a:cubicBezTo>
                    <a:cubicBezTo>
                      <a:pt x="82" y="0"/>
                      <a:pt x="84" y="2"/>
                      <a:pt x="84" y="5"/>
                    </a:cubicBezTo>
                    <a:lnTo>
                      <a:pt x="84"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338"/>
              <p:cNvSpPr>
                <a:spLocks/>
              </p:cNvSpPr>
              <p:nvPr/>
            </p:nvSpPr>
            <p:spPr bwMode="auto">
              <a:xfrm>
                <a:off x="8925972" y="5989414"/>
                <a:ext cx="155124" cy="151751"/>
              </a:xfrm>
              <a:custGeom>
                <a:avLst/>
                <a:gdLst>
                  <a:gd name="T0" fmla="*/ 84 w 84"/>
                  <a:gd name="T1" fmla="*/ 79 h 83"/>
                  <a:gd name="T2" fmla="*/ 79 w 84"/>
                  <a:gd name="T3" fmla="*/ 83 h 83"/>
                  <a:gd name="T4" fmla="*/ 5 w 84"/>
                  <a:gd name="T5" fmla="*/ 83 h 83"/>
                  <a:gd name="T6" fmla="*/ 0 w 84"/>
                  <a:gd name="T7" fmla="*/ 79 h 83"/>
                  <a:gd name="T8" fmla="*/ 0 w 84"/>
                  <a:gd name="T9" fmla="*/ 5 h 83"/>
                  <a:gd name="T10" fmla="*/ 5 w 84"/>
                  <a:gd name="T11" fmla="*/ 0 h 83"/>
                  <a:gd name="T12" fmla="*/ 79 w 84"/>
                  <a:gd name="T13" fmla="*/ 0 h 83"/>
                  <a:gd name="T14" fmla="*/ 84 w 84"/>
                  <a:gd name="T15" fmla="*/ 5 h 83"/>
                  <a:gd name="T16" fmla="*/ 84 w 84"/>
                  <a:gd name="T17"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9"/>
                    </a:moveTo>
                    <a:cubicBezTo>
                      <a:pt x="84" y="81"/>
                      <a:pt x="82" y="83"/>
                      <a:pt x="79" y="83"/>
                    </a:cubicBezTo>
                    <a:cubicBezTo>
                      <a:pt x="5" y="83"/>
                      <a:pt x="5" y="83"/>
                      <a:pt x="5" y="83"/>
                    </a:cubicBezTo>
                    <a:cubicBezTo>
                      <a:pt x="2" y="83"/>
                      <a:pt x="0" y="81"/>
                      <a:pt x="0" y="79"/>
                    </a:cubicBezTo>
                    <a:cubicBezTo>
                      <a:pt x="0" y="5"/>
                      <a:pt x="0" y="5"/>
                      <a:pt x="0" y="5"/>
                    </a:cubicBezTo>
                    <a:cubicBezTo>
                      <a:pt x="0" y="2"/>
                      <a:pt x="2" y="0"/>
                      <a:pt x="5" y="0"/>
                    </a:cubicBezTo>
                    <a:cubicBezTo>
                      <a:pt x="79" y="0"/>
                      <a:pt x="79" y="0"/>
                      <a:pt x="79" y="0"/>
                    </a:cubicBezTo>
                    <a:cubicBezTo>
                      <a:pt x="82" y="0"/>
                      <a:pt x="84" y="2"/>
                      <a:pt x="84" y="5"/>
                    </a:cubicBezTo>
                    <a:lnTo>
                      <a:pt x="84"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39"/>
              <p:cNvSpPr>
                <a:spLocks/>
              </p:cNvSpPr>
              <p:nvPr/>
            </p:nvSpPr>
            <p:spPr bwMode="auto">
              <a:xfrm>
                <a:off x="9094584" y="5989414"/>
                <a:ext cx="153438" cy="151751"/>
              </a:xfrm>
              <a:custGeom>
                <a:avLst/>
                <a:gdLst>
                  <a:gd name="T0" fmla="*/ 84 w 84"/>
                  <a:gd name="T1" fmla="*/ 79 h 83"/>
                  <a:gd name="T2" fmla="*/ 79 w 84"/>
                  <a:gd name="T3" fmla="*/ 83 h 83"/>
                  <a:gd name="T4" fmla="*/ 5 w 84"/>
                  <a:gd name="T5" fmla="*/ 83 h 83"/>
                  <a:gd name="T6" fmla="*/ 0 w 84"/>
                  <a:gd name="T7" fmla="*/ 79 h 83"/>
                  <a:gd name="T8" fmla="*/ 0 w 84"/>
                  <a:gd name="T9" fmla="*/ 5 h 83"/>
                  <a:gd name="T10" fmla="*/ 5 w 84"/>
                  <a:gd name="T11" fmla="*/ 0 h 83"/>
                  <a:gd name="T12" fmla="*/ 79 w 84"/>
                  <a:gd name="T13" fmla="*/ 0 h 83"/>
                  <a:gd name="T14" fmla="*/ 84 w 84"/>
                  <a:gd name="T15" fmla="*/ 5 h 83"/>
                  <a:gd name="T16" fmla="*/ 84 w 84"/>
                  <a:gd name="T17"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9"/>
                    </a:moveTo>
                    <a:cubicBezTo>
                      <a:pt x="84" y="81"/>
                      <a:pt x="81" y="83"/>
                      <a:pt x="79" y="83"/>
                    </a:cubicBezTo>
                    <a:cubicBezTo>
                      <a:pt x="5" y="83"/>
                      <a:pt x="5" y="83"/>
                      <a:pt x="5" y="83"/>
                    </a:cubicBezTo>
                    <a:cubicBezTo>
                      <a:pt x="2" y="83"/>
                      <a:pt x="0" y="81"/>
                      <a:pt x="0" y="79"/>
                    </a:cubicBezTo>
                    <a:cubicBezTo>
                      <a:pt x="0" y="5"/>
                      <a:pt x="0" y="5"/>
                      <a:pt x="0" y="5"/>
                    </a:cubicBezTo>
                    <a:cubicBezTo>
                      <a:pt x="0" y="2"/>
                      <a:pt x="2" y="0"/>
                      <a:pt x="5" y="0"/>
                    </a:cubicBezTo>
                    <a:cubicBezTo>
                      <a:pt x="79" y="0"/>
                      <a:pt x="79" y="0"/>
                      <a:pt x="79" y="0"/>
                    </a:cubicBezTo>
                    <a:cubicBezTo>
                      <a:pt x="81" y="0"/>
                      <a:pt x="84" y="2"/>
                      <a:pt x="84" y="5"/>
                    </a:cubicBezTo>
                    <a:lnTo>
                      <a:pt x="84"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340"/>
              <p:cNvSpPr>
                <a:spLocks/>
              </p:cNvSpPr>
              <p:nvPr/>
            </p:nvSpPr>
            <p:spPr bwMode="auto">
              <a:xfrm>
                <a:off x="9263197" y="5989414"/>
                <a:ext cx="151751" cy="151751"/>
              </a:xfrm>
              <a:custGeom>
                <a:avLst/>
                <a:gdLst>
                  <a:gd name="T0" fmla="*/ 83 w 83"/>
                  <a:gd name="T1" fmla="*/ 79 h 83"/>
                  <a:gd name="T2" fmla="*/ 78 w 83"/>
                  <a:gd name="T3" fmla="*/ 83 h 83"/>
                  <a:gd name="T4" fmla="*/ 5 w 83"/>
                  <a:gd name="T5" fmla="*/ 83 h 83"/>
                  <a:gd name="T6" fmla="*/ 0 w 83"/>
                  <a:gd name="T7" fmla="*/ 79 h 83"/>
                  <a:gd name="T8" fmla="*/ 0 w 83"/>
                  <a:gd name="T9" fmla="*/ 5 h 83"/>
                  <a:gd name="T10" fmla="*/ 5 w 83"/>
                  <a:gd name="T11" fmla="*/ 0 h 83"/>
                  <a:gd name="T12" fmla="*/ 78 w 83"/>
                  <a:gd name="T13" fmla="*/ 0 h 83"/>
                  <a:gd name="T14" fmla="*/ 83 w 83"/>
                  <a:gd name="T15" fmla="*/ 5 h 83"/>
                  <a:gd name="T16" fmla="*/ 83 w 83"/>
                  <a:gd name="T17"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9"/>
                    </a:moveTo>
                    <a:cubicBezTo>
                      <a:pt x="83" y="81"/>
                      <a:pt x="81" y="83"/>
                      <a:pt x="78" y="83"/>
                    </a:cubicBezTo>
                    <a:cubicBezTo>
                      <a:pt x="5" y="83"/>
                      <a:pt x="5" y="83"/>
                      <a:pt x="5" y="83"/>
                    </a:cubicBezTo>
                    <a:cubicBezTo>
                      <a:pt x="2" y="83"/>
                      <a:pt x="0" y="81"/>
                      <a:pt x="0" y="79"/>
                    </a:cubicBezTo>
                    <a:cubicBezTo>
                      <a:pt x="0" y="5"/>
                      <a:pt x="0" y="5"/>
                      <a:pt x="0" y="5"/>
                    </a:cubicBezTo>
                    <a:cubicBezTo>
                      <a:pt x="0" y="2"/>
                      <a:pt x="2" y="0"/>
                      <a:pt x="5" y="0"/>
                    </a:cubicBezTo>
                    <a:cubicBezTo>
                      <a:pt x="78" y="0"/>
                      <a:pt x="78" y="0"/>
                      <a:pt x="78"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41"/>
              <p:cNvSpPr>
                <a:spLocks/>
              </p:cNvSpPr>
              <p:nvPr/>
            </p:nvSpPr>
            <p:spPr bwMode="auto">
              <a:xfrm>
                <a:off x="9431810" y="5989414"/>
                <a:ext cx="151751" cy="151751"/>
              </a:xfrm>
              <a:custGeom>
                <a:avLst/>
                <a:gdLst>
                  <a:gd name="T0" fmla="*/ 83 w 83"/>
                  <a:gd name="T1" fmla="*/ 79 h 83"/>
                  <a:gd name="T2" fmla="*/ 78 w 83"/>
                  <a:gd name="T3" fmla="*/ 83 h 83"/>
                  <a:gd name="T4" fmla="*/ 5 w 83"/>
                  <a:gd name="T5" fmla="*/ 83 h 83"/>
                  <a:gd name="T6" fmla="*/ 0 w 83"/>
                  <a:gd name="T7" fmla="*/ 79 h 83"/>
                  <a:gd name="T8" fmla="*/ 0 w 83"/>
                  <a:gd name="T9" fmla="*/ 5 h 83"/>
                  <a:gd name="T10" fmla="*/ 5 w 83"/>
                  <a:gd name="T11" fmla="*/ 0 h 83"/>
                  <a:gd name="T12" fmla="*/ 78 w 83"/>
                  <a:gd name="T13" fmla="*/ 0 h 83"/>
                  <a:gd name="T14" fmla="*/ 83 w 83"/>
                  <a:gd name="T15" fmla="*/ 5 h 83"/>
                  <a:gd name="T16" fmla="*/ 83 w 83"/>
                  <a:gd name="T17"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9"/>
                    </a:moveTo>
                    <a:cubicBezTo>
                      <a:pt x="83" y="81"/>
                      <a:pt x="81" y="83"/>
                      <a:pt x="78" y="83"/>
                    </a:cubicBezTo>
                    <a:cubicBezTo>
                      <a:pt x="5" y="83"/>
                      <a:pt x="5" y="83"/>
                      <a:pt x="5" y="83"/>
                    </a:cubicBezTo>
                    <a:cubicBezTo>
                      <a:pt x="2" y="83"/>
                      <a:pt x="0" y="81"/>
                      <a:pt x="0" y="79"/>
                    </a:cubicBezTo>
                    <a:cubicBezTo>
                      <a:pt x="0" y="5"/>
                      <a:pt x="0" y="5"/>
                      <a:pt x="0" y="5"/>
                    </a:cubicBezTo>
                    <a:cubicBezTo>
                      <a:pt x="0" y="2"/>
                      <a:pt x="2" y="0"/>
                      <a:pt x="5" y="0"/>
                    </a:cubicBezTo>
                    <a:cubicBezTo>
                      <a:pt x="78" y="0"/>
                      <a:pt x="78" y="0"/>
                      <a:pt x="78"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342"/>
              <p:cNvSpPr>
                <a:spLocks/>
              </p:cNvSpPr>
              <p:nvPr/>
            </p:nvSpPr>
            <p:spPr bwMode="auto">
              <a:xfrm>
                <a:off x="9598737" y="5989414"/>
                <a:ext cx="153438" cy="151751"/>
              </a:xfrm>
              <a:custGeom>
                <a:avLst/>
                <a:gdLst>
                  <a:gd name="T0" fmla="*/ 84 w 84"/>
                  <a:gd name="T1" fmla="*/ 79 h 83"/>
                  <a:gd name="T2" fmla="*/ 79 w 84"/>
                  <a:gd name="T3" fmla="*/ 83 h 83"/>
                  <a:gd name="T4" fmla="*/ 5 w 84"/>
                  <a:gd name="T5" fmla="*/ 83 h 83"/>
                  <a:gd name="T6" fmla="*/ 0 w 84"/>
                  <a:gd name="T7" fmla="*/ 79 h 83"/>
                  <a:gd name="T8" fmla="*/ 0 w 84"/>
                  <a:gd name="T9" fmla="*/ 5 h 83"/>
                  <a:gd name="T10" fmla="*/ 5 w 84"/>
                  <a:gd name="T11" fmla="*/ 0 h 83"/>
                  <a:gd name="T12" fmla="*/ 79 w 84"/>
                  <a:gd name="T13" fmla="*/ 0 h 83"/>
                  <a:gd name="T14" fmla="*/ 84 w 84"/>
                  <a:gd name="T15" fmla="*/ 5 h 83"/>
                  <a:gd name="T16" fmla="*/ 84 w 84"/>
                  <a:gd name="T17"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9"/>
                    </a:moveTo>
                    <a:cubicBezTo>
                      <a:pt x="84" y="81"/>
                      <a:pt x="82" y="83"/>
                      <a:pt x="79" y="83"/>
                    </a:cubicBezTo>
                    <a:cubicBezTo>
                      <a:pt x="5" y="83"/>
                      <a:pt x="5" y="83"/>
                      <a:pt x="5" y="83"/>
                    </a:cubicBezTo>
                    <a:cubicBezTo>
                      <a:pt x="3" y="83"/>
                      <a:pt x="0" y="81"/>
                      <a:pt x="0" y="79"/>
                    </a:cubicBezTo>
                    <a:cubicBezTo>
                      <a:pt x="0" y="5"/>
                      <a:pt x="0" y="5"/>
                      <a:pt x="0" y="5"/>
                    </a:cubicBezTo>
                    <a:cubicBezTo>
                      <a:pt x="0" y="2"/>
                      <a:pt x="3" y="0"/>
                      <a:pt x="5" y="0"/>
                    </a:cubicBezTo>
                    <a:cubicBezTo>
                      <a:pt x="79" y="0"/>
                      <a:pt x="79" y="0"/>
                      <a:pt x="79" y="0"/>
                    </a:cubicBezTo>
                    <a:cubicBezTo>
                      <a:pt x="82" y="0"/>
                      <a:pt x="84" y="2"/>
                      <a:pt x="84" y="5"/>
                    </a:cubicBezTo>
                    <a:lnTo>
                      <a:pt x="84"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43"/>
              <p:cNvSpPr>
                <a:spLocks/>
              </p:cNvSpPr>
              <p:nvPr/>
            </p:nvSpPr>
            <p:spPr bwMode="auto">
              <a:xfrm>
                <a:off x="9767349" y="5989414"/>
                <a:ext cx="153438" cy="151751"/>
              </a:xfrm>
              <a:custGeom>
                <a:avLst/>
                <a:gdLst>
                  <a:gd name="T0" fmla="*/ 84 w 84"/>
                  <a:gd name="T1" fmla="*/ 79 h 83"/>
                  <a:gd name="T2" fmla="*/ 79 w 84"/>
                  <a:gd name="T3" fmla="*/ 83 h 83"/>
                  <a:gd name="T4" fmla="*/ 5 w 84"/>
                  <a:gd name="T5" fmla="*/ 83 h 83"/>
                  <a:gd name="T6" fmla="*/ 0 w 84"/>
                  <a:gd name="T7" fmla="*/ 79 h 83"/>
                  <a:gd name="T8" fmla="*/ 0 w 84"/>
                  <a:gd name="T9" fmla="*/ 5 h 83"/>
                  <a:gd name="T10" fmla="*/ 5 w 84"/>
                  <a:gd name="T11" fmla="*/ 0 h 83"/>
                  <a:gd name="T12" fmla="*/ 79 w 84"/>
                  <a:gd name="T13" fmla="*/ 0 h 83"/>
                  <a:gd name="T14" fmla="*/ 84 w 84"/>
                  <a:gd name="T15" fmla="*/ 5 h 83"/>
                  <a:gd name="T16" fmla="*/ 84 w 84"/>
                  <a:gd name="T17"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9"/>
                    </a:moveTo>
                    <a:cubicBezTo>
                      <a:pt x="84" y="81"/>
                      <a:pt x="81" y="83"/>
                      <a:pt x="79" y="83"/>
                    </a:cubicBezTo>
                    <a:cubicBezTo>
                      <a:pt x="5" y="83"/>
                      <a:pt x="5" y="83"/>
                      <a:pt x="5" y="83"/>
                    </a:cubicBezTo>
                    <a:cubicBezTo>
                      <a:pt x="2" y="83"/>
                      <a:pt x="0" y="81"/>
                      <a:pt x="0" y="79"/>
                    </a:cubicBezTo>
                    <a:cubicBezTo>
                      <a:pt x="0" y="5"/>
                      <a:pt x="0" y="5"/>
                      <a:pt x="0" y="5"/>
                    </a:cubicBezTo>
                    <a:cubicBezTo>
                      <a:pt x="0" y="2"/>
                      <a:pt x="2" y="0"/>
                      <a:pt x="5" y="0"/>
                    </a:cubicBezTo>
                    <a:cubicBezTo>
                      <a:pt x="79" y="0"/>
                      <a:pt x="79" y="0"/>
                      <a:pt x="79" y="0"/>
                    </a:cubicBezTo>
                    <a:cubicBezTo>
                      <a:pt x="81" y="0"/>
                      <a:pt x="84" y="2"/>
                      <a:pt x="84" y="5"/>
                    </a:cubicBezTo>
                    <a:lnTo>
                      <a:pt x="84"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44"/>
              <p:cNvSpPr>
                <a:spLocks/>
              </p:cNvSpPr>
              <p:nvPr/>
            </p:nvSpPr>
            <p:spPr bwMode="auto">
              <a:xfrm>
                <a:off x="9935962" y="5989414"/>
                <a:ext cx="151751" cy="151751"/>
              </a:xfrm>
              <a:custGeom>
                <a:avLst/>
                <a:gdLst>
                  <a:gd name="T0" fmla="*/ 83 w 83"/>
                  <a:gd name="T1" fmla="*/ 79 h 83"/>
                  <a:gd name="T2" fmla="*/ 79 w 83"/>
                  <a:gd name="T3" fmla="*/ 83 h 83"/>
                  <a:gd name="T4" fmla="*/ 5 w 83"/>
                  <a:gd name="T5" fmla="*/ 83 h 83"/>
                  <a:gd name="T6" fmla="*/ 0 w 83"/>
                  <a:gd name="T7" fmla="*/ 79 h 83"/>
                  <a:gd name="T8" fmla="*/ 0 w 83"/>
                  <a:gd name="T9" fmla="*/ 5 h 83"/>
                  <a:gd name="T10" fmla="*/ 5 w 83"/>
                  <a:gd name="T11" fmla="*/ 0 h 83"/>
                  <a:gd name="T12" fmla="*/ 79 w 83"/>
                  <a:gd name="T13" fmla="*/ 0 h 83"/>
                  <a:gd name="T14" fmla="*/ 83 w 83"/>
                  <a:gd name="T15" fmla="*/ 5 h 83"/>
                  <a:gd name="T16" fmla="*/ 83 w 83"/>
                  <a:gd name="T17"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9"/>
                    </a:moveTo>
                    <a:cubicBezTo>
                      <a:pt x="83" y="81"/>
                      <a:pt x="81" y="83"/>
                      <a:pt x="79" y="83"/>
                    </a:cubicBezTo>
                    <a:cubicBezTo>
                      <a:pt x="5" y="83"/>
                      <a:pt x="5" y="83"/>
                      <a:pt x="5" y="83"/>
                    </a:cubicBezTo>
                    <a:cubicBezTo>
                      <a:pt x="2" y="83"/>
                      <a:pt x="0" y="81"/>
                      <a:pt x="0" y="79"/>
                    </a:cubicBezTo>
                    <a:cubicBezTo>
                      <a:pt x="0" y="5"/>
                      <a:pt x="0" y="5"/>
                      <a:pt x="0" y="5"/>
                    </a:cubicBezTo>
                    <a:cubicBezTo>
                      <a:pt x="0" y="2"/>
                      <a:pt x="2" y="0"/>
                      <a:pt x="5" y="0"/>
                    </a:cubicBezTo>
                    <a:cubicBezTo>
                      <a:pt x="79" y="0"/>
                      <a:pt x="79" y="0"/>
                      <a:pt x="79"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345"/>
              <p:cNvSpPr>
                <a:spLocks/>
              </p:cNvSpPr>
              <p:nvPr/>
            </p:nvSpPr>
            <p:spPr bwMode="auto">
              <a:xfrm>
                <a:off x="10018582" y="5829232"/>
                <a:ext cx="153438" cy="151751"/>
              </a:xfrm>
              <a:custGeom>
                <a:avLst/>
                <a:gdLst>
                  <a:gd name="T0" fmla="*/ 83 w 83"/>
                  <a:gd name="T1" fmla="*/ 78 h 83"/>
                  <a:gd name="T2" fmla="*/ 78 w 83"/>
                  <a:gd name="T3" fmla="*/ 83 h 83"/>
                  <a:gd name="T4" fmla="*/ 5 w 83"/>
                  <a:gd name="T5" fmla="*/ 83 h 83"/>
                  <a:gd name="T6" fmla="*/ 0 w 83"/>
                  <a:gd name="T7" fmla="*/ 78 h 83"/>
                  <a:gd name="T8" fmla="*/ 0 w 83"/>
                  <a:gd name="T9" fmla="*/ 4 h 83"/>
                  <a:gd name="T10" fmla="*/ 5 w 83"/>
                  <a:gd name="T11" fmla="*/ 0 h 83"/>
                  <a:gd name="T12" fmla="*/ 78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5" y="83"/>
                      <a:pt x="5" y="83"/>
                      <a:pt x="5" y="83"/>
                    </a:cubicBezTo>
                    <a:cubicBezTo>
                      <a:pt x="2" y="83"/>
                      <a:pt x="0" y="81"/>
                      <a:pt x="0" y="78"/>
                    </a:cubicBezTo>
                    <a:cubicBezTo>
                      <a:pt x="0" y="4"/>
                      <a:pt x="0" y="4"/>
                      <a:pt x="0" y="4"/>
                    </a:cubicBezTo>
                    <a:cubicBezTo>
                      <a:pt x="0" y="2"/>
                      <a:pt x="2" y="0"/>
                      <a:pt x="5" y="0"/>
                    </a:cubicBezTo>
                    <a:cubicBezTo>
                      <a:pt x="78" y="0"/>
                      <a:pt x="78" y="0"/>
                      <a:pt x="78"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346"/>
              <p:cNvSpPr>
                <a:spLocks/>
              </p:cNvSpPr>
              <p:nvPr/>
            </p:nvSpPr>
            <p:spPr bwMode="auto">
              <a:xfrm>
                <a:off x="9893809" y="5500437"/>
                <a:ext cx="153438" cy="155124"/>
              </a:xfrm>
              <a:custGeom>
                <a:avLst/>
                <a:gdLst>
                  <a:gd name="T0" fmla="*/ 84 w 84"/>
                  <a:gd name="T1" fmla="*/ 79 h 84"/>
                  <a:gd name="T2" fmla="*/ 79 w 84"/>
                  <a:gd name="T3" fmla="*/ 84 h 84"/>
                  <a:gd name="T4" fmla="*/ 5 w 84"/>
                  <a:gd name="T5" fmla="*/ 84 h 84"/>
                  <a:gd name="T6" fmla="*/ 0 w 84"/>
                  <a:gd name="T7" fmla="*/ 79 h 84"/>
                  <a:gd name="T8" fmla="*/ 0 w 84"/>
                  <a:gd name="T9" fmla="*/ 5 h 84"/>
                  <a:gd name="T10" fmla="*/ 5 w 84"/>
                  <a:gd name="T11" fmla="*/ 0 h 84"/>
                  <a:gd name="T12" fmla="*/ 79 w 84"/>
                  <a:gd name="T13" fmla="*/ 0 h 84"/>
                  <a:gd name="T14" fmla="*/ 84 w 84"/>
                  <a:gd name="T15" fmla="*/ 5 h 84"/>
                  <a:gd name="T16" fmla="*/ 84 w 84"/>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4">
                    <a:moveTo>
                      <a:pt x="84" y="79"/>
                    </a:moveTo>
                    <a:cubicBezTo>
                      <a:pt x="84" y="81"/>
                      <a:pt x="81" y="84"/>
                      <a:pt x="79" y="84"/>
                    </a:cubicBezTo>
                    <a:cubicBezTo>
                      <a:pt x="5" y="84"/>
                      <a:pt x="5" y="84"/>
                      <a:pt x="5" y="84"/>
                    </a:cubicBezTo>
                    <a:cubicBezTo>
                      <a:pt x="2" y="84"/>
                      <a:pt x="0" y="81"/>
                      <a:pt x="0" y="79"/>
                    </a:cubicBezTo>
                    <a:cubicBezTo>
                      <a:pt x="0" y="5"/>
                      <a:pt x="0" y="5"/>
                      <a:pt x="0" y="5"/>
                    </a:cubicBezTo>
                    <a:cubicBezTo>
                      <a:pt x="0" y="2"/>
                      <a:pt x="2" y="0"/>
                      <a:pt x="5" y="0"/>
                    </a:cubicBezTo>
                    <a:cubicBezTo>
                      <a:pt x="79" y="0"/>
                      <a:pt x="79" y="0"/>
                      <a:pt x="79" y="0"/>
                    </a:cubicBezTo>
                    <a:cubicBezTo>
                      <a:pt x="81" y="0"/>
                      <a:pt x="84" y="2"/>
                      <a:pt x="84" y="5"/>
                    </a:cubicBezTo>
                    <a:lnTo>
                      <a:pt x="84"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7"/>
              <p:cNvSpPr>
                <a:spLocks/>
              </p:cNvSpPr>
              <p:nvPr/>
            </p:nvSpPr>
            <p:spPr bwMode="auto">
              <a:xfrm>
                <a:off x="10060736" y="5500437"/>
                <a:ext cx="153438" cy="155124"/>
              </a:xfrm>
              <a:custGeom>
                <a:avLst/>
                <a:gdLst>
                  <a:gd name="T0" fmla="*/ 83 w 83"/>
                  <a:gd name="T1" fmla="*/ 79 h 84"/>
                  <a:gd name="T2" fmla="*/ 79 w 83"/>
                  <a:gd name="T3" fmla="*/ 84 h 84"/>
                  <a:gd name="T4" fmla="*/ 5 w 83"/>
                  <a:gd name="T5" fmla="*/ 84 h 84"/>
                  <a:gd name="T6" fmla="*/ 0 w 83"/>
                  <a:gd name="T7" fmla="*/ 79 h 84"/>
                  <a:gd name="T8" fmla="*/ 0 w 83"/>
                  <a:gd name="T9" fmla="*/ 5 h 84"/>
                  <a:gd name="T10" fmla="*/ 5 w 83"/>
                  <a:gd name="T11" fmla="*/ 0 h 84"/>
                  <a:gd name="T12" fmla="*/ 79 w 83"/>
                  <a:gd name="T13" fmla="*/ 0 h 84"/>
                  <a:gd name="T14" fmla="*/ 83 w 83"/>
                  <a:gd name="T15" fmla="*/ 5 h 84"/>
                  <a:gd name="T16" fmla="*/ 83 w 83"/>
                  <a:gd name="T17"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4">
                    <a:moveTo>
                      <a:pt x="83" y="79"/>
                    </a:moveTo>
                    <a:cubicBezTo>
                      <a:pt x="83" y="81"/>
                      <a:pt x="81" y="84"/>
                      <a:pt x="79" y="84"/>
                    </a:cubicBezTo>
                    <a:cubicBezTo>
                      <a:pt x="5" y="84"/>
                      <a:pt x="5" y="84"/>
                      <a:pt x="5" y="84"/>
                    </a:cubicBezTo>
                    <a:cubicBezTo>
                      <a:pt x="2" y="84"/>
                      <a:pt x="0" y="81"/>
                      <a:pt x="0" y="79"/>
                    </a:cubicBezTo>
                    <a:cubicBezTo>
                      <a:pt x="0" y="5"/>
                      <a:pt x="0" y="5"/>
                      <a:pt x="0" y="5"/>
                    </a:cubicBezTo>
                    <a:cubicBezTo>
                      <a:pt x="0" y="2"/>
                      <a:pt x="2" y="0"/>
                      <a:pt x="5" y="0"/>
                    </a:cubicBezTo>
                    <a:cubicBezTo>
                      <a:pt x="79" y="0"/>
                      <a:pt x="79" y="0"/>
                      <a:pt x="79" y="0"/>
                    </a:cubicBezTo>
                    <a:cubicBezTo>
                      <a:pt x="81" y="0"/>
                      <a:pt x="83" y="2"/>
                      <a:pt x="83" y="5"/>
                    </a:cubicBezTo>
                    <a:lnTo>
                      <a:pt x="83" y="7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48"/>
              <p:cNvSpPr>
                <a:spLocks/>
              </p:cNvSpPr>
              <p:nvPr/>
            </p:nvSpPr>
            <p:spPr bwMode="auto">
              <a:xfrm>
                <a:off x="8297046" y="5665678"/>
                <a:ext cx="151751" cy="151751"/>
              </a:xfrm>
              <a:custGeom>
                <a:avLst/>
                <a:gdLst>
                  <a:gd name="T0" fmla="*/ 83 w 83"/>
                  <a:gd name="T1" fmla="*/ 78 h 83"/>
                  <a:gd name="T2" fmla="*/ 78 w 83"/>
                  <a:gd name="T3" fmla="*/ 83 h 83"/>
                  <a:gd name="T4" fmla="*/ 4 w 83"/>
                  <a:gd name="T5" fmla="*/ 83 h 83"/>
                  <a:gd name="T6" fmla="*/ 0 w 83"/>
                  <a:gd name="T7" fmla="*/ 78 h 83"/>
                  <a:gd name="T8" fmla="*/ 0 w 83"/>
                  <a:gd name="T9" fmla="*/ 4 h 83"/>
                  <a:gd name="T10" fmla="*/ 4 w 83"/>
                  <a:gd name="T11" fmla="*/ 0 h 83"/>
                  <a:gd name="T12" fmla="*/ 78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4" y="83"/>
                      <a:pt x="4" y="83"/>
                      <a:pt x="4" y="83"/>
                    </a:cubicBezTo>
                    <a:cubicBezTo>
                      <a:pt x="2" y="83"/>
                      <a:pt x="0" y="81"/>
                      <a:pt x="0" y="78"/>
                    </a:cubicBezTo>
                    <a:cubicBezTo>
                      <a:pt x="0" y="4"/>
                      <a:pt x="0" y="4"/>
                      <a:pt x="0" y="4"/>
                    </a:cubicBezTo>
                    <a:cubicBezTo>
                      <a:pt x="0" y="2"/>
                      <a:pt x="2" y="0"/>
                      <a:pt x="4" y="0"/>
                    </a:cubicBezTo>
                    <a:cubicBezTo>
                      <a:pt x="78" y="0"/>
                      <a:pt x="78" y="0"/>
                      <a:pt x="78"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349"/>
              <p:cNvSpPr>
                <a:spLocks/>
              </p:cNvSpPr>
              <p:nvPr/>
            </p:nvSpPr>
            <p:spPr bwMode="auto">
              <a:xfrm>
                <a:off x="8463973" y="5665678"/>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4 h 83"/>
                  <a:gd name="T10" fmla="*/ 5 w 84"/>
                  <a:gd name="T11" fmla="*/ 0 h 83"/>
                  <a:gd name="T12" fmla="*/ 79 w 84"/>
                  <a:gd name="T13" fmla="*/ 0 h 83"/>
                  <a:gd name="T14" fmla="*/ 84 w 84"/>
                  <a:gd name="T15" fmla="*/ 4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2" y="83"/>
                      <a:pt x="79" y="83"/>
                    </a:cubicBezTo>
                    <a:cubicBezTo>
                      <a:pt x="5" y="83"/>
                      <a:pt x="5" y="83"/>
                      <a:pt x="5" y="83"/>
                    </a:cubicBezTo>
                    <a:cubicBezTo>
                      <a:pt x="3" y="83"/>
                      <a:pt x="0" y="81"/>
                      <a:pt x="0" y="78"/>
                    </a:cubicBezTo>
                    <a:cubicBezTo>
                      <a:pt x="0" y="4"/>
                      <a:pt x="0" y="4"/>
                      <a:pt x="0" y="4"/>
                    </a:cubicBezTo>
                    <a:cubicBezTo>
                      <a:pt x="0" y="2"/>
                      <a:pt x="3" y="0"/>
                      <a:pt x="5" y="0"/>
                    </a:cubicBezTo>
                    <a:cubicBezTo>
                      <a:pt x="79" y="0"/>
                      <a:pt x="79" y="0"/>
                      <a:pt x="79" y="0"/>
                    </a:cubicBezTo>
                    <a:cubicBezTo>
                      <a:pt x="82" y="0"/>
                      <a:pt x="84" y="2"/>
                      <a:pt x="84" y="4"/>
                    </a:cubicBezTo>
                    <a:lnTo>
                      <a:pt x="84"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50"/>
              <p:cNvSpPr>
                <a:spLocks/>
              </p:cNvSpPr>
              <p:nvPr/>
            </p:nvSpPr>
            <p:spPr bwMode="auto">
              <a:xfrm>
                <a:off x="8632585" y="5665678"/>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4 h 83"/>
                  <a:gd name="T10" fmla="*/ 5 w 84"/>
                  <a:gd name="T11" fmla="*/ 0 h 83"/>
                  <a:gd name="T12" fmla="*/ 79 w 84"/>
                  <a:gd name="T13" fmla="*/ 0 h 83"/>
                  <a:gd name="T14" fmla="*/ 84 w 84"/>
                  <a:gd name="T15" fmla="*/ 4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1" y="83"/>
                      <a:pt x="79" y="83"/>
                    </a:cubicBezTo>
                    <a:cubicBezTo>
                      <a:pt x="5" y="83"/>
                      <a:pt x="5" y="83"/>
                      <a:pt x="5" y="83"/>
                    </a:cubicBezTo>
                    <a:cubicBezTo>
                      <a:pt x="2" y="83"/>
                      <a:pt x="0" y="81"/>
                      <a:pt x="0" y="78"/>
                    </a:cubicBezTo>
                    <a:cubicBezTo>
                      <a:pt x="0" y="4"/>
                      <a:pt x="0" y="4"/>
                      <a:pt x="0" y="4"/>
                    </a:cubicBezTo>
                    <a:cubicBezTo>
                      <a:pt x="0" y="2"/>
                      <a:pt x="2" y="0"/>
                      <a:pt x="5" y="0"/>
                    </a:cubicBezTo>
                    <a:cubicBezTo>
                      <a:pt x="79" y="0"/>
                      <a:pt x="79" y="0"/>
                      <a:pt x="79" y="0"/>
                    </a:cubicBezTo>
                    <a:cubicBezTo>
                      <a:pt x="81" y="0"/>
                      <a:pt x="84" y="2"/>
                      <a:pt x="84" y="4"/>
                    </a:cubicBezTo>
                    <a:lnTo>
                      <a:pt x="84"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51"/>
              <p:cNvSpPr>
                <a:spLocks/>
              </p:cNvSpPr>
              <p:nvPr/>
            </p:nvSpPr>
            <p:spPr bwMode="auto">
              <a:xfrm>
                <a:off x="8801198" y="5665678"/>
                <a:ext cx="151751" cy="151751"/>
              </a:xfrm>
              <a:custGeom>
                <a:avLst/>
                <a:gdLst>
                  <a:gd name="T0" fmla="*/ 83 w 83"/>
                  <a:gd name="T1" fmla="*/ 78 h 83"/>
                  <a:gd name="T2" fmla="*/ 79 w 83"/>
                  <a:gd name="T3" fmla="*/ 83 h 83"/>
                  <a:gd name="T4" fmla="*/ 5 w 83"/>
                  <a:gd name="T5" fmla="*/ 83 h 83"/>
                  <a:gd name="T6" fmla="*/ 0 w 83"/>
                  <a:gd name="T7" fmla="*/ 78 h 83"/>
                  <a:gd name="T8" fmla="*/ 0 w 83"/>
                  <a:gd name="T9" fmla="*/ 4 h 83"/>
                  <a:gd name="T10" fmla="*/ 5 w 83"/>
                  <a:gd name="T11" fmla="*/ 0 h 83"/>
                  <a:gd name="T12" fmla="*/ 79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9" y="83"/>
                    </a:cubicBezTo>
                    <a:cubicBezTo>
                      <a:pt x="5" y="83"/>
                      <a:pt x="5" y="83"/>
                      <a:pt x="5" y="83"/>
                    </a:cubicBezTo>
                    <a:cubicBezTo>
                      <a:pt x="2" y="83"/>
                      <a:pt x="0" y="81"/>
                      <a:pt x="0" y="78"/>
                    </a:cubicBezTo>
                    <a:cubicBezTo>
                      <a:pt x="0" y="4"/>
                      <a:pt x="0" y="4"/>
                      <a:pt x="0" y="4"/>
                    </a:cubicBezTo>
                    <a:cubicBezTo>
                      <a:pt x="0" y="2"/>
                      <a:pt x="2" y="0"/>
                      <a:pt x="5" y="0"/>
                    </a:cubicBezTo>
                    <a:cubicBezTo>
                      <a:pt x="79" y="0"/>
                      <a:pt x="79" y="0"/>
                      <a:pt x="79"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52"/>
              <p:cNvSpPr>
                <a:spLocks/>
              </p:cNvSpPr>
              <p:nvPr/>
            </p:nvSpPr>
            <p:spPr bwMode="auto">
              <a:xfrm>
                <a:off x="8968125" y="5665678"/>
                <a:ext cx="153438" cy="151751"/>
              </a:xfrm>
              <a:custGeom>
                <a:avLst/>
                <a:gdLst>
                  <a:gd name="T0" fmla="*/ 83 w 83"/>
                  <a:gd name="T1" fmla="*/ 78 h 83"/>
                  <a:gd name="T2" fmla="*/ 78 w 83"/>
                  <a:gd name="T3" fmla="*/ 83 h 83"/>
                  <a:gd name="T4" fmla="*/ 5 w 83"/>
                  <a:gd name="T5" fmla="*/ 83 h 83"/>
                  <a:gd name="T6" fmla="*/ 0 w 83"/>
                  <a:gd name="T7" fmla="*/ 78 h 83"/>
                  <a:gd name="T8" fmla="*/ 0 w 83"/>
                  <a:gd name="T9" fmla="*/ 4 h 83"/>
                  <a:gd name="T10" fmla="*/ 5 w 83"/>
                  <a:gd name="T11" fmla="*/ 0 h 83"/>
                  <a:gd name="T12" fmla="*/ 78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5" y="83"/>
                      <a:pt x="5" y="83"/>
                      <a:pt x="5" y="83"/>
                    </a:cubicBezTo>
                    <a:cubicBezTo>
                      <a:pt x="2" y="83"/>
                      <a:pt x="0" y="81"/>
                      <a:pt x="0" y="78"/>
                    </a:cubicBezTo>
                    <a:cubicBezTo>
                      <a:pt x="0" y="4"/>
                      <a:pt x="0" y="4"/>
                      <a:pt x="0" y="4"/>
                    </a:cubicBezTo>
                    <a:cubicBezTo>
                      <a:pt x="0" y="2"/>
                      <a:pt x="2" y="0"/>
                      <a:pt x="5" y="0"/>
                    </a:cubicBezTo>
                    <a:cubicBezTo>
                      <a:pt x="78" y="0"/>
                      <a:pt x="78" y="0"/>
                      <a:pt x="78"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353"/>
              <p:cNvSpPr>
                <a:spLocks/>
              </p:cNvSpPr>
              <p:nvPr/>
            </p:nvSpPr>
            <p:spPr bwMode="auto">
              <a:xfrm>
                <a:off x="9136738" y="5665678"/>
                <a:ext cx="151751" cy="151751"/>
              </a:xfrm>
              <a:custGeom>
                <a:avLst/>
                <a:gdLst>
                  <a:gd name="T0" fmla="*/ 83 w 83"/>
                  <a:gd name="T1" fmla="*/ 78 h 83"/>
                  <a:gd name="T2" fmla="*/ 78 w 83"/>
                  <a:gd name="T3" fmla="*/ 83 h 83"/>
                  <a:gd name="T4" fmla="*/ 4 w 83"/>
                  <a:gd name="T5" fmla="*/ 83 h 83"/>
                  <a:gd name="T6" fmla="*/ 0 w 83"/>
                  <a:gd name="T7" fmla="*/ 78 h 83"/>
                  <a:gd name="T8" fmla="*/ 0 w 83"/>
                  <a:gd name="T9" fmla="*/ 4 h 83"/>
                  <a:gd name="T10" fmla="*/ 4 w 83"/>
                  <a:gd name="T11" fmla="*/ 0 h 83"/>
                  <a:gd name="T12" fmla="*/ 78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4" y="83"/>
                      <a:pt x="4" y="83"/>
                      <a:pt x="4" y="83"/>
                    </a:cubicBezTo>
                    <a:cubicBezTo>
                      <a:pt x="2" y="83"/>
                      <a:pt x="0" y="81"/>
                      <a:pt x="0" y="78"/>
                    </a:cubicBezTo>
                    <a:cubicBezTo>
                      <a:pt x="0" y="4"/>
                      <a:pt x="0" y="4"/>
                      <a:pt x="0" y="4"/>
                    </a:cubicBezTo>
                    <a:cubicBezTo>
                      <a:pt x="0" y="2"/>
                      <a:pt x="2" y="0"/>
                      <a:pt x="4" y="0"/>
                    </a:cubicBezTo>
                    <a:cubicBezTo>
                      <a:pt x="78" y="0"/>
                      <a:pt x="78" y="0"/>
                      <a:pt x="78"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354"/>
              <p:cNvSpPr>
                <a:spLocks/>
              </p:cNvSpPr>
              <p:nvPr/>
            </p:nvSpPr>
            <p:spPr bwMode="auto">
              <a:xfrm>
                <a:off x="9303664" y="5665678"/>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4 h 83"/>
                  <a:gd name="T10" fmla="*/ 5 w 84"/>
                  <a:gd name="T11" fmla="*/ 0 h 83"/>
                  <a:gd name="T12" fmla="*/ 79 w 84"/>
                  <a:gd name="T13" fmla="*/ 0 h 83"/>
                  <a:gd name="T14" fmla="*/ 84 w 84"/>
                  <a:gd name="T15" fmla="*/ 4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2" y="83"/>
                      <a:pt x="79" y="83"/>
                    </a:cubicBezTo>
                    <a:cubicBezTo>
                      <a:pt x="5" y="83"/>
                      <a:pt x="5" y="83"/>
                      <a:pt x="5" y="83"/>
                    </a:cubicBezTo>
                    <a:cubicBezTo>
                      <a:pt x="3" y="83"/>
                      <a:pt x="0" y="81"/>
                      <a:pt x="0" y="78"/>
                    </a:cubicBezTo>
                    <a:cubicBezTo>
                      <a:pt x="0" y="4"/>
                      <a:pt x="0" y="4"/>
                      <a:pt x="0" y="4"/>
                    </a:cubicBezTo>
                    <a:cubicBezTo>
                      <a:pt x="0" y="2"/>
                      <a:pt x="3" y="0"/>
                      <a:pt x="5" y="0"/>
                    </a:cubicBezTo>
                    <a:cubicBezTo>
                      <a:pt x="79" y="0"/>
                      <a:pt x="79" y="0"/>
                      <a:pt x="79" y="0"/>
                    </a:cubicBezTo>
                    <a:cubicBezTo>
                      <a:pt x="82" y="0"/>
                      <a:pt x="84" y="2"/>
                      <a:pt x="84" y="4"/>
                    </a:cubicBezTo>
                    <a:lnTo>
                      <a:pt x="84"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355"/>
              <p:cNvSpPr>
                <a:spLocks/>
              </p:cNvSpPr>
              <p:nvPr/>
            </p:nvSpPr>
            <p:spPr bwMode="auto">
              <a:xfrm>
                <a:off x="9472277" y="5665678"/>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4 h 83"/>
                  <a:gd name="T10" fmla="*/ 5 w 84"/>
                  <a:gd name="T11" fmla="*/ 0 h 83"/>
                  <a:gd name="T12" fmla="*/ 79 w 84"/>
                  <a:gd name="T13" fmla="*/ 0 h 83"/>
                  <a:gd name="T14" fmla="*/ 84 w 84"/>
                  <a:gd name="T15" fmla="*/ 4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1" y="83"/>
                      <a:pt x="79" y="83"/>
                    </a:cubicBezTo>
                    <a:cubicBezTo>
                      <a:pt x="5" y="83"/>
                      <a:pt x="5" y="83"/>
                      <a:pt x="5" y="83"/>
                    </a:cubicBezTo>
                    <a:cubicBezTo>
                      <a:pt x="2" y="83"/>
                      <a:pt x="0" y="81"/>
                      <a:pt x="0" y="78"/>
                    </a:cubicBezTo>
                    <a:cubicBezTo>
                      <a:pt x="0" y="4"/>
                      <a:pt x="0" y="4"/>
                      <a:pt x="0" y="4"/>
                    </a:cubicBezTo>
                    <a:cubicBezTo>
                      <a:pt x="0" y="2"/>
                      <a:pt x="2" y="0"/>
                      <a:pt x="5" y="0"/>
                    </a:cubicBezTo>
                    <a:cubicBezTo>
                      <a:pt x="79" y="0"/>
                      <a:pt x="79" y="0"/>
                      <a:pt x="79" y="0"/>
                    </a:cubicBezTo>
                    <a:cubicBezTo>
                      <a:pt x="81" y="0"/>
                      <a:pt x="84" y="2"/>
                      <a:pt x="84" y="4"/>
                    </a:cubicBezTo>
                    <a:lnTo>
                      <a:pt x="84"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356"/>
              <p:cNvSpPr>
                <a:spLocks/>
              </p:cNvSpPr>
              <p:nvPr/>
            </p:nvSpPr>
            <p:spPr bwMode="auto">
              <a:xfrm>
                <a:off x="9640890" y="5665678"/>
                <a:ext cx="151751" cy="151751"/>
              </a:xfrm>
              <a:custGeom>
                <a:avLst/>
                <a:gdLst>
                  <a:gd name="T0" fmla="*/ 83 w 83"/>
                  <a:gd name="T1" fmla="*/ 78 h 83"/>
                  <a:gd name="T2" fmla="*/ 79 w 83"/>
                  <a:gd name="T3" fmla="*/ 83 h 83"/>
                  <a:gd name="T4" fmla="*/ 5 w 83"/>
                  <a:gd name="T5" fmla="*/ 83 h 83"/>
                  <a:gd name="T6" fmla="*/ 0 w 83"/>
                  <a:gd name="T7" fmla="*/ 78 h 83"/>
                  <a:gd name="T8" fmla="*/ 0 w 83"/>
                  <a:gd name="T9" fmla="*/ 4 h 83"/>
                  <a:gd name="T10" fmla="*/ 5 w 83"/>
                  <a:gd name="T11" fmla="*/ 0 h 83"/>
                  <a:gd name="T12" fmla="*/ 79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9" y="83"/>
                    </a:cubicBezTo>
                    <a:cubicBezTo>
                      <a:pt x="5" y="83"/>
                      <a:pt x="5" y="83"/>
                      <a:pt x="5" y="83"/>
                    </a:cubicBezTo>
                    <a:cubicBezTo>
                      <a:pt x="2" y="83"/>
                      <a:pt x="0" y="81"/>
                      <a:pt x="0" y="78"/>
                    </a:cubicBezTo>
                    <a:cubicBezTo>
                      <a:pt x="0" y="4"/>
                      <a:pt x="0" y="4"/>
                      <a:pt x="0" y="4"/>
                    </a:cubicBezTo>
                    <a:cubicBezTo>
                      <a:pt x="0" y="2"/>
                      <a:pt x="2" y="0"/>
                      <a:pt x="5" y="0"/>
                    </a:cubicBezTo>
                    <a:cubicBezTo>
                      <a:pt x="79" y="0"/>
                      <a:pt x="79" y="0"/>
                      <a:pt x="79"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357"/>
              <p:cNvSpPr>
                <a:spLocks/>
              </p:cNvSpPr>
              <p:nvPr/>
            </p:nvSpPr>
            <p:spPr bwMode="auto">
              <a:xfrm>
                <a:off x="9809503" y="5665678"/>
                <a:ext cx="151751" cy="151751"/>
              </a:xfrm>
              <a:custGeom>
                <a:avLst/>
                <a:gdLst>
                  <a:gd name="T0" fmla="*/ 83 w 83"/>
                  <a:gd name="T1" fmla="*/ 78 h 83"/>
                  <a:gd name="T2" fmla="*/ 78 w 83"/>
                  <a:gd name="T3" fmla="*/ 83 h 83"/>
                  <a:gd name="T4" fmla="*/ 5 w 83"/>
                  <a:gd name="T5" fmla="*/ 83 h 83"/>
                  <a:gd name="T6" fmla="*/ 0 w 83"/>
                  <a:gd name="T7" fmla="*/ 78 h 83"/>
                  <a:gd name="T8" fmla="*/ 0 w 83"/>
                  <a:gd name="T9" fmla="*/ 4 h 83"/>
                  <a:gd name="T10" fmla="*/ 5 w 83"/>
                  <a:gd name="T11" fmla="*/ 0 h 83"/>
                  <a:gd name="T12" fmla="*/ 78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5" y="83"/>
                      <a:pt x="5" y="83"/>
                      <a:pt x="5" y="83"/>
                    </a:cubicBezTo>
                    <a:cubicBezTo>
                      <a:pt x="2" y="83"/>
                      <a:pt x="0" y="81"/>
                      <a:pt x="0" y="78"/>
                    </a:cubicBezTo>
                    <a:cubicBezTo>
                      <a:pt x="0" y="4"/>
                      <a:pt x="0" y="4"/>
                      <a:pt x="0" y="4"/>
                    </a:cubicBezTo>
                    <a:cubicBezTo>
                      <a:pt x="0" y="2"/>
                      <a:pt x="2" y="0"/>
                      <a:pt x="5" y="0"/>
                    </a:cubicBezTo>
                    <a:cubicBezTo>
                      <a:pt x="78" y="0"/>
                      <a:pt x="78" y="0"/>
                      <a:pt x="78"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358"/>
              <p:cNvSpPr>
                <a:spLocks/>
              </p:cNvSpPr>
              <p:nvPr/>
            </p:nvSpPr>
            <p:spPr bwMode="auto">
              <a:xfrm>
                <a:off x="9978115" y="5665678"/>
                <a:ext cx="151751" cy="151751"/>
              </a:xfrm>
              <a:custGeom>
                <a:avLst/>
                <a:gdLst>
                  <a:gd name="T0" fmla="*/ 83 w 83"/>
                  <a:gd name="T1" fmla="*/ 78 h 83"/>
                  <a:gd name="T2" fmla="*/ 78 w 83"/>
                  <a:gd name="T3" fmla="*/ 83 h 83"/>
                  <a:gd name="T4" fmla="*/ 4 w 83"/>
                  <a:gd name="T5" fmla="*/ 83 h 83"/>
                  <a:gd name="T6" fmla="*/ 0 w 83"/>
                  <a:gd name="T7" fmla="*/ 78 h 83"/>
                  <a:gd name="T8" fmla="*/ 0 w 83"/>
                  <a:gd name="T9" fmla="*/ 4 h 83"/>
                  <a:gd name="T10" fmla="*/ 4 w 83"/>
                  <a:gd name="T11" fmla="*/ 0 h 83"/>
                  <a:gd name="T12" fmla="*/ 78 w 83"/>
                  <a:gd name="T13" fmla="*/ 0 h 83"/>
                  <a:gd name="T14" fmla="*/ 83 w 83"/>
                  <a:gd name="T15" fmla="*/ 4 h 83"/>
                  <a:gd name="T16" fmla="*/ 83 w 83"/>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83">
                    <a:moveTo>
                      <a:pt x="83" y="78"/>
                    </a:moveTo>
                    <a:cubicBezTo>
                      <a:pt x="83" y="81"/>
                      <a:pt x="81" y="83"/>
                      <a:pt x="78" y="83"/>
                    </a:cubicBezTo>
                    <a:cubicBezTo>
                      <a:pt x="4" y="83"/>
                      <a:pt x="4" y="83"/>
                      <a:pt x="4" y="83"/>
                    </a:cubicBezTo>
                    <a:cubicBezTo>
                      <a:pt x="2" y="83"/>
                      <a:pt x="0" y="81"/>
                      <a:pt x="0" y="78"/>
                    </a:cubicBezTo>
                    <a:cubicBezTo>
                      <a:pt x="0" y="4"/>
                      <a:pt x="0" y="4"/>
                      <a:pt x="0" y="4"/>
                    </a:cubicBezTo>
                    <a:cubicBezTo>
                      <a:pt x="0" y="2"/>
                      <a:pt x="2" y="0"/>
                      <a:pt x="4" y="0"/>
                    </a:cubicBezTo>
                    <a:cubicBezTo>
                      <a:pt x="78" y="0"/>
                      <a:pt x="78" y="0"/>
                      <a:pt x="78" y="0"/>
                    </a:cubicBezTo>
                    <a:cubicBezTo>
                      <a:pt x="81" y="0"/>
                      <a:pt x="83" y="2"/>
                      <a:pt x="83" y="4"/>
                    </a:cubicBezTo>
                    <a:lnTo>
                      <a:pt x="83"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59"/>
              <p:cNvSpPr>
                <a:spLocks/>
              </p:cNvSpPr>
              <p:nvPr/>
            </p:nvSpPr>
            <p:spPr bwMode="auto">
              <a:xfrm>
                <a:off x="10143356" y="5665678"/>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4 h 83"/>
                  <a:gd name="T10" fmla="*/ 5 w 84"/>
                  <a:gd name="T11" fmla="*/ 0 h 83"/>
                  <a:gd name="T12" fmla="*/ 79 w 84"/>
                  <a:gd name="T13" fmla="*/ 0 h 83"/>
                  <a:gd name="T14" fmla="*/ 84 w 84"/>
                  <a:gd name="T15" fmla="*/ 4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2" y="83"/>
                      <a:pt x="79" y="83"/>
                    </a:cubicBezTo>
                    <a:cubicBezTo>
                      <a:pt x="5" y="83"/>
                      <a:pt x="5" y="83"/>
                      <a:pt x="5" y="83"/>
                    </a:cubicBezTo>
                    <a:cubicBezTo>
                      <a:pt x="3" y="83"/>
                      <a:pt x="0" y="81"/>
                      <a:pt x="0" y="78"/>
                    </a:cubicBezTo>
                    <a:cubicBezTo>
                      <a:pt x="0" y="4"/>
                      <a:pt x="0" y="4"/>
                      <a:pt x="0" y="4"/>
                    </a:cubicBezTo>
                    <a:cubicBezTo>
                      <a:pt x="0" y="2"/>
                      <a:pt x="3" y="0"/>
                      <a:pt x="5" y="0"/>
                    </a:cubicBezTo>
                    <a:cubicBezTo>
                      <a:pt x="79" y="0"/>
                      <a:pt x="79" y="0"/>
                      <a:pt x="79" y="0"/>
                    </a:cubicBezTo>
                    <a:cubicBezTo>
                      <a:pt x="82" y="0"/>
                      <a:pt x="84" y="2"/>
                      <a:pt x="84" y="4"/>
                    </a:cubicBezTo>
                    <a:lnTo>
                      <a:pt x="84"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60"/>
              <p:cNvSpPr>
                <a:spLocks/>
              </p:cNvSpPr>
              <p:nvPr/>
            </p:nvSpPr>
            <p:spPr bwMode="auto">
              <a:xfrm>
                <a:off x="10311969" y="5665678"/>
                <a:ext cx="153438" cy="151751"/>
              </a:xfrm>
              <a:custGeom>
                <a:avLst/>
                <a:gdLst>
                  <a:gd name="T0" fmla="*/ 84 w 84"/>
                  <a:gd name="T1" fmla="*/ 78 h 83"/>
                  <a:gd name="T2" fmla="*/ 79 w 84"/>
                  <a:gd name="T3" fmla="*/ 83 h 83"/>
                  <a:gd name="T4" fmla="*/ 5 w 84"/>
                  <a:gd name="T5" fmla="*/ 83 h 83"/>
                  <a:gd name="T6" fmla="*/ 0 w 84"/>
                  <a:gd name="T7" fmla="*/ 78 h 83"/>
                  <a:gd name="T8" fmla="*/ 0 w 84"/>
                  <a:gd name="T9" fmla="*/ 4 h 83"/>
                  <a:gd name="T10" fmla="*/ 5 w 84"/>
                  <a:gd name="T11" fmla="*/ 0 h 83"/>
                  <a:gd name="T12" fmla="*/ 79 w 84"/>
                  <a:gd name="T13" fmla="*/ 0 h 83"/>
                  <a:gd name="T14" fmla="*/ 84 w 84"/>
                  <a:gd name="T15" fmla="*/ 4 h 83"/>
                  <a:gd name="T16" fmla="*/ 84 w 84"/>
                  <a:gd name="T17"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83">
                    <a:moveTo>
                      <a:pt x="84" y="78"/>
                    </a:moveTo>
                    <a:cubicBezTo>
                      <a:pt x="84" y="81"/>
                      <a:pt x="81" y="83"/>
                      <a:pt x="79" y="83"/>
                    </a:cubicBezTo>
                    <a:cubicBezTo>
                      <a:pt x="5" y="83"/>
                      <a:pt x="5" y="83"/>
                      <a:pt x="5" y="83"/>
                    </a:cubicBezTo>
                    <a:cubicBezTo>
                      <a:pt x="2" y="83"/>
                      <a:pt x="0" y="81"/>
                      <a:pt x="0" y="78"/>
                    </a:cubicBezTo>
                    <a:cubicBezTo>
                      <a:pt x="0" y="4"/>
                      <a:pt x="0" y="4"/>
                      <a:pt x="0" y="4"/>
                    </a:cubicBezTo>
                    <a:cubicBezTo>
                      <a:pt x="0" y="2"/>
                      <a:pt x="2" y="0"/>
                      <a:pt x="5" y="0"/>
                    </a:cubicBezTo>
                    <a:cubicBezTo>
                      <a:pt x="79" y="0"/>
                      <a:pt x="79" y="0"/>
                      <a:pt x="79" y="0"/>
                    </a:cubicBezTo>
                    <a:cubicBezTo>
                      <a:pt x="81" y="0"/>
                      <a:pt x="84" y="2"/>
                      <a:pt x="84" y="4"/>
                    </a:cubicBezTo>
                    <a:lnTo>
                      <a:pt x="84" y="78"/>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61"/>
              <p:cNvSpPr>
                <a:spLocks/>
              </p:cNvSpPr>
              <p:nvPr/>
            </p:nvSpPr>
            <p:spPr bwMode="auto">
              <a:xfrm>
                <a:off x="8044127" y="5669050"/>
                <a:ext cx="234372" cy="143321"/>
              </a:xfrm>
              <a:custGeom>
                <a:avLst/>
                <a:gdLst>
                  <a:gd name="T0" fmla="*/ 128 w 128"/>
                  <a:gd name="T1" fmla="*/ 73 h 78"/>
                  <a:gd name="T2" fmla="*/ 123 w 128"/>
                  <a:gd name="T3" fmla="*/ 78 h 78"/>
                  <a:gd name="T4" fmla="*/ 5 w 128"/>
                  <a:gd name="T5" fmla="*/ 78 h 78"/>
                  <a:gd name="T6" fmla="*/ 0 w 128"/>
                  <a:gd name="T7" fmla="*/ 73 h 78"/>
                  <a:gd name="T8" fmla="*/ 0 w 128"/>
                  <a:gd name="T9" fmla="*/ 5 h 78"/>
                  <a:gd name="T10" fmla="*/ 5 w 128"/>
                  <a:gd name="T11" fmla="*/ 0 h 78"/>
                  <a:gd name="T12" fmla="*/ 123 w 128"/>
                  <a:gd name="T13" fmla="*/ 0 h 78"/>
                  <a:gd name="T14" fmla="*/ 128 w 128"/>
                  <a:gd name="T15" fmla="*/ 5 h 78"/>
                  <a:gd name="T16" fmla="*/ 128 w 128"/>
                  <a:gd name="T1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78">
                    <a:moveTo>
                      <a:pt x="128" y="73"/>
                    </a:moveTo>
                    <a:cubicBezTo>
                      <a:pt x="128" y="76"/>
                      <a:pt x="126" y="78"/>
                      <a:pt x="123" y="78"/>
                    </a:cubicBezTo>
                    <a:cubicBezTo>
                      <a:pt x="5" y="78"/>
                      <a:pt x="5" y="78"/>
                      <a:pt x="5" y="78"/>
                    </a:cubicBezTo>
                    <a:cubicBezTo>
                      <a:pt x="3" y="78"/>
                      <a:pt x="0" y="76"/>
                      <a:pt x="0" y="73"/>
                    </a:cubicBezTo>
                    <a:cubicBezTo>
                      <a:pt x="0" y="5"/>
                      <a:pt x="0" y="5"/>
                      <a:pt x="0" y="5"/>
                    </a:cubicBezTo>
                    <a:cubicBezTo>
                      <a:pt x="0" y="3"/>
                      <a:pt x="3" y="0"/>
                      <a:pt x="5" y="0"/>
                    </a:cubicBezTo>
                    <a:cubicBezTo>
                      <a:pt x="123" y="0"/>
                      <a:pt x="123" y="0"/>
                      <a:pt x="123" y="0"/>
                    </a:cubicBezTo>
                    <a:cubicBezTo>
                      <a:pt x="126" y="0"/>
                      <a:pt x="128" y="3"/>
                      <a:pt x="128" y="5"/>
                    </a:cubicBezTo>
                    <a:lnTo>
                      <a:pt x="128" y="73"/>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362"/>
              <p:cNvSpPr>
                <a:spLocks/>
              </p:cNvSpPr>
              <p:nvPr/>
            </p:nvSpPr>
            <p:spPr bwMode="auto">
              <a:xfrm>
                <a:off x="8044127" y="5834291"/>
                <a:ext cx="274839" cy="141635"/>
              </a:xfrm>
              <a:custGeom>
                <a:avLst/>
                <a:gdLst>
                  <a:gd name="T0" fmla="*/ 150 w 150"/>
                  <a:gd name="T1" fmla="*/ 72 h 77"/>
                  <a:gd name="T2" fmla="*/ 145 w 150"/>
                  <a:gd name="T3" fmla="*/ 77 h 77"/>
                  <a:gd name="T4" fmla="*/ 5 w 150"/>
                  <a:gd name="T5" fmla="*/ 77 h 77"/>
                  <a:gd name="T6" fmla="*/ 0 w 150"/>
                  <a:gd name="T7" fmla="*/ 72 h 77"/>
                  <a:gd name="T8" fmla="*/ 0 w 150"/>
                  <a:gd name="T9" fmla="*/ 5 h 77"/>
                  <a:gd name="T10" fmla="*/ 5 w 150"/>
                  <a:gd name="T11" fmla="*/ 0 h 77"/>
                  <a:gd name="T12" fmla="*/ 145 w 150"/>
                  <a:gd name="T13" fmla="*/ 0 h 77"/>
                  <a:gd name="T14" fmla="*/ 150 w 150"/>
                  <a:gd name="T15" fmla="*/ 5 h 77"/>
                  <a:gd name="T16" fmla="*/ 150 w 150"/>
                  <a:gd name="T17" fmla="*/ 7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77">
                    <a:moveTo>
                      <a:pt x="150" y="72"/>
                    </a:moveTo>
                    <a:cubicBezTo>
                      <a:pt x="150" y="75"/>
                      <a:pt x="148" y="77"/>
                      <a:pt x="145" y="77"/>
                    </a:cubicBezTo>
                    <a:cubicBezTo>
                      <a:pt x="5" y="77"/>
                      <a:pt x="5" y="77"/>
                      <a:pt x="5" y="77"/>
                    </a:cubicBezTo>
                    <a:cubicBezTo>
                      <a:pt x="3" y="77"/>
                      <a:pt x="0" y="75"/>
                      <a:pt x="0" y="72"/>
                    </a:cubicBezTo>
                    <a:cubicBezTo>
                      <a:pt x="0" y="5"/>
                      <a:pt x="0" y="5"/>
                      <a:pt x="0" y="5"/>
                    </a:cubicBezTo>
                    <a:cubicBezTo>
                      <a:pt x="0" y="2"/>
                      <a:pt x="3" y="0"/>
                      <a:pt x="5" y="0"/>
                    </a:cubicBezTo>
                    <a:cubicBezTo>
                      <a:pt x="145" y="0"/>
                      <a:pt x="145" y="0"/>
                      <a:pt x="145" y="0"/>
                    </a:cubicBezTo>
                    <a:cubicBezTo>
                      <a:pt x="148" y="0"/>
                      <a:pt x="150" y="2"/>
                      <a:pt x="150" y="5"/>
                    </a:cubicBezTo>
                    <a:lnTo>
                      <a:pt x="150" y="72"/>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363"/>
              <p:cNvSpPr>
                <a:spLocks/>
              </p:cNvSpPr>
              <p:nvPr/>
            </p:nvSpPr>
            <p:spPr bwMode="auto">
              <a:xfrm>
                <a:off x="8044127" y="5996159"/>
                <a:ext cx="360831" cy="141635"/>
              </a:xfrm>
              <a:custGeom>
                <a:avLst/>
                <a:gdLst>
                  <a:gd name="T0" fmla="*/ 197 w 197"/>
                  <a:gd name="T1" fmla="*/ 73 h 78"/>
                  <a:gd name="T2" fmla="*/ 192 w 197"/>
                  <a:gd name="T3" fmla="*/ 78 h 78"/>
                  <a:gd name="T4" fmla="*/ 5 w 197"/>
                  <a:gd name="T5" fmla="*/ 78 h 78"/>
                  <a:gd name="T6" fmla="*/ 0 w 197"/>
                  <a:gd name="T7" fmla="*/ 73 h 78"/>
                  <a:gd name="T8" fmla="*/ 0 w 197"/>
                  <a:gd name="T9" fmla="*/ 5 h 78"/>
                  <a:gd name="T10" fmla="*/ 5 w 197"/>
                  <a:gd name="T11" fmla="*/ 0 h 78"/>
                  <a:gd name="T12" fmla="*/ 192 w 197"/>
                  <a:gd name="T13" fmla="*/ 0 h 78"/>
                  <a:gd name="T14" fmla="*/ 197 w 197"/>
                  <a:gd name="T15" fmla="*/ 5 h 78"/>
                  <a:gd name="T16" fmla="*/ 197 w 197"/>
                  <a:gd name="T1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78">
                    <a:moveTo>
                      <a:pt x="197" y="73"/>
                    </a:moveTo>
                    <a:cubicBezTo>
                      <a:pt x="197" y="75"/>
                      <a:pt x="195" y="78"/>
                      <a:pt x="192" y="78"/>
                    </a:cubicBezTo>
                    <a:cubicBezTo>
                      <a:pt x="5" y="78"/>
                      <a:pt x="5" y="78"/>
                      <a:pt x="5" y="78"/>
                    </a:cubicBezTo>
                    <a:cubicBezTo>
                      <a:pt x="3" y="78"/>
                      <a:pt x="0" y="75"/>
                      <a:pt x="0" y="73"/>
                    </a:cubicBezTo>
                    <a:cubicBezTo>
                      <a:pt x="0" y="5"/>
                      <a:pt x="0" y="5"/>
                      <a:pt x="0" y="5"/>
                    </a:cubicBezTo>
                    <a:cubicBezTo>
                      <a:pt x="0" y="2"/>
                      <a:pt x="3" y="0"/>
                      <a:pt x="5" y="0"/>
                    </a:cubicBezTo>
                    <a:cubicBezTo>
                      <a:pt x="192" y="0"/>
                      <a:pt x="192" y="0"/>
                      <a:pt x="192" y="0"/>
                    </a:cubicBezTo>
                    <a:cubicBezTo>
                      <a:pt x="195" y="0"/>
                      <a:pt x="197" y="2"/>
                      <a:pt x="197" y="5"/>
                    </a:cubicBezTo>
                    <a:lnTo>
                      <a:pt x="197" y="73"/>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364"/>
              <p:cNvSpPr>
                <a:spLocks/>
              </p:cNvSpPr>
              <p:nvPr/>
            </p:nvSpPr>
            <p:spPr bwMode="auto">
              <a:xfrm>
                <a:off x="10232721" y="5507182"/>
                <a:ext cx="232686" cy="141635"/>
              </a:xfrm>
              <a:custGeom>
                <a:avLst/>
                <a:gdLst>
                  <a:gd name="T0" fmla="*/ 127 w 127"/>
                  <a:gd name="T1" fmla="*/ 73 h 78"/>
                  <a:gd name="T2" fmla="*/ 122 w 127"/>
                  <a:gd name="T3" fmla="*/ 78 h 78"/>
                  <a:gd name="T4" fmla="*/ 5 w 127"/>
                  <a:gd name="T5" fmla="*/ 78 h 78"/>
                  <a:gd name="T6" fmla="*/ 0 w 127"/>
                  <a:gd name="T7" fmla="*/ 73 h 78"/>
                  <a:gd name="T8" fmla="*/ 0 w 127"/>
                  <a:gd name="T9" fmla="*/ 5 h 78"/>
                  <a:gd name="T10" fmla="*/ 5 w 127"/>
                  <a:gd name="T11" fmla="*/ 0 h 78"/>
                  <a:gd name="T12" fmla="*/ 122 w 127"/>
                  <a:gd name="T13" fmla="*/ 0 h 78"/>
                  <a:gd name="T14" fmla="*/ 127 w 127"/>
                  <a:gd name="T15" fmla="*/ 5 h 78"/>
                  <a:gd name="T16" fmla="*/ 127 w 127"/>
                  <a:gd name="T1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78">
                    <a:moveTo>
                      <a:pt x="127" y="73"/>
                    </a:moveTo>
                    <a:cubicBezTo>
                      <a:pt x="127" y="75"/>
                      <a:pt x="125" y="78"/>
                      <a:pt x="122" y="78"/>
                    </a:cubicBezTo>
                    <a:cubicBezTo>
                      <a:pt x="5" y="78"/>
                      <a:pt x="5" y="78"/>
                      <a:pt x="5" y="78"/>
                    </a:cubicBezTo>
                    <a:cubicBezTo>
                      <a:pt x="2" y="78"/>
                      <a:pt x="0" y="75"/>
                      <a:pt x="0" y="73"/>
                    </a:cubicBezTo>
                    <a:cubicBezTo>
                      <a:pt x="0" y="5"/>
                      <a:pt x="0" y="5"/>
                      <a:pt x="0" y="5"/>
                    </a:cubicBezTo>
                    <a:cubicBezTo>
                      <a:pt x="0" y="2"/>
                      <a:pt x="2" y="0"/>
                      <a:pt x="5" y="0"/>
                    </a:cubicBezTo>
                    <a:cubicBezTo>
                      <a:pt x="122" y="0"/>
                      <a:pt x="122" y="0"/>
                      <a:pt x="122" y="0"/>
                    </a:cubicBezTo>
                    <a:cubicBezTo>
                      <a:pt x="125" y="0"/>
                      <a:pt x="127" y="2"/>
                      <a:pt x="127" y="5"/>
                    </a:cubicBezTo>
                    <a:lnTo>
                      <a:pt x="127" y="73"/>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365"/>
              <p:cNvSpPr>
                <a:spLocks/>
              </p:cNvSpPr>
              <p:nvPr/>
            </p:nvSpPr>
            <p:spPr bwMode="auto">
              <a:xfrm>
                <a:off x="10193940" y="5834291"/>
                <a:ext cx="271467" cy="141635"/>
              </a:xfrm>
              <a:custGeom>
                <a:avLst/>
                <a:gdLst>
                  <a:gd name="T0" fmla="*/ 149 w 149"/>
                  <a:gd name="T1" fmla="*/ 72 h 77"/>
                  <a:gd name="T2" fmla="*/ 145 w 149"/>
                  <a:gd name="T3" fmla="*/ 77 h 77"/>
                  <a:gd name="T4" fmla="*/ 5 w 149"/>
                  <a:gd name="T5" fmla="*/ 77 h 77"/>
                  <a:gd name="T6" fmla="*/ 0 w 149"/>
                  <a:gd name="T7" fmla="*/ 72 h 77"/>
                  <a:gd name="T8" fmla="*/ 0 w 149"/>
                  <a:gd name="T9" fmla="*/ 5 h 77"/>
                  <a:gd name="T10" fmla="*/ 5 w 149"/>
                  <a:gd name="T11" fmla="*/ 0 h 77"/>
                  <a:gd name="T12" fmla="*/ 144 w 149"/>
                  <a:gd name="T13" fmla="*/ 0 h 77"/>
                  <a:gd name="T14" fmla="*/ 149 w 149"/>
                  <a:gd name="T15" fmla="*/ 5 h 77"/>
                  <a:gd name="T16" fmla="*/ 149 w 149"/>
                  <a:gd name="T17" fmla="*/ 7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77">
                    <a:moveTo>
                      <a:pt x="149" y="72"/>
                    </a:moveTo>
                    <a:cubicBezTo>
                      <a:pt x="149" y="75"/>
                      <a:pt x="147" y="77"/>
                      <a:pt x="145" y="77"/>
                    </a:cubicBezTo>
                    <a:cubicBezTo>
                      <a:pt x="5" y="77"/>
                      <a:pt x="5" y="77"/>
                      <a:pt x="5" y="77"/>
                    </a:cubicBezTo>
                    <a:cubicBezTo>
                      <a:pt x="2" y="77"/>
                      <a:pt x="0" y="75"/>
                      <a:pt x="0" y="72"/>
                    </a:cubicBezTo>
                    <a:cubicBezTo>
                      <a:pt x="0" y="5"/>
                      <a:pt x="0" y="5"/>
                      <a:pt x="0" y="5"/>
                    </a:cubicBezTo>
                    <a:cubicBezTo>
                      <a:pt x="0" y="2"/>
                      <a:pt x="2" y="0"/>
                      <a:pt x="5" y="0"/>
                    </a:cubicBezTo>
                    <a:cubicBezTo>
                      <a:pt x="144" y="0"/>
                      <a:pt x="144" y="0"/>
                      <a:pt x="144" y="0"/>
                    </a:cubicBezTo>
                    <a:cubicBezTo>
                      <a:pt x="147" y="0"/>
                      <a:pt x="149" y="2"/>
                      <a:pt x="149" y="5"/>
                    </a:cubicBezTo>
                    <a:lnTo>
                      <a:pt x="149" y="72"/>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366"/>
              <p:cNvSpPr>
                <a:spLocks/>
              </p:cNvSpPr>
              <p:nvPr/>
            </p:nvSpPr>
            <p:spPr bwMode="auto">
              <a:xfrm>
                <a:off x="10107947" y="5996159"/>
                <a:ext cx="357459" cy="141635"/>
              </a:xfrm>
              <a:custGeom>
                <a:avLst/>
                <a:gdLst>
                  <a:gd name="T0" fmla="*/ 196 w 196"/>
                  <a:gd name="T1" fmla="*/ 73 h 78"/>
                  <a:gd name="T2" fmla="*/ 192 w 196"/>
                  <a:gd name="T3" fmla="*/ 78 h 78"/>
                  <a:gd name="T4" fmla="*/ 5 w 196"/>
                  <a:gd name="T5" fmla="*/ 78 h 78"/>
                  <a:gd name="T6" fmla="*/ 0 w 196"/>
                  <a:gd name="T7" fmla="*/ 73 h 78"/>
                  <a:gd name="T8" fmla="*/ 0 w 196"/>
                  <a:gd name="T9" fmla="*/ 5 h 78"/>
                  <a:gd name="T10" fmla="*/ 5 w 196"/>
                  <a:gd name="T11" fmla="*/ 0 h 78"/>
                  <a:gd name="T12" fmla="*/ 191 w 196"/>
                  <a:gd name="T13" fmla="*/ 0 h 78"/>
                  <a:gd name="T14" fmla="*/ 196 w 196"/>
                  <a:gd name="T15" fmla="*/ 5 h 78"/>
                  <a:gd name="T16" fmla="*/ 196 w 196"/>
                  <a:gd name="T17"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78">
                    <a:moveTo>
                      <a:pt x="196" y="73"/>
                    </a:moveTo>
                    <a:cubicBezTo>
                      <a:pt x="196" y="75"/>
                      <a:pt x="194" y="78"/>
                      <a:pt x="192" y="78"/>
                    </a:cubicBezTo>
                    <a:cubicBezTo>
                      <a:pt x="5" y="78"/>
                      <a:pt x="5" y="78"/>
                      <a:pt x="5" y="78"/>
                    </a:cubicBezTo>
                    <a:cubicBezTo>
                      <a:pt x="2" y="78"/>
                      <a:pt x="0" y="75"/>
                      <a:pt x="0" y="73"/>
                    </a:cubicBezTo>
                    <a:cubicBezTo>
                      <a:pt x="0" y="5"/>
                      <a:pt x="0" y="5"/>
                      <a:pt x="0" y="5"/>
                    </a:cubicBezTo>
                    <a:cubicBezTo>
                      <a:pt x="0" y="2"/>
                      <a:pt x="2" y="0"/>
                      <a:pt x="5" y="0"/>
                    </a:cubicBezTo>
                    <a:cubicBezTo>
                      <a:pt x="191" y="0"/>
                      <a:pt x="191" y="0"/>
                      <a:pt x="191" y="0"/>
                    </a:cubicBezTo>
                    <a:cubicBezTo>
                      <a:pt x="194" y="0"/>
                      <a:pt x="196" y="2"/>
                      <a:pt x="196" y="5"/>
                    </a:cubicBezTo>
                    <a:lnTo>
                      <a:pt x="196" y="73"/>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367"/>
              <p:cNvSpPr>
                <a:spLocks/>
              </p:cNvSpPr>
              <p:nvPr/>
            </p:nvSpPr>
            <p:spPr bwMode="auto">
              <a:xfrm>
                <a:off x="8044127" y="6159713"/>
                <a:ext cx="150065" cy="163554"/>
              </a:xfrm>
              <a:custGeom>
                <a:avLst/>
                <a:gdLst>
                  <a:gd name="T0" fmla="*/ 82 w 82"/>
                  <a:gd name="T1" fmla="*/ 84 h 89"/>
                  <a:gd name="T2" fmla="*/ 77 w 82"/>
                  <a:gd name="T3" fmla="*/ 89 h 89"/>
                  <a:gd name="T4" fmla="*/ 5 w 82"/>
                  <a:gd name="T5" fmla="*/ 89 h 89"/>
                  <a:gd name="T6" fmla="*/ 0 w 82"/>
                  <a:gd name="T7" fmla="*/ 84 h 89"/>
                  <a:gd name="T8" fmla="*/ 0 w 82"/>
                  <a:gd name="T9" fmla="*/ 5 h 89"/>
                  <a:gd name="T10" fmla="*/ 5 w 82"/>
                  <a:gd name="T11" fmla="*/ 0 h 89"/>
                  <a:gd name="T12" fmla="*/ 77 w 82"/>
                  <a:gd name="T13" fmla="*/ 0 h 89"/>
                  <a:gd name="T14" fmla="*/ 82 w 82"/>
                  <a:gd name="T15" fmla="*/ 5 h 89"/>
                  <a:gd name="T16" fmla="*/ 82 w 82"/>
                  <a:gd name="T17"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9">
                    <a:moveTo>
                      <a:pt x="82" y="84"/>
                    </a:moveTo>
                    <a:cubicBezTo>
                      <a:pt x="82" y="87"/>
                      <a:pt x="79" y="89"/>
                      <a:pt x="77" y="89"/>
                    </a:cubicBezTo>
                    <a:cubicBezTo>
                      <a:pt x="5" y="89"/>
                      <a:pt x="5" y="89"/>
                      <a:pt x="5" y="89"/>
                    </a:cubicBezTo>
                    <a:cubicBezTo>
                      <a:pt x="3" y="89"/>
                      <a:pt x="0" y="87"/>
                      <a:pt x="0" y="84"/>
                    </a:cubicBezTo>
                    <a:cubicBezTo>
                      <a:pt x="0" y="5"/>
                      <a:pt x="0" y="5"/>
                      <a:pt x="0" y="5"/>
                    </a:cubicBezTo>
                    <a:cubicBezTo>
                      <a:pt x="0" y="2"/>
                      <a:pt x="3" y="0"/>
                      <a:pt x="5" y="0"/>
                    </a:cubicBezTo>
                    <a:cubicBezTo>
                      <a:pt x="77" y="0"/>
                      <a:pt x="77" y="0"/>
                      <a:pt x="77" y="0"/>
                    </a:cubicBezTo>
                    <a:cubicBezTo>
                      <a:pt x="79" y="0"/>
                      <a:pt x="82" y="2"/>
                      <a:pt x="82" y="5"/>
                    </a:cubicBezTo>
                    <a:lnTo>
                      <a:pt x="82" y="84"/>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68"/>
              <p:cNvSpPr>
                <a:spLocks/>
              </p:cNvSpPr>
              <p:nvPr/>
            </p:nvSpPr>
            <p:spPr bwMode="auto">
              <a:xfrm>
                <a:off x="8212740" y="6159713"/>
                <a:ext cx="148379" cy="163554"/>
              </a:xfrm>
              <a:custGeom>
                <a:avLst/>
                <a:gdLst>
                  <a:gd name="T0" fmla="*/ 81 w 81"/>
                  <a:gd name="T1" fmla="*/ 84 h 89"/>
                  <a:gd name="T2" fmla="*/ 76 w 81"/>
                  <a:gd name="T3" fmla="*/ 89 h 89"/>
                  <a:gd name="T4" fmla="*/ 5 w 81"/>
                  <a:gd name="T5" fmla="*/ 89 h 89"/>
                  <a:gd name="T6" fmla="*/ 0 w 81"/>
                  <a:gd name="T7" fmla="*/ 84 h 89"/>
                  <a:gd name="T8" fmla="*/ 0 w 81"/>
                  <a:gd name="T9" fmla="*/ 5 h 89"/>
                  <a:gd name="T10" fmla="*/ 5 w 81"/>
                  <a:gd name="T11" fmla="*/ 0 h 89"/>
                  <a:gd name="T12" fmla="*/ 76 w 81"/>
                  <a:gd name="T13" fmla="*/ 0 h 89"/>
                  <a:gd name="T14" fmla="*/ 81 w 81"/>
                  <a:gd name="T15" fmla="*/ 5 h 89"/>
                  <a:gd name="T16" fmla="*/ 81 w 81"/>
                  <a:gd name="T17"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89">
                    <a:moveTo>
                      <a:pt x="81" y="84"/>
                    </a:moveTo>
                    <a:cubicBezTo>
                      <a:pt x="81" y="87"/>
                      <a:pt x="79" y="89"/>
                      <a:pt x="76" y="89"/>
                    </a:cubicBezTo>
                    <a:cubicBezTo>
                      <a:pt x="5" y="89"/>
                      <a:pt x="5" y="89"/>
                      <a:pt x="5" y="89"/>
                    </a:cubicBezTo>
                    <a:cubicBezTo>
                      <a:pt x="2" y="89"/>
                      <a:pt x="0" y="87"/>
                      <a:pt x="0" y="84"/>
                    </a:cubicBezTo>
                    <a:cubicBezTo>
                      <a:pt x="0" y="5"/>
                      <a:pt x="0" y="5"/>
                      <a:pt x="0" y="5"/>
                    </a:cubicBezTo>
                    <a:cubicBezTo>
                      <a:pt x="0" y="2"/>
                      <a:pt x="2" y="0"/>
                      <a:pt x="5" y="0"/>
                    </a:cubicBezTo>
                    <a:cubicBezTo>
                      <a:pt x="76" y="0"/>
                      <a:pt x="76" y="0"/>
                      <a:pt x="76" y="0"/>
                    </a:cubicBezTo>
                    <a:cubicBezTo>
                      <a:pt x="79" y="0"/>
                      <a:pt x="81" y="2"/>
                      <a:pt x="81" y="5"/>
                    </a:cubicBezTo>
                    <a:lnTo>
                      <a:pt x="81" y="84"/>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69"/>
              <p:cNvSpPr>
                <a:spLocks/>
              </p:cNvSpPr>
              <p:nvPr/>
            </p:nvSpPr>
            <p:spPr bwMode="auto">
              <a:xfrm>
                <a:off x="8381352" y="6159713"/>
                <a:ext cx="148379" cy="163554"/>
              </a:xfrm>
              <a:custGeom>
                <a:avLst/>
                <a:gdLst>
                  <a:gd name="T0" fmla="*/ 81 w 81"/>
                  <a:gd name="T1" fmla="*/ 84 h 89"/>
                  <a:gd name="T2" fmla="*/ 76 w 81"/>
                  <a:gd name="T3" fmla="*/ 89 h 89"/>
                  <a:gd name="T4" fmla="*/ 5 w 81"/>
                  <a:gd name="T5" fmla="*/ 89 h 89"/>
                  <a:gd name="T6" fmla="*/ 0 w 81"/>
                  <a:gd name="T7" fmla="*/ 84 h 89"/>
                  <a:gd name="T8" fmla="*/ 0 w 81"/>
                  <a:gd name="T9" fmla="*/ 5 h 89"/>
                  <a:gd name="T10" fmla="*/ 5 w 81"/>
                  <a:gd name="T11" fmla="*/ 0 h 89"/>
                  <a:gd name="T12" fmla="*/ 76 w 81"/>
                  <a:gd name="T13" fmla="*/ 0 h 89"/>
                  <a:gd name="T14" fmla="*/ 81 w 81"/>
                  <a:gd name="T15" fmla="*/ 5 h 89"/>
                  <a:gd name="T16" fmla="*/ 81 w 81"/>
                  <a:gd name="T17"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89">
                    <a:moveTo>
                      <a:pt x="81" y="84"/>
                    </a:moveTo>
                    <a:cubicBezTo>
                      <a:pt x="81" y="87"/>
                      <a:pt x="79" y="89"/>
                      <a:pt x="76" y="89"/>
                    </a:cubicBezTo>
                    <a:cubicBezTo>
                      <a:pt x="5" y="89"/>
                      <a:pt x="5" y="89"/>
                      <a:pt x="5" y="89"/>
                    </a:cubicBezTo>
                    <a:cubicBezTo>
                      <a:pt x="2" y="89"/>
                      <a:pt x="0" y="87"/>
                      <a:pt x="0" y="84"/>
                    </a:cubicBezTo>
                    <a:cubicBezTo>
                      <a:pt x="0" y="5"/>
                      <a:pt x="0" y="5"/>
                      <a:pt x="0" y="5"/>
                    </a:cubicBezTo>
                    <a:cubicBezTo>
                      <a:pt x="0" y="2"/>
                      <a:pt x="2" y="0"/>
                      <a:pt x="5" y="0"/>
                    </a:cubicBezTo>
                    <a:cubicBezTo>
                      <a:pt x="76" y="0"/>
                      <a:pt x="76" y="0"/>
                      <a:pt x="76" y="0"/>
                    </a:cubicBezTo>
                    <a:cubicBezTo>
                      <a:pt x="79" y="0"/>
                      <a:pt x="81" y="2"/>
                      <a:pt x="81" y="5"/>
                    </a:cubicBezTo>
                    <a:lnTo>
                      <a:pt x="81" y="84"/>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370"/>
              <p:cNvSpPr>
                <a:spLocks/>
              </p:cNvSpPr>
              <p:nvPr/>
            </p:nvSpPr>
            <p:spPr bwMode="auto">
              <a:xfrm>
                <a:off x="8548279" y="6159713"/>
                <a:ext cx="192219" cy="163554"/>
              </a:xfrm>
              <a:custGeom>
                <a:avLst/>
                <a:gdLst>
                  <a:gd name="T0" fmla="*/ 105 w 105"/>
                  <a:gd name="T1" fmla="*/ 84 h 89"/>
                  <a:gd name="T2" fmla="*/ 99 w 105"/>
                  <a:gd name="T3" fmla="*/ 89 h 89"/>
                  <a:gd name="T4" fmla="*/ 7 w 105"/>
                  <a:gd name="T5" fmla="*/ 89 h 89"/>
                  <a:gd name="T6" fmla="*/ 0 w 105"/>
                  <a:gd name="T7" fmla="*/ 84 h 89"/>
                  <a:gd name="T8" fmla="*/ 0 w 105"/>
                  <a:gd name="T9" fmla="*/ 5 h 89"/>
                  <a:gd name="T10" fmla="*/ 7 w 105"/>
                  <a:gd name="T11" fmla="*/ 0 h 89"/>
                  <a:gd name="T12" fmla="*/ 99 w 105"/>
                  <a:gd name="T13" fmla="*/ 0 h 89"/>
                  <a:gd name="T14" fmla="*/ 105 w 105"/>
                  <a:gd name="T15" fmla="*/ 5 h 89"/>
                  <a:gd name="T16" fmla="*/ 105 w 105"/>
                  <a:gd name="T17"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89">
                    <a:moveTo>
                      <a:pt x="105" y="84"/>
                    </a:moveTo>
                    <a:cubicBezTo>
                      <a:pt x="105" y="87"/>
                      <a:pt x="102" y="89"/>
                      <a:pt x="99" y="89"/>
                    </a:cubicBezTo>
                    <a:cubicBezTo>
                      <a:pt x="7" y="89"/>
                      <a:pt x="7" y="89"/>
                      <a:pt x="7" y="89"/>
                    </a:cubicBezTo>
                    <a:cubicBezTo>
                      <a:pt x="3" y="89"/>
                      <a:pt x="0" y="87"/>
                      <a:pt x="0" y="84"/>
                    </a:cubicBezTo>
                    <a:cubicBezTo>
                      <a:pt x="0" y="5"/>
                      <a:pt x="0" y="5"/>
                      <a:pt x="0" y="5"/>
                    </a:cubicBezTo>
                    <a:cubicBezTo>
                      <a:pt x="0" y="2"/>
                      <a:pt x="3" y="0"/>
                      <a:pt x="7" y="0"/>
                    </a:cubicBezTo>
                    <a:cubicBezTo>
                      <a:pt x="99" y="0"/>
                      <a:pt x="99" y="0"/>
                      <a:pt x="99" y="0"/>
                    </a:cubicBezTo>
                    <a:cubicBezTo>
                      <a:pt x="102" y="0"/>
                      <a:pt x="105" y="2"/>
                      <a:pt x="105" y="5"/>
                    </a:cubicBezTo>
                    <a:lnTo>
                      <a:pt x="105" y="84"/>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371"/>
              <p:cNvSpPr>
                <a:spLocks/>
              </p:cNvSpPr>
              <p:nvPr/>
            </p:nvSpPr>
            <p:spPr bwMode="auto">
              <a:xfrm>
                <a:off x="8760731" y="6159713"/>
                <a:ext cx="826203" cy="163554"/>
              </a:xfrm>
              <a:custGeom>
                <a:avLst/>
                <a:gdLst>
                  <a:gd name="T0" fmla="*/ 452 w 452"/>
                  <a:gd name="T1" fmla="*/ 84 h 89"/>
                  <a:gd name="T2" fmla="*/ 447 w 452"/>
                  <a:gd name="T3" fmla="*/ 89 h 89"/>
                  <a:gd name="T4" fmla="*/ 5 w 452"/>
                  <a:gd name="T5" fmla="*/ 89 h 89"/>
                  <a:gd name="T6" fmla="*/ 0 w 452"/>
                  <a:gd name="T7" fmla="*/ 84 h 89"/>
                  <a:gd name="T8" fmla="*/ 0 w 452"/>
                  <a:gd name="T9" fmla="*/ 5 h 89"/>
                  <a:gd name="T10" fmla="*/ 5 w 452"/>
                  <a:gd name="T11" fmla="*/ 0 h 89"/>
                  <a:gd name="T12" fmla="*/ 447 w 452"/>
                  <a:gd name="T13" fmla="*/ 0 h 89"/>
                  <a:gd name="T14" fmla="*/ 452 w 452"/>
                  <a:gd name="T15" fmla="*/ 5 h 89"/>
                  <a:gd name="T16" fmla="*/ 452 w 452"/>
                  <a:gd name="T17"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89">
                    <a:moveTo>
                      <a:pt x="452" y="84"/>
                    </a:moveTo>
                    <a:cubicBezTo>
                      <a:pt x="452" y="87"/>
                      <a:pt x="449" y="89"/>
                      <a:pt x="447" y="89"/>
                    </a:cubicBezTo>
                    <a:cubicBezTo>
                      <a:pt x="5" y="89"/>
                      <a:pt x="5" y="89"/>
                      <a:pt x="5" y="89"/>
                    </a:cubicBezTo>
                    <a:cubicBezTo>
                      <a:pt x="2" y="89"/>
                      <a:pt x="0" y="87"/>
                      <a:pt x="0" y="84"/>
                    </a:cubicBezTo>
                    <a:cubicBezTo>
                      <a:pt x="0" y="5"/>
                      <a:pt x="0" y="5"/>
                      <a:pt x="0" y="5"/>
                    </a:cubicBezTo>
                    <a:cubicBezTo>
                      <a:pt x="0" y="2"/>
                      <a:pt x="2" y="0"/>
                      <a:pt x="5" y="0"/>
                    </a:cubicBezTo>
                    <a:cubicBezTo>
                      <a:pt x="447" y="0"/>
                      <a:pt x="447" y="0"/>
                      <a:pt x="447" y="0"/>
                    </a:cubicBezTo>
                    <a:cubicBezTo>
                      <a:pt x="449" y="0"/>
                      <a:pt x="452" y="2"/>
                      <a:pt x="452" y="5"/>
                    </a:cubicBezTo>
                    <a:lnTo>
                      <a:pt x="452" y="84"/>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372"/>
              <p:cNvSpPr>
                <a:spLocks/>
              </p:cNvSpPr>
              <p:nvPr/>
            </p:nvSpPr>
            <p:spPr bwMode="auto">
              <a:xfrm>
                <a:off x="9602109" y="6159713"/>
                <a:ext cx="190532" cy="163554"/>
              </a:xfrm>
              <a:custGeom>
                <a:avLst/>
                <a:gdLst>
                  <a:gd name="T0" fmla="*/ 104 w 104"/>
                  <a:gd name="T1" fmla="*/ 84 h 89"/>
                  <a:gd name="T2" fmla="*/ 100 w 104"/>
                  <a:gd name="T3" fmla="*/ 89 h 89"/>
                  <a:gd name="T4" fmla="*/ 5 w 104"/>
                  <a:gd name="T5" fmla="*/ 89 h 89"/>
                  <a:gd name="T6" fmla="*/ 0 w 104"/>
                  <a:gd name="T7" fmla="*/ 84 h 89"/>
                  <a:gd name="T8" fmla="*/ 0 w 104"/>
                  <a:gd name="T9" fmla="*/ 5 h 89"/>
                  <a:gd name="T10" fmla="*/ 5 w 104"/>
                  <a:gd name="T11" fmla="*/ 0 h 89"/>
                  <a:gd name="T12" fmla="*/ 100 w 104"/>
                  <a:gd name="T13" fmla="*/ 0 h 89"/>
                  <a:gd name="T14" fmla="*/ 104 w 104"/>
                  <a:gd name="T15" fmla="*/ 5 h 89"/>
                  <a:gd name="T16" fmla="*/ 104 w 104"/>
                  <a:gd name="T17"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89">
                    <a:moveTo>
                      <a:pt x="104" y="84"/>
                    </a:moveTo>
                    <a:cubicBezTo>
                      <a:pt x="104" y="87"/>
                      <a:pt x="102" y="89"/>
                      <a:pt x="100" y="89"/>
                    </a:cubicBezTo>
                    <a:cubicBezTo>
                      <a:pt x="5" y="89"/>
                      <a:pt x="5" y="89"/>
                      <a:pt x="5" y="89"/>
                    </a:cubicBezTo>
                    <a:cubicBezTo>
                      <a:pt x="2" y="89"/>
                      <a:pt x="0" y="87"/>
                      <a:pt x="0" y="84"/>
                    </a:cubicBezTo>
                    <a:cubicBezTo>
                      <a:pt x="0" y="5"/>
                      <a:pt x="0" y="5"/>
                      <a:pt x="0" y="5"/>
                    </a:cubicBezTo>
                    <a:cubicBezTo>
                      <a:pt x="0" y="2"/>
                      <a:pt x="2" y="0"/>
                      <a:pt x="5" y="0"/>
                    </a:cubicBezTo>
                    <a:cubicBezTo>
                      <a:pt x="100" y="0"/>
                      <a:pt x="100" y="0"/>
                      <a:pt x="100" y="0"/>
                    </a:cubicBezTo>
                    <a:cubicBezTo>
                      <a:pt x="102" y="0"/>
                      <a:pt x="104" y="2"/>
                      <a:pt x="104" y="5"/>
                    </a:cubicBezTo>
                    <a:lnTo>
                      <a:pt x="104" y="84"/>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373"/>
              <p:cNvSpPr>
                <a:spLocks/>
              </p:cNvSpPr>
              <p:nvPr/>
            </p:nvSpPr>
            <p:spPr bwMode="auto">
              <a:xfrm>
                <a:off x="9814561" y="6159713"/>
                <a:ext cx="148379" cy="163554"/>
              </a:xfrm>
              <a:custGeom>
                <a:avLst/>
                <a:gdLst>
                  <a:gd name="T0" fmla="*/ 81 w 81"/>
                  <a:gd name="T1" fmla="*/ 84 h 89"/>
                  <a:gd name="T2" fmla="*/ 76 w 81"/>
                  <a:gd name="T3" fmla="*/ 89 h 89"/>
                  <a:gd name="T4" fmla="*/ 5 w 81"/>
                  <a:gd name="T5" fmla="*/ 89 h 89"/>
                  <a:gd name="T6" fmla="*/ 0 w 81"/>
                  <a:gd name="T7" fmla="*/ 84 h 89"/>
                  <a:gd name="T8" fmla="*/ 0 w 81"/>
                  <a:gd name="T9" fmla="*/ 5 h 89"/>
                  <a:gd name="T10" fmla="*/ 5 w 81"/>
                  <a:gd name="T11" fmla="*/ 0 h 89"/>
                  <a:gd name="T12" fmla="*/ 76 w 81"/>
                  <a:gd name="T13" fmla="*/ 0 h 89"/>
                  <a:gd name="T14" fmla="*/ 81 w 81"/>
                  <a:gd name="T15" fmla="*/ 5 h 89"/>
                  <a:gd name="T16" fmla="*/ 81 w 81"/>
                  <a:gd name="T17" fmla="*/ 8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89">
                    <a:moveTo>
                      <a:pt x="81" y="84"/>
                    </a:moveTo>
                    <a:cubicBezTo>
                      <a:pt x="81" y="87"/>
                      <a:pt x="79" y="89"/>
                      <a:pt x="76" y="89"/>
                    </a:cubicBezTo>
                    <a:cubicBezTo>
                      <a:pt x="5" y="89"/>
                      <a:pt x="5" y="89"/>
                      <a:pt x="5" y="89"/>
                    </a:cubicBezTo>
                    <a:cubicBezTo>
                      <a:pt x="2" y="89"/>
                      <a:pt x="0" y="87"/>
                      <a:pt x="0" y="84"/>
                    </a:cubicBezTo>
                    <a:cubicBezTo>
                      <a:pt x="0" y="5"/>
                      <a:pt x="0" y="5"/>
                      <a:pt x="0" y="5"/>
                    </a:cubicBezTo>
                    <a:cubicBezTo>
                      <a:pt x="0" y="2"/>
                      <a:pt x="2" y="0"/>
                      <a:pt x="5" y="0"/>
                    </a:cubicBezTo>
                    <a:cubicBezTo>
                      <a:pt x="76" y="0"/>
                      <a:pt x="76" y="0"/>
                      <a:pt x="76" y="0"/>
                    </a:cubicBezTo>
                    <a:cubicBezTo>
                      <a:pt x="79" y="0"/>
                      <a:pt x="81" y="2"/>
                      <a:pt x="81" y="5"/>
                    </a:cubicBezTo>
                    <a:lnTo>
                      <a:pt x="81" y="84"/>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374"/>
              <p:cNvSpPr>
                <a:spLocks/>
              </p:cNvSpPr>
              <p:nvPr/>
            </p:nvSpPr>
            <p:spPr bwMode="auto">
              <a:xfrm>
                <a:off x="9984860" y="6242334"/>
                <a:ext cx="146693" cy="80934"/>
              </a:xfrm>
              <a:custGeom>
                <a:avLst/>
                <a:gdLst>
                  <a:gd name="T0" fmla="*/ 80 w 80"/>
                  <a:gd name="T1" fmla="*/ 39 h 44"/>
                  <a:gd name="T2" fmla="*/ 75 w 80"/>
                  <a:gd name="T3" fmla="*/ 44 h 44"/>
                  <a:gd name="T4" fmla="*/ 5 w 80"/>
                  <a:gd name="T5" fmla="*/ 44 h 44"/>
                  <a:gd name="T6" fmla="*/ 0 w 80"/>
                  <a:gd name="T7" fmla="*/ 39 h 44"/>
                  <a:gd name="T8" fmla="*/ 0 w 80"/>
                  <a:gd name="T9" fmla="*/ 4 h 44"/>
                  <a:gd name="T10" fmla="*/ 5 w 80"/>
                  <a:gd name="T11" fmla="*/ 0 h 44"/>
                  <a:gd name="T12" fmla="*/ 75 w 80"/>
                  <a:gd name="T13" fmla="*/ 0 h 44"/>
                  <a:gd name="T14" fmla="*/ 80 w 80"/>
                  <a:gd name="T15" fmla="*/ 4 h 44"/>
                  <a:gd name="T16" fmla="*/ 80 w 80"/>
                  <a:gd name="T17"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4">
                    <a:moveTo>
                      <a:pt x="80" y="39"/>
                    </a:moveTo>
                    <a:cubicBezTo>
                      <a:pt x="80" y="42"/>
                      <a:pt x="78" y="44"/>
                      <a:pt x="75" y="44"/>
                    </a:cubicBezTo>
                    <a:cubicBezTo>
                      <a:pt x="5" y="44"/>
                      <a:pt x="5" y="44"/>
                      <a:pt x="5" y="44"/>
                    </a:cubicBezTo>
                    <a:cubicBezTo>
                      <a:pt x="2" y="44"/>
                      <a:pt x="0" y="42"/>
                      <a:pt x="0" y="39"/>
                    </a:cubicBezTo>
                    <a:cubicBezTo>
                      <a:pt x="0" y="4"/>
                      <a:pt x="0" y="4"/>
                      <a:pt x="0" y="4"/>
                    </a:cubicBezTo>
                    <a:cubicBezTo>
                      <a:pt x="0" y="2"/>
                      <a:pt x="2" y="0"/>
                      <a:pt x="5" y="0"/>
                    </a:cubicBezTo>
                    <a:cubicBezTo>
                      <a:pt x="75" y="0"/>
                      <a:pt x="75" y="0"/>
                      <a:pt x="75" y="0"/>
                    </a:cubicBezTo>
                    <a:cubicBezTo>
                      <a:pt x="78" y="0"/>
                      <a:pt x="80" y="2"/>
                      <a:pt x="80" y="4"/>
                    </a:cubicBezTo>
                    <a:lnTo>
                      <a:pt x="80" y="3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375"/>
              <p:cNvSpPr>
                <a:spLocks/>
              </p:cNvSpPr>
              <p:nvPr/>
            </p:nvSpPr>
            <p:spPr bwMode="auto">
              <a:xfrm>
                <a:off x="10153473" y="6242334"/>
                <a:ext cx="146693" cy="80934"/>
              </a:xfrm>
              <a:custGeom>
                <a:avLst/>
                <a:gdLst>
                  <a:gd name="T0" fmla="*/ 80 w 80"/>
                  <a:gd name="T1" fmla="*/ 39 h 44"/>
                  <a:gd name="T2" fmla="*/ 75 w 80"/>
                  <a:gd name="T3" fmla="*/ 44 h 44"/>
                  <a:gd name="T4" fmla="*/ 5 w 80"/>
                  <a:gd name="T5" fmla="*/ 44 h 44"/>
                  <a:gd name="T6" fmla="*/ 0 w 80"/>
                  <a:gd name="T7" fmla="*/ 39 h 44"/>
                  <a:gd name="T8" fmla="*/ 0 w 80"/>
                  <a:gd name="T9" fmla="*/ 4 h 44"/>
                  <a:gd name="T10" fmla="*/ 5 w 80"/>
                  <a:gd name="T11" fmla="*/ 0 h 44"/>
                  <a:gd name="T12" fmla="*/ 75 w 80"/>
                  <a:gd name="T13" fmla="*/ 0 h 44"/>
                  <a:gd name="T14" fmla="*/ 80 w 80"/>
                  <a:gd name="T15" fmla="*/ 4 h 44"/>
                  <a:gd name="T16" fmla="*/ 80 w 80"/>
                  <a:gd name="T17"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4">
                    <a:moveTo>
                      <a:pt x="80" y="39"/>
                    </a:moveTo>
                    <a:cubicBezTo>
                      <a:pt x="80" y="42"/>
                      <a:pt x="78" y="44"/>
                      <a:pt x="75" y="44"/>
                    </a:cubicBezTo>
                    <a:cubicBezTo>
                      <a:pt x="5" y="44"/>
                      <a:pt x="5" y="44"/>
                      <a:pt x="5" y="44"/>
                    </a:cubicBezTo>
                    <a:cubicBezTo>
                      <a:pt x="2" y="44"/>
                      <a:pt x="0" y="42"/>
                      <a:pt x="0" y="39"/>
                    </a:cubicBezTo>
                    <a:cubicBezTo>
                      <a:pt x="0" y="4"/>
                      <a:pt x="0" y="4"/>
                      <a:pt x="0" y="4"/>
                    </a:cubicBezTo>
                    <a:cubicBezTo>
                      <a:pt x="0" y="2"/>
                      <a:pt x="2" y="0"/>
                      <a:pt x="5" y="0"/>
                    </a:cubicBezTo>
                    <a:cubicBezTo>
                      <a:pt x="75" y="0"/>
                      <a:pt x="75" y="0"/>
                      <a:pt x="75" y="0"/>
                    </a:cubicBezTo>
                    <a:cubicBezTo>
                      <a:pt x="78" y="0"/>
                      <a:pt x="80" y="2"/>
                      <a:pt x="80" y="4"/>
                    </a:cubicBezTo>
                    <a:lnTo>
                      <a:pt x="80" y="3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376"/>
              <p:cNvSpPr>
                <a:spLocks/>
              </p:cNvSpPr>
              <p:nvPr/>
            </p:nvSpPr>
            <p:spPr bwMode="auto">
              <a:xfrm>
                <a:off x="10153473" y="6159713"/>
                <a:ext cx="146693" cy="82620"/>
              </a:xfrm>
              <a:custGeom>
                <a:avLst/>
                <a:gdLst>
                  <a:gd name="T0" fmla="*/ 80 w 80"/>
                  <a:gd name="T1" fmla="*/ 40 h 45"/>
                  <a:gd name="T2" fmla="*/ 75 w 80"/>
                  <a:gd name="T3" fmla="*/ 45 h 45"/>
                  <a:gd name="T4" fmla="*/ 5 w 80"/>
                  <a:gd name="T5" fmla="*/ 45 h 45"/>
                  <a:gd name="T6" fmla="*/ 0 w 80"/>
                  <a:gd name="T7" fmla="*/ 40 h 45"/>
                  <a:gd name="T8" fmla="*/ 0 w 80"/>
                  <a:gd name="T9" fmla="*/ 5 h 45"/>
                  <a:gd name="T10" fmla="*/ 5 w 80"/>
                  <a:gd name="T11" fmla="*/ 0 h 45"/>
                  <a:gd name="T12" fmla="*/ 75 w 80"/>
                  <a:gd name="T13" fmla="*/ 0 h 45"/>
                  <a:gd name="T14" fmla="*/ 80 w 80"/>
                  <a:gd name="T15" fmla="*/ 5 h 45"/>
                  <a:gd name="T16" fmla="*/ 80 w 80"/>
                  <a:gd name="T17"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5">
                    <a:moveTo>
                      <a:pt x="80" y="40"/>
                    </a:moveTo>
                    <a:cubicBezTo>
                      <a:pt x="80" y="42"/>
                      <a:pt x="78" y="45"/>
                      <a:pt x="75" y="45"/>
                    </a:cubicBezTo>
                    <a:cubicBezTo>
                      <a:pt x="5" y="45"/>
                      <a:pt x="5" y="45"/>
                      <a:pt x="5" y="45"/>
                    </a:cubicBezTo>
                    <a:cubicBezTo>
                      <a:pt x="2" y="45"/>
                      <a:pt x="0" y="42"/>
                      <a:pt x="0" y="40"/>
                    </a:cubicBezTo>
                    <a:cubicBezTo>
                      <a:pt x="0" y="5"/>
                      <a:pt x="0" y="5"/>
                      <a:pt x="0" y="5"/>
                    </a:cubicBezTo>
                    <a:cubicBezTo>
                      <a:pt x="0" y="2"/>
                      <a:pt x="2" y="0"/>
                      <a:pt x="5" y="0"/>
                    </a:cubicBezTo>
                    <a:cubicBezTo>
                      <a:pt x="75" y="0"/>
                      <a:pt x="75" y="0"/>
                      <a:pt x="75" y="0"/>
                    </a:cubicBezTo>
                    <a:cubicBezTo>
                      <a:pt x="78" y="0"/>
                      <a:pt x="80" y="2"/>
                      <a:pt x="80" y="5"/>
                    </a:cubicBezTo>
                    <a:lnTo>
                      <a:pt x="80" y="40"/>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377"/>
              <p:cNvSpPr>
                <a:spLocks/>
              </p:cNvSpPr>
              <p:nvPr/>
            </p:nvSpPr>
            <p:spPr bwMode="auto">
              <a:xfrm>
                <a:off x="10320399" y="6242334"/>
                <a:ext cx="145007" cy="80934"/>
              </a:xfrm>
              <a:custGeom>
                <a:avLst/>
                <a:gdLst>
                  <a:gd name="T0" fmla="*/ 80 w 80"/>
                  <a:gd name="T1" fmla="*/ 39 h 44"/>
                  <a:gd name="T2" fmla="*/ 76 w 80"/>
                  <a:gd name="T3" fmla="*/ 44 h 44"/>
                  <a:gd name="T4" fmla="*/ 5 w 80"/>
                  <a:gd name="T5" fmla="*/ 44 h 44"/>
                  <a:gd name="T6" fmla="*/ 0 w 80"/>
                  <a:gd name="T7" fmla="*/ 39 h 44"/>
                  <a:gd name="T8" fmla="*/ 0 w 80"/>
                  <a:gd name="T9" fmla="*/ 4 h 44"/>
                  <a:gd name="T10" fmla="*/ 5 w 80"/>
                  <a:gd name="T11" fmla="*/ 0 h 44"/>
                  <a:gd name="T12" fmla="*/ 76 w 80"/>
                  <a:gd name="T13" fmla="*/ 0 h 44"/>
                  <a:gd name="T14" fmla="*/ 80 w 80"/>
                  <a:gd name="T15" fmla="*/ 4 h 44"/>
                  <a:gd name="T16" fmla="*/ 80 w 80"/>
                  <a:gd name="T17"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4">
                    <a:moveTo>
                      <a:pt x="80" y="39"/>
                    </a:moveTo>
                    <a:cubicBezTo>
                      <a:pt x="80" y="42"/>
                      <a:pt x="78" y="44"/>
                      <a:pt x="76" y="44"/>
                    </a:cubicBezTo>
                    <a:cubicBezTo>
                      <a:pt x="5" y="44"/>
                      <a:pt x="5" y="44"/>
                      <a:pt x="5" y="44"/>
                    </a:cubicBezTo>
                    <a:cubicBezTo>
                      <a:pt x="3" y="44"/>
                      <a:pt x="0" y="42"/>
                      <a:pt x="0" y="39"/>
                    </a:cubicBezTo>
                    <a:cubicBezTo>
                      <a:pt x="0" y="4"/>
                      <a:pt x="0" y="4"/>
                      <a:pt x="0" y="4"/>
                    </a:cubicBezTo>
                    <a:cubicBezTo>
                      <a:pt x="0" y="2"/>
                      <a:pt x="3" y="0"/>
                      <a:pt x="5" y="0"/>
                    </a:cubicBezTo>
                    <a:cubicBezTo>
                      <a:pt x="76" y="0"/>
                      <a:pt x="76" y="0"/>
                      <a:pt x="76" y="0"/>
                    </a:cubicBezTo>
                    <a:cubicBezTo>
                      <a:pt x="78" y="0"/>
                      <a:pt x="80" y="2"/>
                      <a:pt x="80" y="4"/>
                    </a:cubicBezTo>
                    <a:lnTo>
                      <a:pt x="80" y="39"/>
                    </a:lnTo>
                    <a:close/>
                  </a:path>
                </a:pathLst>
              </a:custGeom>
              <a:solidFill>
                <a:srgbClr val="F0F0F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378"/>
              <p:cNvSpPr>
                <a:spLocks/>
              </p:cNvSpPr>
              <p:nvPr/>
            </p:nvSpPr>
            <p:spPr bwMode="auto">
              <a:xfrm>
                <a:off x="8244776" y="5599919"/>
                <a:ext cx="753699" cy="1237618"/>
              </a:xfrm>
              <a:custGeom>
                <a:avLst/>
                <a:gdLst>
                  <a:gd name="T0" fmla="*/ 325 w 412"/>
                  <a:gd name="T1" fmla="*/ 285 h 676"/>
                  <a:gd name="T2" fmla="*/ 379 w 412"/>
                  <a:gd name="T3" fmla="*/ 232 h 676"/>
                  <a:gd name="T4" fmla="*/ 378 w 412"/>
                  <a:gd name="T5" fmla="*/ 362 h 676"/>
                  <a:gd name="T6" fmla="*/ 373 w 412"/>
                  <a:gd name="T7" fmla="*/ 477 h 676"/>
                  <a:gd name="T8" fmla="*/ 266 w 412"/>
                  <a:gd name="T9" fmla="*/ 641 h 676"/>
                  <a:gd name="T10" fmla="*/ 266 w 412"/>
                  <a:gd name="T11" fmla="*/ 655 h 676"/>
                  <a:gd name="T12" fmla="*/ 51 w 412"/>
                  <a:gd name="T13" fmla="*/ 646 h 676"/>
                  <a:gd name="T14" fmla="*/ 54 w 412"/>
                  <a:gd name="T15" fmla="*/ 517 h 676"/>
                  <a:gd name="T16" fmla="*/ 32 w 412"/>
                  <a:gd name="T17" fmla="*/ 367 h 676"/>
                  <a:gd name="T18" fmla="*/ 36 w 412"/>
                  <a:gd name="T19" fmla="*/ 331 h 676"/>
                  <a:gd name="T20" fmla="*/ 5 w 412"/>
                  <a:gd name="T21" fmla="*/ 168 h 676"/>
                  <a:gd name="T22" fmla="*/ 41 w 412"/>
                  <a:gd name="T23" fmla="*/ 128 h 676"/>
                  <a:gd name="T24" fmla="*/ 91 w 412"/>
                  <a:gd name="T25" fmla="*/ 291 h 676"/>
                  <a:gd name="T26" fmla="*/ 90 w 412"/>
                  <a:gd name="T27" fmla="*/ 43 h 676"/>
                  <a:gd name="T28" fmla="*/ 145 w 412"/>
                  <a:gd name="T29" fmla="*/ 35 h 676"/>
                  <a:gd name="T30" fmla="*/ 164 w 412"/>
                  <a:gd name="T31" fmla="*/ 274 h 676"/>
                  <a:gd name="T32" fmla="*/ 167 w 412"/>
                  <a:gd name="T33" fmla="*/ 50 h 676"/>
                  <a:gd name="T34" fmla="*/ 204 w 412"/>
                  <a:gd name="T35" fmla="*/ 0 h 676"/>
                  <a:gd name="T36" fmla="*/ 240 w 412"/>
                  <a:gd name="T37" fmla="*/ 48 h 676"/>
                  <a:gd name="T38" fmla="*/ 242 w 412"/>
                  <a:gd name="T39" fmla="*/ 251 h 676"/>
                  <a:gd name="T40" fmla="*/ 258 w 412"/>
                  <a:gd name="T41" fmla="*/ 69 h 676"/>
                  <a:gd name="T42" fmla="*/ 298 w 412"/>
                  <a:gd name="T43" fmla="*/ 24 h 676"/>
                  <a:gd name="T44" fmla="*/ 335 w 412"/>
                  <a:gd name="T45" fmla="*/ 94 h 676"/>
                  <a:gd name="T46" fmla="*/ 325 w 412"/>
                  <a:gd name="T47" fmla="*/ 285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2" h="676">
                    <a:moveTo>
                      <a:pt x="325" y="285"/>
                    </a:moveTo>
                    <a:cubicBezTo>
                      <a:pt x="325" y="285"/>
                      <a:pt x="345" y="221"/>
                      <a:pt x="379" y="232"/>
                    </a:cubicBezTo>
                    <a:cubicBezTo>
                      <a:pt x="412" y="243"/>
                      <a:pt x="373" y="293"/>
                      <a:pt x="378" y="362"/>
                    </a:cubicBezTo>
                    <a:cubicBezTo>
                      <a:pt x="383" y="431"/>
                      <a:pt x="377" y="465"/>
                      <a:pt x="373" y="477"/>
                    </a:cubicBezTo>
                    <a:cubicBezTo>
                      <a:pt x="368" y="488"/>
                      <a:pt x="273" y="624"/>
                      <a:pt x="266" y="641"/>
                    </a:cubicBezTo>
                    <a:cubicBezTo>
                      <a:pt x="261" y="654"/>
                      <a:pt x="266" y="655"/>
                      <a:pt x="266" y="655"/>
                    </a:cubicBezTo>
                    <a:cubicBezTo>
                      <a:pt x="266" y="655"/>
                      <a:pt x="82" y="676"/>
                      <a:pt x="51" y="646"/>
                    </a:cubicBezTo>
                    <a:cubicBezTo>
                      <a:pt x="51" y="646"/>
                      <a:pt x="65" y="578"/>
                      <a:pt x="54" y="517"/>
                    </a:cubicBezTo>
                    <a:cubicBezTo>
                      <a:pt x="42" y="457"/>
                      <a:pt x="30" y="378"/>
                      <a:pt x="32" y="367"/>
                    </a:cubicBezTo>
                    <a:cubicBezTo>
                      <a:pt x="33" y="363"/>
                      <a:pt x="34" y="349"/>
                      <a:pt x="36" y="331"/>
                    </a:cubicBezTo>
                    <a:cubicBezTo>
                      <a:pt x="38" y="320"/>
                      <a:pt x="8" y="180"/>
                      <a:pt x="5" y="168"/>
                    </a:cubicBezTo>
                    <a:cubicBezTo>
                      <a:pt x="0" y="145"/>
                      <a:pt x="18" y="116"/>
                      <a:pt x="41" y="128"/>
                    </a:cubicBezTo>
                    <a:cubicBezTo>
                      <a:pt x="56" y="137"/>
                      <a:pt x="91" y="291"/>
                      <a:pt x="91" y="291"/>
                    </a:cubicBezTo>
                    <a:cubicBezTo>
                      <a:pt x="91" y="291"/>
                      <a:pt x="79" y="65"/>
                      <a:pt x="90" y="43"/>
                    </a:cubicBezTo>
                    <a:cubicBezTo>
                      <a:pt x="97" y="28"/>
                      <a:pt x="130" y="16"/>
                      <a:pt x="145" y="35"/>
                    </a:cubicBezTo>
                    <a:cubicBezTo>
                      <a:pt x="160" y="55"/>
                      <a:pt x="160" y="272"/>
                      <a:pt x="164" y="274"/>
                    </a:cubicBezTo>
                    <a:cubicBezTo>
                      <a:pt x="164" y="274"/>
                      <a:pt x="168" y="116"/>
                      <a:pt x="167" y="50"/>
                    </a:cubicBezTo>
                    <a:cubicBezTo>
                      <a:pt x="167" y="17"/>
                      <a:pt x="176" y="0"/>
                      <a:pt x="204" y="0"/>
                    </a:cubicBezTo>
                    <a:cubicBezTo>
                      <a:pt x="245" y="4"/>
                      <a:pt x="240" y="48"/>
                      <a:pt x="240" y="48"/>
                    </a:cubicBezTo>
                    <a:cubicBezTo>
                      <a:pt x="243" y="51"/>
                      <a:pt x="238" y="248"/>
                      <a:pt x="242" y="251"/>
                    </a:cubicBezTo>
                    <a:cubicBezTo>
                      <a:pt x="258" y="69"/>
                      <a:pt x="258" y="69"/>
                      <a:pt x="258" y="69"/>
                    </a:cubicBezTo>
                    <a:cubicBezTo>
                      <a:pt x="258" y="69"/>
                      <a:pt x="259" y="21"/>
                      <a:pt x="298" y="24"/>
                    </a:cubicBezTo>
                    <a:cubicBezTo>
                      <a:pt x="337" y="28"/>
                      <a:pt x="339" y="65"/>
                      <a:pt x="335" y="94"/>
                    </a:cubicBezTo>
                    <a:cubicBezTo>
                      <a:pt x="330" y="123"/>
                      <a:pt x="325" y="278"/>
                      <a:pt x="325" y="285"/>
                    </a:cubicBezTo>
                    <a:close/>
                  </a:path>
                </a:pathLst>
              </a:custGeom>
              <a:solidFill>
                <a:srgbClr val="F6E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379"/>
              <p:cNvSpPr>
                <a:spLocks/>
              </p:cNvSpPr>
              <p:nvPr/>
            </p:nvSpPr>
            <p:spPr bwMode="auto">
              <a:xfrm>
                <a:off x="8239718" y="5876444"/>
                <a:ext cx="490663" cy="957720"/>
              </a:xfrm>
              <a:custGeom>
                <a:avLst/>
                <a:gdLst>
                  <a:gd name="T0" fmla="*/ 34 w 268"/>
                  <a:gd name="T1" fmla="*/ 216 h 523"/>
                  <a:gd name="T2" fmla="*/ 38 w 268"/>
                  <a:gd name="T3" fmla="*/ 179 h 523"/>
                  <a:gd name="T4" fmla="*/ 7 w 268"/>
                  <a:gd name="T5" fmla="*/ 0 h 523"/>
                  <a:gd name="T6" fmla="*/ 52 w 268"/>
                  <a:gd name="T7" fmla="*/ 176 h 523"/>
                  <a:gd name="T8" fmla="*/ 55 w 268"/>
                  <a:gd name="T9" fmla="*/ 221 h 523"/>
                  <a:gd name="T10" fmla="*/ 79 w 268"/>
                  <a:gd name="T11" fmla="*/ 382 h 523"/>
                  <a:gd name="T12" fmla="*/ 78 w 268"/>
                  <a:gd name="T13" fmla="*/ 470 h 523"/>
                  <a:gd name="T14" fmla="*/ 268 w 268"/>
                  <a:gd name="T15" fmla="*/ 490 h 523"/>
                  <a:gd name="T16" fmla="*/ 268 w 268"/>
                  <a:gd name="T17" fmla="*/ 504 h 523"/>
                  <a:gd name="T18" fmla="*/ 53 w 268"/>
                  <a:gd name="T19" fmla="*/ 495 h 523"/>
                  <a:gd name="T20" fmla="*/ 56 w 268"/>
                  <a:gd name="T21" fmla="*/ 366 h 523"/>
                  <a:gd name="T22" fmla="*/ 34 w 268"/>
                  <a:gd name="T23" fmla="*/ 21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8" h="523">
                    <a:moveTo>
                      <a:pt x="34" y="216"/>
                    </a:moveTo>
                    <a:cubicBezTo>
                      <a:pt x="35" y="212"/>
                      <a:pt x="32" y="195"/>
                      <a:pt x="38" y="179"/>
                    </a:cubicBezTo>
                    <a:cubicBezTo>
                      <a:pt x="35" y="153"/>
                      <a:pt x="0" y="8"/>
                      <a:pt x="7" y="0"/>
                    </a:cubicBezTo>
                    <a:cubicBezTo>
                      <a:pt x="8" y="14"/>
                      <a:pt x="30" y="145"/>
                      <a:pt x="52" y="176"/>
                    </a:cubicBezTo>
                    <a:cubicBezTo>
                      <a:pt x="55" y="221"/>
                      <a:pt x="55" y="221"/>
                      <a:pt x="55" y="221"/>
                    </a:cubicBezTo>
                    <a:cubicBezTo>
                      <a:pt x="79" y="382"/>
                      <a:pt x="79" y="382"/>
                      <a:pt x="79" y="382"/>
                    </a:cubicBezTo>
                    <a:cubicBezTo>
                      <a:pt x="79" y="382"/>
                      <a:pt x="63" y="453"/>
                      <a:pt x="78" y="470"/>
                    </a:cubicBezTo>
                    <a:cubicBezTo>
                      <a:pt x="92" y="488"/>
                      <a:pt x="220" y="497"/>
                      <a:pt x="268" y="490"/>
                    </a:cubicBezTo>
                    <a:cubicBezTo>
                      <a:pt x="266" y="497"/>
                      <a:pt x="267" y="504"/>
                      <a:pt x="268" y="504"/>
                    </a:cubicBezTo>
                    <a:cubicBezTo>
                      <a:pt x="246" y="507"/>
                      <a:pt x="82" y="523"/>
                      <a:pt x="53" y="495"/>
                    </a:cubicBezTo>
                    <a:cubicBezTo>
                      <a:pt x="53" y="495"/>
                      <a:pt x="67" y="427"/>
                      <a:pt x="56" y="366"/>
                    </a:cubicBezTo>
                    <a:cubicBezTo>
                      <a:pt x="44" y="306"/>
                      <a:pt x="32" y="227"/>
                      <a:pt x="34" y="216"/>
                    </a:cubicBezTo>
                    <a:close/>
                  </a:path>
                </a:pathLst>
              </a:custGeom>
              <a:solidFill>
                <a:srgbClr val="EAD1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380"/>
              <p:cNvSpPr>
                <a:spLocks/>
              </p:cNvSpPr>
              <p:nvPr/>
            </p:nvSpPr>
            <p:spPr bwMode="auto">
              <a:xfrm>
                <a:off x="8905738" y="6031568"/>
                <a:ext cx="59014" cy="116343"/>
              </a:xfrm>
              <a:custGeom>
                <a:avLst/>
                <a:gdLst>
                  <a:gd name="T0" fmla="*/ 29 w 32"/>
                  <a:gd name="T1" fmla="*/ 7 h 63"/>
                  <a:gd name="T2" fmla="*/ 14 w 32"/>
                  <a:gd name="T3" fmla="*/ 9 h 63"/>
                  <a:gd name="T4" fmla="*/ 0 w 32"/>
                  <a:gd name="T5" fmla="*/ 53 h 63"/>
                  <a:gd name="T6" fmla="*/ 21 w 32"/>
                  <a:gd name="T7" fmla="*/ 63 h 63"/>
                  <a:gd name="T8" fmla="*/ 28 w 32"/>
                  <a:gd name="T9" fmla="*/ 35 h 63"/>
                  <a:gd name="T10" fmla="*/ 29 w 32"/>
                  <a:gd name="T11" fmla="*/ 7 h 63"/>
                </a:gdLst>
                <a:ahLst/>
                <a:cxnLst>
                  <a:cxn ang="0">
                    <a:pos x="T0" y="T1"/>
                  </a:cxn>
                  <a:cxn ang="0">
                    <a:pos x="T2" y="T3"/>
                  </a:cxn>
                  <a:cxn ang="0">
                    <a:pos x="T4" y="T5"/>
                  </a:cxn>
                  <a:cxn ang="0">
                    <a:pos x="T6" y="T7"/>
                  </a:cxn>
                  <a:cxn ang="0">
                    <a:pos x="T8" y="T9"/>
                  </a:cxn>
                  <a:cxn ang="0">
                    <a:pos x="T10" y="T11"/>
                  </a:cxn>
                </a:cxnLst>
                <a:rect l="0" t="0" r="r" b="b"/>
                <a:pathLst>
                  <a:path w="32" h="63">
                    <a:moveTo>
                      <a:pt x="29" y="7"/>
                    </a:moveTo>
                    <a:cubicBezTo>
                      <a:pt x="29" y="7"/>
                      <a:pt x="20" y="0"/>
                      <a:pt x="14" y="9"/>
                    </a:cubicBezTo>
                    <a:cubicBezTo>
                      <a:pt x="7" y="17"/>
                      <a:pt x="0" y="53"/>
                      <a:pt x="0" y="53"/>
                    </a:cubicBezTo>
                    <a:cubicBezTo>
                      <a:pt x="0" y="53"/>
                      <a:pt x="2" y="60"/>
                      <a:pt x="21" y="63"/>
                    </a:cubicBezTo>
                    <a:cubicBezTo>
                      <a:pt x="21" y="63"/>
                      <a:pt x="27" y="40"/>
                      <a:pt x="28" y="35"/>
                    </a:cubicBezTo>
                    <a:cubicBezTo>
                      <a:pt x="29" y="29"/>
                      <a:pt x="32" y="18"/>
                      <a:pt x="29" y="7"/>
                    </a:cubicBezTo>
                    <a:close/>
                  </a:path>
                </a:pathLst>
              </a:custGeom>
              <a:solidFill>
                <a:srgbClr val="F6EFE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381"/>
              <p:cNvSpPr>
                <a:spLocks/>
              </p:cNvSpPr>
              <p:nvPr/>
            </p:nvSpPr>
            <p:spPr bwMode="auto">
              <a:xfrm>
                <a:off x="8924286" y="6031568"/>
                <a:ext cx="37095" cy="33723"/>
              </a:xfrm>
              <a:custGeom>
                <a:avLst/>
                <a:gdLst>
                  <a:gd name="T0" fmla="*/ 4 w 20"/>
                  <a:gd name="T1" fmla="*/ 15 h 18"/>
                  <a:gd name="T2" fmla="*/ 0 w 20"/>
                  <a:gd name="T3" fmla="*/ 15 h 18"/>
                  <a:gd name="T4" fmla="*/ 4 w 20"/>
                  <a:gd name="T5" fmla="*/ 9 h 18"/>
                  <a:gd name="T6" fmla="*/ 19 w 20"/>
                  <a:gd name="T7" fmla="*/ 7 h 18"/>
                  <a:gd name="T8" fmla="*/ 20 w 20"/>
                  <a:gd name="T9" fmla="*/ 18 h 18"/>
                  <a:gd name="T10" fmla="*/ 4 w 20"/>
                  <a:gd name="T11" fmla="*/ 15 h 18"/>
                </a:gdLst>
                <a:ahLst/>
                <a:cxnLst>
                  <a:cxn ang="0">
                    <a:pos x="T0" y="T1"/>
                  </a:cxn>
                  <a:cxn ang="0">
                    <a:pos x="T2" y="T3"/>
                  </a:cxn>
                  <a:cxn ang="0">
                    <a:pos x="T4" y="T5"/>
                  </a:cxn>
                  <a:cxn ang="0">
                    <a:pos x="T6" y="T7"/>
                  </a:cxn>
                  <a:cxn ang="0">
                    <a:pos x="T8" y="T9"/>
                  </a:cxn>
                  <a:cxn ang="0">
                    <a:pos x="T10" y="T11"/>
                  </a:cxn>
                </a:cxnLst>
                <a:rect l="0" t="0" r="r" b="b"/>
                <a:pathLst>
                  <a:path w="20" h="18">
                    <a:moveTo>
                      <a:pt x="4" y="15"/>
                    </a:moveTo>
                    <a:cubicBezTo>
                      <a:pt x="3" y="15"/>
                      <a:pt x="2" y="15"/>
                      <a:pt x="0" y="15"/>
                    </a:cubicBezTo>
                    <a:cubicBezTo>
                      <a:pt x="2" y="12"/>
                      <a:pt x="3" y="10"/>
                      <a:pt x="4" y="9"/>
                    </a:cubicBezTo>
                    <a:cubicBezTo>
                      <a:pt x="10" y="0"/>
                      <a:pt x="19" y="7"/>
                      <a:pt x="19" y="7"/>
                    </a:cubicBezTo>
                    <a:cubicBezTo>
                      <a:pt x="20" y="11"/>
                      <a:pt x="20" y="14"/>
                      <a:pt x="20" y="18"/>
                    </a:cubicBezTo>
                    <a:cubicBezTo>
                      <a:pt x="15" y="16"/>
                      <a:pt x="10" y="15"/>
                      <a:pt x="4" y="15"/>
                    </a:cubicBezTo>
                    <a:close/>
                  </a:path>
                </a:pathLst>
              </a:custGeom>
              <a:solidFill>
                <a:srgbClr val="F9F9F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382"/>
              <p:cNvSpPr>
                <a:spLocks/>
              </p:cNvSpPr>
              <p:nvPr/>
            </p:nvSpPr>
            <p:spPr bwMode="auto">
              <a:xfrm>
                <a:off x="8905738" y="6117560"/>
                <a:ext cx="42153" cy="30350"/>
              </a:xfrm>
              <a:custGeom>
                <a:avLst/>
                <a:gdLst>
                  <a:gd name="T0" fmla="*/ 23 w 23"/>
                  <a:gd name="T1" fmla="*/ 10 h 16"/>
                  <a:gd name="T2" fmla="*/ 21 w 23"/>
                  <a:gd name="T3" fmla="*/ 16 h 16"/>
                  <a:gd name="T4" fmla="*/ 0 w 23"/>
                  <a:gd name="T5" fmla="*/ 6 h 16"/>
                  <a:gd name="T6" fmla="*/ 2 w 23"/>
                  <a:gd name="T7" fmla="*/ 0 h 16"/>
                  <a:gd name="T8" fmla="*/ 23 w 23"/>
                  <a:gd name="T9" fmla="*/ 10 h 16"/>
                </a:gdLst>
                <a:ahLst/>
                <a:cxnLst>
                  <a:cxn ang="0">
                    <a:pos x="T0" y="T1"/>
                  </a:cxn>
                  <a:cxn ang="0">
                    <a:pos x="T2" y="T3"/>
                  </a:cxn>
                  <a:cxn ang="0">
                    <a:pos x="T4" y="T5"/>
                  </a:cxn>
                  <a:cxn ang="0">
                    <a:pos x="T6" y="T7"/>
                  </a:cxn>
                  <a:cxn ang="0">
                    <a:pos x="T8" y="T9"/>
                  </a:cxn>
                </a:cxnLst>
                <a:rect l="0" t="0" r="r" b="b"/>
                <a:pathLst>
                  <a:path w="23" h="16">
                    <a:moveTo>
                      <a:pt x="23" y="10"/>
                    </a:moveTo>
                    <a:cubicBezTo>
                      <a:pt x="22" y="14"/>
                      <a:pt x="21" y="16"/>
                      <a:pt x="21" y="16"/>
                    </a:cubicBezTo>
                    <a:cubicBezTo>
                      <a:pt x="2" y="13"/>
                      <a:pt x="0" y="6"/>
                      <a:pt x="0" y="6"/>
                    </a:cubicBezTo>
                    <a:cubicBezTo>
                      <a:pt x="0" y="6"/>
                      <a:pt x="1" y="4"/>
                      <a:pt x="2" y="0"/>
                    </a:cubicBezTo>
                    <a:cubicBezTo>
                      <a:pt x="8" y="5"/>
                      <a:pt x="15" y="9"/>
                      <a:pt x="23" y="10"/>
                    </a:cubicBezTo>
                    <a:close/>
                  </a:path>
                </a:pathLst>
              </a:custGeom>
              <a:solidFill>
                <a:srgbClr val="F6D1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383"/>
              <p:cNvSpPr>
                <a:spLocks/>
              </p:cNvSpPr>
              <p:nvPr/>
            </p:nvSpPr>
            <p:spPr bwMode="auto">
              <a:xfrm>
                <a:off x="8730381" y="5663992"/>
                <a:ext cx="106226" cy="123087"/>
              </a:xfrm>
              <a:custGeom>
                <a:avLst/>
                <a:gdLst>
                  <a:gd name="T0" fmla="*/ 57 w 58"/>
                  <a:gd name="T1" fmla="*/ 10 h 67"/>
                  <a:gd name="T2" fmla="*/ 6 w 58"/>
                  <a:gd name="T3" fmla="*/ 9 h 67"/>
                  <a:gd name="T4" fmla="*/ 0 w 58"/>
                  <a:gd name="T5" fmla="*/ 50 h 67"/>
                  <a:gd name="T6" fmla="*/ 58 w 58"/>
                  <a:gd name="T7" fmla="*/ 53 h 67"/>
                  <a:gd name="T8" fmla="*/ 57 w 58"/>
                  <a:gd name="T9" fmla="*/ 10 h 67"/>
                </a:gdLst>
                <a:ahLst/>
                <a:cxnLst>
                  <a:cxn ang="0">
                    <a:pos x="T0" y="T1"/>
                  </a:cxn>
                  <a:cxn ang="0">
                    <a:pos x="T2" y="T3"/>
                  </a:cxn>
                  <a:cxn ang="0">
                    <a:pos x="T4" y="T5"/>
                  </a:cxn>
                  <a:cxn ang="0">
                    <a:pos x="T6" y="T7"/>
                  </a:cxn>
                  <a:cxn ang="0">
                    <a:pos x="T8" y="T9"/>
                  </a:cxn>
                </a:cxnLst>
                <a:rect l="0" t="0" r="r" b="b"/>
                <a:pathLst>
                  <a:path w="58" h="67">
                    <a:moveTo>
                      <a:pt x="57" y="10"/>
                    </a:moveTo>
                    <a:cubicBezTo>
                      <a:pt x="57" y="10"/>
                      <a:pt x="31" y="0"/>
                      <a:pt x="6" y="9"/>
                    </a:cubicBezTo>
                    <a:cubicBezTo>
                      <a:pt x="0" y="50"/>
                      <a:pt x="0" y="50"/>
                      <a:pt x="0" y="50"/>
                    </a:cubicBezTo>
                    <a:cubicBezTo>
                      <a:pt x="0" y="50"/>
                      <a:pt x="37" y="67"/>
                      <a:pt x="58" y="53"/>
                    </a:cubicBezTo>
                    <a:lnTo>
                      <a:pt x="57" y="10"/>
                    </a:lnTo>
                    <a:close/>
                  </a:path>
                </a:pathLst>
              </a:custGeom>
              <a:solidFill>
                <a:srgbClr val="F6EFE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384"/>
              <p:cNvSpPr>
                <a:spLocks/>
              </p:cNvSpPr>
              <p:nvPr/>
            </p:nvSpPr>
            <p:spPr bwMode="auto">
              <a:xfrm>
                <a:off x="8738811" y="5663992"/>
                <a:ext cx="97795" cy="38781"/>
              </a:xfrm>
              <a:custGeom>
                <a:avLst/>
                <a:gdLst>
                  <a:gd name="T0" fmla="*/ 27 w 54"/>
                  <a:gd name="T1" fmla="*/ 13 h 21"/>
                  <a:gd name="T2" fmla="*/ 0 w 54"/>
                  <a:gd name="T3" fmla="*/ 20 h 21"/>
                  <a:gd name="T4" fmla="*/ 2 w 54"/>
                  <a:gd name="T5" fmla="*/ 9 h 21"/>
                  <a:gd name="T6" fmla="*/ 53 w 54"/>
                  <a:gd name="T7" fmla="*/ 10 h 21"/>
                  <a:gd name="T8" fmla="*/ 54 w 54"/>
                  <a:gd name="T9" fmla="*/ 21 h 21"/>
                  <a:gd name="T10" fmla="*/ 27 w 54"/>
                  <a:gd name="T11" fmla="*/ 13 h 21"/>
                </a:gdLst>
                <a:ahLst/>
                <a:cxnLst>
                  <a:cxn ang="0">
                    <a:pos x="T0" y="T1"/>
                  </a:cxn>
                  <a:cxn ang="0">
                    <a:pos x="T2" y="T3"/>
                  </a:cxn>
                  <a:cxn ang="0">
                    <a:pos x="T4" y="T5"/>
                  </a:cxn>
                  <a:cxn ang="0">
                    <a:pos x="T6" y="T7"/>
                  </a:cxn>
                  <a:cxn ang="0">
                    <a:pos x="T8" y="T9"/>
                  </a:cxn>
                  <a:cxn ang="0">
                    <a:pos x="T10" y="T11"/>
                  </a:cxn>
                </a:cxnLst>
                <a:rect l="0" t="0" r="r" b="b"/>
                <a:pathLst>
                  <a:path w="54" h="21">
                    <a:moveTo>
                      <a:pt x="27" y="13"/>
                    </a:moveTo>
                    <a:cubicBezTo>
                      <a:pt x="17" y="13"/>
                      <a:pt x="8" y="15"/>
                      <a:pt x="0" y="20"/>
                    </a:cubicBezTo>
                    <a:cubicBezTo>
                      <a:pt x="2" y="9"/>
                      <a:pt x="2" y="9"/>
                      <a:pt x="2" y="9"/>
                    </a:cubicBezTo>
                    <a:cubicBezTo>
                      <a:pt x="27" y="0"/>
                      <a:pt x="53" y="10"/>
                      <a:pt x="53" y="10"/>
                    </a:cubicBezTo>
                    <a:cubicBezTo>
                      <a:pt x="54" y="21"/>
                      <a:pt x="54" y="21"/>
                      <a:pt x="54" y="21"/>
                    </a:cubicBezTo>
                    <a:cubicBezTo>
                      <a:pt x="46" y="16"/>
                      <a:pt x="37" y="13"/>
                      <a:pt x="27" y="13"/>
                    </a:cubicBezTo>
                    <a:close/>
                  </a:path>
                </a:pathLst>
              </a:custGeom>
              <a:solidFill>
                <a:srgbClr val="F9F9F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385"/>
              <p:cNvSpPr>
                <a:spLocks/>
              </p:cNvSpPr>
              <p:nvPr/>
            </p:nvSpPr>
            <p:spPr bwMode="auto">
              <a:xfrm>
                <a:off x="8730381" y="5749984"/>
                <a:ext cx="106226" cy="37095"/>
              </a:xfrm>
              <a:custGeom>
                <a:avLst/>
                <a:gdLst>
                  <a:gd name="T0" fmla="*/ 29 w 58"/>
                  <a:gd name="T1" fmla="*/ 6 h 20"/>
                  <a:gd name="T2" fmla="*/ 58 w 58"/>
                  <a:gd name="T3" fmla="*/ 6 h 20"/>
                  <a:gd name="T4" fmla="*/ 0 w 58"/>
                  <a:gd name="T5" fmla="*/ 3 h 20"/>
                  <a:gd name="T6" fmla="*/ 0 w 58"/>
                  <a:gd name="T7" fmla="*/ 0 h 20"/>
                  <a:gd name="T8" fmla="*/ 29 w 58"/>
                  <a:gd name="T9" fmla="*/ 6 h 20"/>
                </a:gdLst>
                <a:ahLst/>
                <a:cxnLst>
                  <a:cxn ang="0">
                    <a:pos x="T0" y="T1"/>
                  </a:cxn>
                  <a:cxn ang="0">
                    <a:pos x="T2" y="T3"/>
                  </a:cxn>
                  <a:cxn ang="0">
                    <a:pos x="T4" y="T5"/>
                  </a:cxn>
                  <a:cxn ang="0">
                    <a:pos x="T6" y="T7"/>
                  </a:cxn>
                  <a:cxn ang="0">
                    <a:pos x="T8" y="T9"/>
                  </a:cxn>
                </a:cxnLst>
                <a:rect l="0" t="0" r="r" b="b"/>
                <a:pathLst>
                  <a:path w="58" h="20">
                    <a:moveTo>
                      <a:pt x="29" y="6"/>
                    </a:moveTo>
                    <a:cubicBezTo>
                      <a:pt x="58" y="6"/>
                      <a:pt x="58" y="6"/>
                      <a:pt x="58" y="6"/>
                    </a:cubicBezTo>
                    <a:cubicBezTo>
                      <a:pt x="37" y="20"/>
                      <a:pt x="0" y="3"/>
                      <a:pt x="0" y="3"/>
                    </a:cubicBezTo>
                    <a:cubicBezTo>
                      <a:pt x="0" y="0"/>
                      <a:pt x="0" y="0"/>
                      <a:pt x="0" y="0"/>
                    </a:cubicBezTo>
                    <a:lnTo>
                      <a:pt x="29" y="6"/>
                    </a:lnTo>
                    <a:close/>
                  </a:path>
                </a:pathLst>
              </a:custGeom>
              <a:solidFill>
                <a:srgbClr val="F6D1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386"/>
              <p:cNvSpPr>
                <a:spLocks/>
              </p:cNvSpPr>
              <p:nvPr/>
            </p:nvSpPr>
            <p:spPr bwMode="auto">
              <a:xfrm>
                <a:off x="8561768" y="5615094"/>
                <a:ext cx="106226" cy="119715"/>
              </a:xfrm>
              <a:custGeom>
                <a:avLst/>
                <a:gdLst>
                  <a:gd name="T0" fmla="*/ 53 w 58"/>
                  <a:gd name="T1" fmla="*/ 8 h 66"/>
                  <a:gd name="T2" fmla="*/ 2 w 58"/>
                  <a:gd name="T3" fmla="*/ 11 h 66"/>
                  <a:gd name="T4" fmla="*/ 0 w 58"/>
                  <a:gd name="T5" fmla="*/ 53 h 66"/>
                  <a:gd name="T6" fmla="*/ 58 w 58"/>
                  <a:gd name="T7" fmla="*/ 51 h 66"/>
                  <a:gd name="T8" fmla="*/ 53 w 58"/>
                  <a:gd name="T9" fmla="*/ 8 h 66"/>
                </a:gdLst>
                <a:ahLst/>
                <a:cxnLst>
                  <a:cxn ang="0">
                    <a:pos x="T0" y="T1"/>
                  </a:cxn>
                  <a:cxn ang="0">
                    <a:pos x="T2" y="T3"/>
                  </a:cxn>
                  <a:cxn ang="0">
                    <a:pos x="T4" y="T5"/>
                  </a:cxn>
                  <a:cxn ang="0">
                    <a:pos x="T6" y="T7"/>
                  </a:cxn>
                  <a:cxn ang="0">
                    <a:pos x="T8" y="T9"/>
                  </a:cxn>
                </a:cxnLst>
                <a:rect l="0" t="0" r="r" b="b"/>
                <a:pathLst>
                  <a:path w="58" h="66">
                    <a:moveTo>
                      <a:pt x="53" y="8"/>
                    </a:moveTo>
                    <a:cubicBezTo>
                      <a:pt x="53" y="8"/>
                      <a:pt x="26" y="0"/>
                      <a:pt x="2" y="11"/>
                    </a:cubicBezTo>
                    <a:cubicBezTo>
                      <a:pt x="0" y="53"/>
                      <a:pt x="0" y="53"/>
                      <a:pt x="0" y="53"/>
                    </a:cubicBezTo>
                    <a:cubicBezTo>
                      <a:pt x="0" y="53"/>
                      <a:pt x="38" y="66"/>
                      <a:pt x="58" y="51"/>
                    </a:cubicBezTo>
                    <a:lnTo>
                      <a:pt x="53" y="8"/>
                    </a:lnTo>
                    <a:close/>
                  </a:path>
                </a:pathLst>
              </a:custGeom>
              <a:solidFill>
                <a:srgbClr val="F6EFE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387"/>
              <p:cNvSpPr>
                <a:spLocks/>
              </p:cNvSpPr>
              <p:nvPr/>
            </p:nvSpPr>
            <p:spPr bwMode="auto">
              <a:xfrm>
                <a:off x="8565140" y="5615094"/>
                <a:ext cx="97795" cy="40467"/>
              </a:xfrm>
              <a:custGeom>
                <a:avLst/>
                <a:gdLst>
                  <a:gd name="T0" fmla="*/ 26 w 54"/>
                  <a:gd name="T1" fmla="*/ 13 h 22"/>
                  <a:gd name="T2" fmla="*/ 0 w 54"/>
                  <a:gd name="T3" fmla="*/ 22 h 22"/>
                  <a:gd name="T4" fmla="*/ 1 w 54"/>
                  <a:gd name="T5" fmla="*/ 11 h 22"/>
                  <a:gd name="T6" fmla="*/ 52 w 54"/>
                  <a:gd name="T7" fmla="*/ 8 h 22"/>
                  <a:gd name="T8" fmla="*/ 54 w 54"/>
                  <a:gd name="T9" fmla="*/ 18 h 22"/>
                  <a:gd name="T10" fmla="*/ 26 w 54"/>
                  <a:gd name="T11" fmla="*/ 13 h 22"/>
                </a:gdLst>
                <a:ahLst/>
                <a:cxnLst>
                  <a:cxn ang="0">
                    <a:pos x="T0" y="T1"/>
                  </a:cxn>
                  <a:cxn ang="0">
                    <a:pos x="T2" y="T3"/>
                  </a:cxn>
                  <a:cxn ang="0">
                    <a:pos x="T4" y="T5"/>
                  </a:cxn>
                  <a:cxn ang="0">
                    <a:pos x="T6" y="T7"/>
                  </a:cxn>
                  <a:cxn ang="0">
                    <a:pos x="T8" y="T9"/>
                  </a:cxn>
                  <a:cxn ang="0">
                    <a:pos x="T10" y="T11"/>
                  </a:cxn>
                </a:cxnLst>
                <a:rect l="0" t="0" r="r" b="b"/>
                <a:pathLst>
                  <a:path w="54" h="22">
                    <a:moveTo>
                      <a:pt x="26" y="13"/>
                    </a:moveTo>
                    <a:cubicBezTo>
                      <a:pt x="17" y="14"/>
                      <a:pt x="8" y="17"/>
                      <a:pt x="0" y="22"/>
                    </a:cubicBezTo>
                    <a:cubicBezTo>
                      <a:pt x="1" y="11"/>
                      <a:pt x="1" y="11"/>
                      <a:pt x="1" y="11"/>
                    </a:cubicBezTo>
                    <a:cubicBezTo>
                      <a:pt x="25" y="0"/>
                      <a:pt x="52" y="8"/>
                      <a:pt x="52" y="8"/>
                    </a:cubicBezTo>
                    <a:cubicBezTo>
                      <a:pt x="54" y="18"/>
                      <a:pt x="54" y="18"/>
                      <a:pt x="54" y="18"/>
                    </a:cubicBezTo>
                    <a:cubicBezTo>
                      <a:pt x="45" y="14"/>
                      <a:pt x="36" y="13"/>
                      <a:pt x="26" y="13"/>
                    </a:cubicBezTo>
                    <a:close/>
                  </a:path>
                </a:pathLst>
              </a:custGeom>
              <a:solidFill>
                <a:srgbClr val="F9F9F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388"/>
              <p:cNvSpPr>
                <a:spLocks/>
              </p:cNvSpPr>
              <p:nvPr/>
            </p:nvSpPr>
            <p:spPr bwMode="auto">
              <a:xfrm>
                <a:off x="8561768" y="5706145"/>
                <a:ext cx="106226" cy="28664"/>
              </a:xfrm>
              <a:custGeom>
                <a:avLst/>
                <a:gdLst>
                  <a:gd name="T0" fmla="*/ 29 w 58"/>
                  <a:gd name="T1" fmla="*/ 3 h 16"/>
                  <a:gd name="T2" fmla="*/ 58 w 58"/>
                  <a:gd name="T3" fmla="*/ 1 h 16"/>
                  <a:gd name="T4" fmla="*/ 0 w 58"/>
                  <a:gd name="T5" fmla="*/ 3 h 16"/>
                  <a:gd name="T6" fmla="*/ 0 w 58"/>
                  <a:gd name="T7" fmla="*/ 0 h 16"/>
                  <a:gd name="T8" fmla="*/ 29 w 58"/>
                  <a:gd name="T9" fmla="*/ 3 h 16"/>
                </a:gdLst>
                <a:ahLst/>
                <a:cxnLst>
                  <a:cxn ang="0">
                    <a:pos x="T0" y="T1"/>
                  </a:cxn>
                  <a:cxn ang="0">
                    <a:pos x="T2" y="T3"/>
                  </a:cxn>
                  <a:cxn ang="0">
                    <a:pos x="T4" y="T5"/>
                  </a:cxn>
                  <a:cxn ang="0">
                    <a:pos x="T6" y="T7"/>
                  </a:cxn>
                  <a:cxn ang="0">
                    <a:pos x="T8" y="T9"/>
                  </a:cxn>
                </a:cxnLst>
                <a:rect l="0" t="0" r="r" b="b"/>
                <a:pathLst>
                  <a:path w="58" h="16">
                    <a:moveTo>
                      <a:pt x="29" y="3"/>
                    </a:moveTo>
                    <a:cubicBezTo>
                      <a:pt x="58" y="1"/>
                      <a:pt x="58" y="1"/>
                      <a:pt x="58" y="1"/>
                    </a:cubicBezTo>
                    <a:cubicBezTo>
                      <a:pt x="38" y="16"/>
                      <a:pt x="0" y="3"/>
                      <a:pt x="0" y="3"/>
                    </a:cubicBezTo>
                    <a:cubicBezTo>
                      <a:pt x="0" y="0"/>
                      <a:pt x="0" y="0"/>
                      <a:pt x="0" y="0"/>
                    </a:cubicBezTo>
                    <a:lnTo>
                      <a:pt x="29" y="3"/>
                    </a:lnTo>
                    <a:close/>
                  </a:path>
                </a:pathLst>
              </a:custGeom>
              <a:solidFill>
                <a:srgbClr val="F6D1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389"/>
              <p:cNvSpPr>
                <a:spLocks/>
              </p:cNvSpPr>
              <p:nvPr/>
            </p:nvSpPr>
            <p:spPr bwMode="auto">
              <a:xfrm>
                <a:off x="8421819" y="5675795"/>
                <a:ext cx="85993" cy="97795"/>
              </a:xfrm>
              <a:custGeom>
                <a:avLst/>
                <a:gdLst>
                  <a:gd name="T0" fmla="*/ 43 w 47"/>
                  <a:gd name="T1" fmla="*/ 6 h 54"/>
                  <a:gd name="T2" fmla="*/ 1 w 47"/>
                  <a:gd name="T3" fmla="*/ 9 h 54"/>
                  <a:gd name="T4" fmla="*/ 0 w 47"/>
                  <a:gd name="T5" fmla="*/ 43 h 54"/>
                  <a:gd name="T6" fmla="*/ 47 w 47"/>
                  <a:gd name="T7" fmla="*/ 41 h 54"/>
                  <a:gd name="T8" fmla="*/ 43 w 47"/>
                  <a:gd name="T9" fmla="*/ 6 h 54"/>
                </a:gdLst>
                <a:ahLst/>
                <a:cxnLst>
                  <a:cxn ang="0">
                    <a:pos x="T0" y="T1"/>
                  </a:cxn>
                  <a:cxn ang="0">
                    <a:pos x="T2" y="T3"/>
                  </a:cxn>
                  <a:cxn ang="0">
                    <a:pos x="T4" y="T5"/>
                  </a:cxn>
                  <a:cxn ang="0">
                    <a:pos x="T6" y="T7"/>
                  </a:cxn>
                  <a:cxn ang="0">
                    <a:pos x="T8" y="T9"/>
                  </a:cxn>
                </a:cxnLst>
                <a:rect l="0" t="0" r="r" b="b"/>
                <a:pathLst>
                  <a:path w="47" h="54">
                    <a:moveTo>
                      <a:pt x="43" y="6"/>
                    </a:moveTo>
                    <a:cubicBezTo>
                      <a:pt x="43" y="6"/>
                      <a:pt x="21" y="0"/>
                      <a:pt x="1" y="9"/>
                    </a:cubicBezTo>
                    <a:cubicBezTo>
                      <a:pt x="0" y="43"/>
                      <a:pt x="0" y="43"/>
                      <a:pt x="0" y="43"/>
                    </a:cubicBezTo>
                    <a:cubicBezTo>
                      <a:pt x="0" y="43"/>
                      <a:pt x="31" y="54"/>
                      <a:pt x="47" y="41"/>
                    </a:cubicBezTo>
                    <a:lnTo>
                      <a:pt x="43" y="6"/>
                    </a:lnTo>
                    <a:close/>
                  </a:path>
                </a:pathLst>
              </a:custGeom>
              <a:solidFill>
                <a:srgbClr val="F6EFE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390"/>
              <p:cNvSpPr>
                <a:spLocks/>
              </p:cNvSpPr>
              <p:nvPr/>
            </p:nvSpPr>
            <p:spPr bwMode="auto">
              <a:xfrm>
                <a:off x="8423506" y="5675795"/>
                <a:ext cx="79248" cy="32036"/>
              </a:xfrm>
              <a:custGeom>
                <a:avLst/>
                <a:gdLst>
                  <a:gd name="T0" fmla="*/ 21 w 43"/>
                  <a:gd name="T1" fmla="*/ 11 h 18"/>
                  <a:gd name="T2" fmla="*/ 0 w 43"/>
                  <a:gd name="T3" fmla="*/ 18 h 18"/>
                  <a:gd name="T4" fmla="*/ 0 w 43"/>
                  <a:gd name="T5" fmla="*/ 9 h 18"/>
                  <a:gd name="T6" fmla="*/ 42 w 43"/>
                  <a:gd name="T7" fmla="*/ 6 h 18"/>
                  <a:gd name="T8" fmla="*/ 43 w 43"/>
                  <a:gd name="T9" fmla="*/ 15 h 18"/>
                  <a:gd name="T10" fmla="*/ 21 w 43"/>
                  <a:gd name="T11" fmla="*/ 11 h 18"/>
                </a:gdLst>
                <a:ahLst/>
                <a:cxnLst>
                  <a:cxn ang="0">
                    <a:pos x="T0" y="T1"/>
                  </a:cxn>
                  <a:cxn ang="0">
                    <a:pos x="T2" y="T3"/>
                  </a:cxn>
                  <a:cxn ang="0">
                    <a:pos x="T4" y="T5"/>
                  </a:cxn>
                  <a:cxn ang="0">
                    <a:pos x="T6" y="T7"/>
                  </a:cxn>
                  <a:cxn ang="0">
                    <a:pos x="T8" y="T9"/>
                  </a:cxn>
                  <a:cxn ang="0">
                    <a:pos x="T10" y="T11"/>
                  </a:cxn>
                </a:cxnLst>
                <a:rect l="0" t="0" r="r" b="b"/>
                <a:pathLst>
                  <a:path w="43" h="18">
                    <a:moveTo>
                      <a:pt x="21" y="11"/>
                    </a:moveTo>
                    <a:cubicBezTo>
                      <a:pt x="13" y="11"/>
                      <a:pt x="6" y="14"/>
                      <a:pt x="0" y="18"/>
                    </a:cubicBezTo>
                    <a:cubicBezTo>
                      <a:pt x="0" y="9"/>
                      <a:pt x="0" y="9"/>
                      <a:pt x="0" y="9"/>
                    </a:cubicBezTo>
                    <a:cubicBezTo>
                      <a:pt x="20" y="0"/>
                      <a:pt x="42" y="6"/>
                      <a:pt x="42" y="6"/>
                    </a:cubicBezTo>
                    <a:cubicBezTo>
                      <a:pt x="43" y="15"/>
                      <a:pt x="43" y="15"/>
                      <a:pt x="43" y="15"/>
                    </a:cubicBezTo>
                    <a:cubicBezTo>
                      <a:pt x="37" y="12"/>
                      <a:pt x="29" y="10"/>
                      <a:pt x="21" y="11"/>
                    </a:cubicBezTo>
                    <a:close/>
                  </a:path>
                </a:pathLst>
              </a:custGeom>
              <a:solidFill>
                <a:srgbClr val="F9F9F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391"/>
              <p:cNvSpPr>
                <a:spLocks/>
              </p:cNvSpPr>
              <p:nvPr/>
            </p:nvSpPr>
            <p:spPr bwMode="auto">
              <a:xfrm>
                <a:off x="8421819" y="5749984"/>
                <a:ext cx="85993" cy="23606"/>
              </a:xfrm>
              <a:custGeom>
                <a:avLst/>
                <a:gdLst>
                  <a:gd name="T0" fmla="*/ 24 w 47"/>
                  <a:gd name="T1" fmla="*/ 2 h 13"/>
                  <a:gd name="T2" fmla="*/ 47 w 47"/>
                  <a:gd name="T3" fmla="*/ 0 h 13"/>
                  <a:gd name="T4" fmla="*/ 0 w 47"/>
                  <a:gd name="T5" fmla="*/ 2 h 13"/>
                  <a:gd name="T6" fmla="*/ 0 w 47"/>
                  <a:gd name="T7" fmla="*/ 0 h 13"/>
                  <a:gd name="T8" fmla="*/ 24 w 47"/>
                  <a:gd name="T9" fmla="*/ 2 h 13"/>
                </a:gdLst>
                <a:ahLst/>
                <a:cxnLst>
                  <a:cxn ang="0">
                    <a:pos x="T0" y="T1"/>
                  </a:cxn>
                  <a:cxn ang="0">
                    <a:pos x="T2" y="T3"/>
                  </a:cxn>
                  <a:cxn ang="0">
                    <a:pos x="T4" y="T5"/>
                  </a:cxn>
                  <a:cxn ang="0">
                    <a:pos x="T6" y="T7"/>
                  </a:cxn>
                  <a:cxn ang="0">
                    <a:pos x="T8" y="T9"/>
                  </a:cxn>
                </a:cxnLst>
                <a:rect l="0" t="0" r="r" b="b"/>
                <a:pathLst>
                  <a:path w="47" h="13">
                    <a:moveTo>
                      <a:pt x="24" y="2"/>
                    </a:moveTo>
                    <a:cubicBezTo>
                      <a:pt x="47" y="0"/>
                      <a:pt x="47" y="0"/>
                      <a:pt x="47" y="0"/>
                    </a:cubicBezTo>
                    <a:cubicBezTo>
                      <a:pt x="31" y="13"/>
                      <a:pt x="0" y="2"/>
                      <a:pt x="0" y="2"/>
                    </a:cubicBezTo>
                    <a:cubicBezTo>
                      <a:pt x="0" y="0"/>
                      <a:pt x="0" y="0"/>
                      <a:pt x="0" y="0"/>
                    </a:cubicBezTo>
                    <a:lnTo>
                      <a:pt x="24" y="2"/>
                    </a:lnTo>
                    <a:close/>
                  </a:path>
                </a:pathLst>
              </a:custGeom>
              <a:solidFill>
                <a:srgbClr val="F6D1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392"/>
              <p:cNvSpPr>
                <a:spLocks/>
              </p:cNvSpPr>
              <p:nvPr/>
            </p:nvSpPr>
            <p:spPr bwMode="auto">
              <a:xfrm>
                <a:off x="8258265" y="5852838"/>
                <a:ext cx="75876" cy="72503"/>
              </a:xfrm>
              <a:custGeom>
                <a:avLst/>
                <a:gdLst>
                  <a:gd name="T0" fmla="*/ 32 w 41"/>
                  <a:gd name="T1" fmla="*/ 1 h 40"/>
                  <a:gd name="T2" fmla="*/ 0 w 41"/>
                  <a:gd name="T3" fmla="*/ 10 h 40"/>
                  <a:gd name="T4" fmla="*/ 4 w 41"/>
                  <a:gd name="T5" fmla="*/ 37 h 40"/>
                  <a:gd name="T6" fmla="*/ 41 w 41"/>
                  <a:gd name="T7" fmla="*/ 28 h 40"/>
                  <a:gd name="T8" fmla="*/ 32 w 41"/>
                  <a:gd name="T9" fmla="*/ 1 h 40"/>
                </a:gdLst>
                <a:ahLst/>
                <a:cxnLst>
                  <a:cxn ang="0">
                    <a:pos x="T0" y="T1"/>
                  </a:cxn>
                  <a:cxn ang="0">
                    <a:pos x="T2" y="T3"/>
                  </a:cxn>
                  <a:cxn ang="0">
                    <a:pos x="T4" y="T5"/>
                  </a:cxn>
                  <a:cxn ang="0">
                    <a:pos x="T6" y="T7"/>
                  </a:cxn>
                  <a:cxn ang="0">
                    <a:pos x="T8" y="T9"/>
                  </a:cxn>
                </a:cxnLst>
                <a:rect l="0" t="0" r="r" b="b"/>
                <a:pathLst>
                  <a:path w="41" h="40">
                    <a:moveTo>
                      <a:pt x="32" y="1"/>
                    </a:moveTo>
                    <a:cubicBezTo>
                      <a:pt x="32" y="1"/>
                      <a:pt x="14" y="0"/>
                      <a:pt x="0" y="10"/>
                    </a:cubicBezTo>
                    <a:cubicBezTo>
                      <a:pt x="4" y="37"/>
                      <a:pt x="4" y="37"/>
                      <a:pt x="4" y="37"/>
                    </a:cubicBezTo>
                    <a:cubicBezTo>
                      <a:pt x="4" y="37"/>
                      <a:pt x="30" y="40"/>
                      <a:pt x="41" y="28"/>
                    </a:cubicBezTo>
                    <a:lnTo>
                      <a:pt x="32" y="1"/>
                    </a:lnTo>
                    <a:close/>
                  </a:path>
                </a:pathLst>
              </a:custGeom>
              <a:solidFill>
                <a:srgbClr val="F6EFE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393"/>
              <p:cNvSpPr>
                <a:spLocks/>
              </p:cNvSpPr>
              <p:nvPr/>
            </p:nvSpPr>
            <p:spPr bwMode="auto">
              <a:xfrm>
                <a:off x="8258265" y="5852838"/>
                <a:ext cx="64073" cy="30350"/>
              </a:xfrm>
              <a:custGeom>
                <a:avLst/>
                <a:gdLst>
                  <a:gd name="T0" fmla="*/ 17 w 35"/>
                  <a:gd name="T1" fmla="*/ 8 h 17"/>
                  <a:gd name="T2" fmla="*/ 1 w 35"/>
                  <a:gd name="T3" fmla="*/ 17 h 17"/>
                  <a:gd name="T4" fmla="*/ 0 w 35"/>
                  <a:gd name="T5" fmla="*/ 10 h 17"/>
                  <a:gd name="T6" fmla="*/ 32 w 35"/>
                  <a:gd name="T7" fmla="*/ 1 h 17"/>
                  <a:gd name="T8" fmla="*/ 35 w 35"/>
                  <a:gd name="T9" fmla="*/ 8 h 17"/>
                  <a:gd name="T10" fmla="*/ 17 w 35"/>
                  <a:gd name="T11" fmla="*/ 8 h 17"/>
                </a:gdLst>
                <a:ahLst/>
                <a:cxnLst>
                  <a:cxn ang="0">
                    <a:pos x="T0" y="T1"/>
                  </a:cxn>
                  <a:cxn ang="0">
                    <a:pos x="T2" y="T3"/>
                  </a:cxn>
                  <a:cxn ang="0">
                    <a:pos x="T4" y="T5"/>
                  </a:cxn>
                  <a:cxn ang="0">
                    <a:pos x="T6" y="T7"/>
                  </a:cxn>
                  <a:cxn ang="0">
                    <a:pos x="T8" y="T9"/>
                  </a:cxn>
                  <a:cxn ang="0">
                    <a:pos x="T10" y="T11"/>
                  </a:cxn>
                </a:cxnLst>
                <a:rect l="0" t="0" r="r" b="b"/>
                <a:pathLst>
                  <a:path w="35" h="17">
                    <a:moveTo>
                      <a:pt x="17" y="8"/>
                    </a:moveTo>
                    <a:cubicBezTo>
                      <a:pt x="11" y="10"/>
                      <a:pt x="6" y="13"/>
                      <a:pt x="1" y="17"/>
                    </a:cubicBezTo>
                    <a:cubicBezTo>
                      <a:pt x="0" y="10"/>
                      <a:pt x="0" y="10"/>
                      <a:pt x="0" y="10"/>
                    </a:cubicBezTo>
                    <a:cubicBezTo>
                      <a:pt x="14" y="0"/>
                      <a:pt x="32" y="1"/>
                      <a:pt x="32" y="1"/>
                    </a:cubicBezTo>
                    <a:cubicBezTo>
                      <a:pt x="35" y="8"/>
                      <a:pt x="35" y="8"/>
                      <a:pt x="35" y="8"/>
                    </a:cubicBezTo>
                    <a:cubicBezTo>
                      <a:pt x="29" y="6"/>
                      <a:pt x="23" y="6"/>
                      <a:pt x="17" y="8"/>
                    </a:cubicBezTo>
                    <a:close/>
                  </a:path>
                </a:pathLst>
              </a:custGeom>
              <a:solidFill>
                <a:srgbClr val="F9F9F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394"/>
              <p:cNvSpPr>
                <a:spLocks/>
              </p:cNvSpPr>
              <p:nvPr/>
            </p:nvSpPr>
            <p:spPr bwMode="auto">
              <a:xfrm>
                <a:off x="8266696" y="5903422"/>
                <a:ext cx="67445" cy="21920"/>
              </a:xfrm>
              <a:custGeom>
                <a:avLst/>
                <a:gdLst>
                  <a:gd name="T0" fmla="*/ 19 w 37"/>
                  <a:gd name="T1" fmla="*/ 5 h 12"/>
                  <a:gd name="T2" fmla="*/ 37 w 37"/>
                  <a:gd name="T3" fmla="*/ 0 h 12"/>
                  <a:gd name="T4" fmla="*/ 0 w 37"/>
                  <a:gd name="T5" fmla="*/ 9 h 12"/>
                  <a:gd name="T6" fmla="*/ 0 w 37"/>
                  <a:gd name="T7" fmla="*/ 6 h 12"/>
                  <a:gd name="T8" fmla="*/ 19 w 37"/>
                  <a:gd name="T9" fmla="*/ 5 h 12"/>
                </a:gdLst>
                <a:ahLst/>
                <a:cxnLst>
                  <a:cxn ang="0">
                    <a:pos x="T0" y="T1"/>
                  </a:cxn>
                  <a:cxn ang="0">
                    <a:pos x="T2" y="T3"/>
                  </a:cxn>
                  <a:cxn ang="0">
                    <a:pos x="T4" y="T5"/>
                  </a:cxn>
                  <a:cxn ang="0">
                    <a:pos x="T6" y="T7"/>
                  </a:cxn>
                  <a:cxn ang="0">
                    <a:pos x="T8" y="T9"/>
                  </a:cxn>
                </a:cxnLst>
                <a:rect l="0" t="0" r="r" b="b"/>
                <a:pathLst>
                  <a:path w="37" h="12">
                    <a:moveTo>
                      <a:pt x="19" y="5"/>
                    </a:moveTo>
                    <a:cubicBezTo>
                      <a:pt x="37" y="0"/>
                      <a:pt x="37" y="0"/>
                      <a:pt x="37" y="0"/>
                    </a:cubicBezTo>
                    <a:cubicBezTo>
                      <a:pt x="26" y="12"/>
                      <a:pt x="0" y="9"/>
                      <a:pt x="0" y="9"/>
                    </a:cubicBezTo>
                    <a:cubicBezTo>
                      <a:pt x="0" y="6"/>
                      <a:pt x="0" y="6"/>
                      <a:pt x="0" y="6"/>
                    </a:cubicBezTo>
                    <a:lnTo>
                      <a:pt x="19" y="5"/>
                    </a:lnTo>
                    <a:close/>
                  </a:path>
                </a:pathLst>
              </a:custGeom>
              <a:solidFill>
                <a:srgbClr val="F6D1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395"/>
              <p:cNvSpPr>
                <a:spLocks/>
              </p:cNvSpPr>
              <p:nvPr/>
            </p:nvSpPr>
            <p:spPr bwMode="auto">
              <a:xfrm>
                <a:off x="8828176" y="6011334"/>
                <a:ext cx="94423" cy="355773"/>
              </a:xfrm>
              <a:custGeom>
                <a:avLst/>
                <a:gdLst>
                  <a:gd name="T0" fmla="*/ 52 w 52"/>
                  <a:gd name="T1" fmla="*/ 6 h 194"/>
                  <a:gd name="T2" fmla="*/ 6 w 52"/>
                  <a:gd name="T3" fmla="*/ 60 h 194"/>
                  <a:gd name="T4" fmla="*/ 14 w 52"/>
                  <a:gd name="T5" fmla="*/ 194 h 194"/>
                  <a:gd name="T6" fmla="*/ 14 w 52"/>
                  <a:gd name="T7" fmla="*/ 65 h 194"/>
                  <a:gd name="T8" fmla="*/ 52 w 52"/>
                  <a:gd name="T9" fmla="*/ 6 h 194"/>
                </a:gdLst>
                <a:ahLst/>
                <a:cxnLst>
                  <a:cxn ang="0">
                    <a:pos x="T0" y="T1"/>
                  </a:cxn>
                  <a:cxn ang="0">
                    <a:pos x="T2" y="T3"/>
                  </a:cxn>
                  <a:cxn ang="0">
                    <a:pos x="T4" y="T5"/>
                  </a:cxn>
                  <a:cxn ang="0">
                    <a:pos x="T6" y="T7"/>
                  </a:cxn>
                  <a:cxn ang="0">
                    <a:pos x="T8" y="T9"/>
                  </a:cxn>
                </a:cxnLst>
                <a:rect l="0" t="0" r="r" b="b"/>
                <a:pathLst>
                  <a:path w="52" h="194">
                    <a:moveTo>
                      <a:pt x="52" y="6"/>
                    </a:moveTo>
                    <a:cubicBezTo>
                      <a:pt x="52" y="6"/>
                      <a:pt x="27" y="0"/>
                      <a:pt x="6" y="60"/>
                    </a:cubicBezTo>
                    <a:cubicBezTo>
                      <a:pt x="6" y="60"/>
                      <a:pt x="0" y="154"/>
                      <a:pt x="14" y="194"/>
                    </a:cubicBezTo>
                    <a:cubicBezTo>
                      <a:pt x="14" y="194"/>
                      <a:pt x="10" y="99"/>
                      <a:pt x="14" y="65"/>
                    </a:cubicBezTo>
                    <a:cubicBezTo>
                      <a:pt x="14" y="65"/>
                      <a:pt x="32" y="9"/>
                      <a:pt x="52" y="6"/>
                    </a:cubicBezTo>
                    <a:close/>
                  </a:path>
                </a:pathLst>
              </a:custGeom>
              <a:solidFill>
                <a:srgbClr val="EAD1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396"/>
              <p:cNvSpPr>
                <a:spLocks/>
              </p:cNvSpPr>
              <p:nvPr/>
            </p:nvSpPr>
            <p:spPr bwMode="auto">
              <a:xfrm>
                <a:off x="8683169" y="5685911"/>
                <a:ext cx="42153" cy="424904"/>
              </a:xfrm>
              <a:custGeom>
                <a:avLst/>
                <a:gdLst>
                  <a:gd name="T0" fmla="*/ 23 w 23"/>
                  <a:gd name="T1" fmla="*/ 0 h 232"/>
                  <a:gd name="T2" fmla="*/ 13 w 23"/>
                  <a:gd name="T3" fmla="*/ 228 h 232"/>
                  <a:gd name="T4" fmla="*/ 0 w 23"/>
                  <a:gd name="T5" fmla="*/ 232 h 232"/>
                  <a:gd name="T6" fmla="*/ 23 w 23"/>
                  <a:gd name="T7" fmla="*/ 0 h 232"/>
                </a:gdLst>
                <a:ahLst/>
                <a:cxnLst>
                  <a:cxn ang="0">
                    <a:pos x="T0" y="T1"/>
                  </a:cxn>
                  <a:cxn ang="0">
                    <a:pos x="T2" y="T3"/>
                  </a:cxn>
                  <a:cxn ang="0">
                    <a:pos x="T4" y="T5"/>
                  </a:cxn>
                  <a:cxn ang="0">
                    <a:pos x="T6" y="T7"/>
                  </a:cxn>
                </a:cxnLst>
                <a:rect l="0" t="0" r="r" b="b"/>
                <a:pathLst>
                  <a:path w="23" h="232">
                    <a:moveTo>
                      <a:pt x="23" y="0"/>
                    </a:moveTo>
                    <a:cubicBezTo>
                      <a:pt x="23" y="0"/>
                      <a:pt x="6" y="215"/>
                      <a:pt x="13" y="228"/>
                    </a:cubicBezTo>
                    <a:cubicBezTo>
                      <a:pt x="0" y="232"/>
                      <a:pt x="0" y="232"/>
                      <a:pt x="0" y="232"/>
                    </a:cubicBezTo>
                    <a:cubicBezTo>
                      <a:pt x="0" y="232"/>
                      <a:pt x="16" y="11"/>
                      <a:pt x="23" y="0"/>
                    </a:cubicBezTo>
                    <a:close/>
                  </a:path>
                </a:pathLst>
              </a:custGeom>
              <a:solidFill>
                <a:srgbClr val="EAD1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397"/>
              <p:cNvSpPr>
                <a:spLocks/>
              </p:cNvSpPr>
              <p:nvPr/>
            </p:nvSpPr>
            <p:spPr bwMode="auto">
              <a:xfrm>
                <a:off x="8541535" y="5647131"/>
                <a:ext cx="26978" cy="463685"/>
              </a:xfrm>
              <a:custGeom>
                <a:avLst/>
                <a:gdLst>
                  <a:gd name="T0" fmla="*/ 6 w 14"/>
                  <a:gd name="T1" fmla="*/ 0 h 253"/>
                  <a:gd name="T2" fmla="*/ 14 w 14"/>
                  <a:gd name="T3" fmla="*/ 249 h 253"/>
                  <a:gd name="T4" fmla="*/ 1 w 14"/>
                  <a:gd name="T5" fmla="*/ 253 h 253"/>
                  <a:gd name="T6" fmla="*/ 6 w 14"/>
                  <a:gd name="T7" fmla="*/ 0 h 253"/>
                </a:gdLst>
                <a:ahLst/>
                <a:cxnLst>
                  <a:cxn ang="0">
                    <a:pos x="T0" y="T1"/>
                  </a:cxn>
                  <a:cxn ang="0">
                    <a:pos x="T2" y="T3"/>
                  </a:cxn>
                  <a:cxn ang="0">
                    <a:pos x="T4" y="T5"/>
                  </a:cxn>
                  <a:cxn ang="0">
                    <a:pos x="T6" y="T7"/>
                  </a:cxn>
                </a:cxnLst>
                <a:rect l="0" t="0" r="r" b="b"/>
                <a:pathLst>
                  <a:path w="14" h="253">
                    <a:moveTo>
                      <a:pt x="6" y="0"/>
                    </a:moveTo>
                    <a:cubicBezTo>
                      <a:pt x="6" y="0"/>
                      <a:pt x="6" y="236"/>
                      <a:pt x="14" y="249"/>
                    </a:cubicBezTo>
                    <a:cubicBezTo>
                      <a:pt x="1" y="253"/>
                      <a:pt x="1" y="253"/>
                      <a:pt x="1" y="253"/>
                    </a:cubicBezTo>
                    <a:cubicBezTo>
                      <a:pt x="1" y="253"/>
                      <a:pt x="0" y="12"/>
                      <a:pt x="6" y="0"/>
                    </a:cubicBezTo>
                    <a:close/>
                  </a:path>
                </a:pathLst>
              </a:custGeom>
              <a:solidFill>
                <a:srgbClr val="EAD1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398"/>
              <p:cNvSpPr>
                <a:spLocks/>
              </p:cNvSpPr>
              <p:nvPr/>
            </p:nvSpPr>
            <p:spPr bwMode="auto">
              <a:xfrm>
                <a:off x="8372922" y="5689284"/>
                <a:ext cx="57328" cy="509211"/>
              </a:xfrm>
              <a:custGeom>
                <a:avLst/>
                <a:gdLst>
                  <a:gd name="T0" fmla="*/ 18 w 32"/>
                  <a:gd name="T1" fmla="*/ 0 h 278"/>
                  <a:gd name="T2" fmla="*/ 32 w 32"/>
                  <a:gd name="T3" fmla="*/ 271 h 278"/>
                  <a:gd name="T4" fmla="*/ 22 w 32"/>
                  <a:gd name="T5" fmla="*/ 278 h 278"/>
                  <a:gd name="T6" fmla="*/ 18 w 32"/>
                  <a:gd name="T7" fmla="*/ 0 h 278"/>
                </a:gdLst>
                <a:ahLst/>
                <a:cxnLst>
                  <a:cxn ang="0">
                    <a:pos x="T0" y="T1"/>
                  </a:cxn>
                  <a:cxn ang="0">
                    <a:pos x="T2" y="T3"/>
                  </a:cxn>
                  <a:cxn ang="0">
                    <a:pos x="T4" y="T5"/>
                  </a:cxn>
                  <a:cxn ang="0">
                    <a:pos x="T6" y="T7"/>
                  </a:cxn>
                </a:cxnLst>
                <a:rect l="0" t="0" r="r" b="b"/>
                <a:pathLst>
                  <a:path w="32" h="278">
                    <a:moveTo>
                      <a:pt x="18" y="0"/>
                    </a:moveTo>
                    <a:cubicBezTo>
                      <a:pt x="18" y="0"/>
                      <a:pt x="17" y="170"/>
                      <a:pt x="32" y="271"/>
                    </a:cubicBezTo>
                    <a:cubicBezTo>
                      <a:pt x="22" y="278"/>
                      <a:pt x="22" y="278"/>
                      <a:pt x="22" y="278"/>
                    </a:cubicBezTo>
                    <a:cubicBezTo>
                      <a:pt x="22" y="278"/>
                      <a:pt x="0" y="67"/>
                      <a:pt x="18" y="0"/>
                    </a:cubicBezTo>
                    <a:close/>
                  </a:path>
                </a:pathLst>
              </a:custGeom>
              <a:solidFill>
                <a:srgbClr val="EAD1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399"/>
              <p:cNvSpPr>
                <a:spLocks noChangeArrowheads="1"/>
              </p:cNvSpPr>
              <p:nvPr/>
            </p:nvSpPr>
            <p:spPr bwMode="auto">
              <a:xfrm>
                <a:off x="8312221" y="6780208"/>
                <a:ext cx="448510" cy="143321"/>
              </a:xfrm>
              <a:prstGeom prst="rect">
                <a:avLst/>
              </a:prstGeom>
              <a:solidFill>
                <a:srgbClr val="F1F1F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400"/>
              <p:cNvSpPr>
                <a:spLocks noChangeArrowheads="1"/>
              </p:cNvSpPr>
              <p:nvPr/>
            </p:nvSpPr>
            <p:spPr bwMode="auto">
              <a:xfrm>
                <a:off x="8703403" y="6780208"/>
                <a:ext cx="57328" cy="143321"/>
              </a:xfrm>
              <a:prstGeom prst="rect">
                <a:avLst/>
              </a:prstGeom>
              <a:solidFill>
                <a:srgbClr val="E5E5E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401"/>
              <p:cNvSpPr>
                <a:spLocks noChangeArrowheads="1"/>
              </p:cNvSpPr>
              <p:nvPr/>
            </p:nvSpPr>
            <p:spPr bwMode="auto">
              <a:xfrm>
                <a:off x="8297046" y="6824048"/>
                <a:ext cx="485605" cy="229313"/>
              </a:xfrm>
              <a:prstGeom prst="rect">
                <a:avLst/>
              </a:prstGeom>
              <a:solidFill>
                <a:srgbClr val="2789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402"/>
              <p:cNvSpPr>
                <a:spLocks noChangeArrowheads="1"/>
              </p:cNvSpPr>
              <p:nvPr/>
            </p:nvSpPr>
            <p:spPr bwMode="auto">
              <a:xfrm>
                <a:off x="8725322" y="6824048"/>
                <a:ext cx="57328" cy="229313"/>
              </a:xfrm>
              <a:prstGeom prst="rect">
                <a:avLst/>
              </a:prstGeom>
              <a:solidFill>
                <a:srgbClr val="004E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403"/>
              <p:cNvSpPr>
                <a:spLocks/>
              </p:cNvSpPr>
              <p:nvPr/>
            </p:nvSpPr>
            <p:spPr bwMode="auto">
              <a:xfrm>
                <a:off x="9485766" y="5535846"/>
                <a:ext cx="698057" cy="1239304"/>
              </a:xfrm>
              <a:custGeom>
                <a:avLst/>
                <a:gdLst>
                  <a:gd name="T0" fmla="*/ 87 w 382"/>
                  <a:gd name="T1" fmla="*/ 286 h 677"/>
                  <a:gd name="T2" fmla="*/ 34 w 382"/>
                  <a:gd name="T3" fmla="*/ 232 h 677"/>
                  <a:gd name="T4" fmla="*/ 34 w 382"/>
                  <a:gd name="T5" fmla="*/ 363 h 677"/>
                  <a:gd name="T6" fmla="*/ 40 w 382"/>
                  <a:gd name="T7" fmla="*/ 477 h 677"/>
                  <a:gd name="T8" fmla="*/ 146 w 382"/>
                  <a:gd name="T9" fmla="*/ 642 h 677"/>
                  <a:gd name="T10" fmla="*/ 146 w 382"/>
                  <a:gd name="T11" fmla="*/ 656 h 677"/>
                  <a:gd name="T12" fmla="*/ 361 w 382"/>
                  <a:gd name="T13" fmla="*/ 647 h 677"/>
                  <a:gd name="T14" fmla="*/ 358 w 382"/>
                  <a:gd name="T15" fmla="*/ 518 h 677"/>
                  <a:gd name="T16" fmla="*/ 380 w 382"/>
                  <a:gd name="T17" fmla="*/ 368 h 677"/>
                  <a:gd name="T18" fmla="*/ 376 w 382"/>
                  <a:gd name="T19" fmla="*/ 332 h 677"/>
                  <a:gd name="T20" fmla="*/ 381 w 382"/>
                  <a:gd name="T21" fmla="*/ 169 h 677"/>
                  <a:gd name="T22" fmla="*/ 345 w 382"/>
                  <a:gd name="T23" fmla="*/ 129 h 677"/>
                  <a:gd name="T24" fmla="*/ 321 w 382"/>
                  <a:gd name="T25" fmla="*/ 292 h 677"/>
                  <a:gd name="T26" fmla="*/ 323 w 382"/>
                  <a:gd name="T27" fmla="*/ 44 h 677"/>
                  <a:gd name="T28" fmla="*/ 267 w 382"/>
                  <a:gd name="T29" fmla="*/ 36 h 677"/>
                  <a:gd name="T30" fmla="*/ 248 w 382"/>
                  <a:gd name="T31" fmla="*/ 274 h 677"/>
                  <a:gd name="T32" fmla="*/ 245 w 382"/>
                  <a:gd name="T33" fmla="*/ 51 h 677"/>
                  <a:gd name="T34" fmla="*/ 208 w 382"/>
                  <a:gd name="T35" fmla="*/ 1 h 677"/>
                  <a:gd name="T36" fmla="*/ 172 w 382"/>
                  <a:gd name="T37" fmla="*/ 49 h 677"/>
                  <a:gd name="T38" fmla="*/ 170 w 382"/>
                  <a:gd name="T39" fmla="*/ 252 h 677"/>
                  <a:gd name="T40" fmla="*/ 154 w 382"/>
                  <a:gd name="T41" fmla="*/ 70 h 677"/>
                  <a:gd name="T42" fmla="*/ 114 w 382"/>
                  <a:gd name="T43" fmla="*/ 25 h 677"/>
                  <a:gd name="T44" fmla="*/ 78 w 382"/>
                  <a:gd name="T45" fmla="*/ 95 h 677"/>
                  <a:gd name="T46" fmla="*/ 87 w 382"/>
                  <a:gd name="T47" fmla="*/ 286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2" h="677">
                    <a:moveTo>
                      <a:pt x="87" y="286"/>
                    </a:moveTo>
                    <a:cubicBezTo>
                      <a:pt x="87" y="286"/>
                      <a:pt x="67" y="222"/>
                      <a:pt x="34" y="232"/>
                    </a:cubicBezTo>
                    <a:cubicBezTo>
                      <a:pt x="0" y="243"/>
                      <a:pt x="39" y="294"/>
                      <a:pt x="34" y="363"/>
                    </a:cubicBezTo>
                    <a:cubicBezTo>
                      <a:pt x="29" y="432"/>
                      <a:pt x="35" y="466"/>
                      <a:pt x="40" y="477"/>
                    </a:cubicBezTo>
                    <a:cubicBezTo>
                      <a:pt x="44" y="489"/>
                      <a:pt x="139" y="624"/>
                      <a:pt x="146" y="642"/>
                    </a:cubicBezTo>
                    <a:cubicBezTo>
                      <a:pt x="151" y="654"/>
                      <a:pt x="146" y="656"/>
                      <a:pt x="146" y="656"/>
                    </a:cubicBezTo>
                    <a:cubicBezTo>
                      <a:pt x="146" y="656"/>
                      <a:pt x="330" y="677"/>
                      <a:pt x="361" y="647"/>
                    </a:cubicBezTo>
                    <a:cubicBezTo>
                      <a:pt x="361" y="647"/>
                      <a:pt x="347" y="579"/>
                      <a:pt x="358" y="518"/>
                    </a:cubicBezTo>
                    <a:cubicBezTo>
                      <a:pt x="370" y="457"/>
                      <a:pt x="382" y="379"/>
                      <a:pt x="380" y="368"/>
                    </a:cubicBezTo>
                    <a:cubicBezTo>
                      <a:pt x="379" y="364"/>
                      <a:pt x="378" y="349"/>
                      <a:pt x="376" y="332"/>
                    </a:cubicBezTo>
                    <a:cubicBezTo>
                      <a:pt x="374" y="320"/>
                      <a:pt x="381" y="181"/>
                      <a:pt x="381" y="169"/>
                    </a:cubicBezTo>
                    <a:cubicBezTo>
                      <a:pt x="380" y="135"/>
                      <a:pt x="368" y="116"/>
                      <a:pt x="345" y="129"/>
                    </a:cubicBezTo>
                    <a:cubicBezTo>
                      <a:pt x="329" y="137"/>
                      <a:pt x="321" y="292"/>
                      <a:pt x="321" y="292"/>
                    </a:cubicBezTo>
                    <a:cubicBezTo>
                      <a:pt x="321" y="292"/>
                      <a:pt x="333" y="66"/>
                      <a:pt x="323" y="44"/>
                    </a:cubicBezTo>
                    <a:cubicBezTo>
                      <a:pt x="315" y="29"/>
                      <a:pt x="282" y="17"/>
                      <a:pt x="267" y="36"/>
                    </a:cubicBezTo>
                    <a:cubicBezTo>
                      <a:pt x="252" y="55"/>
                      <a:pt x="252" y="272"/>
                      <a:pt x="248" y="274"/>
                    </a:cubicBezTo>
                    <a:cubicBezTo>
                      <a:pt x="248" y="274"/>
                      <a:pt x="244" y="117"/>
                      <a:pt x="245" y="51"/>
                    </a:cubicBezTo>
                    <a:cubicBezTo>
                      <a:pt x="245" y="18"/>
                      <a:pt x="237" y="0"/>
                      <a:pt x="208" y="1"/>
                    </a:cubicBezTo>
                    <a:cubicBezTo>
                      <a:pt x="167" y="4"/>
                      <a:pt x="172" y="49"/>
                      <a:pt x="172" y="49"/>
                    </a:cubicBezTo>
                    <a:cubicBezTo>
                      <a:pt x="169" y="51"/>
                      <a:pt x="174" y="249"/>
                      <a:pt x="170" y="252"/>
                    </a:cubicBezTo>
                    <a:cubicBezTo>
                      <a:pt x="154" y="70"/>
                      <a:pt x="154" y="70"/>
                      <a:pt x="154" y="70"/>
                    </a:cubicBezTo>
                    <a:cubicBezTo>
                      <a:pt x="154" y="70"/>
                      <a:pt x="153" y="21"/>
                      <a:pt x="114" y="25"/>
                    </a:cubicBezTo>
                    <a:cubicBezTo>
                      <a:pt x="75" y="29"/>
                      <a:pt x="73" y="66"/>
                      <a:pt x="78" y="95"/>
                    </a:cubicBezTo>
                    <a:cubicBezTo>
                      <a:pt x="82" y="124"/>
                      <a:pt x="87" y="279"/>
                      <a:pt x="87" y="286"/>
                    </a:cubicBezTo>
                    <a:close/>
                  </a:path>
                </a:pathLst>
              </a:custGeom>
              <a:solidFill>
                <a:srgbClr val="F6E5D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404"/>
              <p:cNvSpPr>
                <a:spLocks/>
              </p:cNvSpPr>
              <p:nvPr/>
            </p:nvSpPr>
            <p:spPr bwMode="auto">
              <a:xfrm>
                <a:off x="9752174" y="5797196"/>
                <a:ext cx="436707" cy="974582"/>
              </a:xfrm>
              <a:custGeom>
                <a:avLst/>
                <a:gdLst>
                  <a:gd name="T0" fmla="*/ 234 w 239"/>
                  <a:gd name="T1" fmla="*/ 225 h 532"/>
                  <a:gd name="T2" fmla="*/ 230 w 239"/>
                  <a:gd name="T3" fmla="*/ 187 h 532"/>
                  <a:gd name="T4" fmla="*/ 231 w 239"/>
                  <a:gd name="T5" fmla="*/ 0 h 532"/>
                  <a:gd name="T6" fmla="*/ 216 w 239"/>
                  <a:gd name="T7" fmla="*/ 185 h 532"/>
                  <a:gd name="T8" fmla="*/ 213 w 239"/>
                  <a:gd name="T9" fmla="*/ 229 h 532"/>
                  <a:gd name="T10" fmla="*/ 189 w 239"/>
                  <a:gd name="T11" fmla="*/ 391 h 532"/>
                  <a:gd name="T12" fmla="*/ 190 w 239"/>
                  <a:gd name="T13" fmla="*/ 479 h 532"/>
                  <a:gd name="T14" fmla="*/ 0 w 239"/>
                  <a:gd name="T15" fmla="*/ 499 h 532"/>
                  <a:gd name="T16" fmla="*/ 0 w 239"/>
                  <a:gd name="T17" fmla="*/ 513 h 532"/>
                  <a:gd name="T18" fmla="*/ 215 w 239"/>
                  <a:gd name="T19" fmla="*/ 504 h 532"/>
                  <a:gd name="T20" fmla="*/ 212 w 239"/>
                  <a:gd name="T21" fmla="*/ 375 h 532"/>
                  <a:gd name="T22" fmla="*/ 234 w 239"/>
                  <a:gd name="T23" fmla="*/ 225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9" h="532">
                    <a:moveTo>
                      <a:pt x="234" y="225"/>
                    </a:moveTo>
                    <a:cubicBezTo>
                      <a:pt x="233" y="221"/>
                      <a:pt x="236" y="204"/>
                      <a:pt x="230" y="187"/>
                    </a:cubicBezTo>
                    <a:cubicBezTo>
                      <a:pt x="233" y="161"/>
                      <a:pt x="239" y="8"/>
                      <a:pt x="231" y="0"/>
                    </a:cubicBezTo>
                    <a:cubicBezTo>
                      <a:pt x="230" y="14"/>
                      <a:pt x="238" y="153"/>
                      <a:pt x="216" y="185"/>
                    </a:cubicBezTo>
                    <a:cubicBezTo>
                      <a:pt x="213" y="229"/>
                      <a:pt x="213" y="229"/>
                      <a:pt x="213" y="229"/>
                    </a:cubicBezTo>
                    <a:cubicBezTo>
                      <a:pt x="189" y="391"/>
                      <a:pt x="189" y="391"/>
                      <a:pt x="189" y="391"/>
                    </a:cubicBezTo>
                    <a:cubicBezTo>
                      <a:pt x="189" y="391"/>
                      <a:pt x="205" y="461"/>
                      <a:pt x="190" y="479"/>
                    </a:cubicBezTo>
                    <a:cubicBezTo>
                      <a:pt x="176" y="497"/>
                      <a:pt x="48" y="506"/>
                      <a:pt x="0" y="499"/>
                    </a:cubicBezTo>
                    <a:cubicBezTo>
                      <a:pt x="2" y="505"/>
                      <a:pt x="1" y="512"/>
                      <a:pt x="0" y="513"/>
                    </a:cubicBezTo>
                    <a:cubicBezTo>
                      <a:pt x="22" y="516"/>
                      <a:pt x="186" y="532"/>
                      <a:pt x="215" y="504"/>
                    </a:cubicBezTo>
                    <a:cubicBezTo>
                      <a:pt x="215" y="504"/>
                      <a:pt x="201" y="436"/>
                      <a:pt x="212" y="375"/>
                    </a:cubicBezTo>
                    <a:cubicBezTo>
                      <a:pt x="224" y="314"/>
                      <a:pt x="236" y="236"/>
                      <a:pt x="234" y="225"/>
                    </a:cubicBezTo>
                    <a:close/>
                  </a:path>
                </a:pathLst>
              </a:custGeom>
              <a:solidFill>
                <a:srgbClr val="EAD1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405"/>
              <p:cNvSpPr>
                <a:spLocks/>
              </p:cNvSpPr>
              <p:nvPr/>
            </p:nvSpPr>
            <p:spPr bwMode="auto">
              <a:xfrm>
                <a:off x="9517802" y="5969181"/>
                <a:ext cx="59014" cy="116343"/>
              </a:xfrm>
              <a:custGeom>
                <a:avLst/>
                <a:gdLst>
                  <a:gd name="T0" fmla="*/ 3 w 32"/>
                  <a:gd name="T1" fmla="*/ 6 h 63"/>
                  <a:gd name="T2" fmla="*/ 18 w 32"/>
                  <a:gd name="T3" fmla="*/ 8 h 63"/>
                  <a:gd name="T4" fmla="*/ 32 w 32"/>
                  <a:gd name="T5" fmla="*/ 53 h 63"/>
                  <a:gd name="T6" fmla="*/ 11 w 32"/>
                  <a:gd name="T7" fmla="*/ 63 h 63"/>
                  <a:gd name="T8" fmla="*/ 4 w 32"/>
                  <a:gd name="T9" fmla="*/ 34 h 63"/>
                  <a:gd name="T10" fmla="*/ 3 w 32"/>
                  <a:gd name="T11" fmla="*/ 6 h 63"/>
                </a:gdLst>
                <a:ahLst/>
                <a:cxnLst>
                  <a:cxn ang="0">
                    <a:pos x="T0" y="T1"/>
                  </a:cxn>
                  <a:cxn ang="0">
                    <a:pos x="T2" y="T3"/>
                  </a:cxn>
                  <a:cxn ang="0">
                    <a:pos x="T4" y="T5"/>
                  </a:cxn>
                  <a:cxn ang="0">
                    <a:pos x="T6" y="T7"/>
                  </a:cxn>
                  <a:cxn ang="0">
                    <a:pos x="T8" y="T9"/>
                  </a:cxn>
                  <a:cxn ang="0">
                    <a:pos x="T10" y="T11"/>
                  </a:cxn>
                </a:cxnLst>
                <a:rect l="0" t="0" r="r" b="b"/>
                <a:pathLst>
                  <a:path w="32" h="63">
                    <a:moveTo>
                      <a:pt x="3" y="6"/>
                    </a:moveTo>
                    <a:cubicBezTo>
                      <a:pt x="3" y="6"/>
                      <a:pt x="12" y="0"/>
                      <a:pt x="18" y="8"/>
                    </a:cubicBezTo>
                    <a:cubicBezTo>
                      <a:pt x="25" y="17"/>
                      <a:pt x="32" y="53"/>
                      <a:pt x="32" y="53"/>
                    </a:cubicBezTo>
                    <a:cubicBezTo>
                      <a:pt x="32" y="53"/>
                      <a:pt x="31" y="60"/>
                      <a:pt x="11" y="63"/>
                    </a:cubicBezTo>
                    <a:cubicBezTo>
                      <a:pt x="11" y="63"/>
                      <a:pt x="5" y="40"/>
                      <a:pt x="4" y="34"/>
                    </a:cubicBezTo>
                    <a:cubicBezTo>
                      <a:pt x="3" y="29"/>
                      <a:pt x="0" y="18"/>
                      <a:pt x="3" y="6"/>
                    </a:cubicBezTo>
                    <a:close/>
                  </a:path>
                </a:pathLst>
              </a:custGeom>
              <a:solidFill>
                <a:srgbClr val="F6EFE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407"/>
              <p:cNvSpPr>
                <a:spLocks/>
              </p:cNvSpPr>
              <p:nvPr/>
            </p:nvSpPr>
            <p:spPr bwMode="auto">
              <a:xfrm>
                <a:off x="9521175" y="5969181"/>
                <a:ext cx="37095" cy="33723"/>
              </a:xfrm>
              <a:custGeom>
                <a:avLst/>
                <a:gdLst>
                  <a:gd name="T0" fmla="*/ 16 w 20"/>
                  <a:gd name="T1" fmla="*/ 15 h 18"/>
                  <a:gd name="T2" fmla="*/ 20 w 20"/>
                  <a:gd name="T3" fmla="*/ 15 h 18"/>
                  <a:gd name="T4" fmla="*/ 16 w 20"/>
                  <a:gd name="T5" fmla="*/ 8 h 18"/>
                  <a:gd name="T6" fmla="*/ 1 w 20"/>
                  <a:gd name="T7" fmla="*/ 6 h 18"/>
                  <a:gd name="T8" fmla="*/ 0 w 20"/>
                  <a:gd name="T9" fmla="*/ 18 h 18"/>
                  <a:gd name="T10" fmla="*/ 16 w 20"/>
                  <a:gd name="T11" fmla="*/ 15 h 18"/>
                </a:gdLst>
                <a:ahLst/>
                <a:cxnLst>
                  <a:cxn ang="0">
                    <a:pos x="T0" y="T1"/>
                  </a:cxn>
                  <a:cxn ang="0">
                    <a:pos x="T2" y="T3"/>
                  </a:cxn>
                  <a:cxn ang="0">
                    <a:pos x="T4" y="T5"/>
                  </a:cxn>
                  <a:cxn ang="0">
                    <a:pos x="T6" y="T7"/>
                  </a:cxn>
                  <a:cxn ang="0">
                    <a:pos x="T8" y="T9"/>
                  </a:cxn>
                  <a:cxn ang="0">
                    <a:pos x="T10" y="T11"/>
                  </a:cxn>
                </a:cxnLst>
                <a:rect l="0" t="0" r="r" b="b"/>
                <a:pathLst>
                  <a:path w="20" h="18">
                    <a:moveTo>
                      <a:pt x="16" y="15"/>
                    </a:moveTo>
                    <a:cubicBezTo>
                      <a:pt x="17" y="15"/>
                      <a:pt x="19" y="15"/>
                      <a:pt x="20" y="15"/>
                    </a:cubicBezTo>
                    <a:cubicBezTo>
                      <a:pt x="19" y="12"/>
                      <a:pt x="17" y="10"/>
                      <a:pt x="16" y="8"/>
                    </a:cubicBezTo>
                    <a:cubicBezTo>
                      <a:pt x="10" y="0"/>
                      <a:pt x="1" y="6"/>
                      <a:pt x="1" y="6"/>
                    </a:cubicBezTo>
                    <a:cubicBezTo>
                      <a:pt x="0" y="10"/>
                      <a:pt x="0" y="14"/>
                      <a:pt x="0" y="18"/>
                    </a:cubicBezTo>
                    <a:cubicBezTo>
                      <a:pt x="5" y="16"/>
                      <a:pt x="10" y="15"/>
                      <a:pt x="16" y="15"/>
                    </a:cubicBezTo>
                    <a:close/>
                  </a:path>
                </a:pathLst>
              </a:custGeom>
              <a:solidFill>
                <a:srgbClr val="F9F9F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408"/>
              <p:cNvSpPr>
                <a:spLocks/>
              </p:cNvSpPr>
              <p:nvPr/>
            </p:nvSpPr>
            <p:spPr bwMode="auto">
              <a:xfrm>
                <a:off x="9534664" y="6055173"/>
                <a:ext cx="42153" cy="30350"/>
              </a:xfrm>
              <a:custGeom>
                <a:avLst/>
                <a:gdLst>
                  <a:gd name="T0" fmla="*/ 0 w 23"/>
                  <a:gd name="T1" fmla="*/ 10 h 16"/>
                  <a:gd name="T2" fmla="*/ 2 w 23"/>
                  <a:gd name="T3" fmla="*/ 16 h 16"/>
                  <a:gd name="T4" fmla="*/ 23 w 23"/>
                  <a:gd name="T5" fmla="*/ 6 h 16"/>
                  <a:gd name="T6" fmla="*/ 22 w 23"/>
                  <a:gd name="T7" fmla="*/ 0 h 16"/>
                  <a:gd name="T8" fmla="*/ 0 w 23"/>
                  <a:gd name="T9" fmla="*/ 10 h 16"/>
                </a:gdLst>
                <a:ahLst/>
                <a:cxnLst>
                  <a:cxn ang="0">
                    <a:pos x="T0" y="T1"/>
                  </a:cxn>
                  <a:cxn ang="0">
                    <a:pos x="T2" y="T3"/>
                  </a:cxn>
                  <a:cxn ang="0">
                    <a:pos x="T4" y="T5"/>
                  </a:cxn>
                  <a:cxn ang="0">
                    <a:pos x="T6" y="T7"/>
                  </a:cxn>
                  <a:cxn ang="0">
                    <a:pos x="T8" y="T9"/>
                  </a:cxn>
                </a:cxnLst>
                <a:rect l="0" t="0" r="r" b="b"/>
                <a:pathLst>
                  <a:path w="23" h="16">
                    <a:moveTo>
                      <a:pt x="0" y="10"/>
                    </a:moveTo>
                    <a:cubicBezTo>
                      <a:pt x="1" y="13"/>
                      <a:pt x="2" y="16"/>
                      <a:pt x="2" y="16"/>
                    </a:cubicBezTo>
                    <a:cubicBezTo>
                      <a:pt x="22" y="13"/>
                      <a:pt x="23" y="6"/>
                      <a:pt x="23" y="6"/>
                    </a:cubicBezTo>
                    <a:cubicBezTo>
                      <a:pt x="23" y="6"/>
                      <a:pt x="22" y="4"/>
                      <a:pt x="22" y="0"/>
                    </a:cubicBezTo>
                    <a:cubicBezTo>
                      <a:pt x="15" y="5"/>
                      <a:pt x="8" y="8"/>
                      <a:pt x="0" y="10"/>
                    </a:cubicBezTo>
                    <a:close/>
                  </a:path>
                </a:pathLst>
              </a:custGeom>
              <a:solidFill>
                <a:srgbClr val="F6D1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409"/>
              <p:cNvSpPr>
                <a:spLocks/>
              </p:cNvSpPr>
              <p:nvPr/>
            </p:nvSpPr>
            <p:spPr bwMode="auto">
              <a:xfrm>
                <a:off x="9645948" y="5599919"/>
                <a:ext cx="106226" cy="124773"/>
              </a:xfrm>
              <a:custGeom>
                <a:avLst/>
                <a:gdLst>
                  <a:gd name="T0" fmla="*/ 1 w 58"/>
                  <a:gd name="T1" fmla="*/ 11 h 68"/>
                  <a:gd name="T2" fmla="*/ 52 w 58"/>
                  <a:gd name="T3" fmla="*/ 10 h 68"/>
                  <a:gd name="T4" fmla="*/ 58 w 58"/>
                  <a:gd name="T5" fmla="*/ 51 h 68"/>
                  <a:gd name="T6" fmla="*/ 0 w 58"/>
                  <a:gd name="T7" fmla="*/ 54 h 68"/>
                  <a:gd name="T8" fmla="*/ 1 w 58"/>
                  <a:gd name="T9" fmla="*/ 11 h 68"/>
                </a:gdLst>
                <a:ahLst/>
                <a:cxnLst>
                  <a:cxn ang="0">
                    <a:pos x="T0" y="T1"/>
                  </a:cxn>
                  <a:cxn ang="0">
                    <a:pos x="T2" y="T3"/>
                  </a:cxn>
                  <a:cxn ang="0">
                    <a:pos x="T4" y="T5"/>
                  </a:cxn>
                  <a:cxn ang="0">
                    <a:pos x="T6" y="T7"/>
                  </a:cxn>
                  <a:cxn ang="0">
                    <a:pos x="T8" y="T9"/>
                  </a:cxn>
                </a:cxnLst>
                <a:rect l="0" t="0" r="r" b="b"/>
                <a:pathLst>
                  <a:path w="58" h="68">
                    <a:moveTo>
                      <a:pt x="1" y="11"/>
                    </a:moveTo>
                    <a:cubicBezTo>
                      <a:pt x="1" y="11"/>
                      <a:pt x="27" y="0"/>
                      <a:pt x="52" y="10"/>
                    </a:cubicBezTo>
                    <a:cubicBezTo>
                      <a:pt x="58" y="51"/>
                      <a:pt x="58" y="51"/>
                      <a:pt x="58" y="51"/>
                    </a:cubicBezTo>
                    <a:cubicBezTo>
                      <a:pt x="58" y="51"/>
                      <a:pt x="22" y="68"/>
                      <a:pt x="0" y="54"/>
                    </a:cubicBezTo>
                    <a:lnTo>
                      <a:pt x="1" y="11"/>
                    </a:lnTo>
                    <a:close/>
                  </a:path>
                </a:pathLst>
              </a:custGeom>
              <a:solidFill>
                <a:srgbClr val="F6EFE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410"/>
              <p:cNvSpPr>
                <a:spLocks/>
              </p:cNvSpPr>
              <p:nvPr/>
            </p:nvSpPr>
            <p:spPr bwMode="auto">
              <a:xfrm>
                <a:off x="9647634" y="5599919"/>
                <a:ext cx="97795" cy="38781"/>
              </a:xfrm>
              <a:custGeom>
                <a:avLst/>
                <a:gdLst>
                  <a:gd name="T0" fmla="*/ 26 w 53"/>
                  <a:gd name="T1" fmla="*/ 14 h 21"/>
                  <a:gd name="T2" fmla="*/ 53 w 53"/>
                  <a:gd name="T3" fmla="*/ 20 h 21"/>
                  <a:gd name="T4" fmla="*/ 51 w 53"/>
                  <a:gd name="T5" fmla="*/ 10 h 21"/>
                  <a:gd name="T6" fmla="*/ 0 w 53"/>
                  <a:gd name="T7" fmla="*/ 11 h 21"/>
                  <a:gd name="T8" fmla="*/ 0 w 53"/>
                  <a:gd name="T9" fmla="*/ 21 h 21"/>
                  <a:gd name="T10" fmla="*/ 26 w 53"/>
                  <a:gd name="T11" fmla="*/ 14 h 21"/>
                </a:gdLst>
                <a:ahLst/>
                <a:cxnLst>
                  <a:cxn ang="0">
                    <a:pos x="T0" y="T1"/>
                  </a:cxn>
                  <a:cxn ang="0">
                    <a:pos x="T2" y="T3"/>
                  </a:cxn>
                  <a:cxn ang="0">
                    <a:pos x="T4" y="T5"/>
                  </a:cxn>
                  <a:cxn ang="0">
                    <a:pos x="T6" y="T7"/>
                  </a:cxn>
                  <a:cxn ang="0">
                    <a:pos x="T8" y="T9"/>
                  </a:cxn>
                  <a:cxn ang="0">
                    <a:pos x="T10" y="T11"/>
                  </a:cxn>
                </a:cxnLst>
                <a:rect l="0" t="0" r="r" b="b"/>
                <a:pathLst>
                  <a:path w="53" h="21">
                    <a:moveTo>
                      <a:pt x="26" y="14"/>
                    </a:moveTo>
                    <a:cubicBezTo>
                      <a:pt x="36" y="14"/>
                      <a:pt x="45" y="16"/>
                      <a:pt x="53" y="20"/>
                    </a:cubicBezTo>
                    <a:cubicBezTo>
                      <a:pt x="51" y="10"/>
                      <a:pt x="51" y="10"/>
                      <a:pt x="51" y="10"/>
                    </a:cubicBezTo>
                    <a:cubicBezTo>
                      <a:pt x="26" y="0"/>
                      <a:pt x="0" y="11"/>
                      <a:pt x="0" y="11"/>
                    </a:cubicBezTo>
                    <a:cubicBezTo>
                      <a:pt x="0" y="21"/>
                      <a:pt x="0" y="21"/>
                      <a:pt x="0" y="21"/>
                    </a:cubicBezTo>
                    <a:cubicBezTo>
                      <a:pt x="7" y="17"/>
                      <a:pt x="17" y="14"/>
                      <a:pt x="26" y="14"/>
                    </a:cubicBezTo>
                    <a:close/>
                  </a:path>
                </a:pathLst>
              </a:custGeom>
              <a:solidFill>
                <a:srgbClr val="F9F9F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411"/>
              <p:cNvSpPr>
                <a:spLocks/>
              </p:cNvSpPr>
              <p:nvPr/>
            </p:nvSpPr>
            <p:spPr bwMode="auto">
              <a:xfrm>
                <a:off x="9645948" y="5687598"/>
                <a:ext cx="106226" cy="37095"/>
              </a:xfrm>
              <a:custGeom>
                <a:avLst/>
                <a:gdLst>
                  <a:gd name="T0" fmla="*/ 29 w 58"/>
                  <a:gd name="T1" fmla="*/ 6 h 20"/>
                  <a:gd name="T2" fmla="*/ 0 w 58"/>
                  <a:gd name="T3" fmla="*/ 6 h 20"/>
                  <a:gd name="T4" fmla="*/ 58 w 58"/>
                  <a:gd name="T5" fmla="*/ 3 h 20"/>
                  <a:gd name="T6" fmla="*/ 58 w 58"/>
                  <a:gd name="T7" fmla="*/ 0 h 20"/>
                  <a:gd name="T8" fmla="*/ 29 w 58"/>
                  <a:gd name="T9" fmla="*/ 6 h 20"/>
                </a:gdLst>
                <a:ahLst/>
                <a:cxnLst>
                  <a:cxn ang="0">
                    <a:pos x="T0" y="T1"/>
                  </a:cxn>
                  <a:cxn ang="0">
                    <a:pos x="T2" y="T3"/>
                  </a:cxn>
                  <a:cxn ang="0">
                    <a:pos x="T4" y="T5"/>
                  </a:cxn>
                  <a:cxn ang="0">
                    <a:pos x="T6" y="T7"/>
                  </a:cxn>
                  <a:cxn ang="0">
                    <a:pos x="T8" y="T9"/>
                  </a:cxn>
                </a:cxnLst>
                <a:rect l="0" t="0" r="r" b="b"/>
                <a:pathLst>
                  <a:path w="58" h="20">
                    <a:moveTo>
                      <a:pt x="29" y="6"/>
                    </a:moveTo>
                    <a:cubicBezTo>
                      <a:pt x="0" y="6"/>
                      <a:pt x="0" y="6"/>
                      <a:pt x="0" y="6"/>
                    </a:cubicBezTo>
                    <a:cubicBezTo>
                      <a:pt x="22" y="20"/>
                      <a:pt x="58" y="3"/>
                      <a:pt x="58" y="3"/>
                    </a:cubicBezTo>
                    <a:cubicBezTo>
                      <a:pt x="58" y="0"/>
                      <a:pt x="58" y="0"/>
                      <a:pt x="58" y="0"/>
                    </a:cubicBezTo>
                    <a:lnTo>
                      <a:pt x="29" y="6"/>
                    </a:lnTo>
                    <a:close/>
                  </a:path>
                </a:pathLst>
              </a:custGeom>
              <a:solidFill>
                <a:srgbClr val="F6D1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412"/>
              <p:cNvSpPr>
                <a:spLocks/>
              </p:cNvSpPr>
              <p:nvPr/>
            </p:nvSpPr>
            <p:spPr bwMode="auto">
              <a:xfrm>
                <a:off x="9814561" y="5551021"/>
                <a:ext cx="106226" cy="121401"/>
              </a:xfrm>
              <a:custGeom>
                <a:avLst/>
                <a:gdLst>
                  <a:gd name="T0" fmla="*/ 5 w 58"/>
                  <a:gd name="T1" fmla="*/ 8 h 67"/>
                  <a:gd name="T2" fmla="*/ 56 w 58"/>
                  <a:gd name="T3" fmla="*/ 12 h 67"/>
                  <a:gd name="T4" fmla="*/ 58 w 58"/>
                  <a:gd name="T5" fmla="*/ 54 h 67"/>
                  <a:gd name="T6" fmla="*/ 0 w 58"/>
                  <a:gd name="T7" fmla="*/ 51 h 67"/>
                  <a:gd name="T8" fmla="*/ 5 w 58"/>
                  <a:gd name="T9" fmla="*/ 8 h 67"/>
                </a:gdLst>
                <a:ahLst/>
                <a:cxnLst>
                  <a:cxn ang="0">
                    <a:pos x="T0" y="T1"/>
                  </a:cxn>
                  <a:cxn ang="0">
                    <a:pos x="T2" y="T3"/>
                  </a:cxn>
                  <a:cxn ang="0">
                    <a:pos x="T4" y="T5"/>
                  </a:cxn>
                  <a:cxn ang="0">
                    <a:pos x="T6" y="T7"/>
                  </a:cxn>
                  <a:cxn ang="0">
                    <a:pos x="T8" y="T9"/>
                  </a:cxn>
                </a:cxnLst>
                <a:rect l="0" t="0" r="r" b="b"/>
                <a:pathLst>
                  <a:path w="58" h="67">
                    <a:moveTo>
                      <a:pt x="5" y="8"/>
                    </a:moveTo>
                    <a:cubicBezTo>
                      <a:pt x="5" y="8"/>
                      <a:pt x="32" y="0"/>
                      <a:pt x="56" y="12"/>
                    </a:cubicBezTo>
                    <a:cubicBezTo>
                      <a:pt x="58" y="54"/>
                      <a:pt x="58" y="54"/>
                      <a:pt x="58" y="54"/>
                    </a:cubicBezTo>
                    <a:cubicBezTo>
                      <a:pt x="58" y="54"/>
                      <a:pt x="20" y="67"/>
                      <a:pt x="0" y="51"/>
                    </a:cubicBezTo>
                    <a:lnTo>
                      <a:pt x="5" y="8"/>
                    </a:lnTo>
                    <a:close/>
                  </a:path>
                </a:pathLst>
              </a:custGeom>
              <a:solidFill>
                <a:srgbClr val="F6EFE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413"/>
              <p:cNvSpPr>
                <a:spLocks/>
              </p:cNvSpPr>
              <p:nvPr/>
            </p:nvSpPr>
            <p:spPr bwMode="auto">
              <a:xfrm>
                <a:off x="9821305" y="5551021"/>
                <a:ext cx="97795" cy="42153"/>
              </a:xfrm>
              <a:custGeom>
                <a:avLst/>
                <a:gdLst>
                  <a:gd name="T0" fmla="*/ 27 w 53"/>
                  <a:gd name="T1" fmla="*/ 14 h 23"/>
                  <a:gd name="T2" fmla="*/ 53 w 53"/>
                  <a:gd name="T3" fmla="*/ 23 h 23"/>
                  <a:gd name="T4" fmla="*/ 52 w 53"/>
                  <a:gd name="T5" fmla="*/ 12 h 23"/>
                  <a:gd name="T6" fmla="*/ 1 w 53"/>
                  <a:gd name="T7" fmla="*/ 8 h 23"/>
                  <a:gd name="T8" fmla="*/ 0 w 53"/>
                  <a:gd name="T9" fmla="*/ 19 h 23"/>
                  <a:gd name="T10" fmla="*/ 27 w 53"/>
                  <a:gd name="T11" fmla="*/ 14 h 23"/>
                </a:gdLst>
                <a:ahLst/>
                <a:cxnLst>
                  <a:cxn ang="0">
                    <a:pos x="T0" y="T1"/>
                  </a:cxn>
                  <a:cxn ang="0">
                    <a:pos x="T2" y="T3"/>
                  </a:cxn>
                  <a:cxn ang="0">
                    <a:pos x="T4" y="T5"/>
                  </a:cxn>
                  <a:cxn ang="0">
                    <a:pos x="T6" y="T7"/>
                  </a:cxn>
                  <a:cxn ang="0">
                    <a:pos x="T8" y="T9"/>
                  </a:cxn>
                  <a:cxn ang="0">
                    <a:pos x="T10" y="T11"/>
                  </a:cxn>
                </a:cxnLst>
                <a:rect l="0" t="0" r="r" b="b"/>
                <a:pathLst>
                  <a:path w="53" h="23">
                    <a:moveTo>
                      <a:pt x="27" y="14"/>
                    </a:moveTo>
                    <a:cubicBezTo>
                      <a:pt x="36" y="15"/>
                      <a:pt x="45" y="18"/>
                      <a:pt x="53" y="23"/>
                    </a:cubicBezTo>
                    <a:cubicBezTo>
                      <a:pt x="52" y="12"/>
                      <a:pt x="52" y="12"/>
                      <a:pt x="52" y="12"/>
                    </a:cubicBezTo>
                    <a:cubicBezTo>
                      <a:pt x="28" y="0"/>
                      <a:pt x="1" y="8"/>
                      <a:pt x="1" y="8"/>
                    </a:cubicBezTo>
                    <a:cubicBezTo>
                      <a:pt x="0" y="19"/>
                      <a:pt x="0" y="19"/>
                      <a:pt x="0" y="19"/>
                    </a:cubicBezTo>
                    <a:cubicBezTo>
                      <a:pt x="8" y="15"/>
                      <a:pt x="17" y="13"/>
                      <a:pt x="27" y="14"/>
                    </a:cubicBezTo>
                    <a:close/>
                  </a:path>
                </a:pathLst>
              </a:custGeom>
              <a:solidFill>
                <a:srgbClr val="F9F9F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414"/>
              <p:cNvSpPr>
                <a:spLocks/>
              </p:cNvSpPr>
              <p:nvPr/>
            </p:nvSpPr>
            <p:spPr bwMode="auto">
              <a:xfrm>
                <a:off x="9814561" y="5642072"/>
                <a:ext cx="106226" cy="30350"/>
              </a:xfrm>
              <a:custGeom>
                <a:avLst/>
                <a:gdLst>
                  <a:gd name="T0" fmla="*/ 29 w 58"/>
                  <a:gd name="T1" fmla="*/ 4 h 17"/>
                  <a:gd name="T2" fmla="*/ 0 w 58"/>
                  <a:gd name="T3" fmla="*/ 1 h 17"/>
                  <a:gd name="T4" fmla="*/ 58 w 58"/>
                  <a:gd name="T5" fmla="*/ 4 h 17"/>
                  <a:gd name="T6" fmla="*/ 58 w 58"/>
                  <a:gd name="T7" fmla="*/ 0 h 17"/>
                  <a:gd name="T8" fmla="*/ 29 w 58"/>
                  <a:gd name="T9" fmla="*/ 4 h 17"/>
                </a:gdLst>
                <a:ahLst/>
                <a:cxnLst>
                  <a:cxn ang="0">
                    <a:pos x="T0" y="T1"/>
                  </a:cxn>
                  <a:cxn ang="0">
                    <a:pos x="T2" y="T3"/>
                  </a:cxn>
                  <a:cxn ang="0">
                    <a:pos x="T4" y="T5"/>
                  </a:cxn>
                  <a:cxn ang="0">
                    <a:pos x="T6" y="T7"/>
                  </a:cxn>
                  <a:cxn ang="0">
                    <a:pos x="T8" y="T9"/>
                  </a:cxn>
                </a:cxnLst>
                <a:rect l="0" t="0" r="r" b="b"/>
                <a:pathLst>
                  <a:path w="58" h="17">
                    <a:moveTo>
                      <a:pt x="29" y="4"/>
                    </a:moveTo>
                    <a:cubicBezTo>
                      <a:pt x="0" y="1"/>
                      <a:pt x="0" y="1"/>
                      <a:pt x="0" y="1"/>
                    </a:cubicBezTo>
                    <a:cubicBezTo>
                      <a:pt x="20" y="17"/>
                      <a:pt x="58" y="4"/>
                      <a:pt x="58" y="4"/>
                    </a:cubicBezTo>
                    <a:cubicBezTo>
                      <a:pt x="58" y="0"/>
                      <a:pt x="58" y="0"/>
                      <a:pt x="58" y="0"/>
                    </a:cubicBezTo>
                    <a:lnTo>
                      <a:pt x="29" y="4"/>
                    </a:lnTo>
                    <a:close/>
                  </a:path>
                </a:pathLst>
              </a:custGeom>
              <a:solidFill>
                <a:srgbClr val="F6D1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415"/>
              <p:cNvSpPr>
                <a:spLocks/>
              </p:cNvSpPr>
              <p:nvPr/>
            </p:nvSpPr>
            <p:spPr bwMode="auto">
              <a:xfrm>
                <a:off x="9974743" y="5613408"/>
                <a:ext cx="85993" cy="97795"/>
              </a:xfrm>
              <a:custGeom>
                <a:avLst/>
                <a:gdLst>
                  <a:gd name="T0" fmla="*/ 4 w 47"/>
                  <a:gd name="T1" fmla="*/ 6 h 54"/>
                  <a:gd name="T2" fmla="*/ 46 w 47"/>
                  <a:gd name="T3" fmla="*/ 9 h 54"/>
                  <a:gd name="T4" fmla="*/ 47 w 47"/>
                  <a:gd name="T5" fmla="*/ 43 h 54"/>
                  <a:gd name="T6" fmla="*/ 0 w 47"/>
                  <a:gd name="T7" fmla="*/ 41 h 54"/>
                  <a:gd name="T8" fmla="*/ 4 w 47"/>
                  <a:gd name="T9" fmla="*/ 6 h 54"/>
                </a:gdLst>
                <a:ahLst/>
                <a:cxnLst>
                  <a:cxn ang="0">
                    <a:pos x="T0" y="T1"/>
                  </a:cxn>
                  <a:cxn ang="0">
                    <a:pos x="T2" y="T3"/>
                  </a:cxn>
                  <a:cxn ang="0">
                    <a:pos x="T4" y="T5"/>
                  </a:cxn>
                  <a:cxn ang="0">
                    <a:pos x="T6" y="T7"/>
                  </a:cxn>
                  <a:cxn ang="0">
                    <a:pos x="T8" y="T9"/>
                  </a:cxn>
                </a:cxnLst>
                <a:rect l="0" t="0" r="r" b="b"/>
                <a:pathLst>
                  <a:path w="47" h="54">
                    <a:moveTo>
                      <a:pt x="4" y="6"/>
                    </a:moveTo>
                    <a:cubicBezTo>
                      <a:pt x="4" y="6"/>
                      <a:pt x="26" y="0"/>
                      <a:pt x="46" y="9"/>
                    </a:cubicBezTo>
                    <a:cubicBezTo>
                      <a:pt x="47" y="43"/>
                      <a:pt x="47" y="43"/>
                      <a:pt x="47" y="43"/>
                    </a:cubicBezTo>
                    <a:cubicBezTo>
                      <a:pt x="47" y="43"/>
                      <a:pt x="16" y="54"/>
                      <a:pt x="0" y="41"/>
                    </a:cubicBezTo>
                    <a:lnTo>
                      <a:pt x="4" y="6"/>
                    </a:lnTo>
                    <a:close/>
                  </a:path>
                </a:pathLst>
              </a:custGeom>
              <a:solidFill>
                <a:srgbClr val="F6EFE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416"/>
              <p:cNvSpPr>
                <a:spLocks/>
              </p:cNvSpPr>
              <p:nvPr/>
            </p:nvSpPr>
            <p:spPr bwMode="auto">
              <a:xfrm>
                <a:off x="9981488" y="5613408"/>
                <a:ext cx="77562" cy="32036"/>
              </a:xfrm>
              <a:custGeom>
                <a:avLst/>
                <a:gdLst>
                  <a:gd name="T0" fmla="*/ 22 w 43"/>
                  <a:gd name="T1" fmla="*/ 11 h 18"/>
                  <a:gd name="T2" fmla="*/ 43 w 43"/>
                  <a:gd name="T3" fmla="*/ 18 h 18"/>
                  <a:gd name="T4" fmla="*/ 43 w 43"/>
                  <a:gd name="T5" fmla="*/ 9 h 18"/>
                  <a:gd name="T6" fmla="*/ 1 w 43"/>
                  <a:gd name="T7" fmla="*/ 6 h 18"/>
                  <a:gd name="T8" fmla="*/ 0 w 43"/>
                  <a:gd name="T9" fmla="*/ 15 h 18"/>
                  <a:gd name="T10" fmla="*/ 22 w 43"/>
                  <a:gd name="T11" fmla="*/ 11 h 18"/>
                </a:gdLst>
                <a:ahLst/>
                <a:cxnLst>
                  <a:cxn ang="0">
                    <a:pos x="T0" y="T1"/>
                  </a:cxn>
                  <a:cxn ang="0">
                    <a:pos x="T2" y="T3"/>
                  </a:cxn>
                  <a:cxn ang="0">
                    <a:pos x="T4" y="T5"/>
                  </a:cxn>
                  <a:cxn ang="0">
                    <a:pos x="T6" y="T7"/>
                  </a:cxn>
                  <a:cxn ang="0">
                    <a:pos x="T8" y="T9"/>
                  </a:cxn>
                  <a:cxn ang="0">
                    <a:pos x="T10" y="T11"/>
                  </a:cxn>
                </a:cxnLst>
                <a:rect l="0" t="0" r="r" b="b"/>
                <a:pathLst>
                  <a:path w="43" h="18">
                    <a:moveTo>
                      <a:pt x="22" y="11"/>
                    </a:moveTo>
                    <a:cubicBezTo>
                      <a:pt x="30" y="11"/>
                      <a:pt x="37" y="14"/>
                      <a:pt x="43" y="18"/>
                    </a:cubicBezTo>
                    <a:cubicBezTo>
                      <a:pt x="43" y="9"/>
                      <a:pt x="43" y="9"/>
                      <a:pt x="43" y="9"/>
                    </a:cubicBezTo>
                    <a:cubicBezTo>
                      <a:pt x="23" y="0"/>
                      <a:pt x="1" y="6"/>
                      <a:pt x="1" y="6"/>
                    </a:cubicBezTo>
                    <a:cubicBezTo>
                      <a:pt x="0" y="15"/>
                      <a:pt x="0" y="15"/>
                      <a:pt x="0" y="15"/>
                    </a:cubicBezTo>
                    <a:cubicBezTo>
                      <a:pt x="7" y="12"/>
                      <a:pt x="14" y="10"/>
                      <a:pt x="22" y="11"/>
                    </a:cubicBezTo>
                    <a:close/>
                  </a:path>
                </a:pathLst>
              </a:custGeom>
              <a:solidFill>
                <a:srgbClr val="F9F9F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417"/>
              <p:cNvSpPr>
                <a:spLocks/>
              </p:cNvSpPr>
              <p:nvPr/>
            </p:nvSpPr>
            <p:spPr bwMode="auto">
              <a:xfrm>
                <a:off x="9974743" y="5685912"/>
                <a:ext cx="85993" cy="25292"/>
              </a:xfrm>
              <a:custGeom>
                <a:avLst/>
                <a:gdLst>
                  <a:gd name="T0" fmla="*/ 23 w 47"/>
                  <a:gd name="T1" fmla="*/ 3 h 14"/>
                  <a:gd name="T2" fmla="*/ 0 w 47"/>
                  <a:gd name="T3" fmla="*/ 1 h 14"/>
                  <a:gd name="T4" fmla="*/ 47 w 47"/>
                  <a:gd name="T5" fmla="*/ 3 h 14"/>
                  <a:gd name="T6" fmla="*/ 47 w 47"/>
                  <a:gd name="T7" fmla="*/ 0 h 14"/>
                  <a:gd name="T8" fmla="*/ 23 w 47"/>
                  <a:gd name="T9" fmla="*/ 3 h 14"/>
                </a:gdLst>
                <a:ahLst/>
                <a:cxnLst>
                  <a:cxn ang="0">
                    <a:pos x="T0" y="T1"/>
                  </a:cxn>
                  <a:cxn ang="0">
                    <a:pos x="T2" y="T3"/>
                  </a:cxn>
                  <a:cxn ang="0">
                    <a:pos x="T4" y="T5"/>
                  </a:cxn>
                  <a:cxn ang="0">
                    <a:pos x="T6" y="T7"/>
                  </a:cxn>
                  <a:cxn ang="0">
                    <a:pos x="T8" y="T9"/>
                  </a:cxn>
                </a:cxnLst>
                <a:rect l="0" t="0" r="r" b="b"/>
                <a:pathLst>
                  <a:path w="47" h="14">
                    <a:moveTo>
                      <a:pt x="23" y="3"/>
                    </a:moveTo>
                    <a:cubicBezTo>
                      <a:pt x="0" y="1"/>
                      <a:pt x="0" y="1"/>
                      <a:pt x="0" y="1"/>
                    </a:cubicBezTo>
                    <a:cubicBezTo>
                      <a:pt x="16" y="14"/>
                      <a:pt x="47" y="3"/>
                      <a:pt x="47" y="3"/>
                    </a:cubicBezTo>
                    <a:cubicBezTo>
                      <a:pt x="47" y="0"/>
                      <a:pt x="47" y="0"/>
                      <a:pt x="47" y="0"/>
                    </a:cubicBezTo>
                    <a:lnTo>
                      <a:pt x="23" y="3"/>
                    </a:lnTo>
                    <a:close/>
                  </a:path>
                </a:pathLst>
              </a:custGeom>
              <a:solidFill>
                <a:srgbClr val="F6D1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418"/>
              <p:cNvSpPr>
                <a:spLocks/>
              </p:cNvSpPr>
              <p:nvPr/>
            </p:nvSpPr>
            <p:spPr bwMode="auto">
              <a:xfrm>
                <a:off x="10113006" y="5785393"/>
                <a:ext cx="59014" cy="65759"/>
              </a:xfrm>
              <a:custGeom>
                <a:avLst/>
                <a:gdLst>
                  <a:gd name="T0" fmla="*/ 3 w 32"/>
                  <a:gd name="T1" fmla="*/ 4 h 36"/>
                  <a:gd name="T2" fmla="*/ 31 w 32"/>
                  <a:gd name="T3" fmla="*/ 6 h 36"/>
                  <a:gd name="T4" fmla="*/ 32 w 32"/>
                  <a:gd name="T5" fmla="*/ 29 h 36"/>
                  <a:gd name="T6" fmla="*/ 0 w 32"/>
                  <a:gd name="T7" fmla="*/ 28 h 36"/>
                  <a:gd name="T8" fmla="*/ 3 w 32"/>
                  <a:gd name="T9" fmla="*/ 4 h 36"/>
                </a:gdLst>
                <a:ahLst/>
                <a:cxnLst>
                  <a:cxn ang="0">
                    <a:pos x="T0" y="T1"/>
                  </a:cxn>
                  <a:cxn ang="0">
                    <a:pos x="T2" y="T3"/>
                  </a:cxn>
                  <a:cxn ang="0">
                    <a:pos x="T4" y="T5"/>
                  </a:cxn>
                  <a:cxn ang="0">
                    <a:pos x="T6" y="T7"/>
                  </a:cxn>
                  <a:cxn ang="0">
                    <a:pos x="T8" y="T9"/>
                  </a:cxn>
                </a:cxnLst>
                <a:rect l="0" t="0" r="r" b="b"/>
                <a:pathLst>
                  <a:path w="32" h="36">
                    <a:moveTo>
                      <a:pt x="3" y="4"/>
                    </a:moveTo>
                    <a:cubicBezTo>
                      <a:pt x="3" y="4"/>
                      <a:pt x="18" y="0"/>
                      <a:pt x="31" y="6"/>
                    </a:cubicBezTo>
                    <a:cubicBezTo>
                      <a:pt x="32" y="29"/>
                      <a:pt x="32" y="29"/>
                      <a:pt x="32" y="29"/>
                    </a:cubicBezTo>
                    <a:cubicBezTo>
                      <a:pt x="32" y="29"/>
                      <a:pt x="12" y="36"/>
                      <a:pt x="0" y="28"/>
                    </a:cubicBezTo>
                    <a:lnTo>
                      <a:pt x="3" y="4"/>
                    </a:lnTo>
                    <a:close/>
                  </a:path>
                </a:pathLst>
              </a:custGeom>
              <a:solidFill>
                <a:srgbClr val="F6EFE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419"/>
              <p:cNvSpPr>
                <a:spLocks/>
              </p:cNvSpPr>
              <p:nvPr/>
            </p:nvSpPr>
            <p:spPr bwMode="auto">
              <a:xfrm>
                <a:off x="10116378" y="5785393"/>
                <a:ext cx="55642" cy="21920"/>
              </a:xfrm>
              <a:custGeom>
                <a:avLst/>
                <a:gdLst>
                  <a:gd name="T0" fmla="*/ 15 w 30"/>
                  <a:gd name="T1" fmla="*/ 7 h 12"/>
                  <a:gd name="T2" fmla="*/ 30 w 30"/>
                  <a:gd name="T3" fmla="*/ 12 h 12"/>
                  <a:gd name="T4" fmla="*/ 29 w 30"/>
                  <a:gd name="T5" fmla="*/ 6 h 12"/>
                  <a:gd name="T6" fmla="*/ 1 w 30"/>
                  <a:gd name="T7" fmla="*/ 4 h 12"/>
                  <a:gd name="T8" fmla="*/ 0 w 30"/>
                  <a:gd name="T9" fmla="*/ 10 h 12"/>
                  <a:gd name="T10" fmla="*/ 15 w 30"/>
                  <a:gd name="T11" fmla="*/ 7 h 12"/>
                </a:gdLst>
                <a:ahLst/>
                <a:cxnLst>
                  <a:cxn ang="0">
                    <a:pos x="T0" y="T1"/>
                  </a:cxn>
                  <a:cxn ang="0">
                    <a:pos x="T2" y="T3"/>
                  </a:cxn>
                  <a:cxn ang="0">
                    <a:pos x="T4" y="T5"/>
                  </a:cxn>
                  <a:cxn ang="0">
                    <a:pos x="T6" y="T7"/>
                  </a:cxn>
                  <a:cxn ang="0">
                    <a:pos x="T8" y="T9"/>
                  </a:cxn>
                  <a:cxn ang="0">
                    <a:pos x="T10" y="T11"/>
                  </a:cxn>
                </a:cxnLst>
                <a:rect l="0" t="0" r="r" b="b"/>
                <a:pathLst>
                  <a:path w="30" h="12">
                    <a:moveTo>
                      <a:pt x="15" y="7"/>
                    </a:moveTo>
                    <a:cubicBezTo>
                      <a:pt x="21" y="8"/>
                      <a:pt x="25" y="9"/>
                      <a:pt x="30" y="12"/>
                    </a:cubicBezTo>
                    <a:cubicBezTo>
                      <a:pt x="29" y="6"/>
                      <a:pt x="29" y="6"/>
                      <a:pt x="29" y="6"/>
                    </a:cubicBezTo>
                    <a:cubicBezTo>
                      <a:pt x="16" y="0"/>
                      <a:pt x="1" y="4"/>
                      <a:pt x="1" y="4"/>
                    </a:cubicBezTo>
                    <a:cubicBezTo>
                      <a:pt x="0" y="10"/>
                      <a:pt x="0" y="10"/>
                      <a:pt x="0" y="10"/>
                    </a:cubicBezTo>
                    <a:cubicBezTo>
                      <a:pt x="5" y="8"/>
                      <a:pt x="10" y="7"/>
                      <a:pt x="15" y="7"/>
                    </a:cubicBezTo>
                    <a:close/>
                  </a:path>
                </a:pathLst>
              </a:custGeom>
              <a:solidFill>
                <a:srgbClr val="F9F9F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420"/>
              <p:cNvSpPr>
                <a:spLocks/>
              </p:cNvSpPr>
              <p:nvPr/>
            </p:nvSpPr>
            <p:spPr bwMode="auto">
              <a:xfrm>
                <a:off x="10113006" y="5834291"/>
                <a:ext cx="59014" cy="16861"/>
              </a:xfrm>
              <a:custGeom>
                <a:avLst/>
                <a:gdLst>
                  <a:gd name="T0" fmla="*/ 16 w 32"/>
                  <a:gd name="T1" fmla="*/ 2 h 9"/>
                  <a:gd name="T2" fmla="*/ 0 w 32"/>
                  <a:gd name="T3" fmla="*/ 1 h 9"/>
                  <a:gd name="T4" fmla="*/ 32 w 32"/>
                  <a:gd name="T5" fmla="*/ 2 h 9"/>
                  <a:gd name="T6" fmla="*/ 32 w 32"/>
                  <a:gd name="T7" fmla="*/ 0 h 9"/>
                  <a:gd name="T8" fmla="*/ 16 w 32"/>
                  <a:gd name="T9" fmla="*/ 2 h 9"/>
                </a:gdLst>
                <a:ahLst/>
                <a:cxnLst>
                  <a:cxn ang="0">
                    <a:pos x="T0" y="T1"/>
                  </a:cxn>
                  <a:cxn ang="0">
                    <a:pos x="T2" y="T3"/>
                  </a:cxn>
                  <a:cxn ang="0">
                    <a:pos x="T4" y="T5"/>
                  </a:cxn>
                  <a:cxn ang="0">
                    <a:pos x="T6" y="T7"/>
                  </a:cxn>
                  <a:cxn ang="0">
                    <a:pos x="T8" y="T9"/>
                  </a:cxn>
                </a:cxnLst>
                <a:rect l="0" t="0" r="r" b="b"/>
                <a:pathLst>
                  <a:path w="32" h="9">
                    <a:moveTo>
                      <a:pt x="16" y="2"/>
                    </a:moveTo>
                    <a:cubicBezTo>
                      <a:pt x="0" y="1"/>
                      <a:pt x="0" y="1"/>
                      <a:pt x="0" y="1"/>
                    </a:cubicBezTo>
                    <a:cubicBezTo>
                      <a:pt x="12" y="9"/>
                      <a:pt x="32" y="2"/>
                      <a:pt x="32" y="2"/>
                    </a:cubicBezTo>
                    <a:cubicBezTo>
                      <a:pt x="32" y="0"/>
                      <a:pt x="32" y="0"/>
                      <a:pt x="32" y="0"/>
                    </a:cubicBezTo>
                    <a:lnTo>
                      <a:pt x="16" y="2"/>
                    </a:lnTo>
                    <a:close/>
                  </a:path>
                </a:pathLst>
              </a:custGeom>
              <a:solidFill>
                <a:srgbClr val="F6D1C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421"/>
              <p:cNvSpPr>
                <a:spLocks/>
              </p:cNvSpPr>
              <p:nvPr/>
            </p:nvSpPr>
            <p:spPr bwMode="auto">
              <a:xfrm>
                <a:off x="9559956" y="5948947"/>
                <a:ext cx="94423" cy="355773"/>
              </a:xfrm>
              <a:custGeom>
                <a:avLst/>
                <a:gdLst>
                  <a:gd name="T0" fmla="*/ 0 w 52"/>
                  <a:gd name="T1" fmla="*/ 5 h 194"/>
                  <a:gd name="T2" fmla="*/ 46 w 52"/>
                  <a:gd name="T3" fmla="*/ 60 h 194"/>
                  <a:gd name="T4" fmla="*/ 38 w 52"/>
                  <a:gd name="T5" fmla="*/ 194 h 194"/>
                  <a:gd name="T6" fmla="*/ 38 w 52"/>
                  <a:gd name="T7" fmla="*/ 65 h 194"/>
                  <a:gd name="T8" fmla="*/ 0 w 52"/>
                  <a:gd name="T9" fmla="*/ 5 h 194"/>
                </a:gdLst>
                <a:ahLst/>
                <a:cxnLst>
                  <a:cxn ang="0">
                    <a:pos x="T0" y="T1"/>
                  </a:cxn>
                  <a:cxn ang="0">
                    <a:pos x="T2" y="T3"/>
                  </a:cxn>
                  <a:cxn ang="0">
                    <a:pos x="T4" y="T5"/>
                  </a:cxn>
                  <a:cxn ang="0">
                    <a:pos x="T6" y="T7"/>
                  </a:cxn>
                  <a:cxn ang="0">
                    <a:pos x="T8" y="T9"/>
                  </a:cxn>
                </a:cxnLst>
                <a:rect l="0" t="0" r="r" b="b"/>
                <a:pathLst>
                  <a:path w="52" h="194">
                    <a:moveTo>
                      <a:pt x="0" y="5"/>
                    </a:moveTo>
                    <a:cubicBezTo>
                      <a:pt x="0" y="5"/>
                      <a:pt x="25" y="0"/>
                      <a:pt x="46" y="60"/>
                    </a:cubicBezTo>
                    <a:cubicBezTo>
                      <a:pt x="46" y="60"/>
                      <a:pt x="52" y="154"/>
                      <a:pt x="38" y="194"/>
                    </a:cubicBezTo>
                    <a:cubicBezTo>
                      <a:pt x="38" y="194"/>
                      <a:pt x="42" y="98"/>
                      <a:pt x="38" y="65"/>
                    </a:cubicBezTo>
                    <a:cubicBezTo>
                      <a:pt x="38" y="65"/>
                      <a:pt x="20" y="9"/>
                      <a:pt x="0" y="5"/>
                    </a:cubicBezTo>
                    <a:close/>
                  </a:path>
                </a:pathLst>
              </a:custGeom>
              <a:solidFill>
                <a:srgbClr val="EAD1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422"/>
              <p:cNvSpPr>
                <a:spLocks/>
              </p:cNvSpPr>
              <p:nvPr/>
            </p:nvSpPr>
            <p:spPr bwMode="auto">
              <a:xfrm>
                <a:off x="9757233" y="5623525"/>
                <a:ext cx="42153" cy="423218"/>
              </a:xfrm>
              <a:custGeom>
                <a:avLst/>
                <a:gdLst>
                  <a:gd name="T0" fmla="*/ 0 w 23"/>
                  <a:gd name="T1" fmla="*/ 0 h 231"/>
                  <a:gd name="T2" fmla="*/ 10 w 23"/>
                  <a:gd name="T3" fmla="*/ 228 h 231"/>
                  <a:gd name="T4" fmla="*/ 23 w 23"/>
                  <a:gd name="T5" fmla="*/ 231 h 231"/>
                  <a:gd name="T6" fmla="*/ 0 w 23"/>
                  <a:gd name="T7" fmla="*/ 0 h 231"/>
                </a:gdLst>
                <a:ahLst/>
                <a:cxnLst>
                  <a:cxn ang="0">
                    <a:pos x="T0" y="T1"/>
                  </a:cxn>
                  <a:cxn ang="0">
                    <a:pos x="T2" y="T3"/>
                  </a:cxn>
                  <a:cxn ang="0">
                    <a:pos x="T4" y="T5"/>
                  </a:cxn>
                  <a:cxn ang="0">
                    <a:pos x="T6" y="T7"/>
                  </a:cxn>
                </a:cxnLst>
                <a:rect l="0" t="0" r="r" b="b"/>
                <a:pathLst>
                  <a:path w="23" h="231">
                    <a:moveTo>
                      <a:pt x="0" y="0"/>
                    </a:moveTo>
                    <a:cubicBezTo>
                      <a:pt x="0" y="0"/>
                      <a:pt x="18" y="215"/>
                      <a:pt x="10" y="228"/>
                    </a:cubicBezTo>
                    <a:cubicBezTo>
                      <a:pt x="23" y="231"/>
                      <a:pt x="23" y="231"/>
                      <a:pt x="23" y="231"/>
                    </a:cubicBezTo>
                    <a:cubicBezTo>
                      <a:pt x="23" y="231"/>
                      <a:pt x="7" y="11"/>
                      <a:pt x="0" y="0"/>
                    </a:cubicBezTo>
                    <a:close/>
                  </a:path>
                </a:pathLst>
              </a:custGeom>
              <a:solidFill>
                <a:srgbClr val="EAD1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423"/>
              <p:cNvSpPr>
                <a:spLocks/>
              </p:cNvSpPr>
              <p:nvPr/>
            </p:nvSpPr>
            <p:spPr bwMode="auto">
              <a:xfrm>
                <a:off x="9917415" y="5584744"/>
                <a:ext cx="23606" cy="461999"/>
              </a:xfrm>
              <a:custGeom>
                <a:avLst/>
                <a:gdLst>
                  <a:gd name="T0" fmla="*/ 7 w 13"/>
                  <a:gd name="T1" fmla="*/ 0 h 252"/>
                  <a:gd name="T2" fmla="*/ 0 w 13"/>
                  <a:gd name="T3" fmla="*/ 249 h 252"/>
                  <a:gd name="T4" fmla="*/ 12 w 13"/>
                  <a:gd name="T5" fmla="*/ 252 h 252"/>
                  <a:gd name="T6" fmla="*/ 7 w 13"/>
                  <a:gd name="T7" fmla="*/ 0 h 252"/>
                </a:gdLst>
                <a:ahLst/>
                <a:cxnLst>
                  <a:cxn ang="0">
                    <a:pos x="T0" y="T1"/>
                  </a:cxn>
                  <a:cxn ang="0">
                    <a:pos x="T2" y="T3"/>
                  </a:cxn>
                  <a:cxn ang="0">
                    <a:pos x="T4" y="T5"/>
                  </a:cxn>
                  <a:cxn ang="0">
                    <a:pos x="T6" y="T7"/>
                  </a:cxn>
                </a:cxnLst>
                <a:rect l="0" t="0" r="r" b="b"/>
                <a:pathLst>
                  <a:path w="13" h="252">
                    <a:moveTo>
                      <a:pt x="7" y="0"/>
                    </a:moveTo>
                    <a:cubicBezTo>
                      <a:pt x="7" y="0"/>
                      <a:pt x="7" y="236"/>
                      <a:pt x="0" y="249"/>
                    </a:cubicBezTo>
                    <a:cubicBezTo>
                      <a:pt x="12" y="252"/>
                      <a:pt x="12" y="252"/>
                      <a:pt x="12" y="252"/>
                    </a:cubicBezTo>
                    <a:cubicBezTo>
                      <a:pt x="12" y="252"/>
                      <a:pt x="13" y="12"/>
                      <a:pt x="7" y="0"/>
                    </a:cubicBezTo>
                    <a:close/>
                  </a:path>
                </a:pathLst>
              </a:custGeom>
              <a:solidFill>
                <a:srgbClr val="EAD1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424"/>
              <p:cNvSpPr>
                <a:spLocks/>
              </p:cNvSpPr>
              <p:nvPr/>
            </p:nvSpPr>
            <p:spPr bwMode="auto">
              <a:xfrm>
                <a:off x="10052305" y="5626897"/>
                <a:ext cx="59014" cy="509211"/>
              </a:xfrm>
              <a:custGeom>
                <a:avLst/>
                <a:gdLst>
                  <a:gd name="T0" fmla="*/ 14 w 32"/>
                  <a:gd name="T1" fmla="*/ 0 h 278"/>
                  <a:gd name="T2" fmla="*/ 0 w 32"/>
                  <a:gd name="T3" fmla="*/ 271 h 278"/>
                  <a:gd name="T4" fmla="*/ 10 w 32"/>
                  <a:gd name="T5" fmla="*/ 278 h 278"/>
                  <a:gd name="T6" fmla="*/ 14 w 32"/>
                  <a:gd name="T7" fmla="*/ 0 h 278"/>
                </a:gdLst>
                <a:ahLst/>
                <a:cxnLst>
                  <a:cxn ang="0">
                    <a:pos x="T0" y="T1"/>
                  </a:cxn>
                  <a:cxn ang="0">
                    <a:pos x="T2" y="T3"/>
                  </a:cxn>
                  <a:cxn ang="0">
                    <a:pos x="T4" y="T5"/>
                  </a:cxn>
                  <a:cxn ang="0">
                    <a:pos x="T6" y="T7"/>
                  </a:cxn>
                </a:cxnLst>
                <a:rect l="0" t="0" r="r" b="b"/>
                <a:pathLst>
                  <a:path w="32" h="278">
                    <a:moveTo>
                      <a:pt x="14" y="0"/>
                    </a:moveTo>
                    <a:cubicBezTo>
                      <a:pt x="14" y="0"/>
                      <a:pt x="15" y="169"/>
                      <a:pt x="0" y="271"/>
                    </a:cubicBezTo>
                    <a:cubicBezTo>
                      <a:pt x="10" y="278"/>
                      <a:pt x="10" y="278"/>
                      <a:pt x="10" y="278"/>
                    </a:cubicBezTo>
                    <a:cubicBezTo>
                      <a:pt x="10" y="278"/>
                      <a:pt x="32" y="67"/>
                      <a:pt x="14" y="0"/>
                    </a:cubicBezTo>
                    <a:close/>
                  </a:path>
                </a:pathLst>
              </a:custGeom>
              <a:solidFill>
                <a:srgbClr val="EAD1B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425"/>
              <p:cNvSpPr>
                <a:spLocks noChangeArrowheads="1"/>
              </p:cNvSpPr>
              <p:nvPr/>
            </p:nvSpPr>
            <p:spPr bwMode="auto">
              <a:xfrm>
                <a:off x="9725196" y="6716135"/>
                <a:ext cx="446824" cy="143321"/>
              </a:xfrm>
              <a:prstGeom prst="rect">
                <a:avLst/>
              </a:prstGeom>
              <a:solidFill>
                <a:srgbClr val="F1F1F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426"/>
              <p:cNvSpPr>
                <a:spLocks noChangeArrowheads="1"/>
              </p:cNvSpPr>
              <p:nvPr/>
            </p:nvSpPr>
            <p:spPr bwMode="auto">
              <a:xfrm>
                <a:off x="10116378" y="6716135"/>
                <a:ext cx="55642" cy="143321"/>
              </a:xfrm>
              <a:prstGeom prst="rect">
                <a:avLst/>
              </a:prstGeom>
              <a:solidFill>
                <a:srgbClr val="E5E5E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427"/>
              <p:cNvSpPr>
                <a:spLocks noChangeArrowheads="1"/>
              </p:cNvSpPr>
              <p:nvPr/>
            </p:nvSpPr>
            <p:spPr bwMode="auto">
              <a:xfrm>
                <a:off x="9710021" y="6759975"/>
                <a:ext cx="485605" cy="227627"/>
              </a:xfrm>
              <a:prstGeom prst="rect">
                <a:avLst/>
              </a:prstGeom>
              <a:solidFill>
                <a:srgbClr val="2789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428"/>
              <p:cNvSpPr>
                <a:spLocks noChangeArrowheads="1"/>
              </p:cNvSpPr>
              <p:nvPr/>
            </p:nvSpPr>
            <p:spPr bwMode="auto">
              <a:xfrm>
                <a:off x="10136611" y="6759975"/>
                <a:ext cx="59014" cy="227627"/>
              </a:xfrm>
              <a:prstGeom prst="rect">
                <a:avLst/>
              </a:prstGeom>
              <a:solidFill>
                <a:srgbClr val="004E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63" name="Group 462">
            <a:extLst>
              <a:ext uri="{FF2B5EF4-FFF2-40B4-BE49-F238E27FC236}">
                <a16:creationId xmlns:a16="http://schemas.microsoft.com/office/drawing/2014/main" id="{38EE9E3E-DAED-494C-9AF6-BE7C77E5EC12}"/>
              </a:ext>
            </a:extLst>
          </p:cNvPr>
          <p:cNvGrpSpPr/>
          <p:nvPr/>
        </p:nvGrpSpPr>
        <p:grpSpPr>
          <a:xfrm>
            <a:off x="8301337" y="1675842"/>
            <a:ext cx="2001684" cy="886953"/>
            <a:chOff x="8706118" y="2302399"/>
            <a:chExt cx="2001684" cy="886953"/>
          </a:xfrm>
        </p:grpSpPr>
        <p:sp>
          <p:nvSpPr>
            <p:cNvPr id="464" name="TextBox 463">
              <a:extLst>
                <a:ext uri="{FF2B5EF4-FFF2-40B4-BE49-F238E27FC236}">
                  <a16:creationId xmlns:a16="http://schemas.microsoft.com/office/drawing/2014/main" id="{1944D648-872B-413F-B224-F963EEA49812}"/>
                </a:ext>
              </a:extLst>
            </p:cNvPr>
            <p:cNvSpPr txBox="1"/>
            <p:nvPr/>
          </p:nvSpPr>
          <p:spPr>
            <a:xfrm>
              <a:off x="8706118" y="2302399"/>
              <a:ext cx="2001684" cy="318924"/>
            </a:xfrm>
            <a:prstGeom prst="rect">
              <a:avLst/>
            </a:prstGeom>
            <a:noFill/>
          </p:spPr>
          <p:txBody>
            <a:bodyPr wrap="none" lIns="72000" tIns="36000" rIns="72000" bIns="36000" rtlCol="0" anchor="b">
              <a:spAutoFit/>
            </a:bodyPr>
            <a:lstStyle/>
            <a:p>
              <a:r>
                <a:rPr lang="en-US" sz="1600" b="1" dirty="0">
                  <a:solidFill>
                    <a:schemeClr val="tx1">
                      <a:lumMod val="85000"/>
                      <a:lumOff val="15000"/>
                    </a:schemeClr>
                  </a:solidFill>
                </a:rPr>
                <a:t>Text sample here</a:t>
              </a:r>
            </a:p>
          </p:txBody>
        </p:sp>
        <p:sp>
          <p:nvSpPr>
            <p:cNvPr id="465" name="TextBox 464">
              <a:extLst>
                <a:ext uri="{FF2B5EF4-FFF2-40B4-BE49-F238E27FC236}">
                  <a16:creationId xmlns:a16="http://schemas.microsoft.com/office/drawing/2014/main" id="{340858E3-82AE-43E0-BC57-81F23DAE83BB}"/>
                </a:ext>
              </a:extLst>
            </p:cNvPr>
            <p:cNvSpPr txBox="1"/>
            <p:nvPr/>
          </p:nvSpPr>
          <p:spPr>
            <a:xfrm>
              <a:off x="8706119" y="2562651"/>
              <a:ext cx="1648821" cy="626701"/>
            </a:xfrm>
            <a:prstGeom prst="rect">
              <a:avLst/>
            </a:prstGeom>
            <a:noFill/>
          </p:spPr>
          <p:txBody>
            <a:bodyPr wrap="square" lIns="72000" tIns="36000" rIns="72000" bIns="36000" rtlCol="0" anchor="t">
              <a:spAutoFit/>
            </a:bodyPr>
            <a:lstStyle/>
            <a:p>
              <a:r>
                <a:rPr lang="en-US" sz="1200" dirty="0">
                  <a:solidFill>
                    <a:schemeClr val="bg1">
                      <a:lumMod val="50000"/>
                    </a:schemeClr>
                  </a:solidFill>
                </a:rPr>
                <a:t>It would be better to put some details for this stuff.</a:t>
              </a:r>
            </a:p>
          </p:txBody>
        </p:sp>
      </p:grpSp>
      <p:grpSp>
        <p:nvGrpSpPr>
          <p:cNvPr id="466" name="Group 465">
            <a:extLst>
              <a:ext uri="{FF2B5EF4-FFF2-40B4-BE49-F238E27FC236}">
                <a16:creationId xmlns:a16="http://schemas.microsoft.com/office/drawing/2014/main" id="{BB205BEF-C53A-47CB-9C8D-F15F8D92BA88}"/>
              </a:ext>
            </a:extLst>
          </p:cNvPr>
          <p:cNvGrpSpPr/>
          <p:nvPr/>
        </p:nvGrpSpPr>
        <p:grpSpPr>
          <a:xfrm>
            <a:off x="7366946" y="1708432"/>
            <a:ext cx="721505" cy="721506"/>
            <a:chOff x="7795605" y="2873251"/>
            <a:chExt cx="721505" cy="721506"/>
          </a:xfrm>
        </p:grpSpPr>
        <p:sp>
          <p:nvSpPr>
            <p:cNvPr id="467" name="Oval 466">
              <a:extLst>
                <a:ext uri="{FF2B5EF4-FFF2-40B4-BE49-F238E27FC236}">
                  <a16:creationId xmlns:a16="http://schemas.microsoft.com/office/drawing/2014/main" id="{42029B87-222B-4432-B471-B5BEB7AE06B7}"/>
                </a:ext>
              </a:extLst>
            </p:cNvPr>
            <p:cNvSpPr/>
            <p:nvPr/>
          </p:nvSpPr>
          <p:spPr>
            <a:xfrm>
              <a:off x="7795605" y="2873251"/>
              <a:ext cx="721505" cy="721506"/>
            </a:xfrm>
            <a:prstGeom prst="ellipse">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42AD83CE-8CA1-4B02-B45F-7354F2025F9D}"/>
                </a:ext>
              </a:extLst>
            </p:cNvPr>
            <p:cNvSpPr/>
            <p:nvPr/>
          </p:nvSpPr>
          <p:spPr>
            <a:xfrm>
              <a:off x="7872571" y="2950218"/>
              <a:ext cx="567573" cy="5675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1" name="Group 470">
            <a:extLst>
              <a:ext uri="{FF2B5EF4-FFF2-40B4-BE49-F238E27FC236}">
                <a16:creationId xmlns:a16="http://schemas.microsoft.com/office/drawing/2014/main" id="{38EE9E3E-DAED-494C-9AF6-BE7C77E5EC12}"/>
              </a:ext>
            </a:extLst>
          </p:cNvPr>
          <p:cNvGrpSpPr/>
          <p:nvPr/>
        </p:nvGrpSpPr>
        <p:grpSpPr>
          <a:xfrm>
            <a:off x="9396535" y="2940851"/>
            <a:ext cx="2001684" cy="886953"/>
            <a:chOff x="8706118" y="2302399"/>
            <a:chExt cx="2001684" cy="886953"/>
          </a:xfrm>
        </p:grpSpPr>
        <p:sp>
          <p:nvSpPr>
            <p:cNvPr id="472" name="TextBox 471">
              <a:extLst>
                <a:ext uri="{FF2B5EF4-FFF2-40B4-BE49-F238E27FC236}">
                  <a16:creationId xmlns:a16="http://schemas.microsoft.com/office/drawing/2014/main" id="{1944D648-872B-413F-B224-F963EEA49812}"/>
                </a:ext>
              </a:extLst>
            </p:cNvPr>
            <p:cNvSpPr txBox="1"/>
            <p:nvPr/>
          </p:nvSpPr>
          <p:spPr>
            <a:xfrm>
              <a:off x="8706118" y="2302399"/>
              <a:ext cx="2001684" cy="318924"/>
            </a:xfrm>
            <a:prstGeom prst="rect">
              <a:avLst/>
            </a:prstGeom>
            <a:noFill/>
          </p:spPr>
          <p:txBody>
            <a:bodyPr wrap="none" lIns="72000" tIns="36000" rIns="72000" bIns="36000" rtlCol="0" anchor="b">
              <a:spAutoFit/>
            </a:bodyPr>
            <a:lstStyle/>
            <a:p>
              <a:r>
                <a:rPr lang="en-US" sz="1600" b="1" dirty="0">
                  <a:solidFill>
                    <a:schemeClr val="tx1">
                      <a:lumMod val="85000"/>
                      <a:lumOff val="15000"/>
                    </a:schemeClr>
                  </a:solidFill>
                </a:rPr>
                <a:t>Text sample here</a:t>
              </a:r>
            </a:p>
          </p:txBody>
        </p:sp>
        <p:sp>
          <p:nvSpPr>
            <p:cNvPr id="473" name="TextBox 472">
              <a:extLst>
                <a:ext uri="{FF2B5EF4-FFF2-40B4-BE49-F238E27FC236}">
                  <a16:creationId xmlns:a16="http://schemas.microsoft.com/office/drawing/2014/main" id="{340858E3-82AE-43E0-BC57-81F23DAE83BB}"/>
                </a:ext>
              </a:extLst>
            </p:cNvPr>
            <p:cNvSpPr txBox="1"/>
            <p:nvPr/>
          </p:nvSpPr>
          <p:spPr>
            <a:xfrm>
              <a:off x="8706119" y="2562651"/>
              <a:ext cx="1648821" cy="626701"/>
            </a:xfrm>
            <a:prstGeom prst="rect">
              <a:avLst/>
            </a:prstGeom>
            <a:noFill/>
          </p:spPr>
          <p:txBody>
            <a:bodyPr wrap="square" lIns="72000" tIns="36000" rIns="72000" bIns="36000" rtlCol="0" anchor="t">
              <a:spAutoFit/>
            </a:bodyPr>
            <a:lstStyle/>
            <a:p>
              <a:r>
                <a:rPr lang="en-US" sz="1200" dirty="0">
                  <a:solidFill>
                    <a:schemeClr val="bg1">
                      <a:lumMod val="50000"/>
                    </a:schemeClr>
                  </a:solidFill>
                </a:rPr>
                <a:t>It would be better to put some details for this stuff.</a:t>
              </a:r>
            </a:p>
          </p:txBody>
        </p:sp>
      </p:grpSp>
      <p:grpSp>
        <p:nvGrpSpPr>
          <p:cNvPr id="474" name="Group 473">
            <a:extLst>
              <a:ext uri="{FF2B5EF4-FFF2-40B4-BE49-F238E27FC236}">
                <a16:creationId xmlns:a16="http://schemas.microsoft.com/office/drawing/2014/main" id="{BB205BEF-C53A-47CB-9C8D-F15F8D92BA88}"/>
              </a:ext>
            </a:extLst>
          </p:cNvPr>
          <p:cNvGrpSpPr/>
          <p:nvPr/>
        </p:nvGrpSpPr>
        <p:grpSpPr>
          <a:xfrm>
            <a:off x="8462144" y="2973441"/>
            <a:ext cx="721505" cy="721506"/>
            <a:chOff x="7795605" y="2873251"/>
            <a:chExt cx="721505" cy="721506"/>
          </a:xfrm>
        </p:grpSpPr>
        <p:sp>
          <p:nvSpPr>
            <p:cNvPr id="475" name="Oval 474">
              <a:extLst>
                <a:ext uri="{FF2B5EF4-FFF2-40B4-BE49-F238E27FC236}">
                  <a16:creationId xmlns:a16="http://schemas.microsoft.com/office/drawing/2014/main" id="{42029B87-222B-4432-B471-B5BEB7AE06B7}"/>
                </a:ext>
              </a:extLst>
            </p:cNvPr>
            <p:cNvSpPr/>
            <p:nvPr/>
          </p:nvSpPr>
          <p:spPr>
            <a:xfrm>
              <a:off x="7795605" y="2873251"/>
              <a:ext cx="721505" cy="721506"/>
            </a:xfrm>
            <a:prstGeom prst="ellipse">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42AD83CE-8CA1-4B02-B45F-7354F2025F9D}"/>
                </a:ext>
              </a:extLst>
            </p:cNvPr>
            <p:cNvSpPr/>
            <p:nvPr/>
          </p:nvSpPr>
          <p:spPr>
            <a:xfrm>
              <a:off x="7872571" y="2950218"/>
              <a:ext cx="567573" cy="56757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9" name="Group 478">
            <a:extLst>
              <a:ext uri="{FF2B5EF4-FFF2-40B4-BE49-F238E27FC236}">
                <a16:creationId xmlns:a16="http://schemas.microsoft.com/office/drawing/2014/main" id="{38EE9E3E-DAED-494C-9AF6-BE7C77E5EC12}"/>
              </a:ext>
            </a:extLst>
          </p:cNvPr>
          <p:cNvGrpSpPr/>
          <p:nvPr/>
        </p:nvGrpSpPr>
        <p:grpSpPr>
          <a:xfrm>
            <a:off x="9813015" y="4249024"/>
            <a:ext cx="2001684" cy="886953"/>
            <a:chOff x="8706118" y="2302399"/>
            <a:chExt cx="2001684" cy="886953"/>
          </a:xfrm>
        </p:grpSpPr>
        <p:sp>
          <p:nvSpPr>
            <p:cNvPr id="480" name="TextBox 479">
              <a:extLst>
                <a:ext uri="{FF2B5EF4-FFF2-40B4-BE49-F238E27FC236}">
                  <a16:creationId xmlns:a16="http://schemas.microsoft.com/office/drawing/2014/main" id="{1944D648-872B-413F-B224-F963EEA49812}"/>
                </a:ext>
              </a:extLst>
            </p:cNvPr>
            <p:cNvSpPr txBox="1"/>
            <p:nvPr/>
          </p:nvSpPr>
          <p:spPr>
            <a:xfrm>
              <a:off x="8706118" y="2302399"/>
              <a:ext cx="2001684" cy="318924"/>
            </a:xfrm>
            <a:prstGeom prst="rect">
              <a:avLst/>
            </a:prstGeom>
            <a:noFill/>
          </p:spPr>
          <p:txBody>
            <a:bodyPr wrap="none" lIns="72000" tIns="36000" rIns="72000" bIns="36000" rtlCol="0" anchor="b">
              <a:spAutoFit/>
            </a:bodyPr>
            <a:lstStyle/>
            <a:p>
              <a:r>
                <a:rPr lang="en-US" sz="1600" b="1" dirty="0">
                  <a:solidFill>
                    <a:schemeClr val="tx1">
                      <a:lumMod val="85000"/>
                      <a:lumOff val="15000"/>
                    </a:schemeClr>
                  </a:solidFill>
                </a:rPr>
                <a:t>Text sample here</a:t>
              </a:r>
            </a:p>
          </p:txBody>
        </p:sp>
        <p:sp>
          <p:nvSpPr>
            <p:cNvPr id="481" name="TextBox 480">
              <a:extLst>
                <a:ext uri="{FF2B5EF4-FFF2-40B4-BE49-F238E27FC236}">
                  <a16:creationId xmlns:a16="http://schemas.microsoft.com/office/drawing/2014/main" id="{340858E3-82AE-43E0-BC57-81F23DAE83BB}"/>
                </a:ext>
              </a:extLst>
            </p:cNvPr>
            <p:cNvSpPr txBox="1"/>
            <p:nvPr/>
          </p:nvSpPr>
          <p:spPr>
            <a:xfrm>
              <a:off x="8706119" y="2562651"/>
              <a:ext cx="1692329" cy="626701"/>
            </a:xfrm>
            <a:prstGeom prst="rect">
              <a:avLst/>
            </a:prstGeom>
            <a:noFill/>
          </p:spPr>
          <p:txBody>
            <a:bodyPr wrap="square" lIns="72000" tIns="36000" rIns="72000" bIns="36000" rtlCol="0" anchor="t">
              <a:spAutoFit/>
            </a:bodyPr>
            <a:lstStyle/>
            <a:p>
              <a:r>
                <a:rPr lang="en-US" sz="1200" dirty="0">
                  <a:solidFill>
                    <a:schemeClr val="bg1">
                      <a:lumMod val="50000"/>
                    </a:schemeClr>
                  </a:solidFill>
                </a:rPr>
                <a:t>It would be better to put some details for this stuff.</a:t>
              </a:r>
            </a:p>
          </p:txBody>
        </p:sp>
      </p:grpSp>
      <p:grpSp>
        <p:nvGrpSpPr>
          <p:cNvPr id="487" name="Group 486">
            <a:extLst>
              <a:ext uri="{FF2B5EF4-FFF2-40B4-BE49-F238E27FC236}">
                <a16:creationId xmlns:a16="http://schemas.microsoft.com/office/drawing/2014/main" id="{821A61F3-6607-4F18-99F8-4545C981C2A8}"/>
              </a:ext>
            </a:extLst>
          </p:cNvPr>
          <p:cNvGrpSpPr/>
          <p:nvPr/>
        </p:nvGrpSpPr>
        <p:grpSpPr>
          <a:xfrm>
            <a:off x="2111107" y="1631345"/>
            <a:ext cx="2013258" cy="982014"/>
            <a:chOff x="1672941" y="2207338"/>
            <a:chExt cx="2013258" cy="982014"/>
          </a:xfrm>
        </p:grpSpPr>
        <p:sp>
          <p:nvSpPr>
            <p:cNvPr id="488" name="TextBox 487">
              <a:extLst>
                <a:ext uri="{FF2B5EF4-FFF2-40B4-BE49-F238E27FC236}">
                  <a16:creationId xmlns:a16="http://schemas.microsoft.com/office/drawing/2014/main" id="{995BD32B-A671-4C05-8858-D755D867F137}"/>
                </a:ext>
              </a:extLst>
            </p:cNvPr>
            <p:cNvSpPr txBox="1"/>
            <p:nvPr/>
          </p:nvSpPr>
          <p:spPr>
            <a:xfrm>
              <a:off x="1672941" y="2207338"/>
              <a:ext cx="2001684" cy="318924"/>
            </a:xfrm>
            <a:prstGeom prst="rect">
              <a:avLst/>
            </a:prstGeom>
            <a:noFill/>
          </p:spPr>
          <p:txBody>
            <a:bodyPr wrap="square" lIns="72000" tIns="36000" rIns="72000" bIns="36000" rtlCol="0" anchor="b">
              <a:spAutoFit/>
            </a:bodyPr>
            <a:lstStyle/>
            <a:p>
              <a:pPr algn="r"/>
              <a:r>
                <a:rPr lang="en-US" sz="1600" b="1" dirty="0">
                  <a:solidFill>
                    <a:schemeClr val="tx1">
                      <a:lumMod val="85000"/>
                      <a:lumOff val="15000"/>
                    </a:schemeClr>
                  </a:solidFill>
                </a:rPr>
                <a:t>Text sample here</a:t>
              </a:r>
            </a:p>
          </p:txBody>
        </p:sp>
        <p:sp>
          <p:nvSpPr>
            <p:cNvPr id="489" name="TextBox 488">
              <a:extLst>
                <a:ext uri="{FF2B5EF4-FFF2-40B4-BE49-F238E27FC236}">
                  <a16:creationId xmlns:a16="http://schemas.microsoft.com/office/drawing/2014/main" id="{672087C7-9836-4538-B0A9-BCFB44B6CDB0}"/>
                </a:ext>
              </a:extLst>
            </p:cNvPr>
            <p:cNvSpPr txBox="1"/>
            <p:nvPr/>
          </p:nvSpPr>
          <p:spPr>
            <a:xfrm>
              <a:off x="2037377" y="2562651"/>
              <a:ext cx="1648822" cy="626701"/>
            </a:xfrm>
            <a:prstGeom prst="rect">
              <a:avLst/>
            </a:prstGeom>
            <a:noFill/>
          </p:spPr>
          <p:txBody>
            <a:bodyPr wrap="square" lIns="72000" tIns="36000" rIns="72000" bIns="36000" rtlCol="0" anchor="t">
              <a:spAutoFit/>
            </a:bodyPr>
            <a:lstStyle/>
            <a:p>
              <a:pPr algn="r"/>
              <a:r>
                <a:rPr lang="en-US" sz="1200" dirty="0">
                  <a:solidFill>
                    <a:schemeClr val="bg1">
                      <a:lumMod val="50000"/>
                    </a:schemeClr>
                  </a:solidFill>
                </a:rPr>
                <a:t>It would be better to put some details for this stuff.</a:t>
              </a:r>
            </a:p>
          </p:txBody>
        </p:sp>
      </p:grpSp>
      <p:grpSp>
        <p:nvGrpSpPr>
          <p:cNvPr id="490" name="Group 489">
            <a:extLst>
              <a:ext uri="{FF2B5EF4-FFF2-40B4-BE49-F238E27FC236}">
                <a16:creationId xmlns:a16="http://schemas.microsoft.com/office/drawing/2014/main" id="{C72657C4-1D80-4887-A987-C5CD81E0BF0A}"/>
              </a:ext>
            </a:extLst>
          </p:cNvPr>
          <p:cNvGrpSpPr/>
          <p:nvPr/>
        </p:nvGrpSpPr>
        <p:grpSpPr>
          <a:xfrm>
            <a:off x="4207439" y="1687965"/>
            <a:ext cx="721505" cy="721506"/>
            <a:chOff x="3337785" y="4001134"/>
            <a:chExt cx="721505" cy="721506"/>
          </a:xfrm>
        </p:grpSpPr>
        <p:sp>
          <p:nvSpPr>
            <p:cNvPr id="491" name="Oval 490">
              <a:extLst>
                <a:ext uri="{FF2B5EF4-FFF2-40B4-BE49-F238E27FC236}">
                  <a16:creationId xmlns:a16="http://schemas.microsoft.com/office/drawing/2014/main" id="{E524758C-1071-4F4F-A003-F9C0D0E57704}"/>
                </a:ext>
              </a:extLst>
            </p:cNvPr>
            <p:cNvSpPr/>
            <p:nvPr/>
          </p:nvSpPr>
          <p:spPr>
            <a:xfrm>
              <a:off x="3337785" y="4001134"/>
              <a:ext cx="721505" cy="721506"/>
            </a:xfrm>
            <a:prstGeom prst="ellipse">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Oval 492">
              <a:extLst>
                <a:ext uri="{FF2B5EF4-FFF2-40B4-BE49-F238E27FC236}">
                  <a16:creationId xmlns:a16="http://schemas.microsoft.com/office/drawing/2014/main" id="{6497501D-B2BB-4369-9EF9-6415B6F7142D}"/>
                </a:ext>
              </a:extLst>
            </p:cNvPr>
            <p:cNvSpPr/>
            <p:nvPr/>
          </p:nvSpPr>
          <p:spPr>
            <a:xfrm>
              <a:off x="3414751" y="4078101"/>
              <a:ext cx="567573" cy="5675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5" name="Group 494">
            <a:extLst>
              <a:ext uri="{FF2B5EF4-FFF2-40B4-BE49-F238E27FC236}">
                <a16:creationId xmlns:a16="http://schemas.microsoft.com/office/drawing/2014/main" id="{821A61F3-6607-4F18-99F8-4545C981C2A8}"/>
              </a:ext>
            </a:extLst>
          </p:cNvPr>
          <p:cNvGrpSpPr/>
          <p:nvPr/>
        </p:nvGrpSpPr>
        <p:grpSpPr>
          <a:xfrm>
            <a:off x="1218292" y="2918651"/>
            <a:ext cx="2045938" cy="951618"/>
            <a:chOff x="1640261" y="2237734"/>
            <a:chExt cx="2045938" cy="951618"/>
          </a:xfrm>
        </p:grpSpPr>
        <p:sp>
          <p:nvSpPr>
            <p:cNvPr id="496" name="TextBox 495">
              <a:extLst>
                <a:ext uri="{FF2B5EF4-FFF2-40B4-BE49-F238E27FC236}">
                  <a16:creationId xmlns:a16="http://schemas.microsoft.com/office/drawing/2014/main" id="{995BD32B-A671-4C05-8858-D755D867F137}"/>
                </a:ext>
              </a:extLst>
            </p:cNvPr>
            <p:cNvSpPr txBox="1"/>
            <p:nvPr/>
          </p:nvSpPr>
          <p:spPr>
            <a:xfrm>
              <a:off x="1640261" y="2237734"/>
              <a:ext cx="2034364" cy="318924"/>
            </a:xfrm>
            <a:prstGeom prst="rect">
              <a:avLst/>
            </a:prstGeom>
            <a:noFill/>
          </p:spPr>
          <p:txBody>
            <a:bodyPr wrap="square" lIns="72000" tIns="36000" rIns="72000" bIns="36000" rtlCol="0" anchor="b">
              <a:spAutoFit/>
            </a:bodyPr>
            <a:lstStyle/>
            <a:p>
              <a:pPr algn="r"/>
              <a:r>
                <a:rPr lang="en-US" sz="1600" b="1" dirty="0">
                  <a:solidFill>
                    <a:schemeClr val="tx1">
                      <a:lumMod val="85000"/>
                      <a:lumOff val="15000"/>
                    </a:schemeClr>
                  </a:solidFill>
                </a:rPr>
                <a:t>Text sample here</a:t>
              </a:r>
            </a:p>
          </p:txBody>
        </p:sp>
        <p:sp>
          <p:nvSpPr>
            <p:cNvPr id="497" name="TextBox 496">
              <a:extLst>
                <a:ext uri="{FF2B5EF4-FFF2-40B4-BE49-F238E27FC236}">
                  <a16:creationId xmlns:a16="http://schemas.microsoft.com/office/drawing/2014/main" id="{672087C7-9836-4538-B0A9-BCFB44B6CDB0}"/>
                </a:ext>
              </a:extLst>
            </p:cNvPr>
            <p:cNvSpPr txBox="1"/>
            <p:nvPr/>
          </p:nvSpPr>
          <p:spPr>
            <a:xfrm>
              <a:off x="2036893" y="2562651"/>
              <a:ext cx="1649306" cy="626701"/>
            </a:xfrm>
            <a:prstGeom prst="rect">
              <a:avLst/>
            </a:prstGeom>
            <a:noFill/>
          </p:spPr>
          <p:txBody>
            <a:bodyPr wrap="square" lIns="72000" tIns="36000" rIns="72000" bIns="36000" rtlCol="0" anchor="t">
              <a:spAutoFit/>
            </a:bodyPr>
            <a:lstStyle/>
            <a:p>
              <a:pPr algn="r"/>
              <a:r>
                <a:rPr lang="en-US" sz="1200" dirty="0">
                  <a:solidFill>
                    <a:schemeClr val="bg1">
                      <a:lumMod val="50000"/>
                    </a:schemeClr>
                  </a:solidFill>
                </a:rPr>
                <a:t>It would be better to put some details for this stuff.</a:t>
              </a:r>
            </a:p>
          </p:txBody>
        </p:sp>
      </p:grpSp>
      <p:grpSp>
        <p:nvGrpSpPr>
          <p:cNvPr id="498" name="Group 497">
            <a:extLst>
              <a:ext uri="{FF2B5EF4-FFF2-40B4-BE49-F238E27FC236}">
                <a16:creationId xmlns:a16="http://schemas.microsoft.com/office/drawing/2014/main" id="{C72657C4-1D80-4887-A987-C5CD81E0BF0A}"/>
              </a:ext>
            </a:extLst>
          </p:cNvPr>
          <p:cNvGrpSpPr/>
          <p:nvPr/>
        </p:nvGrpSpPr>
        <p:grpSpPr>
          <a:xfrm>
            <a:off x="3347304" y="2944875"/>
            <a:ext cx="721505" cy="721506"/>
            <a:chOff x="3337785" y="4001134"/>
            <a:chExt cx="721505" cy="721506"/>
          </a:xfrm>
        </p:grpSpPr>
        <p:sp>
          <p:nvSpPr>
            <p:cNvPr id="499" name="Oval 498">
              <a:extLst>
                <a:ext uri="{FF2B5EF4-FFF2-40B4-BE49-F238E27FC236}">
                  <a16:creationId xmlns:a16="http://schemas.microsoft.com/office/drawing/2014/main" id="{E524758C-1071-4F4F-A003-F9C0D0E57704}"/>
                </a:ext>
              </a:extLst>
            </p:cNvPr>
            <p:cNvSpPr/>
            <p:nvPr/>
          </p:nvSpPr>
          <p:spPr>
            <a:xfrm>
              <a:off x="3337785" y="4001134"/>
              <a:ext cx="721505" cy="721506"/>
            </a:xfrm>
            <a:prstGeom prst="ellipse">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500">
              <a:extLst>
                <a:ext uri="{FF2B5EF4-FFF2-40B4-BE49-F238E27FC236}">
                  <a16:creationId xmlns:a16="http://schemas.microsoft.com/office/drawing/2014/main" id="{6497501D-B2BB-4369-9EF9-6415B6F7142D}"/>
                </a:ext>
              </a:extLst>
            </p:cNvPr>
            <p:cNvSpPr/>
            <p:nvPr/>
          </p:nvSpPr>
          <p:spPr>
            <a:xfrm>
              <a:off x="3414751" y="4078101"/>
              <a:ext cx="567573" cy="56757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3" name="Group 502">
            <a:extLst>
              <a:ext uri="{FF2B5EF4-FFF2-40B4-BE49-F238E27FC236}">
                <a16:creationId xmlns:a16="http://schemas.microsoft.com/office/drawing/2014/main" id="{821A61F3-6607-4F18-99F8-4545C981C2A8}"/>
              </a:ext>
            </a:extLst>
          </p:cNvPr>
          <p:cNvGrpSpPr/>
          <p:nvPr/>
        </p:nvGrpSpPr>
        <p:grpSpPr>
          <a:xfrm>
            <a:off x="700459" y="4202870"/>
            <a:ext cx="2085504" cy="984065"/>
            <a:chOff x="1600694" y="2205287"/>
            <a:chExt cx="2085504" cy="984065"/>
          </a:xfrm>
        </p:grpSpPr>
        <p:sp>
          <p:nvSpPr>
            <p:cNvPr id="504" name="TextBox 503">
              <a:extLst>
                <a:ext uri="{FF2B5EF4-FFF2-40B4-BE49-F238E27FC236}">
                  <a16:creationId xmlns:a16="http://schemas.microsoft.com/office/drawing/2014/main" id="{995BD32B-A671-4C05-8858-D755D867F137}"/>
                </a:ext>
              </a:extLst>
            </p:cNvPr>
            <p:cNvSpPr txBox="1"/>
            <p:nvPr/>
          </p:nvSpPr>
          <p:spPr>
            <a:xfrm>
              <a:off x="1600694" y="2205287"/>
              <a:ext cx="2073931" cy="318924"/>
            </a:xfrm>
            <a:prstGeom prst="rect">
              <a:avLst/>
            </a:prstGeom>
            <a:noFill/>
          </p:spPr>
          <p:txBody>
            <a:bodyPr wrap="square" lIns="72000" tIns="36000" rIns="72000" bIns="36000" rtlCol="0" anchor="b">
              <a:spAutoFit/>
            </a:bodyPr>
            <a:lstStyle/>
            <a:p>
              <a:pPr algn="r"/>
              <a:r>
                <a:rPr lang="en-US" sz="1600" b="1" dirty="0">
                  <a:solidFill>
                    <a:schemeClr val="tx1">
                      <a:lumMod val="85000"/>
                      <a:lumOff val="15000"/>
                    </a:schemeClr>
                  </a:solidFill>
                </a:rPr>
                <a:t>Text sample here</a:t>
              </a:r>
            </a:p>
          </p:txBody>
        </p:sp>
        <p:sp>
          <p:nvSpPr>
            <p:cNvPr id="505" name="TextBox 504">
              <a:extLst>
                <a:ext uri="{FF2B5EF4-FFF2-40B4-BE49-F238E27FC236}">
                  <a16:creationId xmlns:a16="http://schemas.microsoft.com/office/drawing/2014/main" id="{672087C7-9836-4538-B0A9-BCFB44B6CDB0}"/>
                </a:ext>
              </a:extLst>
            </p:cNvPr>
            <p:cNvSpPr txBox="1"/>
            <p:nvPr/>
          </p:nvSpPr>
          <p:spPr>
            <a:xfrm>
              <a:off x="2046877" y="2562651"/>
              <a:ext cx="1639321" cy="626701"/>
            </a:xfrm>
            <a:prstGeom prst="rect">
              <a:avLst/>
            </a:prstGeom>
            <a:noFill/>
          </p:spPr>
          <p:txBody>
            <a:bodyPr wrap="square" lIns="72000" tIns="36000" rIns="72000" bIns="36000" rtlCol="0" anchor="t">
              <a:spAutoFit/>
            </a:bodyPr>
            <a:lstStyle/>
            <a:p>
              <a:pPr algn="r"/>
              <a:r>
                <a:rPr lang="en-US" sz="1200" dirty="0">
                  <a:solidFill>
                    <a:schemeClr val="bg1">
                      <a:lumMod val="50000"/>
                    </a:schemeClr>
                  </a:solidFill>
                </a:rPr>
                <a:t>It would be better to put some details for this stuff.</a:t>
              </a:r>
            </a:p>
          </p:txBody>
        </p:sp>
      </p:grpSp>
      <p:grpSp>
        <p:nvGrpSpPr>
          <p:cNvPr id="506" name="Group 505">
            <a:extLst>
              <a:ext uri="{FF2B5EF4-FFF2-40B4-BE49-F238E27FC236}">
                <a16:creationId xmlns:a16="http://schemas.microsoft.com/office/drawing/2014/main" id="{C72657C4-1D80-4887-A987-C5CD81E0BF0A}"/>
              </a:ext>
            </a:extLst>
          </p:cNvPr>
          <p:cNvGrpSpPr/>
          <p:nvPr/>
        </p:nvGrpSpPr>
        <p:grpSpPr>
          <a:xfrm>
            <a:off x="2869038" y="4261541"/>
            <a:ext cx="721505" cy="721506"/>
            <a:chOff x="3337785" y="4001134"/>
            <a:chExt cx="721505" cy="721506"/>
          </a:xfrm>
        </p:grpSpPr>
        <p:sp>
          <p:nvSpPr>
            <p:cNvPr id="507" name="Oval 506">
              <a:extLst>
                <a:ext uri="{FF2B5EF4-FFF2-40B4-BE49-F238E27FC236}">
                  <a16:creationId xmlns:a16="http://schemas.microsoft.com/office/drawing/2014/main" id="{E524758C-1071-4F4F-A003-F9C0D0E57704}"/>
                </a:ext>
              </a:extLst>
            </p:cNvPr>
            <p:cNvSpPr/>
            <p:nvPr/>
          </p:nvSpPr>
          <p:spPr>
            <a:xfrm>
              <a:off x="3337785" y="4001134"/>
              <a:ext cx="721505" cy="721506"/>
            </a:xfrm>
            <a:prstGeom prst="ellipse">
              <a:avLst/>
            </a:prstGeom>
            <a:noFill/>
            <a:ln w="952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Oval 508">
              <a:extLst>
                <a:ext uri="{FF2B5EF4-FFF2-40B4-BE49-F238E27FC236}">
                  <a16:creationId xmlns:a16="http://schemas.microsoft.com/office/drawing/2014/main" id="{6497501D-B2BB-4369-9EF9-6415B6F7142D}"/>
                </a:ext>
              </a:extLst>
            </p:cNvPr>
            <p:cNvSpPr/>
            <p:nvPr/>
          </p:nvSpPr>
          <p:spPr>
            <a:xfrm>
              <a:off x="3414751" y="4078101"/>
              <a:ext cx="567573" cy="567574"/>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514" name="AutoShape 4">
            <a:extLst>
              <a:ext uri="{FF2B5EF4-FFF2-40B4-BE49-F238E27FC236}">
                <a16:creationId xmlns:a16="http://schemas.microsoft.com/office/drawing/2014/main" id="{C32368B5-01D5-4900-A2FB-6F628EC808AB}"/>
              </a:ext>
            </a:extLst>
          </p:cNvPr>
          <p:cNvSpPr>
            <a:spLocks/>
          </p:cNvSpPr>
          <p:nvPr/>
        </p:nvSpPr>
        <p:spPr bwMode="auto">
          <a:xfrm>
            <a:off x="3099838" y="4478195"/>
            <a:ext cx="277500" cy="2784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nvGrpSpPr>
          <p:cNvPr id="515" name="Group 514">
            <a:extLst>
              <a:ext uri="{FF2B5EF4-FFF2-40B4-BE49-F238E27FC236}">
                <a16:creationId xmlns:a16="http://schemas.microsoft.com/office/drawing/2014/main" id="{08671B1C-3E77-4EB1-BF81-C6C7DCD32D2B}"/>
              </a:ext>
            </a:extLst>
          </p:cNvPr>
          <p:cNvGrpSpPr/>
          <p:nvPr/>
        </p:nvGrpSpPr>
        <p:grpSpPr>
          <a:xfrm>
            <a:off x="9092564" y="4499713"/>
            <a:ext cx="286815" cy="287305"/>
            <a:chOff x="9145588" y="4435475"/>
            <a:chExt cx="464344" cy="465138"/>
          </a:xfrm>
          <a:solidFill>
            <a:schemeClr val="bg1"/>
          </a:solidFill>
        </p:grpSpPr>
        <p:sp>
          <p:nvSpPr>
            <p:cNvPr id="516" name="AutoShape 7">
              <a:extLst>
                <a:ext uri="{FF2B5EF4-FFF2-40B4-BE49-F238E27FC236}">
                  <a16:creationId xmlns:a16="http://schemas.microsoft.com/office/drawing/2014/main" id="{87E39F42-1698-4487-B6D8-DE94A2A16CC2}"/>
                </a:ext>
              </a:extLst>
            </p:cNvPr>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17" name="AutoShape 8">
              <a:extLst>
                <a:ext uri="{FF2B5EF4-FFF2-40B4-BE49-F238E27FC236}">
                  <a16:creationId xmlns:a16="http://schemas.microsoft.com/office/drawing/2014/main" id="{464C49F7-B4DB-475C-B3B2-C1A0632B1417}"/>
                </a:ext>
              </a:extLst>
            </p:cNvPr>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18" name="AutoShape 9">
              <a:extLst>
                <a:ext uri="{FF2B5EF4-FFF2-40B4-BE49-F238E27FC236}">
                  <a16:creationId xmlns:a16="http://schemas.microsoft.com/office/drawing/2014/main" id="{CB7463DE-9AD3-480F-B9D6-C1EE293DA51F}"/>
                </a:ext>
              </a:extLst>
            </p:cNvPr>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19" name="AutoShape 10">
              <a:extLst>
                <a:ext uri="{FF2B5EF4-FFF2-40B4-BE49-F238E27FC236}">
                  <a16:creationId xmlns:a16="http://schemas.microsoft.com/office/drawing/2014/main" id="{B617CD76-2FF9-4E57-90A3-328EDEF4F86B}"/>
                </a:ext>
              </a:extLst>
            </p:cNvPr>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20" name="AutoShape 11">
              <a:extLst>
                <a:ext uri="{FF2B5EF4-FFF2-40B4-BE49-F238E27FC236}">
                  <a16:creationId xmlns:a16="http://schemas.microsoft.com/office/drawing/2014/main" id="{A08BC1E7-9E92-4F1A-A3E7-12522592963C}"/>
                </a:ext>
              </a:extLst>
            </p:cNvPr>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21" name="AutoShape 12">
              <a:extLst>
                <a:ext uri="{FF2B5EF4-FFF2-40B4-BE49-F238E27FC236}">
                  <a16:creationId xmlns:a16="http://schemas.microsoft.com/office/drawing/2014/main" id="{BE05B0F6-0337-4940-A3BA-13EC42880780}"/>
                </a:ext>
              </a:extLst>
            </p:cNvPr>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22" name="AutoShape 13">
              <a:extLst>
                <a:ext uri="{FF2B5EF4-FFF2-40B4-BE49-F238E27FC236}">
                  <a16:creationId xmlns:a16="http://schemas.microsoft.com/office/drawing/2014/main" id="{D8F12D15-5C64-49BD-B7BD-0AD461DFAABF}"/>
                </a:ext>
              </a:extLst>
            </p:cNvPr>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23" name="AutoShape 14">
              <a:extLst>
                <a:ext uri="{FF2B5EF4-FFF2-40B4-BE49-F238E27FC236}">
                  <a16:creationId xmlns:a16="http://schemas.microsoft.com/office/drawing/2014/main" id="{6BF3ADFF-F433-471F-BF3D-86FA24E2627D}"/>
                </a:ext>
              </a:extLst>
            </p:cNvPr>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24" name="AutoShape 15">
              <a:extLst>
                <a:ext uri="{FF2B5EF4-FFF2-40B4-BE49-F238E27FC236}">
                  <a16:creationId xmlns:a16="http://schemas.microsoft.com/office/drawing/2014/main" id="{C8C1947A-5478-419E-BC2A-99F29B07C21B}"/>
                </a:ext>
              </a:extLst>
            </p:cNvPr>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grpSp>
        <p:nvGrpSpPr>
          <p:cNvPr id="525" name="Group 524">
            <a:extLst>
              <a:ext uri="{FF2B5EF4-FFF2-40B4-BE49-F238E27FC236}">
                <a16:creationId xmlns:a16="http://schemas.microsoft.com/office/drawing/2014/main" id="{DCE43D91-2C4D-4DFF-824E-40A99196FFC3}"/>
              </a:ext>
            </a:extLst>
          </p:cNvPr>
          <p:cNvGrpSpPr/>
          <p:nvPr/>
        </p:nvGrpSpPr>
        <p:grpSpPr>
          <a:xfrm>
            <a:off x="8724349" y="3194312"/>
            <a:ext cx="197094" cy="287305"/>
            <a:chOff x="5429367" y="4908078"/>
            <a:chExt cx="319088" cy="465138"/>
          </a:xfrm>
          <a:solidFill>
            <a:schemeClr val="bg1"/>
          </a:solidFill>
        </p:grpSpPr>
        <p:sp>
          <p:nvSpPr>
            <p:cNvPr id="526" name="AutoShape 97">
              <a:extLst>
                <a:ext uri="{FF2B5EF4-FFF2-40B4-BE49-F238E27FC236}">
                  <a16:creationId xmlns:a16="http://schemas.microsoft.com/office/drawing/2014/main" id="{7D5F9E47-96F1-431C-A43F-205366992CA5}"/>
                </a:ext>
              </a:extLst>
            </p:cNvPr>
            <p:cNvSpPr>
              <a:spLocks/>
            </p:cNvSpPr>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27" name="AutoShape 98">
              <a:extLst>
                <a:ext uri="{FF2B5EF4-FFF2-40B4-BE49-F238E27FC236}">
                  <a16:creationId xmlns:a16="http://schemas.microsoft.com/office/drawing/2014/main" id="{2758B9C3-703F-4787-AAE1-2E113C400396}"/>
                </a:ext>
              </a:extLst>
            </p:cNvPr>
            <p:cNvSpPr>
              <a:spLocks/>
            </p:cNvSpPr>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28" name="AutoShape 99">
              <a:extLst>
                <a:ext uri="{FF2B5EF4-FFF2-40B4-BE49-F238E27FC236}">
                  <a16:creationId xmlns:a16="http://schemas.microsoft.com/office/drawing/2014/main" id="{28DEB365-3D8A-4403-87C4-9A09FEFF45B0}"/>
                </a:ext>
              </a:extLst>
            </p:cNvPr>
            <p:cNvSpPr>
              <a:spLocks/>
            </p:cNvSpPr>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grpSp>
        <p:nvGrpSpPr>
          <p:cNvPr id="529" name="Group 528">
            <a:extLst>
              <a:ext uri="{FF2B5EF4-FFF2-40B4-BE49-F238E27FC236}">
                <a16:creationId xmlns:a16="http://schemas.microsoft.com/office/drawing/2014/main" id="{737AC520-CFEC-4B2B-B8CD-18926402BC46}"/>
              </a:ext>
            </a:extLst>
          </p:cNvPr>
          <p:cNvGrpSpPr/>
          <p:nvPr/>
        </p:nvGrpSpPr>
        <p:grpSpPr>
          <a:xfrm>
            <a:off x="3560092" y="3182010"/>
            <a:ext cx="287305" cy="269165"/>
            <a:chOff x="5368132" y="3540125"/>
            <a:chExt cx="465138" cy="435769"/>
          </a:xfrm>
          <a:solidFill>
            <a:schemeClr val="bg1"/>
          </a:solidFill>
        </p:grpSpPr>
        <p:sp>
          <p:nvSpPr>
            <p:cNvPr id="530" name="AutoShape 110">
              <a:extLst>
                <a:ext uri="{FF2B5EF4-FFF2-40B4-BE49-F238E27FC236}">
                  <a16:creationId xmlns:a16="http://schemas.microsoft.com/office/drawing/2014/main" id="{D449BAE5-9E81-47C7-81C3-492DDF8C43CA}"/>
                </a:ext>
              </a:extLst>
            </p:cNvPr>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31" name="AutoShape 111">
              <a:extLst>
                <a:ext uri="{FF2B5EF4-FFF2-40B4-BE49-F238E27FC236}">
                  <a16:creationId xmlns:a16="http://schemas.microsoft.com/office/drawing/2014/main" id="{1BCA2EA1-E2B9-42FD-A930-8923C7E0E3D1}"/>
                </a:ext>
              </a:extLst>
            </p:cNvPr>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grpSp>
        <p:nvGrpSpPr>
          <p:cNvPr id="532" name="Group 531">
            <a:extLst>
              <a:ext uri="{FF2B5EF4-FFF2-40B4-BE49-F238E27FC236}">
                <a16:creationId xmlns:a16="http://schemas.microsoft.com/office/drawing/2014/main" id="{63A4A589-32E7-4DD3-96AD-18FF7DF5B4F3}"/>
              </a:ext>
            </a:extLst>
          </p:cNvPr>
          <p:cNvGrpSpPr/>
          <p:nvPr/>
        </p:nvGrpSpPr>
        <p:grpSpPr>
          <a:xfrm>
            <a:off x="7632580" y="1945686"/>
            <a:ext cx="197094" cy="287305"/>
            <a:chOff x="3582988" y="3510757"/>
            <a:chExt cx="319088" cy="465138"/>
          </a:xfrm>
          <a:solidFill>
            <a:schemeClr val="bg1"/>
          </a:solidFill>
        </p:grpSpPr>
        <p:sp>
          <p:nvSpPr>
            <p:cNvPr id="533" name="AutoShape 113">
              <a:extLst>
                <a:ext uri="{FF2B5EF4-FFF2-40B4-BE49-F238E27FC236}">
                  <a16:creationId xmlns:a16="http://schemas.microsoft.com/office/drawing/2014/main" id="{D076D048-7BBD-41E6-9C21-183597B1D8DF}"/>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34" name="AutoShape 114">
              <a:extLst>
                <a:ext uri="{FF2B5EF4-FFF2-40B4-BE49-F238E27FC236}">
                  <a16:creationId xmlns:a16="http://schemas.microsoft.com/office/drawing/2014/main" id="{98B591F0-9B13-497A-A24D-858B8E235711}"/>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grpSp>
        <p:nvGrpSpPr>
          <p:cNvPr id="535" name="Group 534">
            <a:extLst>
              <a:ext uri="{FF2B5EF4-FFF2-40B4-BE49-F238E27FC236}">
                <a16:creationId xmlns:a16="http://schemas.microsoft.com/office/drawing/2014/main" id="{91ED872C-C999-4C76-9052-088A05E34702}"/>
              </a:ext>
            </a:extLst>
          </p:cNvPr>
          <p:cNvGrpSpPr/>
          <p:nvPr/>
        </p:nvGrpSpPr>
        <p:grpSpPr>
          <a:xfrm>
            <a:off x="4425123" y="1906283"/>
            <a:ext cx="286815" cy="286815"/>
            <a:chOff x="4427654" y="3049909"/>
            <a:chExt cx="464344" cy="464344"/>
          </a:xfrm>
          <a:solidFill>
            <a:schemeClr val="bg1"/>
          </a:solidFill>
        </p:grpSpPr>
        <p:sp>
          <p:nvSpPr>
            <p:cNvPr id="536" name="AutoShape 123">
              <a:extLst>
                <a:ext uri="{FF2B5EF4-FFF2-40B4-BE49-F238E27FC236}">
                  <a16:creationId xmlns:a16="http://schemas.microsoft.com/office/drawing/2014/main" id="{F1DACAF2-1B50-44ED-A8D8-0A77A31A4022}"/>
                </a:ext>
              </a:extLst>
            </p:cNvPr>
            <p:cNvSpPr>
              <a:spLocks/>
            </p:cNvSpPr>
            <p:nvPr/>
          </p:nvSpPr>
          <p:spPr bwMode="auto">
            <a:xfrm>
              <a:off x="4427654"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37" name="AutoShape 124">
              <a:extLst>
                <a:ext uri="{FF2B5EF4-FFF2-40B4-BE49-F238E27FC236}">
                  <a16:creationId xmlns:a16="http://schemas.microsoft.com/office/drawing/2014/main" id="{9F93ADD4-C674-4F79-AE31-1189AC4B81EC}"/>
                </a:ext>
              </a:extLst>
            </p:cNvPr>
            <p:cNvSpPr>
              <a:spLocks/>
            </p:cNvSpPr>
            <p:nvPr/>
          </p:nvSpPr>
          <p:spPr bwMode="auto">
            <a:xfrm>
              <a:off x="4558623" y="318008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538" name="AutoShape 125">
              <a:extLst>
                <a:ext uri="{FF2B5EF4-FFF2-40B4-BE49-F238E27FC236}">
                  <a16:creationId xmlns:a16="http://schemas.microsoft.com/office/drawing/2014/main" id="{938EE9FC-0A5A-4E2D-8DE5-E34CFF974F13}"/>
                </a:ext>
              </a:extLst>
            </p:cNvPr>
            <p:cNvSpPr>
              <a:spLocks/>
            </p:cNvSpPr>
            <p:nvPr/>
          </p:nvSpPr>
          <p:spPr bwMode="auto">
            <a:xfrm>
              <a:off x="4601485" y="322374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sp>
        <p:nvSpPr>
          <p:cNvPr id="539" name="Freeform: Shape 538">
            <a:extLst>
              <a:ext uri="{FF2B5EF4-FFF2-40B4-BE49-F238E27FC236}">
                <a16:creationId xmlns:a16="http://schemas.microsoft.com/office/drawing/2014/main" id="{95F35E30-8467-405A-BFAD-02DA6A1C60C3}"/>
              </a:ext>
            </a:extLst>
          </p:cNvPr>
          <p:cNvSpPr/>
          <p:nvPr/>
        </p:nvSpPr>
        <p:spPr>
          <a:xfrm flipH="1">
            <a:off x="5277898"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318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6"/>
          <p:cNvSpPr>
            <a:spLocks noEditPoints="1"/>
          </p:cNvSpPr>
          <p:nvPr/>
        </p:nvSpPr>
        <p:spPr bwMode="auto">
          <a:xfrm>
            <a:off x="3974871" y="2332385"/>
            <a:ext cx="3949124" cy="3949123"/>
          </a:xfrm>
          <a:custGeom>
            <a:avLst/>
            <a:gdLst>
              <a:gd name="T0" fmla="*/ 794 w 1587"/>
              <a:gd name="T1" fmla="*/ 0 h 1587"/>
              <a:gd name="T2" fmla="*/ 0 w 1587"/>
              <a:gd name="T3" fmla="*/ 793 h 1587"/>
              <a:gd name="T4" fmla="*/ 794 w 1587"/>
              <a:gd name="T5" fmla="*/ 1587 h 1587"/>
              <a:gd name="T6" fmla="*/ 1587 w 1587"/>
              <a:gd name="T7" fmla="*/ 793 h 1587"/>
              <a:gd name="T8" fmla="*/ 794 w 1587"/>
              <a:gd name="T9" fmla="*/ 0 h 1587"/>
              <a:gd name="T10" fmla="*/ 794 w 1587"/>
              <a:gd name="T11" fmla="*/ 1548 h 1587"/>
              <a:gd name="T12" fmla="*/ 39 w 1587"/>
              <a:gd name="T13" fmla="*/ 793 h 1587"/>
              <a:gd name="T14" fmla="*/ 794 w 1587"/>
              <a:gd name="T15" fmla="*/ 39 h 1587"/>
              <a:gd name="T16" fmla="*/ 1548 w 1587"/>
              <a:gd name="T17" fmla="*/ 793 h 1587"/>
              <a:gd name="T18" fmla="*/ 794 w 1587"/>
              <a:gd name="T19" fmla="*/ 1548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7" h="1587">
                <a:moveTo>
                  <a:pt x="794" y="0"/>
                </a:moveTo>
                <a:cubicBezTo>
                  <a:pt x="355" y="0"/>
                  <a:pt x="0" y="355"/>
                  <a:pt x="0" y="793"/>
                </a:cubicBezTo>
                <a:cubicBezTo>
                  <a:pt x="0" y="1232"/>
                  <a:pt x="355" y="1587"/>
                  <a:pt x="794" y="1587"/>
                </a:cubicBezTo>
                <a:cubicBezTo>
                  <a:pt x="1232" y="1587"/>
                  <a:pt x="1587" y="1232"/>
                  <a:pt x="1587" y="793"/>
                </a:cubicBezTo>
                <a:cubicBezTo>
                  <a:pt x="1587" y="355"/>
                  <a:pt x="1232" y="0"/>
                  <a:pt x="794" y="0"/>
                </a:cubicBezTo>
                <a:close/>
                <a:moveTo>
                  <a:pt x="794" y="1548"/>
                </a:moveTo>
                <a:cubicBezTo>
                  <a:pt x="377" y="1548"/>
                  <a:pt x="39" y="1210"/>
                  <a:pt x="39" y="793"/>
                </a:cubicBezTo>
                <a:cubicBezTo>
                  <a:pt x="39" y="377"/>
                  <a:pt x="377" y="39"/>
                  <a:pt x="794" y="39"/>
                </a:cubicBezTo>
                <a:cubicBezTo>
                  <a:pt x="1210" y="39"/>
                  <a:pt x="1548" y="377"/>
                  <a:pt x="1548" y="793"/>
                </a:cubicBezTo>
                <a:cubicBezTo>
                  <a:pt x="1548" y="1210"/>
                  <a:pt x="1210" y="1548"/>
                  <a:pt x="794" y="1548"/>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77" name="Group 76">
            <a:extLst>
              <a:ext uri="{FF2B5EF4-FFF2-40B4-BE49-F238E27FC236}">
                <a16:creationId xmlns:a16="http://schemas.microsoft.com/office/drawing/2014/main" id="{14FCC6AB-D25D-44C6-B0EF-BD6B3F184BA4}"/>
              </a:ext>
            </a:extLst>
          </p:cNvPr>
          <p:cNvGrpSpPr/>
          <p:nvPr/>
        </p:nvGrpSpPr>
        <p:grpSpPr>
          <a:xfrm>
            <a:off x="3429597" y="4324907"/>
            <a:ext cx="1455245" cy="1455245"/>
            <a:chOff x="2949779" y="1908143"/>
            <a:chExt cx="577416" cy="577416"/>
          </a:xfrm>
        </p:grpSpPr>
        <p:sp>
          <p:nvSpPr>
            <p:cNvPr id="78" name="Oval 77">
              <a:extLst>
                <a:ext uri="{FF2B5EF4-FFF2-40B4-BE49-F238E27FC236}">
                  <a16:creationId xmlns:a16="http://schemas.microsoft.com/office/drawing/2014/main" id="{112F1061-44FA-4FC1-BC37-FB25F9EB71BB}"/>
                </a:ext>
              </a:extLst>
            </p:cNvPr>
            <p:cNvSpPr/>
            <p:nvPr/>
          </p:nvSpPr>
          <p:spPr>
            <a:xfrm>
              <a:off x="2949779" y="1908143"/>
              <a:ext cx="577416" cy="577416"/>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c 78">
              <a:extLst>
                <a:ext uri="{FF2B5EF4-FFF2-40B4-BE49-F238E27FC236}">
                  <a16:creationId xmlns:a16="http://schemas.microsoft.com/office/drawing/2014/main" id="{3779FCDD-6E45-4E20-8044-B430F948AA6B}"/>
                </a:ext>
              </a:extLst>
            </p:cNvPr>
            <p:cNvSpPr/>
            <p:nvPr/>
          </p:nvSpPr>
          <p:spPr>
            <a:xfrm>
              <a:off x="2950487" y="1908851"/>
              <a:ext cx="576000" cy="576000"/>
            </a:xfrm>
            <a:prstGeom prst="arc">
              <a:avLst>
                <a:gd name="adj1" fmla="val 16200000"/>
                <a:gd name="adj2" fmla="val 1169679"/>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0" name="Group 79">
              <a:extLst>
                <a:ext uri="{FF2B5EF4-FFF2-40B4-BE49-F238E27FC236}">
                  <a16:creationId xmlns:a16="http://schemas.microsoft.com/office/drawing/2014/main" id="{9F0B04BA-9028-4171-ABD1-C45507BF7288}"/>
                </a:ext>
              </a:extLst>
            </p:cNvPr>
            <p:cNvGrpSpPr/>
            <p:nvPr/>
          </p:nvGrpSpPr>
          <p:grpSpPr>
            <a:xfrm>
              <a:off x="3030861" y="1989225"/>
              <a:ext cx="415252" cy="415252"/>
              <a:chOff x="7741926" y="1648912"/>
              <a:chExt cx="415252" cy="415252"/>
            </a:xfrm>
          </p:grpSpPr>
          <p:sp>
            <p:nvSpPr>
              <p:cNvPr id="81" name="Oval 80">
                <a:extLst>
                  <a:ext uri="{FF2B5EF4-FFF2-40B4-BE49-F238E27FC236}">
                    <a16:creationId xmlns:a16="http://schemas.microsoft.com/office/drawing/2014/main" id="{3B29C55C-44F6-451D-8592-4AF38AAD90A3}"/>
                  </a:ext>
                </a:extLst>
              </p:cNvPr>
              <p:cNvSpPr/>
              <p:nvPr/>
            </p:nvSpPr>
            <p:spPr>
              <a:xfrm>
                <a:off x="7741926" y="1648912"/>
                <a:ext cx="415252" cy="4152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F51867E7-F342-4B9B-A2AB-F956B183521F}"/>
                  </a:ext>
                </a:extLst>
              </p:cNvPr>
              <p:cNvSpPr txBox="1"/>
              <p:nvPr/>
            </p:nvSpPr>
            <p:spPr>
              <a:xfrm>
                <a:off x="7844379" y="1799373"/>
                <a:ext cx="210345" cy="114332"/>
              </a:xfrm>
              <a:prstGeom prst="rect">
                <a:avLst/>
              </a:prstGeom>
              <a:noFill/>
            </p:spPr>
            <p:txBody>
              <a:bodyPr wrap="none" lIns="72000" tIns="36000" rIns="72000" bIns="36000" rtlCol="0" anchor="ctr">
                <a:spAutoFit/>
              </a:bodyPr>
              <a:lstStyle/>
              <a:p>
                <a:pPr algn="ctr"/>
                <a:r>
                  <a:rPr lang="en-US" sz="1400" b="1" dirty="0">
                    <a:solidFill>
                      <a:schemeClr val="bg1"/>
                    </a:solidFill>
                  </a:rPr>
                  <a:t>30%</a:t>
                </a:r>
              </a:p>
            </p:txBody>
          </p:sp>
        </p:grpSp>
      </p:grpSp>
      <p:grpSp>
        <p:nvGrpSpPr>
          <p:cNvPr id="65" name="Group 64">
            <a:extLst>
              <a:ext uri="{FF2B5EF4-FFF2-40B4-BE49-F238E27FC236}">
                <a16:creationId xmlns:a16="http://schemas.microsoft.com/office/drawing/2014/main" id="{4E279D2D-7BA5-4A76-859E-E4F6B7D9ABA5}"/>
              </a:ext>
            </a:extLst>
          </p:cNvPr>
          <p:cNvGrpSpPr/>
          <p:nvPr/>
        </p:nvGrpSpPr>
        <p:grpSpPr>
          <a:xfrm>
            <a:off x="6716397" y="5297330"/>
            <a:ext cx="956868" cy="956868"/>
            <a:chOff x="2949779" y="1908143"/>
            <a:chExt cx="577416" cy="577416"/>
          </a:xfrm>
        </p:grpSpPr>
        <p:sp>
          <p:nvSpPr>
            <p:cNvPr id="66" name="Oval 65">
              <a:extLst>
                <a:ext uri="{FF2B5EF4-FFF2-40B4-BE49-F238E27FC236}">
                  <a16:creationId xmlns:a16="http://schemas.microsoft.com/office/drawing/2014/main" id="{5161D7DA-A349-431D-B266-6BBCFB296802}"/>
                </a:ext>
              </a:extLst>
            </p:cNvPr>
            <p:cNvSpPr/>
            <p:nvPr/>
          </p:nvSpPr>
          <p:spPr>
            <a:xfrm>
              <a:off x="2949779" y="1908143"/>
              <a:ext cx="577416" cy="577416"/>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c 66">
              <a:extLst>
                <a:ext uri="{FF2B5EF4-FFF2-40B4-BE49-F238E27FC236}">
                  <a16:creationId xmlns:a16="http://schemas.microsoft.com/office/drawing/2014/main" id="{F59C6BF6-4597-4076-953C-972FE1CD7830}"/>
                </a:ext>
              </a:extLst>
            </p:cNvPr>
            <p:cNvSpPr/>
            <p:nvPr/>
          </p:nvSpPr>
          <p:spPr>
            <a:xfrm>
              <a:off x="2950487" y="1908851"/>
              <a:ext cx="576000" cy="576000"/>
            </a:xfrm>
            <a:prstGeom prst="arc">
              <a:avLst>
                <a:gd name="adj1" fmla="val 16200000"/>
                <a:gd name="adj2" fmla="val 10936530"/>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8" name="Group 67">
              <a:extLst>
                <a:ext uri="{FF2B5EF4-FFF2-40B4-BE49-F238E27FC236}">
                  <a16:creationId xmlns:a16="http://schemas.microsoft.com/office/drawing/2014/main" id="{4C4ECB49-1D5C-45AC-B976-9A2D60FE7D39}"/>
                </a:ext>
              </a:extLst>
            </p:cNvPr>
            <p:cNvGrpSpPr/>
            <p:nvPr/>
          </p:nvGrpSpPr>
          <p:grpSpPr>
            <a:xfrm>
              <a:off x="3030861" y="1989225"/>
              <a:ext cx="415252" cy="415252"/>
              <a:chOff x="7741926" y="1648912"/>
              <a:chExt cx="415252" cy="415252"/>
            </a:xfrm>
          </p:grpSpPr>
          <p:sp>
            <p:nvSpPr>
              <p:cNvPr id="69" name="Oval 68">
                <a:extLst>
                  <a:ext uri="{FF2B5EF4-FFF2-40B4-BE49-F238E27FC236}">
                    <a16:creationId xmlns:a16="http://schemas.microsoft.com/office/drawing/2014/main" id="{B061E8CD-21B9-41D0-B12A-CB4426C804CC}"/>
                  </a:ext>
                </a:extLst>
              </p:cNvPr>
              <p:cNvSpPr/>
              <p:nvPr/>
            </p:nvSpPr>
            <p:spPr>
              <a:xfrm>
                <a:off x="7741926" y="1648912"/>
                <a:ext cx="415252" cy="4152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059C37FA-B219-4457-B290-3B0D317974A5}"/>
                  </a:ext>
                </a:extLst>
              </p:cNvPr>
              <p:cNvSpPr txBox="1"/>
              <p:nvPr/>
            </p:nvSpPr>
            <p:spPr>
              <a:xfrm>
                <a:off x="7792503" y="1769598"/>
                <a:ext cx="314098" cy="173881"/>
              </a:xfrm>
              <a:prstGeom prst="rect">
                <a:avLst/>
              </a:prstGeom>
              <a:noFill/>
            </p:spPr>
            <p:txBody>
              <a:bodyPr wrap="none" lIns="72000" tIns="36000" rIns="72000" bIns="36000" rtlCol="0" anchor="ctr">
                <a:spAutoFit/>
              </a:bodyPr>
              <a:lstStyle/>
              <a:p>
                <a:pPr algn="ctr"/>
                <a:r>
                  <a:rPr lang="en-US" sz="1400" b="1" dirty="0">
                    <a:solidFill>
                      <a:schemeClr val="bg1"/>
                    </a:solidFill>
                  </a:rPr>
                  <a:t>75%</a:t>
                </a:r>
              </a:p>
            </p:txBody>
          </p:sp>
        </p:grpSp>
      </p:grpSp>
      <p:grpSp>
        <p:nvGrpSpPr>
          <p:cNvPr id="59" name="Group 58">
            <a:extLst>
              <a:ext uri="{FF2B5EF4-FFF2-40B4-BE49-F238E27FC236}">
                <a16:creationId xmlns:a16="http://schemas.microsoft.com/office/drawing/2014/main" id="{4E279D2D-7BA5-4A76-859E-E4F6B7D9ABA5}"/>
              </a:ext>
            </a:extLst>
          </p:cNvPr>
          <p:cNvGrpSpPr/>
          <p:nvPr/>
        </p:nvGrpSpPr>
        <p:grpSpPr>
          <a:xfrm>
            <a:off x="7161993" y="3366732"/>
            <a:ext cx="1493253" cy="1493253"/>
            <a:chOff x="2949779" y="1908143"/>
            <a:chExt cx="577416" cy="577416"/>
          </a:xfrm>
        </p:grpSpPr>
        <p:sp>
          <p:nvSpPr>
            <p:cNvPr id="60" name="Oval 59">
              <a:extLst>
                <a:ext uri="{FF2B5EF4-FFF2-40B4-BE49-F238E27FC236}">
                  <a16:creationId xmlns:a16="http://schemas.microsoft.com/office/drawing/2014/main" id="{5161D7DA-A349-431D-B266-6BBCFB296802}"/>
                </a:ext>
              </a:extLst>
            </p:cNvPr>
            <p:cNvSpPr/>
            <p:nvPr/>
          </p:nvSpPr>
          <p:spPr>
            <a:xfrm>
              <a:off x="2949779" y="1908143"/>
              <a:ext cx="577416" cy="577416"/>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c 60">
              <a:extLst>
                <a:ext uri="{FF2B5EF4-FFF2-40B4-BE49-F238E27FC236}">
                  <a16:creationId xmlns:a16="http://schemas.microsoft.com/office/drawing/2014/main" id="{F59C6BF6-4597-4076-953C-972FE1CD7830}"/>
                </a:ext>
              </a:extLst>
            </p:cNvPr>
            <p:cNvSpPr/>
            <p:nvPr/>
          </p:nvSpPr>
          <p:spPr>
            <a:xfrm>
              <a:off x="2950487" y="1908851"/>
              <a:ext cx="576000" cy="576000"/>
            </a:xfrm>
            <a:prstGeom prst="arc">
              <a:avLst>
                <a:gd name="adj1" fmla="val 16200000"/>
                <a:gd name="adj2" fmla="val 10936530"/>
              </a:avLst>
            </a:pr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2" name="Group 61">
              <a:extLst>
                <a:ext uri="{FF2B5EF4-FFF2-40B4-BE49-F238E27FC236}">
                  <a16:creationId xmlns:a16="http://schemas.microsoft.com/office/drawing/2014/main" id="{4C4ECB49-1D5C-45AC-B976-9A2D60FE7D39}"/>
                </a:ext>
              </a:extLst>
            </p:cNvPr>
            <p:cNvGrpSpPr/>
            <p:nvPr/>
          </p:nvGrpSpPr>
          <p:grpSpPr>
            <a:xfrm>
              <a:off x="3030861" y="1989225"/>
              <a:ext cx="415252" cy="415252"/>
              <a:chOff x="7741926" y="1648912"/>
              <a:chExt cx="415252" cy="415252"/>
            </a:xfrm>
          </p:grpSpPr>
          <p:sp>
            <p:nvSpPr>
              <p:cNvPr id="63" name="Oval 62">
                <a:extLst>
                  <a:ext uri="{FF2B5EF4-FFF2-40B4-BE49-F238E27FC236}">
                    <a16:creationId xmlns:a16="http://schemas.microsoft.com/office/drawing/2014/main" id="{B061E8CD-21B9-41D0-B12A-CB4426C804CC}"/>
                  </a:ext>
                </a:extLst>
              </p:cNvPr>
              <p:cNvSpPr/>
              <p:nvPr/>
            </p:nvSpPr>
            <p:spPr>
              <a:xfrm>
                <a:off x="7741926" y="1648912"/>
                <a:ext cx="415252" cy="4152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59C37FA-B219-4457-B290-3B0D317974A5}"/>
                  </a:ext>
                </a:extLst>
              </p:cNvPr>
              <p:cNvSpPr txBox="1"/>
              <p:nvPr/>
            </p:nvSpPr>
            <p:spPr>
              <a:xfrm>
                <a:off x="7848916" y="1800828"/>
                <a:ext cx="201272" cy="111422"/>
              </a:xfrm>
              <a:prstGeom prst="rect">
                <a:avLst/>
              </a:prstGeom>
              <a:noFill/>
            </p:spPr>
            <p:txBody>
              <a:bodyPr wrap="none" lIns="72000" tIns="36000" rIns="72000" bIns="36000" rtlCol="0" anchor="ctr">
                <a:spAutoFit/>
              </a:bodyPr>
              <a:lstStyle/>
              <a:p>
                <a:pPr algn="ctr"/>
                <a:r>
                  <a:rPr lang="en-US" sz="1400" b="1" dirty="0">
                    <a:solidFill>
                      <a:schemeClr val="bg1"/>
                    </a:solidFill>
                  </a:rPr>
                  <a:t>75%</a:t>
                </a:r>
              </a:p>
            </p:txBody>
          </p:sp>
        </p:grpSp>
      </p:grpSp>
      <p:sp>
        <p:nvSpPr>
          <p:cNvPr id="13" name="Oval 5"/>
          <p:cNvSpPr>
            <a:spLocks noChangeArrowheads="1"/>
          </p:cNvSpPr>
          <p:nvPr/>
        </p:nvSpPr>
        <p:spPr bwMode="auto">
          <a:xfrm>
            <a:off x="4635790" y="2947786"/>
            <a:ext cx="2794792" cy="2796613"/>
          </a:xfrm>
          <a:prstGeom prst="ellipse">
            <a:avLst/>
          </a:prstGeom>
          <a:solidFill>
            <a:schemeClr val="tx2">
              <a:alpha val="26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Oval 15"/>
          <p:cNvSpPr>
            <a:spLocks noChangeArrowheads="1"/>
          </p:cNvSpPr>
          <p:nvPr/>
        </p:nvSpPr>
        <p:spPr bwMode="auto">
          <a:xfrm>
            <a:off x="4550217" y="2907730"/>
            <a:ext cx="2798434" cy="2800255"/>
          </a:xfrm>
          <a:prstGeom prst="ellipse">
            <a:avLst/>
          </a:pr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Oval 16"/>
          <p:cNvSpPr>
            <a:spLocks noChangeArrowheads="1"/>
          </p:cNvSpPr>
          <p:nvPr/>
        </p:nvSpPr>
        <p:spPr bwMode="auto">
          <a:xfrm>
            <a:off x="4663926" y="3005550"/>
            <a:ext cx="2629108" cy="2630928"/>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p:cNvSpPr>
            <a:spLocks/>
          </p:cNvSpPr>
          <p:nvPr/>
        </p:nvSpPr>
        <p:spPr bwMode="auto">
          <a:xfrm>
            <a:off x="4949778" y="3639159"/>
            <a:ext cx="2064687" cy="1370996"/>
          </a:xfrm>
          <a:custGeom>
            <a:avLst/>
            <a:gdLst>
              <a:gd name="T0" fmla="*/ 829 w 830"/>
              <a:gd name="T1" fmla="*/ 523 h 551"/>
              <a:gd name="T2" fmla="*/ 747 w 830"/>
              <a:gd name="T3" fmla="*/ 419 h 551"/>
              <a:gd name="T4" fmla="*/ 752 w 830"/>
              <a:gd name="T5" fmla="*/ 400 h 551"/>
              <a:gd name="T6" fmla="*/ 752 w 830"/>
              <a:gd name="T7" fmla="*/ 34 h 551"/>
              <a:gd name="T8" fmla="*/ 715 w 830"/>
              <a:gd name="T9" fmla="*/ 0 h 551"/>
              <a:gd name="T10" fmla="*/ 116 w 830"/>
              <a:gd name="T11" fmla="*/ 0 h 551"/>
              <a:gd name="T12" fmla="*/ 76 w 830"/>
              <a:gd name="T13" fmla="*/ 34 h 551"/>
              <a:gd name="T14" fmla="*/ 76 w 830"/>
              <a:gd name="T15" fmla="*/ 400 h 551"/>
              <a:gd name="T16" fmla="*/ 83 w 830"/>
              <a:gd name="T17" fmla="*/ 418 h 551"/>
              <a:gd name="T18" fmla="*/ 1 w 830"/>
              <a:gd name="T19" fmla="*/ 523 h 551"/>
              <a:gd name="T20" fmla="*/ 63 w 830"/>
              <a:gd name="T21" fmla="*/ 551 h 551"/>
              <a:gd name="T22" fmla="*/ 348 w 830"/>
              <a:gd name="T23" fmla="*/ 551 h 551"/>
              <a:gd name="T24" fmla="*/ 482 w 830"/>
              <a:gd name="T25" fmla="*/ 551 h 551"/>
              <a:gd name="T26" fmla="*/ 768 w 830"/>
              <a:gd name="T27" fmla="*/ 551 h 551"/>
              <a:gd name="T28" fmla="*/ 829 w 830"/>
              <a:gd name="T29" fmla="*/ 52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0" h="551">
                <a:moveTo>
                  <a:pt x="829" y="523"/>
                </a:moveTo>
                <a:cubicBezTo>
                  <a:pt x="747" y="419"/>
                  <a:pt x="747" y="419"/>
                  <a:pt x="747" y="419"/>
                </a:cubicBezTo>
                <a:cubicBezTo>
                  <a:pt x="751" y="413"/>
                  <a:pt x="752" y="407"/>
                  <a:pt x="752" y="400"/>
                </a:cubicBezTo>
                <a:cubicBezTo>
                  <a:pt x="752" y="34"/>
                  <a:pt x="752" y="34"/>
                  <a:pt x="752" y="34"/>
                </a:cubicBezTo>
                <a:cubicBezTo>
                  <a:pt x="752" y="15"/>
                  <a:pt x="736" y="0"/>
                  <a:pt x="715" y="0"/>
                </a:cubicBezTo>
                <a:cubicBezTo>
                  <a:pt x="116" y="0"/>
                  <a:pt x="116" y="0"/>
                  <a:pt x="116" y="0"/>
                </a:cubicBezTo>
                <a:cubicBezTo>
                  <a:pt x="95" y="0"/>
                  <a:pt x="76" y="15"/>
                  <a:pt x="76" y="34"/>
                </a:cubicBezTo>
                <a:cubicBezTo>
                  <a:pt x="76" y="400"/>
                  <a:pt x="76" y="400"/>
                  <a:pt x="76" y="400"/>
                </a:cubicBezTo>
                <a:cubicBezTo>
                  <a:pt x="76" y="407"/>
                  <a:pt x="79" y="413"/>
                  <a:pt x="83" y="418"/>
                </a:cubicBezTo>
                <a:cubicBezTo>
                  <a:pt x="1" y="523"/>
                  <a:pt x="1" y="523"/>
                  <a:pt x="1" y="523"/>
                </a:cubicBezTo>
                <a:cubicBezTo>
                  <a:pt x="1" y="523"/>
                  <a:pt x="0" y="551"/>
                  <a:pt x="63" y="551"/>
                </a:cubicBezTo>
                <a:cubicBezTo>
                  <a:pt x="100" y="551"/>
                  <a:pt x="240" y="551"/>
                  <a:pt x="348" y="551"/>
                </a:cubicBezTo>
                <a:cubicBezTo>
                  <a:pt x="423" y="551"/>
                  <a:pt x="482" y="551"/>
                  <a:pt x="482" y="551"/>
                </a:cubicBezTo>
                <a:cubicBezTo>
                  <a:pt x="590" y="551"/>
                  <a:pt x="731" y="551"/>
                  <a:pt x="768" y="551"/>
                </a:cubicBezTo>
                <a:cubicBezTo>
                  <a:pt x="830" y="551"/>
                  <a:pt x="829" y="523"/>
                  <a:pt x="829" y="52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8"/>
          <p:cNvSpPr>
            <a:spLocks noChangeArrowheads="1"/>
          </p:cNvSpPr>
          <p:nvPr/>
        </p:nvSpPr>
        <p:spPr bwMode="auto">
          <a:xfrm>
            <a:off x="5197394" y="3715628"/>
            <a:ext cx="1578557" cy="952232"/>
          </a:xfrm>
          <a:prstGeom prst="rect">
            <a:avLst/>
          </a:pr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9"/>
          <p:cNvSpPr>
            <a:spLocks/>
          </p:cNvSpPr>
          <p:nvPr/>
        </p:nvSpPr>
        <p:spPr bwMode="auto">
          <a:xfrm>
            <a:off x="5197394" y="3715628"/>
            <a:ext cx="1578557" cy="952232"/>
          </a:xfrm>
          <a:custGeom>
            <a:avLst/>
            <a:gdLst>
              <a:gd name="T0" fmla="*/ 867 w 867"/>
              <a:gd name="T1" fmla="*/ 523 h 523"/>
              <a:gd name="T2" fmla="*/ 0 w 867"/>
              <a:gd name="T3" fmla="*/ 523 h 523"/>
              <a:gd name="T4" fmla="*/ 0 w 867"/>
              <a:gd name="T5" fmla="*/ 0 h 523"/>
              <a:gd name="T6" fmla="*/ 867 w 867"/>
              <a:gd name="T7" fmla="*/ 523 h 523"/>
            </a:gdLst>
            <a:ahLst/>
            <a:cxnLst>
              <a:cxn ang="0">
                <a:pos x="T0" y="T1"/>
              </a:cxn>
              <a:cxn ang="0">
                <a:pos x="T2" y="T3"/>
              </a:cxn>
              <a:cxn ang="0">
                <a:pos x="T4" y="T5"/>
              </a:cxn>
              <a:cxn ang="0">
                <a:pos x="T6" y="T7"/>
              </a:cxn>
            </a:cxnLst>
            <a:rect l="0" t="0" r="r" b="b"/>
            <a:pathLst>
              <a:path w="867" h="523">
                <a:moveTo>
                  <a:pt x="867" y="523"/>
                </a:moveTo>
                <a:lnTo>
                  <a:pt x="0" y="523"/>
                </a:lnTo>
                <a:lnTo>
                  <a:pt x="0" y="0"/>
                </a:lnTo>
                <a:lnTo>
                  <a:pt x="867" y="523"/>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0"/>
          <p:cNvSpPr>
            <a:spLocks/>
          </p:cNvSpPr>
          <p:nvPr/>
        </p:nvSpPr>
        <p:spPr bwMode="auto">
          <a:xfrm>
            <a:off x="5197394" y="3715628"/>
            <a:ext cx="1578557" cy="952232"/>
          </a:xfrm>
          <a:custGeom>
            <a:avLst/>
            <a:gdLst>
              <a:gd name="T0" fmla="*/ 867 w 867"/>
              <a:gd name="T1" fmla="*/ 523 h 523"/>
              <a:gd name="T2" fmla="*/ 0 w 867"/>
              <a:gd name="T3" fmla="*/ 523 h 523"/>
              <a:gd name="T4" fmla="*/ 0 w 867"/>
              <a:gd name="T5" fmla="*/ 0 h 523"/>
            </a:gdLst>
            <a:ahLst/>
            <a:cxnLst>
              <a:cxn ang="0">
                <a:pos x="T0" y="T1"/>
              </a:cxn>
              <a:cxn ang="0">
                <a:pos x="T2" y="T3"/>
              </a:cxn>
              <a:cxn ang="0">
                <a:pos x="T4" y="T5"/>
              </a:cxn>
            </a:cxnLst>
            <a:rect l="0" t="0" r="r" b="b"/>
            <a:pathLst>
              <a:path w="867" h="523">
                <a:moveTo>
                  <a:pt x="867" y="523"/>
                </a:moveTo>
                <a:lnTo>
                  <a:pt x="0" y="523"/>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p:cNvSpPr>
            <a:spLocks noEditPoints="1"/>
          </p:cNvSpPr>
          <p:nvPr/>
        </p:nvSpPr>
        <p:spPr bwMode="auto">
          <a:xfrm>
            <a:off x="5140952" y="3646440"/>
            <a:ext cx="1682338" cy="1086965"/>
          </a:xfrm>
          <a:custGeom>
            <a:avLst/>
            <a:gdLst>
              <a:gd name="T0" fmla="*/ 638 w 676"/>
              <a:gd name="T1" fmla="*/ 0 h 437"/>
              <a:gd name="T2" fmla="*/ 39 w 676"/>
              <a:gd name="T3" fmla="*/ 0 h 437"/>
              <a:gd name="T4" fmla="*/ 0 w 676"/>
              <a:gd name="T5" fmla="*/ 36 h 437"/>
              <a:gd name="T6" fmla="*/ 0 w 676"/>
              <a:gd name="T7" fmla="*/ 401 h 437"/>
              <a:gd name="T8" fmla="*/ 39 w 676"/>
              <a:gd name="T9" fmla="*/ 437 h 437"/>
              <a:gd name="T10" fmla="*/ 638 w 676"/>
              <a:gd name="T11" fmla="*/ 437 h 437"/>
              <a:gd name="T12" fmla="*/ 676 w 676"/>
              <a:gd name="T13" fmla="*/ 401 h 437"/>
              <a:gd name="T14" fmla="*/ 676 w 676"/>
              <a:gd name="T15" fmla="*/ 36 h 437"/>
              <a:gd name="T16" fmla="*/ 638 w 676"/>
              <a:gd name="T17" fmla="*/ 0 h 437"/>
              <a:gd name="T18" fmla="*/ 648 w 676"/>
              <a:gd name="T19" fmla="*/ 402 h 437"/>
              <a:gd name="T20" fmla="*/ 28 w 676"/>
              <a:gd name="T21" fmla="*/ 402 h 437"/>
              <a:gd name="T22" fmla="*/ 28 w 676"/>
              <a:gd name="T23" fmla="*/ 35 h 437"/>
              <a:gd name="T24" fmla="*/ 648 w 676"/>
              <a:gd name="T25" fmla="*/ 35 h 437"/>
              <a:gd name="T26" fmla="*/ 648 w 676"/>
              <a:gd name="T27" fmla="*/ 402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6" h="437">
                <a:moveTo>
                  <a:pt x="638" y="0"/>
                </a:moveTo>
                <a:cubicBezTo>
                  <a:pt x="39" y="0"/>
                  <a:pt x="39" y="0"/>
                  <a:pt x="39" y="0"/>
                </a:cubicBezTo>
                <a:cubicBezTo>
                  <a:pt x="18" y="0"/>
                  <a:pt x="0" y="16"/>
                  <a:pt x="0" y="36"/>
                </a:cubicBezTo>
                <a:cubicBezTo>
                  <a:pt x="0" y="401"/>
                  <a:pt x="0" y="401"/>
                  <a:pt x="0" y="401"/>
                </a:cubicBezTo>
                <a:cubicBezTo>
                  <a:pt x="0" y="421"/>
                  <a:pt x="18" y="437"/>
                  <a:pt x="39" y="437"/>
                </a:cubicBezTo>
                <a:cubicBezTo>
                  <a:pt x="638" y="437"/>
                  <a:pt x="638" y="437"/>
                  <a:pt x="638" y="437"/>
                </a:cubicBezTo>
                <a:cubicBezTo>
                  <a:pt x="659" y="437"/>
                  <a:pt x="676" y="421"/>
                  <a:pt x="676" y="401"/>
                </a:cubicBezTo>
                <a:cubicBezTo>
                  <a:pt x="676" y="36"/>
                  <a:pt x="676" y="36"/>
                  <a:pt x="676" y="36"/>
                </a:cubicBezTo>
                <a:cubicBezTo>
                  <a:pt x="676" y="16"/>
                  <a:pt x="659" y="0"/>
                  <a:pt x="638" y="0"/>
                </a:cubicBezTo>
                <a:close/>
                <a:moveTo>
                  <a:pt x="648" y="402"/>
                </a:moveTo>
                <a:cubicBezTo>
                  <a:pt x="28" y="402"/>
                  <a:pt x="28" y="402"/>
                  <a:pt x="28" y="402"/>
                </a:cubicBezTo>
                <a:cubicBezTo>
                  <a:pt x="28" y="35"/>
                  <a:pt x="28" y="35"/>
                  <a:pt x="28" y="35"/>
                </a:cubicBezTo>
                <a:cubicBezTo>
                  <a:pt x="648" y="35"/>
                  <a:pt x="648" y="35"/>
                  <a:pt x="648" y="35"/>
                </a:cubicBezTo>
                <a:lnTo>
                  <a:pt x="648" y="402"/>
                </a:ln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2"/>
          <p:cNvSpPr>
            <a:spLocks/>
          </p:cNvSpPr>
          <p:nvPr/>
        </p:nvSpPr>
        <p:spPr bwMode="auto">
          <a:xfrm>
            <a:off x="4951598" y="4666040"/>
            <a:ext cx="2059225" cy="284031"/>
          </a:xfrm>
          <a:custGeom>
            <a:avLst/>
            <a:gdLst>
              <a:gd name="T0" fmla="*/ 1010 w 1131"/>
              <a:gd name="T1" fmla="*/ 0 h 156"/>
              <a:gd name="T2" fmla="*/ 655 w 1131"/>
              <a:gd name="T3" fmla="*/ 0 h 156"/>
              <a:gd name="T4" fmla="*/ 477 w 1131"/>
              <a:gd name="T5" fmla="*/ 0 h 156"/>
              <a:gd name="T6" fmla="*/ 123 w 1131"/>
              <a:gd name="T7" fmla="*/ 0 h 156"/>
              <a:gd name="T8" fmla="*/ 0 w 1131"/>
              <a:gd name="T9" fmla="*/ 156 h 156"/>
              <a:gd name="T10" fmla="*/ 477 w 1131"/>
              <a:gd name="T11" fmla="*/ 156 h 156"/>
              <a:gd name="T12" fmla="*/ 655 w 1131"/>
              <a:gd name="T13" fmla="*/ 156 h 156"/>
              <a:gd name="T14" fmla="*/ 1131 w 1131"/>
              <a:gd name="T15" fmla="*/ 156 h 156"/>
              <a:gd name="T16" fmla="*/ 1010 w 1131"/>
              <a:gd name="T1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156">
                <a:moveTo>
                  <a:pt x="1010" y="0"/>
                </a:moveTo>
                <a:lnTo>
                  <a:pt x="655" y="0"/>
                </a:lnTo>
                <a:lnTo>
                  <a:pt x="477" y="0"/>
                </a:lnTo>
                <a:lnTo>
                  <a:pt x="123" y="0"/>
                </a:lnTo>
                <a:lnTo>
                  <a:pt x="0" y="156"/>
                </a:lnTo>
                <a:lnTo>
                  <a:pt x="477" y="156"/>
                </a:lnTo>
                <a:lnTo>
                  <a:pt x="655" y="156"/>
                </a:lnTo>
                <a:lnTo>
                  <a:pt x="1131" y="156"/>
                </a:lnTo>
                <a:lnTo>
                  <a:pt x="1010" y="0"/>
                </a:lnTo>
                <a:close/>
              </a:path>
            </a:pathLst>
          </a:custGeom>
          <a:solidFill>
            <a:srgbClr val="F1F1F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p:cNvSpPr>
            <a:spLocks/>
          </p:cNvSpPr>
          <p:nvPr/>
        </p:nvSpPr>
        <p:spPr bwMode="auto">
          <a:xfrm>
            <a:off x="4949778" y="4950070"/>
            <a:ext cx="2064687" cy="69187"/>
          </a:xfrm>
          <a:custGeom>
            <a:avLst/>
            <a:gdLst>
              <a:gd name="T0" fmla="*/ 829 w 830"/>
              <a:gd name="T1" fmla="*/ 0 h 28"/>
              <a:gd name="T2" fmla="*/ 480 w 830"/>
              <a:gd name="T3" fmla="*/ 0 h 28"/>
              <a:gd name="T4" fmla="*/ 350 w 830"/>
              <a:gd name="T5" fmla="*/ 0 h 28"/>
              <a:gd name="T6" fmla="*/ 1 w 830"/>
              <a:gd name="T7" fmla="*/ 0 h 28"/>
              <a:gd name="T8" fmla="*/ 63 w 830"/>
              <a:gd name="T9" fmla="*/ 28 h 28"/>
              <a:gd name="T10" fmla="*/ 348 w 830"/>
              <a:gd name="T11" fmla="*/ 28 h 28"/>
              <a:gd name="T12" fmla="*/ 482 w 830"/>
              <a:gd name="T13" fmla="*/ 28 h 28"/>
              <a:gd name="T14" fmla="*/ 768 w 830"/>
              <a:gd name="T15" fmla="*/ 28 h 28"/>
              <a:gd name="T16" fmla="*/ 829 w 830"/>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0" h="28">
                <a:moveTo>
                  <a:pt x="829" y="0"/>
                </a:moveTo>
                <a:cubicBezTo>
                  <a:pt x="480" y="0"/>
                  <a:pt x="480" y="0"/>
                  <a:pt x="480" y="0"/>
                </a:cubicBezTo>
                <a:cubicBezTo>
                  <a:pt x="350" y="0"/>
                  <a:pt x="350" y="0"/>
                  <a:pt x="350" y="0"/>
                </a:cubicBezTo>
                <a:cubicBezTo>
                  <a:pt x="1" y="0"/>
                  <a:pt x="1" y="0"/>
                  <a:pt x="1" y="0"/>
                </a:cubicBezTo>
                <a:cubicBezTo>
                  <a:pt x="1" y="0"/>
                  <a:pt x="0" y="28"/>
                  <a:pt x="63" y="28"/>
                </a:cubicBezTo>
                <a:cubicBezTo>
                  <a:pt x="100" y="28"/>
                  <a:pt x="240" y="28"/>
                  <a:pt x="348" y="28"/>
                </a:cubicBezTo>
                <a:cubicBezTo>
                  <a:pt x="423" y="28"/>
                  <a:pt x="482" y="28"/>
                  <a:pt x="482" y="28"/>
                </a:cubicBezTo>
                <a:cubicBezTo>
                  <a:pt x="590" y="28"/>
                  <a:pt x="731" y="28"/>
                  <a:pt x="768" y="28"/>
                </a:cubicBezTo>
                <a:cubicBezTo>
                  <a:pt x="830" y="28"/>
                  <a:pt x="829" y="0"/>
                  <a:pt x="829" y="0"/>
                </a:cubicBez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4"/>
          <p:cNvSpPr>
            <a:spLocks/>
          </p:cNvSpPr>
          <p:nvPr/>
        </p:nvSpPr>
        <p:spPr bwMode="auto">
          <a:xfrm>
            <a:off x="4951598" y="4666040"/>
            <a:ext cx="2059225" cy="284031"/>
          </a:xfrm>
          <a:custGeom>
            <a:avLst/>
            <a:gdLst>
              <a:gd name="T0" fmla="*/ 1010 w 1131"/>
              <a:gd name="T1" fmla="*/ 0 h 156"/>
              <a:gd name="T2" fmla="*/ 657 w 1131"/>
              <a:gd name="T3" fmla="*/ 0 h 156"/>
              <a:gd name="T4" fmla="*/ 655 w 1131"/>
              <a:gd name="T5" fmla="*/ 0 h 156"/>
              <a:gd name="T6" fmla="*/ 477 w 1131"/>
              <a:gd name="T7" fmla="*/ 0 h 156"/>
              <a:gd name="T8" fmla="*/ 474 w 1131"/>
              <a:gd name="T9" fmla="*/ 0 h 156"/>
              <a:gd name="T10" fmla="*/ 123 w 1131"/>
              <a:gd name="T11" fmla="*/ 0 h 156"/>
              <a:gd name="T12" fmla="*/ 0 w 1131"/>
              <a:gd name="T13" fmla="*/ 156 h 156"/>
              <a:gd name="T14" fmla="*/ 477 w 1131"/>
              <a:gd name="T15" fmla="*/ 156 h 156"/>
              <a:gd name="T16" fmla="*/ 655 w 1131"/>
              <a:gd name="T17" fmla="*/ 156 h 156"/>
              <a:gd name="T18" fmla="*/ 1131 w 1131"/>
              <a:gd name="T19" fmla="*/ 156 h 156"/>
              <a:gd name="T20" fmla="*/ 1010 w 1131"/>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1" h="156">
                <a:moveTo>
                  <a:pt x="1010" y="0"/>
                </a:moveTo>
                <a:lnTo>
                  <a:pt x="657" y="0"/>
                </a:lnTo>
                <a:lnTo>
                  <a:pt x="655" y="0"/>
                </a:lnTo>
                <a:lnTo>
                  <a:pt x="477" y="0"/>
                </a:lnTo>
                <a:lnTo>
                  <a:pt x="474" y="0"/>
                </a:lnTo>
                <a:lnTo>
                  <a:pt x="123" y="0"/>
                </a:lnTo>
                <a:lnTo>
                  <a:pt x="0" y="156"/>
                </a:lnTo>
                <a:lnTo>
                  <a:pt x="477" y="156"/>
                </a:lnTo>
                <a:lnTo>
                  <a:pt x="655" y="156"/>
                </a:lnTo>
                <a:lnTo>
                  <a:pt x="1131" y="156"/>
                </a:lnTo>
                <a:lnTo>
                  <a:pt x="1010" y="0"/>
                </a:lnTo>
                <a:close/>
              </a:path>
            </a:pathLst>
          </a:custGeom>
          <a:solidFill>
            <a:schemeClr val="tx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 Placeholder 5"/>
          <p:cNvSpPr>
            <a:spLocks noGrp="1"/>
          </p:cNvSpPr>
          <p:nvPr>
            <p:ph type="body" sz="quarter" idx="16"/>
          </p:nvPr>
        </p:nvSpPr>
        <p:spPr>
          <a:xfrm>
            <a:off x="865439" y="855245"/>
            <a:ext cx="10461123" cy="495300"/>
          </a:xfrm>
        </p:spPr>
        <p:txBody>
          <a:bodyPr/>
          <a:lstStyle/>
          <a:p>
            <a:r>
              <a:rPr lang="en-US" dirty="0">
                <a:solidFill>
                  <a:schemeClr val="accent2"/>
                </a:solidFill>
              </a:rPr>
              <a:t>INSERT YOUR TITLE HERE</a:t>
            </a:r>
            <a:endParaRPr lang="id-ID" dirty="0">
              <a:solidFill>
                <a:schemeClr val="accent2"/>
              </a:solidFill>
            </a:endParaRPr>
          </a:p>
        </p:txBody>
      </p:sp>
      <p:sp>
        <p:nvSpPr>
          <p:cNvPr id="3" name="Slide Number Placeholder 2">
            <a:extLst>
              <a:ext uri="{FF2B5EF4-FFF2-40B4-BE49-F238E27FC236}">
                <a16:creationId xmlns:a16="http://schemas.microsoft.com/office/drawing/2014/main" id="{B9E6AF52-4272-41FB-818A-1139BFFA3D9E}"/>
              </a:ext>
            </a:extLst>
          </p:cNvPr>
          <p:cNvSpPr>
            <a:spLocks noGrp="1"/>
          </p:cNvSpPr>
          <p:nvPr>
            <p:ph type="sldNum" sz="quarter" idx="4"/>
          </p:nvPr>
        </p:nvSpPr>
        <p:spPr/>
        <p:txBody>
          <a:bodyPr/>
          <a:lstStyle/>
          <a:p>
            <a:fld id="{92B485D1-D61A-494D-A8A9-04DC541B8AAB}" type="slidenum">
              <a:rPr lang="en-US" smtClean="0"/>
              <a:pPr/>
              <a:t>23</a:t>
            </a:fld>
            <a:endParaRPr lang="en-US" dirty="0"/>
          </a:p>
        </p:txBody>
      </p:sp>
      <p:sp>
        <p:nvSpPr>
          <p:cNvPr id="2" name="Footer Placeholder 1">
            <a:extLst>
              <a:ext uri="{FF2B5EF4-FFF2-40B4-BE49-F238E27FC236}">
                <a16:creationId xmlns:a16="http://schemas.microsoft.com/office/drawing/2014/main" id="{81248B0C-6A72-45D4-A35C-1B87683725DC}"/>
              </a:ext>
            </a:extLst>
          </p:cNvPr>
          <p:cNvSpPr>
            <a:spLocks noGrp="1"/>
          </p:cNvSpPr>
          <p:nvPr>
            <p:ph type="ftr" sz="quarter" idx="3"/>
          </p:nvPr>
        </p:nvSpPr>
        <p:spPr/>
        <p:txBody>
          <a:bodyPr/>
          <a:lstStyle/>
          <a:p>
            <a:r>
              <a:rPr lang="en-US"/>
              <a:t>FOOTER</a:t>
            </a:r>
            <a:endParaRPr lang="en-US" dirty="0"/>
          </a:p>
        </p:txBody>
      </p:sp>
      <p:grpSp>
        <p:nvGrpSpPr>
          <p:cNvPr id="38" name="Group 37">
            <a:extLst>
              <a:ext uri="{FF2B5EF4-FFF2-40B4-BE49-F238E27FC236}">
                <a16:creationId xmlns:a16="http://schemas.microsoft.com/office/drawing/2014/main" id="{32EB1B64-28F2-4B05-BD93-260FE860543F}"/>
              </a:ext>
            </a:extLst>
          </p:cNvPr>
          <p:cNvGrpSpPr/>
          <p:nvPr/>
        </p:nvGrpSpPr>
        <p:grpSpPr>
          <a:xfrm>
            <a:off x="6747090" y="1893344"/>
            <a:ext cx="2449209" cy="759437"/>
            <a:chOff x="8874532" y="2651220"/>
            <a:chExt cx="2449209" cy="759437"/>
          </a:xfrm>
        </p:grpSpPr>
        <p:sp>
          <p:nvSpPr>
            <p:cNvPr id="39" name="TextBox 38">
              <a:extLst>
                <a:ext uri="{FF2B5EF4-FFF2-40B4-BE49-F238E27FC236}">
                  <a16:creationId xmlns:a16="http://schemas.microsoft.com/office/drawing/2014/main" id="{1BED42F9-46B4-4F0D-ABDE-46515CE96BD8}"/>
                </a:ext>
              </a:extLst>
            </p:cNvPr>
            <p:cNvSpPr txBox="1"/>
            <p:nvPr/>
          </p:nvSpPr>
          <p:spPr>
            <a:xfrm>
              <a:off x="8874532" y="2651220"/>
              <a:ext cx="2001684" cy="318924"/>
            </a:xfrm>
            <a:prstGeom prst="rect">
              <a:avLst/>
            </a:prstGeom>
            <a:noFill/>
          </p:spPr>
          <p:txBody>
            <a:bodyPr wrap="none" lIns="72000" tIns="36000" rIns="72000" bIns="36000" rtlCol="0" anchor="b">
              <a:spAutoFit/>
            </a:bodyPr>
            <a:lstStyle/>
            <a:p>
              <a:r>
                <a:rPr lang="en-US" sz="1600" b="1" dirty="0">
                  <a:solidFill>
                    <a:schemeClr val="tx1">
                      <a:lumMod val="85000"/>
                      <a:lumOff val="15000"/>
                    </a:schemeClr>
                  </a:solidFill>
                </a:rPr>
                <a:t>Text sample here</a:t>
              </a:r>
            </a:p>
          </p:txBody>
        </p:sp>
        <p:sp>
          <p:nvSpPr>
            <p:cNvPr id="40" name="TextBox 39">
              <a:extLst>
                <a:ext uri="{FF2B5EF4-FFF2-40B4-BE49-F238E27FC236}">
                  <a16:creationId xmlns:a16="http://schemas.microsoft.com/office/drawing/2014/main" id="{4A8A6B6B-9991-4F6C-B8C9-D41A513D0B25}"/>
                </a:ext>
              </a:extLst>
            </p:cNvPr>
            <p:cNvSpPr txBox="1"/>
            <p:nvPr/>
          </p:nvSpPr>
          <p:spPr>
            <a:xfrm>
              <a:off x="8874532" y="2968622"/>
              <a:ext cx="2449209" cy="442035"/>
            </a:xfrm>
            <a:prstGeom prst="rect">
              <a:avLst/>
            </a:prstGeom>
            <a:noFill/>
          </p:spPr>
          <p:txBody>
            <a:bodyPr wrap="square" lIns="72000" tIns="36000" rIns="72000" bIns="36000" rtlCol="0" anchor="t">
              <a:spAutoFit/>
            </a:bodyPr>
            <a:lstStyle/>
            <a:p>
              <a:r>
                <a:rPr lang="en-US" sz="1200" dirty="0">
                  <a:solidFill>
                    <a:schemeClr val="bg1">
                      <a:lumMod val="50000"/>
                    </a:schemeClr>
                  </a:solidFill>
                </a:rPr>
                <a:t>It would be better to put some details for this stuff.</a:t>
              </a:r>
            </a:p>
          </p:txBody>
        </p:sp>
      </p:grpSp>
      <p:grpSp>
        <p:nvGrpSpPr>
          <p:cNvPr id="41" name="Group 40">
            <a:extLst>
              <a:ext uri="{FF2B5EF4-FFF2-40B4-BE49-F238E27FC236}">
                <a16:creationId xmlns:a16="http://schemas.microsoft.com/office/drawing/2014/main" id="{C44B67B4-A52E-4655-A128-AFB597C5C07C}"/>
              </a:ext>
            </a:extLst>
          </p:cNvPr>
          <p:cNvGrpSpPr/>
          <p:nvPr/>
        </p:nvGrpSpPr>
        <p:grpSpPr>
          <a:xfrm>
            <a:off x="1677644" y="2703604"/>
            <a:ext cx="2099680" cy="944103"/>
            <a:chOff x="1586519" y="2245249"/>
            <a:chExt cx="2099680" cy="944103"/>
          </a:xfrm>
        </p:grpSpPr>
        <p:sp>
          <p:nvSpPr>
            <p:cNvPr id="42" name="TextBox 41">
              <a:extLst>
                <a:ext uri="{FF2B5EF4-FFF2-40B4-BE49-F238E27FC236}">
                  <a16:creationId xmlns:a16="http://schemas.microsoft.com/office/drawing/2014/main" id="{55256E3F-CB47-4AB6-9B4B-598466B02E7A}"/>
                </a:ext>
              </a:extLst>
            </p:cNvPr>
            <p:cNvSpPr txBox="1"/>
            <p:nvPr/>
          </p:nvSpPr>
          <p:spPr>
            <a:xfrm>
              <a:off x="1586519" y="2245249"/>
              <a:ext cx="2088106" cy="318924"/>
            </a:xfrm>
            <a:prstGeom prst="rect">
              <a:avLst/>
            </a:prstGeom>
            <a:noFill/>
          </p:spPr>
          <p:txBody>
            <a:bodyPr wrap="square" lIns="72000" tIns="36000" rIns="72000" bIns="36000" rtlCol="0" anchor="b">
              <a:spAutoFit/>
            </a:bodyPr>
            <a:lstStyle/>
            <a:p>
              <a:pPr algn="r"/>
              <a:r>
                <a:rPr lang="en-US" sz="1600" b="1" dirty="0">
                  <a:solidFill>
                    <a:schemeClr val="tx1">
                      <a:lumMod val="85000"/>
                      <a:lumOff val="15000"/>
                    </a:schemeClr>
                  </a:solidFill>
                </a:rPr>
                <a:t>Text sample here</a:t>
              </a:r>
            </a:p>
          </p:txBody>
        </p:sp>
        <p:sp>
          <p:nvSpPr>
            <p:cNvPr id="43" name="TextBox 42">
              <a:extLst>
                <a:ext uri="{FF2B5EF4-FFF2-40B4-BE49-F238E27FC236}">
                  <a16:creationId xmlns:a16="http://schemas.microsoft.com/office/drawing/2014/main" id="{6D0B41BC-73AA-4574-8F43-8BAB526D7FAA}"/>
                </a:ext>
              </a:extLst>
            </p:cNvPr>
            <p:cNvSpPr txBox="1"/>
            <p:nvPr/>
          </p:nvSpPr>
          <p:spPr>
            <a:xfrm>
              <a:off x="1717391" y="2562651"/>
              <a:ext cx="1968808" cy="626701"/>
            </a:xfrm>
            <a:prstGeom prst="rect">
              <a:avLst/>
            </a:prstGeom>
            <a:noFill/>
          </p:spPr>
          <p:txBody>
            <a:bodyPr wrap="square" lIns="72000" tIns="36000" rIns="72000" bIns="36000" rtlCol="0" anchor="t">
              <a:spAutoFit/>
            </a:bodyPr>
            <a:lstStyle/>
            <a:p>
              <a:pPr algn="r"/>
              <a:r>
                <a:rPr lang="en-US" sz="1200" dirty="0">
                  <a:solidFill>
                    <a:schemeClr val="bg1">
                      <a:lumMod val="50000"/>
                    </a:schemeClr>
                  </a:solidFill>
                </a:rPr>
                <a:t>It would be better to put some details for this stuff.</a:t>
              </a:r>
            </a:p>
          </p:txBody>
        </p:sp>
      </p:grpSp>
      <p:grpSp>
        <p:nvGrpSpPr>
          <p:cNvPr id="44" name="Group 43">
            <a:extLst>
              <a:ext uri="{FF2B5EF4-FFF2-40B4-BE49-F238E27FC236}">
                <a16:creationId xmlns:a16="http://schemas.microsoft.com/office/drawing/2014/main" id="{F79E5EB7-8E08-466D-8342-B45802B3951C}"/>
              </a:ext>
            </a:extLst>
          </p:cNvPr>
          <p:cNvGrpSpPr/>
          <p:nvPr/>
        </p:nvGrpSpPr>
        <p:grpSpPr>
          <a:xfrm>
            <a:off x="1196312" y="4762026"/>
            <a:ext cx="2118167" cy="925053"/>
            <a:chOff x="1568032" y="2264299"/>
            <a:chExt cx="2118167" cy="925053"/>
          </a:xfrm>
        </p:grpSpPr>
        <p:sp>
          <p:nvSpPr>
            <p:cNvPr id="45" name="TextBox 44">
              <a:extLst>
                <a:ext uri="{FF2B5EF4-FFF2-40B4-BE49-F238E27FC236}">
                  <a16:creationId xmlns:a16="http://schemas.microsoft.com/office/drawing/2014/main" id="{87C8F696-FFC6-4969-BA76-21A1493F7917}"/>
                </a:ext>
              </a:extLst>
            </p:cNvPr>
            <p:cNvSpPr txBox="1"/>
            <p:nvPr/>
          </p:nvSpPr>
          <p:spPr>
            <a:xfrm>
              <a:off x="1568032" y="2264299"/>
              <a:ext cx="2106593" cy="318924"/>
            </a:xfrm>
            <a:prstGeom prst="rect">
              <a:avLst/>
            </a:prstGeom>
            <a:noFill/>
          </p:spPr>
          <p:txBody>
            <a:bodyPr wrap="square" lIns="72000" tIns="36000" rIns="72000" bIns="36000" rtlCol="0" anchor="b">
              <a:spAutoFit/>
            </a:bodyPr>
            <a:lstStyle/>
            <a:p>
              <a:pPr algn="r"/>
              <a:r>
                <a:rPr lang="en-US" sz="1600" b="1" dirty="0">
                  <a:solidFill>
                    <a:schemeClr val="tx1">
                      <a:lumMod val="85000"/>
                      <a:lumOff val="15000"/>
                    </a:schemeClr>
                  </a:solidFill>
                </a:rPr>
                <a:t>Text sample here</a:t>
              </a:r>
            </a:p>
          </p:txBody>
        </p:sp>
        <p:sp>
          <p:nvSpPr>
            <p:cNvPr id="46" name="TextBox 45">
              <a:extLst>
                <a:ext uri="{FF2B5EF4-FFF2-40B4-BE49-F238E27FC236}">
                  <a16:creationId xmlns:a16="http://schemas.microsoft.com/office/drawing/2014/main" id="{FC71D8B6-CA20-4EE7-836C-DF65D63B9E44}"/>
                </a:ext>
              </a:extLst>
            </p:cNvPr>
            <p:cNvSpPr txBox="1"/>
            <p:nvPr/>
          </p:nvSpPr>
          <p:spPr>
            <a:xfrm>
              <a:off x="1717391" y="2562651"/>
              <a:ext cx="1968808" cy="626701"/>
            </a:xfrm>
            <a:prstGeom prst="rect">
              <a:avLst/>
            </a:prstGeom>
            <a:noFill/>
          </p:spPr>
          <p:txBody>
            <a:bodyPr wrap="square" lIns="72000" tIns="36000" rIns="72000" bIns="36000" rtlCol="0" anchor="t">
              <a:spAutoFit/>
            </a:bodyPr>
            <a:lstStyle/>
            <a:p>
              <a:pPr algn="r"/>
              <a:r>
                <a:rPr lang="en-US" sz="1200" dirty="0">
                  <a:solidFill>
                    <a:schemeClr val="bg1">
                      <a:lumMod val="50000"/>
                    </a:schemeClr>
                  </a:solidFill>
                </a:rPr>
                <a:t>It would be better to put some details for this stuff.</a:t>
              </a:r>
            </a:p>
          </p:txBody>
        </p:sp>
      </p:grpSp>
      <p:grpSp>
        <p:nvGrpSpPr>
          <p:cNvPr id="47" name="Group 46">
            <a:extLst>
              <a:ext uri="{FF2B5EF4-FFF2-40B4-BE49-F238E27FC236}">
                <a16:creationId xmlns:a16="http://schemas.microsoft.com/office/drawing/2014/main" id="{1B0CCAB2-0EAB-4BF9-B4B2-C385945283C6}"/>
              </a:ext>
            </a:extLst>
          </p:cNvPr>
          <p:cNvGrpSpPr/>
          <p:nvPr/>
        </p:nvGrpSpPr>
        <p:grpSpPr>
          <a:xfrm>
            <a:off x="8914175" y="3547704"/>
            <a:ext cx="2001684" cy="982203"/>
            <a:chOff x="8706118" y="2207149"/>
            <a:chExt cx="2001684" cy="982203"/>
          </a:xfrm>
        </p:grpSpPr>
        <p:sp>
          <p:nvSpPr>
            <p:cNvPr id="48" name="TextBox 47">
              <a:extLst>
                <a:ext uri="{FF2B5EF4-FFF2-40B4-BE49-F238E27FC236}">
                  <a16:creationId xmlns:a16="http://schemas.microsoft.com/office/drawing/2014/main" id="{8753A2B9-673E-4DBB-8A40-FA2420734B77}"/>
                </a:ext>
              </a:extLst>
            </p:cNvPr>
            <p:cNvSpPr txBox="1"/>
            <p:nvPr/>
          </p:nvSpPr>
          <p:spPr>
            <a:xfrm>
              <a:off x="8706118" y="2207149"/>
              <a:ext cx="2001684" cy="318924"/>
            </a:xfrm>
            <a:prstGeom prst="rect">
              <a:avLst/>
            </a:prstGeom>
            <a:noFill/>
          </p:spPr>
          <p:txBody>
            <a:bodyPr wrap="none" lIns="72000" tIns="36000" rIns="72000" bIns="36000" rtlCol="0" anchor="b">
              <a:spAutoFit/>
            </a:bodyPr>
            <a:lstStyle/>
            <a:p>
              <a:r>
                <a:rPr lang="en-US" sz="1600" b="1" dirty="0">
                  <a:solidFill>
                    <a:schemeClr val="tx1">
                      <a:lumMod val="85000"/>
                      <a:lumOff val="15000"/>
                    </a:schemeClr>
                  </a:solidFill>
                </a:rPr>
                <a:t>Text sample here</a:t>
              </a:r>
            </a:p>
          </p:txBody>
        </p:sp>
        <p:sp>
          <p:nvSpPr>
            <p:cNvPr id="49" name="TextBox 48">
              <a:extLst>
                <a:ext uri="{FF2B5EF4-FFF2-40B4-BE49-F238E27FC236}">
                  <a16:creationId xmlns:a16="http://schemas.microsoft.com/office/drawing/2014/main" id="{A4CA6FFD-276F-43F0-8E79-527E0238F714}"/>
                </a:ext>
              </a:extLst>
            </p:cNvPr>
            <p:cNvSpPr txBox="1"/>
            <p:nvPr/>
          </p:nvSpPr>
          <p:spPr>
            <a:xfrm>
              <a:off x="8706119" y="2562651"/>
              <a:ext cx="1963300" cy="626701"/>
            </a:xfrm>
            <a:prstGeom prst="rect">
              <a:avLst/>
            </a:prstGeom>
            <a:noFill/>
          </p:spPr>
          <p:txBody>
            <a:bodyPr wrap="square" lIns="72000" tIns="36000" rIns="72000" bIns="36000" rtlCol="0" anchor="t">
              <a:spAutoFit/>
            </a:bodyPr>
            <a:lstStyle/>
            <a:p>
              <a:r>
                <a:rPr lang="en-US" sz="1200" dirty="0">
                  <a:solidFill>
                    <a:schemeClr val="bg1">
                      <a:lumMod val="50000"/>
                    </a:schemeClr>
                  </a:solidFill>
                </a:rPr>
                <a:t>It would be better to put some details for this stuff.</a:t>
              </a:r>
            </a:p>
          </p:txBody>
        </p:sp>
      </p:grpSp>
      <p:grpSp>
        <p:nvGrpSpPr>
          <p:cNvPr id="50" name="Group 49">
            <a:extLst>
              <a:ext uri="{FF2B5EF4-FFF2-40B4-BE49-F238E27FC236}">
                <a16:creationId xmlns:a16="http://schemas.microsoft.com/office/drawing/2014/main" id="{029F8280-793B-406A-B859-80A3162F1A0C}"/>
              </a:ext>
            </a:extLst>
          </p:cNvPr>
          <p:cNvGrpSpPr/>
          <p:nvPr/>
        </p:nvGrpSpPr>
        <p:grpSpPr>
          <a:xfrm>
            <a:off x="7889599" y="5407163"/>
            <a:ext cx="2001684" cy="982203"/>
            <a:chOff x="8706118" y="2207149"/>
            <a:chExt cx="2001684" cy="982203"/>
          </a:xfrm>
        </p:grpSpPr>
        <p:sp>
          <p:nvSpPr>
            <p:cNvPr id="51" name="TextBox 50">
              <a:extLst>
                <a:ext uri="{FF2B5EF4-FFF2-40B4-BE49-F238E27FC236}">
                  <a16:creationId xmlns:a16="http://schemas.microsoft.com/office/drawing/2014/main" id="{7590AA2E-60B9-4630-8ADF-93A07F5C17BE}"/>
                </a:ext>
              </a:extLst>
            </p:cNvPr>
            <p:cNvSpPr txBox="1"/>
            <p:nvPr/>
          </p:nvSpPr>
          <p:spPr>
            <a:xfrm>
              <a:off x="8706118" y="2207149"/>
              <a:ext cx="2001684" cy="318924"/>
            </a:xfrm>
            <a:prstGeom prst="rect">
              <a:avLst/>
            </a:prstGeom>
            <a:noFill/>
          </p:spPr>
          <p:txBody>
            <a:bodyPr wrap="none" lIns="72000" tIns="36000" rIns="72000" bIns="36000" rtlCol="0" anchor="b">
              <a:spAutoFit/>
            </a:bodyPr>
            <a:lstStyle/>
            <a:p>
              <a:r>
                <a:rPr lang="en-US" sz="1600" b="1" dirty="0">
                  <a:solidFill>
                    <a:schemeClr val="tx1">
                      <a:lumMod val="85000"/>
                      <a:lumOff val="15000"/>
                    </a:schemeClr>
                  </a:solidFill>
                </a:rPr>
                <a:t>Text sample here</a:t>
              </a:r>
            </a:p>
          </p:txBody>
        </p:sp>
        <p:sp>
          <p:nvSpPr>
            <p:cNvPr id="52" name="TextBox 51">
              <a:extLst>
                <a:ext uri="{FF2B5EF4-FFF2-40B4-BE49-F238E27FC236}">
                  <a16:creationId xmlns:a16="http://schemas.microsoft.com/office/drawing/2014/main" id="{DF2FD66E-7DDD-441D-8D93-92B464F8731E}"/>
                </a:ext>
              </a:extLst>
            </p:cNvPr>
            <p:cNvSpPr txBox="1"/>
            <p:nvPr/>
          </p:nvSpPr>
          <p:spPr>
            <a:xfrm>
              <a:off x="8706119" y="2562651"/>
              <a:ext cx="1963300" cy="626701"/>
            </a:xfrm>
            <a:prstGeom prst="rect">
              <a:avLst/>
            </a:prstGeom>
            <a:noFill/>
          </p:spPr>
          <p:txBody>
            <a:bodyPr wrap="square" lIns="72000" tIns="36000" rIns="72000" bIns="36000" rtlCol="0" anchor="t">
              <a:spAutoFit/>
            </a:bodyPr>
            <a:lstStyle/>
            <a:p>
              <a:r>
                <a:rPr lang="en-US" sz="1200" dirty="0">
                  <a:solidFill>
                    <a:schemeClr val="bg1">
                      <a:lumMod val="50000"/>
                    </a:schemeClr>
                  </a:solidFill>
                </a:rPr>
                <a:t>It would be better to put some details for this stuff.</a:t>
              </a:r>
            </a:p>
          </p:txBody>
        </p:sp>
      </p:grpSp>
      <p:grpSp>
        <p:nvGrpSpPr>
          <p:cNvPr id="53" name="Group 52">
            <a:extLst>
              <a:ext uri="{FF2B5EF4-FFF2-40B4-BE49-F238E27FC236}">
                <a16:creationId xmlns:a16="http://schemas.microsoft.com/office/drawing/2014/main" id="{4E279D2D-7BA5-4A76-859E-E4F6B7D9ABA5}"/>
              </a:ext>
            </a:extLst>
          </p:cNvPr>
          <p:cNvGrpSpPr/>
          <p:nvPr/>
        </p:nvGrpSpPr>
        <p:grpSpPr>
          <a:xfrm>
            <a:off x="5447607" y="1869825"/>
            <a:ext cx="989085" cy="989085"/>
            <a:chOff x="2949779" y="1908143"/>
            <a:chExt cx="577416" cy="577416"/>
          </a:xfrm>
        </p:grpSpPr>
        <p:sp>
          <p:nvSpPr>
            <p:cNvPr id="54" name="Oval 53">
              <a:extLst>
                <a:ext uri="{FF2B5EF4-FFF2-40B4-BE49-F238E27FC236}">
                  <a16:creationId xmlns:a16="http://schemas.microsoft.com/office/drawing/2014/main" id="{5161D7DA-A349-431D-B266-6BBCFB296802}"/>
                </a:ext>
              </a:extLst>
            </p:cNvPr>
            <p:cNvSpPr/>
            <p:nvPr/>
          </p:nvSpPr>
          <p:spPr>
            <a:xfrm>
              <a:off x="2949779" y="1908143"/>
              <a:ext cx="577416" cy="577416"/>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c 54">
              <a:extLst>
                <a:ext uri="{FF2B5EF4-FFF2-40B4-BE49-F238E27FC236}">
                  <a16:creationId xmlns:a16="http://schemas.microsoft.com/office/drawing/2014/main" id="{F59C6BF6-4597-4076-953C-972FE1CD7830}"/>
                </a:ext>
              </a:extLst>
            </p:cNvPr>
            <p:cNvSpPr/>
            <p:nvPr/>
          </p:nvSpPr>
          <p:spPr>
            <a:xfrm>
              <a:off x="2950487" y="1908851"/>
              <a:ext cx="576000" cy="576000"/>
            </a:xfrm>
            <a:prstGeom prst="arc">
              <a:avLst>
                <a:gd name="adj1" fmla="val 16200000"/>
                <a:gd name="adj2" fmla="val 10936530"/>
              </a:avLst>
            </a:prstGeom>
            <a:ln w="635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6" name="Group 55">
              <a:extLst>
                <a:ext uri="{FF2B5EF4-FFF2-40B4-BE49-F238E27FC236}">
                  <a16:creationId xmlns:a16="http://schemas.microsoft.com/office/drawing/2014/main" id="{4C4ECB49-1D5C-45AC-B976-9A2D60FE7D39}"/>
                </a:ext>
              </a:extLst>
            </p:cNvPr>
            <p:cNvGrpSpPr/>
            <p:nvPr/>
          </p:nvGrpSpPr>
          <p:grpSpPr>
            <a:xfrm>
              <a:off x="3030861" y="1989225"/>
              <a:ext cx="415252" cy="415252"/>
              <a:chOff x="7741926" y="1648912"/>
              <a:chExt cx="415252" cy="415252"/>
            </a:xfrm>
          </p:grpSpPr>
          <p:sp>
            <p:nvSpPr>
              <p:cNvPr id="57" name="Oval 56">
                <a:extLst>
                  <a:ext uri="{FF2B5EF4-FFF2-40B4-BE49-F238E27FC236}">
                    <a16:creationId xmlns:a16="http://schemas.microsoft.com/office/drawing/2014/main" id="{B061E8CD-21B9-41D0-B12A-CB4426C804CC}"/>
                  </a:ext>
                </a:extLst>
              </p:cNvPr>
              <p:cNvSpPr/>
              <p:nvPr/>
            </p:nvSpPr>
            <p:spPr>
              <a:xfrm>
                <a:off x="7741926" y="1648912"/>
                <a:ext cx="415252" cy="4152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059C37FA-B219-4457-B290-3B0D317974A5}"/>
                  </a:ext>
                </a:extLst>
              </p:cNvPr>
              <p:cNvSpPr txBox="1"/>
              <p:nvPr/>
            </p:nvSpPr>
            <p:spPr>
              <a:xfrm>
                <a:off x="7797618" y="1772430"/>
                <a:ext cx="303867" cy="168217"/>
              </a:xfrm>
              <a:prstGeom prst="rect">
                <a:avLst/>
              </a:prstGeom>
              <a:noFill/>
            </p:spPr>
            <p:txBody>
              <a:bodyPr wrap="none" lIns="72000" tIns="36000" rIns="72000" bIns="36000" rtlCol="0" anchor="ctr">
                <a:spAutoFit/>
              </a:bodyPr>
              <a:lstStyle/>
              <a:p>
                <a:pPr algn="ctr"/>
                <a:r>
                  <a:rPr lang="en-US" sz="1400" b="1" dirty="0">
                    <a:solidFill>
                      <a:schemeClr val="bg1"/>
                    </a:solidFill>
                  </a:rPr>
                  <a:t>75%</a:t>
                </a:r>
              </a:p>
            </p:txBody>
          </p:sp>
        </p:grpSp>
      </p:grpSp>
      <p:grpSp>
        <p:nvGrpSpPr>
          <p:cNvPr id="71" name="Group 70">
            <a:extLst>
              <a:ext uri="{FF2B5EF4-FFF2-40B4-BE49-F238E27FC236}">
                <a16:creationId xmlns:a16="http://schemas.microsoft.com/office/drawing/2014/main" id="{14FCC6AB-D25D-44C6-B0EF-BD6B3F184BA4}"/>
              </a:ext>
            </a:extLst>
          </p:cNvPr>
          <p:cNvGrpSpPr/>
          <p:nvPr/>
        </p:nvGrpSpPr>
        <p:grpSpPr>
          <a:xfrm>
            <a:off x="3897687" y="2666682"/>
            <a:ext cx="940202" cy="940202"/>
            <a:chOff x="2949779" y="1908143"/>
            <a:chExt cx="577416" cy="577416"/>
          </a:xfrm>
        </p:grpSpPr>
        <p:sp>
          <p:nvSpPr>
            <p:cNvPr id="72" name="Oval 71">
              <a:extLst>
                <a:ext uri="{FF2B5EF4-FFF2-40B4-BE49-F238E27FC236}">
                  <a16:creationId xmlns:a16="http://schemas.microsoft.com/office/drawing/2014/main" id="{112F1061-44FA-4FC1-BC37-FB25F9EB71BB}"/>
                </a:ext>
              </a:extLst>
            </p:cNvPr>
            <p:cNvSpPr/>
            <p:nvPr/>
          </p:nvSpPr>
          <p:spPr>
            <a:xfrm>
              <a:off x="2949779" y="1908143"/>
              <a:ext cx="577416" cy="577416"/>
            </a:xfrm>
            <a:prstGeom prst="ellipse">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a:extLst>
                <a:ext uri="{FF2B5EF4-FFF2-40B4-BE49-F238E27FC236}">
                  <a16:creationId xmlns:a16="http://schemas.microsoft.com/office/drawing/2014/main" id="{3779FCDD-6E45-4E20-8044-B430F948AA6B}"/>
                </a:ext>
              </a:extLst>
            </p:cNvPr>
            <p:cNvSpPr/>
            <p:nvPr/>
          </p:nvSpPr>
          <p:spPr>
            <a:xfrm>
              <a:off x="2950487" y="1908851"/>
              <a:ext cx="576000" cy="576000"/>
            </a:xfrm>
            <a:prstGeom prst="arc">
              <a:avLst>
                <a:gd name="adj1" fmla="val 16200000"/>
                <a:gd name="adj2" fmla="val 1169679"/>
              </a:avLst>
            </a:prstGeom>
            <a:ln w="635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4" name="Group 73">
              <a:extLst>
                <a:ext uri="{FF2B5EF4-FFF2-40B4-BE49-F238E27FC236}">
                  <a16:creationId xmlns:a16="http://schemas.microsoft.com/office/drawing/2014/main" id="{9F0B04BA-9028-4171-ABD1-C45507BF7288}"/>
                </a:ext>
              </a:extLst>
            </p:cNvPr>
            <p:cNvGrpSpPr/>
            <p:nvPr/>
          </p:nvGrpSpPr>
          <p:grpSpPr>
            <a:xfrm>
              <a:off x="3030861" y="1989225"/>
              <a:ext cx="415252" cy="415252"/>
              <a:chOff x="7741926" y="1648912"/>
              <a:chExt cx="415252" cy="415252"/>
            </a:xfrm>
          </p:grpSpPr>
          <p:sp>
            <p:nvSpPr>
              <p:cNvPr id="75" name="Oval 74">
                <a:extLst>
                  <a:ext uri="{FF2B5EF4-FFF2-40B4-BE49-F238E27FC236}">
                    <a16:creationId xmlns:a16="http://schemas.microsoft.com/office/drawing/2014/main" id="{3B29C55C-44F6-451D-8592-4AF38AAD90A3}"/>
                  </a:ext>
                </a:extLst>
              </p:cNvPr>
              <p:cNvSpPr/>
              <p:nvPr/>
            </p:nvSpPr>
            <p:spPr>
              <a:xfrm>
                <a:off x="7741926" y="1648912"/>
                <a:ext cx="415252" cy="4152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F51867E7-F342-4B9B-A2AB-F956B183521F}"/>
                  </a:ext>
                </a:extLst>
              </p:cNvPr>
              <p:cNvSpPr txBox="1"/>
              <p:nvPr/>
            </p:nvSpPr>
            <p:spPr>
              <a:xfrm>
                <a:off x="7786765" y="1768057"/>
                <a:ext cx="325572" cy="176963"/>
              </a:xfrm>
              <a:prstGeom prst="rect">
                <a:avLst/>
              </a:prstGeom>
              <a:noFill/>
            </p:spPr>
            <p:txBody>
              <a:bodyPr wrap="none" lIns="72000" tIns="36000" rIns="72000" bIns="36000" rtlCol="0" anchor="ctr">
                <a:spAutoFit/>
              </a:bodyPr>
              <a:lstStyle/>
              <a:p>
                <a:pPr algn="ctr"/>
                <a:r>
                  <a:rPr lang="en-US" sz="1400" b="1" dirty="0">
                    <a:solidFill>
                      <a:schemeClr val="bg1"/>
                    </a:solidFill>
                  </a:rPr>
                  <a:t>30%</a:t>
                </a:r>
              </a:p>
            </p:txBody>
          </p:sp>
        </p:grpSp>
      </p:grpSp>
      <p:sp>
        <p:nvSpPr>
          <p:cNvPr id="83" name="Freeform: Shape 82">
            <a:extLst>
              <a:ext uri="{FF2B5EF4-FFF2-40B4-BE49-F238E27FC236}">
                <a16:creationId xmlns:a16="http://schemas.microsoft.com/office/drawing/2014/main" id="{A66A125A-A8B8-45DC-BA3B-242BF863D6F0}"/>
              </a:ext>
            </a:extLst>
          </p:cNvPr>
          <p:cNvSpPr/>
          <p:nvPr/>
        </p:nvSpPr>
        <p:spPr>
          <a:xfrm flipH="1">
            <a:off x="5277898"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6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627" b="20627"/>
          <a:stretch>
            <a:fillRect/>
          </a:stretch>
        </p:blipFill>
        <p:spPr>
          <a:xfrm>
            <a:off x="0" y="0"/>
            <a:ext cx="12192000" cy="4754880"/>
          </a:xfrm>
        </p:spPr>
      </p:pic>
      <p:sp>
        <p:nvSpPr>
          <p:cNvPr id="6" name="Rectangle 5"/>
          <p:cNvSpPr/>
          <p:nvPr/>
        </p:nvSpPr>
        <p:spPr>
          <a:xfrm>
            <a:off x="0" y="0"/>
            <a:ext cx="12192000" cy="475488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3"/>
              </a:solidFill>
            </a:endParaRPr>
          </a:p>
        </p:txBody>
      </p:sp>
      <p:sp>
        <p:nvSpPr>
          <p:cNvPr id="7" name="Text Placeholder 1">
            <a:extLst>
              <a:ext uri="{FF2B5EF4-FFF2-40B4-BE49-F238E27FC236}">
                <a16:creationId xmlns:a16="http://schemas.microsoft.com/office/drawing/2014/main" id="{96202E22-44E4-4325-99D9-5AFB7C0AEF3D}"/>
              </a:ext>
            </a:extLst>
          </p:cNvPr>
          <p:cNvSpPr txBox="1">
            <a:spLocks/>
          </p:cNvSpPr>
          <p:nvPr/>
        </p:nvSpPr>
        <p:spPr>
          <a:xfrm>
            <a:off x="549227" y="1975934"/>
            <a:ext cx="11093547" cy="915018"/>
          </a:xfrm>
          <a:custGeom>
            <a:avLst/>
            <a:gdLst>
              <a:gd name="connsiteX0" fmla="*/ 0 w 12192000"/>
              <a:gd name="connsiteY0" fmla="*/ 0 h 4754880"/>
              <a:gd name="connsiteX1" fmla="*/ 12192000 w 12192000"/>
              <a:gd name="connsiteY1" fmla="*/ 0 h 4754880"/>
              <a:gd name="connsiteX2" fmla="*/ 12192000 w 12192000"/>
              <a:gd name="connsiteY2" fmla="*/ 4754880 h 4754880"/>
              <a:gd name="connsiteX3" fmla="*/ 0 w 12192000"/>
              <a:gd name="connsiteY3" fmla="*/ 4754880 h 4754880"/>
            </a:gdLst>
            <a:ahLst/>
            <a:cxnLst>
              <a:cxn ang="0">
                <a:pos x="connsiteX0" y="connsiteY0"/>
              </a:cxn>
              <a:cxn ang="0">
                <a:pos x="connsiteX1" y="connsiteY1"/>
              </a:cxn>
              <a:cxn ang="0">
                <a:pos x="connsiteX2" y="connsiteY2"/>
              </a:cxn>
              <a:cxn ang="0">
                <a:pos x="connsiteX3" y="connsiteY3"/>
              </a:cxn>
            </a:cxnLst>
            <a:rect l="l" t="t" r="r" b="b"/>
            <a:pathLst>
              <a:path w="12192000" h="4754880">
                <a:moveTo>
                  <a:pt x="0" y="0"/>
                </a:moveTo>
                <a:lnTo>
                  <a:pt x="12192000" y="0"/>
                </a:lnTo>
                <a:lnTo>
                  <a:pt x="12192000" y="4754880"/>
                </a:lnTo>
                <a:lnTo>
                  <a:pt x="0" y="4754880"/>
                </a:lnTo>
                <a:close/>
              </a:path>
            </a:pathLst>
          </a:custGeom>
        </p:spPr>
        <p:txBody>
          <a:bodyPr wrap="square">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7200" b="1" dirty="0">
                <a:solidFill>
                  <a:schemeClr val="bg1"/>
                </a:solidFill>
              </a:rPr>
              <a:t>CONTACT US</a:t>
            </a:r>
          </a:p>
        </p:txBody>
      </p:sp>
      <p:sp>
        <p:nvSpPr>
          <p:cNvPr id="2" name="Footer Placeholder 1">
            <a:extLst>
              <a:ext uri="{FF2B5EF4-FFF2-40B4-BE49-F238E27FC236}">
                <a16:creationId xmlns:a16="http://schemas.microsoft.com/office/drawing/2014/main" id="{90E4F9D8-9512-4FCD-A3F5-6A589D0F9DF1}"/>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2955D04D-A207-41C5-BDCA-5446C99E1C32}"/>
              </a:ext>
            </a:extLst>
          </p:cNvPr>
          <p:cNvSpPr>
            <a:spLocks noGrp="1"/>
          </p:cNvSpPr>
          <p:nvPr>
            <p:ph type="sldNum" sz="quarter" idx="4"/>
          </p:nvPr>
        </p:nvSpPr>
        <p:spPr/>
        <p:txBody>
          <a:bodyPr/>
          <a:lstStyle/>
          <a:p>
            <a:fld id="{92B485D1-D61A-494D-A8A9-04DC541B8AAB}" type="slidenum">
              <a:rPr lang="en-US" smtClean="0"/>
              <a:pPr/>
              <a:t>24</a:t>
            </a:fld>
            <a:endParaRPr lang="en-US" dirty="0"/>
          </a:p>
        </p:txBody>
      </p:sp>
      <p:sp>
        <p:nvSpPr>
          <p:cNvPr id="12" name="Shape 2966">
            <a:extLst>
              <a:ext uri="{FF2B5EF4-FFF2-40B4-BE49-F238E27FC236}">
                <a16:creationId xmlns:a16="http://schemas.microsoft.com/office/drawing/2014/main" id="{7DCF6DC8-8046-4771-8852-AC2F8093C684}"/>
              </a:ext>
            </a:extLst>
          </p:cNvPr>
          <p:cNvSpPr txBox="1"/>
          <p:nvPr/>
        </p:nvSpPr>
        <p:spPr>
          <a:xfrm>
            <a:off x="4822380" y="5247042"/>
            <a:ext cx="2608695" cy="274317"/>
          </a:xfrm>
          <a:prstGeom prst="rect">
            <a:avLst/>
          </a:prstGeom>
          <a:noFill/>
          <a:ln>
            <a:noFill/>
          </a:ln>
        </p:spPr>
        <p:txBody>
          <a:bodyPr spcFirstLastPara="1" wrap="square" lIns="22850" tIns="22850" rIns="22850" bIns="22850" anchor="t" anchorCtr="0">
            <a:noAutofit/>
          </a:bodyPr>
          <a:lstStyle/>
          <a:p>
            <a:pPr>
              <a:lnSpc>
                <a:spcPct val="120000"/>
              </a:lnSpc>
              <a:buClr>
                <a:srgbClr val="19227C"/>
              </a:buClr>
              <a:buSzPts val="3000"/>
            </a:pPr>
            <a:r>
              <a:rPr lang="en-US" sz="1500" dirty="0">
                <a:solidFill>
                  <a:schemeClr val="tx1">
                    <a:lumMod val="75000"/>
                    <a:lumOff val="25000"/>
                  </a:schemeClr>
                </a:solidFill>
                <a:ea typeface="Proxima Nova"/>
                <a:cs typeface="Proxima Nova"/>
                <a:sym typeface="Proxima Nova"/>
              </a:rPr>
              <a:t>00 -654321 987 654</a:t>
            </a:r>
            <a:endParaRPr sz="900" dirty="0">
              <a:solidFill>
                <a:schemeClr val="tx1">
                  <a:lumMod val="75000"/>
                  <a:lumOff val="25000"/>
                </a:schemeClr>
              </a:solidFill>
            </a:endParaRPr>
          </a:p>
        </p:txBody>
      </p:sp>
      <p:sp>
        <p:nvSpPr>
          <p:cNvPr id="13" name="Shape 2967">
            <a:extLst>
              <a:ext uri="{FF2B5EF4-FFF2-40B4-BE49-F238E27FC236}">
                <a16:creationId xmlns:a16="http://schemas.microsoft.com/office/drawing/2014/main" id="{923DE1E5-F527-40BE-AAB7-C64F31F1FACC}"/>
              </a:ext>
            </a:extLst>
          </p:cNvPr>
          <p:cNvSpPr txBox="1"/>
          <p:nvPr/>
        </p:nvSpPr>
        <p:spPr>
          <a:xfrm>
            <a:off x="1253094" y="5247042"/>
            <a:ext cx="2608695" cy="274317"/>
          </a:xfrm>
          <a:prstGeom prst="rect">
            <a:avLst/>
          </a:prstGeom>
          <a:noFill/>
          <a:ln>
            <a:noFill/>
          </a:ln>
        </p:spPr>
        <p:txBody>
          <a:bodyPr spcFirstLastPara="1" wrap="square" lIns="22850" tIns="22850" rIns="22850" bIns="22850" anchor="t" anchorCtr="0">
            <a:noAutofit/>
          </a:bodyPr>
          <a:lstStyle/>
          <a:p>
            <a:pPr>
              <a:lnSpc>
                <a:spcPct val="120000"/>
              </a:lnSpc>
              <a:buClr>
                <a:srgbClr val="19227C"/>
              </a:buClr>
              <a:buSzPts val="3000"/>
            </a:pPr>
            <a:r>
              <a:rPr lang="en-US" sz="1500" dirty="0">
                <a:solidFill>
                  <a:schemeClr val="tx1">
                    <a:lumMod val="75000"/>
                    <a:lumOff val="25000"/>
                  </a:schemeClr>
                </a:solidFill>
                <a:ea typeface="Proxima Nova"/>
                <a:cs typeface="Proxima Nova"/>
                <a:sym typeface="Proxima Nova"/>
              </a:rPr>
              <a:t>sayhello@company.com</a:t>
            </a:r>
            <a:endParaRPr sz="900" dirty="0">
              <a:solidFill>
                <a:schemeClr val="tx1">
                  <a:lumMod val="75000"/>
                  <a:lumOff val="25000"/>
                </a:schemeClr>
              </a:solidFill>
            </a:endParaRPr>
          </a:p>
        </p:txBody>
      </p:sp>
      <p:sp>
        <p:nvSpPr>
          <p:cNvPr id="14" name="Shape 2968">
            <a:extLst>
              <a:ext uri="{FF2B5EF4-FFF2-40B4-BE49-F238E27FC236}">
                <a16:creationId xmlns:a16="http://schemas.microsoft.com/office/drawing/2014/main" id="{F0F388D3-19B6-407B-B115-0841DB26FEED}"/>
              </a:ext>
            </a:extLst>
          </p:cNvPr>
          <p:cNvSpPr txBox="1"/>
          <p:nvPr/>
        </p:nvSpPr>
        <p:spPr>
          <a:xfrm>
            <a:off x="8391667" y="5247027"/>
            <a:ext cx="3533633" cy="274347"/>
          </a:xfrm>
          <a:prstGeom prst="rect">
            <a:avLst/>
          </a:prstGeom>
          <a:noFill/>
          <a:ln>
            <a:noFill/>
          </a:ln>
        </p:spPr>
        <p:txBody>
          <a:bodyPr spcFirstLastPara="1" wrap="square" lIns="22850" tIns="22850" rIns="22850" bIns="22850" anchor="t" anchorCtr="0">
            <a:noAutofit/>
          </a:bodyPr>
          <a:lstStyle/>
          <a:p>
            <a:pPr>
              <a:lnSpc>
                <a:spcPct val="120000"/>
              </a:lnSpc>
              <a:buClr>
                <a:srgbClr val="19227C"/>
              </a:buClr>
              <a:buSzPts val="3000"/>
            </a:pPr>
            <a:r>
              <a:rPr lang="en-US" sz="1500" dirty="0">
                <a:solidFill>
                  <a:schemeClr val="tx1">
                    <a:lumMod val="75000"/>
                    <a:lumOff val="25000"/>
                  </a:schemeClr>
                </a:solidFill>
                <a:ea typeface="Proxima Nova"/>
                <a:cs typeface="Proxima Nova"/>
                <a:sym typeface="Proxima Nova"/>
              </a:rPr>
              <a:t>543 New York, Main Street 445</a:t>
            </a:r>
            <a:endParaRPr sz="900" dirty="0">
              <a:solidFill>
                <a:schemeClr val="tx1">
                  <a:lumMod val="75000"/>
                  <a:lumOff val="25000"/>
                </a:schemeClr>
              </a:solidFill>
            </a:endParaRPr>
          </a:p>
        </p:txBody>
      </p:sp>
      <p:sp>
        <p:nvSpPr>
          <p:cNvPr id="15" name="Shape 2970">
            <a:extLst>
              <a:ext uri="{FF2B5EF4-FFF2-40B4-BE49-F238E27FC236}">
                <a16:creationId xmlns:a16="http://schemas.microsoft.com/office/drawing/2014/main" id="{DA3492F6-E108-4AFC-B3C0-1ABFE530A9ED}"/>
              </a:ext>
            </a:extLst>
          </p:cNvPr>
          <p:cNvSpPr/>
          <p:nvPr/>
        </p:nvSpPr>
        <p:spPr>
          <a:xfrm>
            <a:off x="4376267" y="5297352"/>
            <a:ext cx="211832" cy="211796"/>
          </a:xfrm>
          <a:custGeom>
            <a:avLst/>
            <a:gdLst/>
            <a:ahLst/>
            <a:cxnLst/>
            <a:rect l="0" t="0" r="0" b="0"/>
            <a:pathLst>
              <a:path w="5961" h="5960" extrusionOk="0">
                <a:moveTo>
                  <a:pt x="1258" y="0"/>
                </a:moveTo>
                <a:lnTo>
                  <a:pt x="978" y="47"/>
                </a:lnTo>
                <a:lnTo>
                  <a:pt x="653" y="140"/>
                </a:lnTo>
                <a:lnTo>
                  <a:pt x="559" y="233"/>
                </a:lnTo>
                <a:lnTo>
                  <a:pt x="466" y="326"/>
                </a:lnTo>
                <a:lnTo>
                  <a:pt x="233" y="652"/>
                </a:lnTo>
                <a:lnTo>
                  <a:pt x="47" y="1071"/>
                </a:lnTo>
                <a:lnTo>
                  <a:pt x="1" y="1443"/>
                </a:lnTo>
                <a:lnTo>
                  <a:pt x="47" y="1676"/>
                </a:lnTo>
                <a:lnTo>
                  <a:pt x="94" y="1909"/>
                </a:lnTo>
                <a:lnTo>
                  <a:pt x="140" y="2142"/>
                </a:lnTo>
                <a:lnTo>
                  <a:pt x="233" y="2375"/>
                </a:lnTo>
                <a:lnTo>
                  <a:pt x="280" y="2561"/>
                </a:lnTo>
                <a:lnTo>
                  <a:pt x="466" y="2933"/>
                </a:lnTo>
                <a:lnTo>
                  <a:pt x="653" y="3306"/>
                </a:lnTo>
                <a:lnTo>
                  <a:pt x="1072" y="3865"/>
                </a:lnTo>
                <a:lnTo>
                  <a:pt x="1584" y="4423"/>
                </a:lnTo>
                <a:lnTo>
                  <a:pt x="2143" y="4936"/>
                </a:lnTo>
                <a:lnTo>
                  <a:pt x="2701" y="5355"/>
                </a:lnTo>
                <a:lnTo>
                  <a:pt x="3027" y="5541"/>
                </a:lnTo>
                <a:lnTo>
                  <a:pt x="3446" y="5681"/>
                </a:lnTo>
                <a:lnTo>
                  <a:pt x="3633" y="5774"/>
                </a:lnTo>
                <a:lnTo>
                  <a:pt x="3865" y="5867"/>
                </a:lnTo>
                <a:lnTo>
                  <a:pt x="4052" y="5913"/>
                </a:lnTo>
                <a:lnTo>
                  <a:pt x="4331" y="5960"/>
                </a:lnTo>
                <a:lnTo>
                  <a:pt x="4517" y="5960"/>
                </a:lnTo>
                <a:lnTo>
                  <a:pt x="4936" y="5913"/>
                </a:lnTo>
                <a:lnTo>
                  <a:pt x="5309" y="5774"/>
                </a:lnTo>
                <a:lnTo>
                  <a:pt x="5681" y="5541"/>
                </a:lnTo>
                <a:lnTo>
                  <a:pt x="5774" y="5401"/>
                </a:lnTo>
                <a:lnTo>
                  <a:pt x="5821" y="5308"/>
                </a:lnTo>
                <a:lnTo>
                  <a:pt x="5914" y="5029"/>
                </a:lnTo>
                <a:lnTo>
                  <a:pt x="5961" y="4703"/>
                </a:lnTo>
                <a:lnTo>
                  <a:pt x="5961" y="4656"/>
                </a:lnTo>
                <a:lnTo>
                  <a:pt x="5867" y="4563"/>
                </a:lnTo>
                <a:lnTo>
                  <a:pt x="5635" y="4423"/>
                </a:lnTo>
                <a:lnTo>
                  <a:pt x="5402" y="4284"/>
                </a:lnTo>
                <a:lnTo>
                  <a:pt x="5122" y="4144"/>
                </a:lnTo>
                <a:lnTo>
                  <a:pt x="4890" y="4004"/>
                </a:lnTo>
                <a:lnTo>
                  <a:pt x="4797" y="3911"/>
                </a:lnTo>
                <a:lnTo>
                  <a:pt x="4657" y="3818"/>
                </a:lnTo>
                <a:lnTo>
                  <a:pt x="4517" y="3818"/>
                </a:lnTo>
                <a:lnTo>
                  <a:pt x="4424" y="3865"/>
                </a:lnTo>
                <a:lnTo>
                  <a:pt x="4331" y="3911"/>
                </a:lnTo>
                <a:lnTo>
                  <a:pt x="4098" y="4191"/>
                </a:lnTo>
                <a:lnTo>
                  <a:pt x="3865" y="4470"/>
                </a:lnTo>
                <a:lnTo>
                  <a:pt x="3772" y="4563"/>
                </a:lnTo>
                <a:lnTo>
                  <a:pt x="3586" y="4563"/>
                </a:lnTo>
                <a:lnTo>
                  <a:pt x="3493" y="4516"/>
                </a:lnTo>
                <a:lnTo>
                  <a:pt x="3400" y="4470"/>
                </a:lnTo>
                <a:lnTo>
                  <a:pt x="3307" y="4423"/>
                </a:lnTo>
                <a:lnTo>
                  <a:pt x="2748" y="4051"/>
                </a:lnTo>
                <a:lnTo>
                  <a:pt x="2329" y="3678"/>
                </a:lnTo>
                <a:lnTo>
                  <a:pt x="1910" y="3213"/>
                </a:lnTo>
                <a:lnTo>
                  <a:pt x="1584" y="2701"/>
                </a:lnTo>
                <a:lnTo>
                  <a:pt x="1537" y="2607"/>
                </a:lnTo>
                <a:lnTo>
                  <a:pt x="1491" y="2514"/>
                </a:lnTo>
                <a:lnTo>
                  <a:pt x="1444" y="2421"/>
                </a:lnTo>
                <a:lnTo>
                  <a:pt x="1398" y="2328"/>
                </a:lnTo>
                <a:lnTo>
                  <a:pt x="1444" y="2235"/>
                </a:lnTo>
                <a:lnTo>
                  <a:pt x="1537" y="2142"/>
                </a:lnTo>
                <a:lnTo>
                  <a:pt x="1817" y="1909"/>
                </a:lnTo>
                <a:lnTo>
                  <a:pt x="2049" y="1676"/>
                </a:lnTo>
                <a:lnTo>
                  <a:pt x="2143" y="1537"/>
                </a:lnTo>
                <a:lnTo>
                  <a:pt x="2189" y="1443"/>
                </a:lnTo>
                <a:lnTo>
                  <a:pt x="2143" y="1350"/>
                </a:lnTo>
                <a:lnTo>
                  <a:pt x="2049" y="1164"/>
                </a:lnTo>
                <a:lnTo>
                  <a:pt x="2003" y="1071"/>
                </a:lnTo>
                <a:lnTo>
                  <a:pt x="1863" y="838"/>
                </a:lnTo>
                <a:lnTo>
                  <a:pt x="1723" y="559"/>
                </a:lnTo>
                <a:lnTo>
                  <a:pt x="1584" y="372"/>
                </a:lnTo>
                <a:lnTo>
                  <a:pt x="1444" y="140"/>
                </a:lnTo>
                <a:lnTo>
                  <a:pt x="1351" y="47"/>
                </a:lnTo>
                <a:lnTo>
                  <a:pt x="1258" y="0"/>
                </a:lnTo>
                <a:close/>
              </a:path>
            </a:pathLst>
          </a:custGeom>
          <a:solidFill>
            <a:schemeClr val="accent1"/>
          </a:solidFill>
          <a:ln>
            <a:noFill/>
          </a:ln>
        </p:spPr>
        <p:txBody>
          <a:bodyPr spcFirstLastPara="1" wrap="square" lIns="45713" tIns="45713" rIns="45713" bIns="45713" anchor="ctr" anchorCtr="0">
            <a:noAutofit/>
          </a:bodyPr>
          <a:lstStyle/>
          <a:p>
            <a:endParaRPr sz="900" dirty="0"/>
          </a:p>
        </p:txBody>
      </p:sp>
      <p:sp>
        <p:nvSpPr>
          <p:cNvPr id="16" name="Shape 2971">
            <a:extLst>
              <a:ext uri="{FF2B5EF4-FFF2-40B4-BE49-F238E27FC236}">
                <a16:creationId xmlns:a16="http://schemas.microsoft.com/office/drawing/2014/main" id="{9FCBA763-EEAC-4075-B8CD-CCB294BDA71B}"/>
              </a:ext>
            </a:extLst>
          </p:cNvPr>
          <p:cNvSpPr/>
          <p:nvPr/>
        </p:nvSpPr>
        <p:spPr>
          <a:xfrm>
            <a:off x="823966" y="5338737"/>
            <a:ext cx="211796" cy="167127"/>
          </a:xfrm>
          <a:custGeom>
            <a:avLst/>
            <a:gdLst/>
            <a:ahLst/>
            <a:cxnLst/>
            <a:rect l="0" t="0" r="0" b="0"/>
            <a:pathLst>
              <a:path w="5960" h="4703" extrusionOk="0">
                <a:moveTo>
                  <a:pt x="5448" y="419"/>
                </a:moveTo>
                <a:lnTo>
                  <a:pt x="5494" y="466"/>
                </a:lnTo>
                <a:lnTo>
                  <a:pt x="5494" y="512"/>
                </a:lnTo>
                <a:lnTo>
                  <a:pt x="5541" y="512"/>
                </a:lnTo>
                <a:lnTo>
                  <a:pt x="5541" y="559"/>
                </a:lnTo>
                <a:lnTo>
                  <a:pt x="5541" y="652"/>
                </a:lnTo>
                <a:lnTo>
                  <a:pt x="5494" y="885"/>
                </a:lnTo>
                <a:lnTo>
                  <a:pt x="5355" y="1118"/>
                </a:lnTo>
                <a:lnTo>
                  <a:pt x="5215" y="1304"/>
                </a:lnTo>
                <a:lnTo>
                  <a:pt x="5029" y="1490"/>
                </a:lnTo>
                <a:lnTo>
                  <a:pt x="3725" y="2515"/>
                </a:lnTo>
                <a:lnTo>
                  <a:pt x="3585" y="2654"/>
                </a:lnTo>
                <a:lnTo>
                  <a:pt x="3446" y="2747"/>
                </a:lnTo>
                <a:lnTo>
                  <a:pt x="3306" y="2840"/>
                </a:lnTo>
                <a:lnTo>
                  <a:pt x="3120" y="2934"/>
                </a:lnTo>
                <a:lnTo>
                  <a:pt x="2980" y="2980"/>
                </a:lnTo>
                <a:lnTo>
                  <a:pt x="2840" y="2934"/>
                </a:lnTo>
                <a:lnTo>
                  <a:pt x="2654" y="2840"/>
                </a:lnTo>
                <a:lnTo>
                  <a:pt x="2514" y="2747"/>
                </a:lnTo>
                <a:lnTo>
                  <a:pt x="2375" y="2654"/>
                </a:lnTo>
                <a:lnTo>
                  <a:pt x="2235" y="2515"/>
                </a:lnTo>
                <a:lnTo>
                  <a:pt x="931" y="1490"/>
                </a:lnTo>
                <a:lnTo>
                  <a:pt x="698" y="1257"/>
                </a:lnTo>
                <a:lnTo>
                  <a:pt x="559" y="1071"/>
                </a:lnTo>
                <a:lnTo>
                  <a:pt x="466" y="792"/>
                </a:lnTo>
                <a:lnTo>
                  <a:pt x="419" y="559"/>
                </a:lnTo>
                <a:lnTo>
                  <a:pt x="466" y="466"/>
                </a:lnTo>
                <a:lnTo>
                  <a:pt x="512" y="419"/>
                </a:lnTo>
                <a:close/>
                <a:moveTo>
                  <a:pt x="5541" y="1583"/>
                </a:moveTo>
                <a:lnTo>
                  <a:pt x="5541" y="4144"/>
                </a:lnTo>
                <a:lnTo>
                  <a:pt x="5494" y="4237"/>
                </a:lnTo>
                <a:lnTo>
                  <a:pt x="5401" y="4284"/>
                </a:lnTo>
                <a:lnTo>
                  <a:pt x="512" y="4284"/>
                </a:lnTo>
                <a:lnTo>
                  <a:pt x="466" y="4237"/>
                </a:lnTo>
                <a:lnTo>
                  <a:pt x="419" y="4144"/>
                </a:lnTo>
                <a:lnTo>
                  <a:pt x="419" y="1583"/>
                </a:lnTo>
                <a:lnTo>
                  <a:pt x="652" y="1816"/>
                </a:lnTo>
                <a:lnTo>
                  <a:pt x="2049" y="2934"/>
                </a:lnTo>
                <a:lnTo>
                  <a:pt x="2328" y="3166"/>
                </a:lnTo>
                <a:lnTo>
                  <a:pt x="2607" y="3306"/>
                </a:lnTo>
                <a:lnTo>
                  <a:pt x="2794" y="3399"/>
                </a:lnTo>
                <a:lnTo>
                  <a:pt x="3120" y="3399"/>
                </a:lnTo>
                <a:lnTo>
                  <a:pt x="3306" y="3306"/>
                </a:lnTo>
                <a:lnTo>
                  <a:pt x="3585" y="3166"/>
                </a:lnTo>
                <a:lnTo>
                  <a:pt x="3865" y="2934"/>
                </a:lnTo>
                <a:lnTo>
                  <a:pt x="5308" y="1816"/>
                </a:lnTo>
                <a:lnTo>
                  <a:pt x="5541" y="1583"/>
                </a:lnTo>
                <a:close/>
                <a:moveTo>
                  <a:pt x="512" y="0"/>
                </a:moveTo>
                <a:lnTo>
                  <a:pt x="326" y="47"/>
                </a:lnTo>
                <a:lnTo>
                  <a:pt x="140" y="140"/>
                </a:lnTo>
                <a:lnTo>
                  <a:pt x="47" y="326"/>
                </a:lnTo>
                <a:lnTo>
                  <a:pt x="0" y="559"/>
                </a:lnTo>
                <a:lnTo>
                  <a:pt x="0" y="4144"/>
                </a:lnTo>
                <a:lnTo>
                  <a:pt x="47" y="4377"/>
                </a:lnTo>
                <a:lnTo>
                  <a:pt x="140" y="4517"/>
                </a:lnTo>
                <a:lnTo>
                  <a:pt x="326" y="4656"/>
                </a:lnTo>
                <a:lnTo>
                  <a:pt x="512" y="4703"/>
                </a:lnTo>
                <a:lnTo>
                  <a:pt x="5401" y="4703"/>
                </a:lnTo>
                <a:lnTo>
                  <a:pt x="5634" y="4656"/>
                </a:lnTo>
                <a:lnTo>
                  <a:pt x="5820" y="4517"/>
                </a:lnTo>
                <a:lnTo>
                  <a:pt x="5913" y="4377"/>
                </a:lnTo>
                <a:lnTo>
                  <a:pt x="5960" y="4144"/>
                </a:lnTo>
                <a:lnTo>
                  <a:pt x="5960" y="559"/>
                </a:lnTo>
                <a:lnTo>
                  <a:pt x="5913" y="326"/>
                </a:lnTo>
                <a:lnTo>
                  <a:pt x="5820" y="140"/>
                </a:lnTo>
                <a:lnTo>
                  <a:pt x="5634" y="47"/>
                </a:lnTo>
                <a:lnTo>
                  <a:pt x="5401" y="0"/>
                </a:lnTo>
                <a:close/>
              </a:path>
            </a:pathLst>
          </a:custGeom>
          <a:solidFill>
            <a:schemeClr val="accent1"/>
          </a:solidFill>
          <a:ln>
            <a:noFill/>
          </a:ln>
        </p:spPr>
        <p:txBody>
          <a:bodyPr spcFirstLastPara="1" wrap="square" lIns="45713" tIns="45713" rIns="45713" bIns="45713" anchor="ctr" anchorCtr="0">
            <a:noAutofit/>
          </a:bodyPr>
          <a:lstStyle/>
          <a:p>
            <a:endParaRPr sz="900" dirty="0"/>
          </a:p>
        </p:txBody>
      </p:sp>
      <p:sp>
        <p:nvSpPr>
          <p:cNvPr id="17" name="Shape 2974">
            <a:extLst>
              <a:ext uri="{FF2B5EF4-FFF2-40B4-BE49-F238E27FC236}">
                <a16:creationId xmlns:a16="http://schemas.microsoft.com/office/drawing/2014/main" id="{0F786587-FCEB-40DA-BA7B-E96DB1703556}"/>
              </a:ext>
            </a:extLst>
          </p:cNvPr>
          <p:cNvSpPr/>
          <p:nvPr/>
        </p:nvSpPr>
        <p:spPr>
          <a:xfrm>
            <a:off x="7928603" y="5297334"/>
            <a:ext cx="211796" cy="211832"/>
          </a:xfrm>
          <a:custGeom>
            <a:avLst/>
            <a:gdLst/>
            <a:ahLst/>
            <a:cxnLst/>
            <a:rect l="0" t="0" r="0" b="0"/>
            <a:pathLst>
              <a:path w="5960" h="5961" extrusionOk="0">
                <a:moveTo>
                  <a:pt x="5448" y="606"/>
                </a:moveTo>
                <a:lnTo>
                  <a:pt x="4749" y="4983"/>
                </a:lnTo>
                <a:lnTo>
                  <a:pt x="3073" y="4331"/>
                </a:lnTo>
                <a:lnTo>
                  <a:pt x="4703" y="1677"/>
                </a:lnTo>
                <a:lnTo>
                  <a:pt x="1816" y="3819"/>
                </a:lnTo>
                <a:lnTo>
                  <a:pt x="698" y="3353"/>
                </a:lnTo>
                <a:lnTo>
                  <a:pt x="5448" y="606"/>
                </a:lnTo>
                <a:close/>
                <a:moveTo>
                  <a:pt x="5634" y="1"/>
                </a:moveTo>
                <a:lnTo>
                  <a:pt x="93" y="3214"/>
                </a:lnTo>
                <a:lnTo>
                  <a:pt x="47" y="3307"/>
                </a:lnTo>
                <a:lnTo>
                  <a:pt x="0" y="3400"/>
                </a:lnTo>
                <a:lnTo>
                  <a:pt x="47" y="3540"/>
                </a:lnTo>
                <a:lnTo>
                  <a:pt x="140" y="3586"/>
                </a:lnTo>
                <a:lnTo>
                  <a:pt x="1723" y="4238"/>
                </a:lnTo>
                <a:lnTo>
                  <a:pt x="1723" y="5728"/>
                </a:lnTo>
                <a:lnTo>
                  <a:pt x="1723" y="5868"/>
                </a:lnTo>
                <a:lnTo>
                  <a:pt x="1862" y="5914"/>
                </a:lnTo>
                <a:lnTo>
                  <a:pt x="1909" y="5961"/>
                </a:lnTo>
                <a:lnTo>
                  <a:pt x="2002" y="5914"/>
                </a:lnTo>
                <a:lnTo>
                  <a:pt x="2095" y="5868"/>
                </a:lnTo>
                <a:lnTo>
                  <a:pt x="3073" y="4797"/>
                </a:lnTo>
                <a:lnTo>
                  <a:pt x="4796" y="5495"/>
                </a:lnTo>
                <a:lnTo>
                  <a:pt x="4982" y="5495"/>
                </a:lnTo>
                <a:lnTo>
                  <a:pt x="5075" y="5449"/>
                </a:lnTo>
                <a:lnTo>
                  <a:pt x="5122" y="5356"/>
                </a:lnTo>
                <a:lnTo>
                  <a:pt x="5960" y="234"/>
                </a:lnTo>
                <a:lnTo>
                  <a:pt x="5960" y="94"/>
                </a:lnTo>
                <a:lnTo>
                  <a:pt x="5867" y="1"/>
                </a:lnTo>
                <a:close/>
              </a:path>
            </a:pathLst>
          </a:custGeom>
          <a:solidFill>
            <a:schemeClr val="accent1"/>
          </a:solidFill>
          <a:ln>
            <a:noFill/>
          </a:ln>
        </p:spPr>
        <p:txBody>
          <a:bodyPr spcFirstLastPara="1" wrap="square" lIns="45713" tIns="45713" rIns="45713" bIns="45713" anchor="ctr" anchorCtr="0">
            <a:noAutofit/>
          </a:bodyPr>
          <a:lstStyle/>
          <a:p>
            <a:endParaRPr sz="900" dirty="0"/>
          </a:p>
        </p:txBody>
      </p:sp>
      <p:sp>
        <p:nvSpPr>
          <p:cNvPr id="18" name="Freeform: Shape 17">
            <a:extLst>
              <a:ext uri="{FF2B5EF4-FFF2-40B4-BE49-F238E27FC236}">
                <a16:creationId xmlns:a16="http://schemas.microsoft.com/office/drawing/2014/main" id="{A5C4F0C6-B219-4B50-BE65-475B7D83D364}"/>
              </a:ext>
            </a:extLst>
          </p:cNvPr>
          <p:cNvSpPr/>
          <p:nvPr/>
        </p:nvSpPr>
        <p:spPr>
          <a:xfrm flipH="1">
            <a:off x="5277898" y="1348237"/>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463044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1E90199-CCE7-49B2-89A0-6D5B428AD83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379" b="11379"/>
          <a:stretch>
            <a:fillRect/>
          </a:stretch>
        </p:blipFill>
        <p:spPr>
          <a:xfrm>
            <a:off x="1" y="0"/>
            <a:ext cx="5916707" cy="6858000"/>
          </a:xfrm>
        </p:spPr>
      </p:pic>
      <p:sp>
        <p:nvSpPr>
          <p:cNvPr id="3" name="Slide Number Placeholder 2">
            <a:extLst>
              <a:ext uri="{FF2B5EF4-FFF2-40B4-BE49-F238E27FC236}">
                <a16:creationId xmlns:a16="http://schemas.microsoft.com/office/drawing/2014/main" id="{F034EC4B-3B3C-4561-BAAB-DF8093DFDC91}"/>
              </a:ext>
            </a:extLst>
          </p:cNvPr>
          <p:cNvSpPr>
            <a:spLocks noGrp="1"/>
          </p:cNvSpPr>
          <p:nvPr>
            <p:ph type="sldNum" sz="quarter" idx="4"/>
          </p:nvPr>
        </p:nvSpPr>
        <p:spPr/>
        <p:txBody>
          <a:bodyPr/>
          <a:lstStyle/>
          <a:p>
            <a:fld id="{92B485D1-D61A-494D-A8A9-04DC541B8AAB}" type="slidenum">
              <a:rPr lang="en-US" smtClean="0"/>
              <a:pPr/>
              <a:t>3</a:t>
            </a:fld>
            <a:endParaRPr lang="en-US" dirty="0"/>
          </a:p>
        </p:txBody>
      </p:sp>
      <p:sp>
        <p:nvSpPr>
          <p:cNvPr id="2" name="Footer Placeholder 1">
            <a:extLst>
              <a:ext uri="{FF2B5EF4-FFF2-40B4-BE49-F238E27FC236}">
                <a16:creationId xmlns:a16="http://schemas.microsoft.com/office/drawing/2014/main" id="{E693F946-F6F7-4E9E-A140-53FC079C20C8}"/>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6" name="Text Placeholder 7">
            <a:extLst>
              <a:ext uri="{FF2B5EF4-FFF2-40B4-BE49-F238E27FC236}">
                <a16:creationId xmlns:a16="http://schemas.microsoft.com/office/drawing/2014/main" id="{DB199AD2-73D5-4574-9E33-442C3B59DBB7}"/>
              </a:ext>
            </a:extLst>
          </p:cNvPr>
          <p:cNvSpPr txBox="1">
            <a:spLocks/>
          </p:cNvSpPr>
          <p:nvPr/>
        </p:nvSpPr>
        <p:spPr>
          <a:xfrm>
            <a:off x="6625409" y="794719"/>
            <a:ext cx="4967932" cy="96613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3200" b="1" dirty="0">
                <a:solidFill>
                  <a:schemeClr val="accent2"/>
                </a:solidFill>
              </a:rPr>
              <a:t>AMAZING DESCRIPTION</a:t>
            </a:r>
          </a:p>
        </p:txBody>
      </p:sp>
      <p:sp>
        <p:nvSpPr>
          <p:cNvPr id="7" name="Rectangle 6">
            <a:extLst>
              <a:ext uri="{FF2B5EF4-FFF2-40B4-BE49-F238E27FC236}">
                <a16:creationId xmlns:a16="http://schemas.microsoft.com/office/drawing/2014/main" id="{4D226F1C-0069-41BA-ADF9-0BD740C0699D}"/>
              </a:ext>
            </a:extLst>
          </p:cNvPr>
          <p:cNvSpPr/>
          <p:nvPr/>
        </p:nvSpPr>
        <p:spPr>
          <a:xfrm>
            <a:off x="4064000" y="2322284"/>
            <a:ext cx="3543497" cy="4064000"/>
          </a:xfrm>
          <a:prstGeom prst="rect">
            <a:avLst/>
          </a:prstGeom>
          <a:solidFill>
            <a:schemeClr val="bg1"/>
          </a:solidFill>
          <a:ln>
            <a:noFill/>
          </a:ln>
          <a:effectLst>
            <a:outerShdw blurRad="4191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B8A2AB6-1C8A-455C-8A59-91D302028446}"/>
              </a:ext>
            </a:extLst>
          </p:cNvPr>
          <p:cNvSpPr/>
          <p:nvPr/>
        </p:nvSpPr>
        <p:spPr>
          <a:xfrm>
            <a:off x="7937303" y="2322284"/>
            <a:ext cx="3543497" cy="4064000"/>
          </a:xfrm>
          <a:prstGeom prst="rect">
            <a:avLst/>
          </a:prstGeom>
          <a:solidFill>
            <a:schemeClr val="bg1"/>
          </a:solidFill>
          <a:ln>
            <a:noFill/>
          </a:ln>
          <a:effectLst>
            <a:outerShdw blurRad="4191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6065F4F6-A4DF-42B2-9410-954EBB570322}"/>
              </a:ext>
            </a:extLst>
          </p:cNvPr>
          <p:cNvSpPr txBox="1">
            <a:spLocks/>
          </p:cNvSpPr>
          <p:nvPr/>
        </p:nvSpPr>
        <p:spPr>
          <a:xfrm>
            <a:off x="4374754" y="3613352"/>
            <a:ext cx="3083904" cy="6864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Your First Product Description In Here</a:t>
            </a:r>
          </a:p>
        </p:txBody>
      </p:sp>
      <p:sp>
        <p:nvSpPr>
          <p:cNvPr id="13" name="Rectangle 12">
            <a:extLst>
              <a:ext uri="{FF2B5EF4-FFF2-40B4-BE49-F238E27FC236}">
                <a16:creationId xmlns:a16="http://schemas.microsoft.com/office/drawing/2014/main" id="{828868B8-3FC9-468E-8807-3815F17B5382}"/>
              </a:ext>
            </a:extLst>
          </p:cNvPr>
          <p:cNvSpPr/>
          <p:nvPr/>
        </p:nvSpPr>
        <p:spPr>
          <a:xfrm>
            <a:off x="4374753" y="4337892"/>
            <a:ext cx="3083905" cy="961353"/>
          </a:xfrm>
          <a:prstGeom prst="rect">
            <a:avLst/>
          </a:prstGeom>
        </p:spPr>
        <p:txBody>
          <a:bodyPr wrap="square">
            <a:spAutoFit/>
          </a:bodyPr>
          <a:lstStyle/>
          <a:p>
            <a:pPr>
              <a:lnSpc>
                <a:spcPct val="120000"/>
              </a:lnSpc>
            </a:pPr>
            <a:r>
              <a:rPr lang="en-US" sz="1200" dirty="0">
                <a:solidFill>
                  <a:schemeClr val="tx1">
                    <a:lumMod val="50000"/>
                    <a:lumOff val="50000"/>
                  </a:schemeClr>
                </a:solidFill>
                <a:ea typeface="Open Sans Light" panose="020B0306030504020204" pitchFamily="34" charset="0"/>
                <a:cs typeface="Open Sans Light" panose="020B0306030504020204" pitchFamily="34" charset="0"/>
              </a:rPr>
              <a:t>Lorem Ipsum is simply dummy text of the printing and typesetting industry. Lorem Ipsum has been the </a:t>
            </a:r>
            <a:r>
              <a:rPr lang="en-US" sz="1200" b="1" dirty="0">
                <a:solidFill>
                  <a:schemeClr val="tx1">
                    <a:lumMod val="50000"/>
                    <a:lumOff val="50000"/>
                  </a:schemeClr>
                </a:solidFill>
                <a:ea typeface="Open Sans Light" panose="020B0306030504020204" pitchFamily="34" charset="0"/>
                <a:cs typeface="Open Sans Light" panose="020B0306030504020204" pitchFamily="34" charset="0"/>
              </a:rPr>
              <a:t>industry's standard dummy text.</a:t>
            </a:r>
          </a:p>
        </p:txBody>
      </p:sp>
      <p:sp>
        <p:nvSpPr>
          <p:cNvPr id="17" name="Text Placeholder 4">
            <a:extLst>
              <a:ext uri="{FF2B5EF4-FFF2-40B4-BE49-F238E27FC236}">
                <a16:creationId xmlns:a16="http://schemas.microsoft.com/office/drawing/2014/main" id="{0F461301-483F-49FD-B8A3-8A82DB0F5B40}"/>
              </a:ext>
            </a:extLst>
          </p:cNvPr>
          <p:cNvSpPr txBox="1">
            <a:spLocks/>
          </p:cNvSpPr>
          <p:nvPr/>
        </p:nvSpPr>
        <p:spPr>
          <a:xfrm>
            <a:off x="8203660" y="3613352"/>
            <a:ext cx="3083904" cy="6864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Your First Product Description In Here</a:t>
            </a:r>
          </a:p>
        </p:txBody>
      </p:sp>
      <p:sp>
        <p:nvSpPr>
          <p:cNvPr id="18" name="Rectangle 17">
            <a:extLst>
              <a:ext uri="{FF2B5EF4-FFF2-40B4-BE49-F238E27FC236}">
                <a16:creationId xmlns:a16="http://schemas.microsoft.com/office/drawing/2014/main" id="{F16A3FF6-CA4D-4087-AAAC-3EF0AE1F510D}"/>
              </a:ext>
            </a:extLst>
          </p:cNvPr>
          <p:cNvSpPr/>
          <p:nvPr/>
        </p:nvSpPr>
        <p:spPr>
          <a:xfrm>
            <a:off x="8203659" y="4337892"/>
            <a:ext cx="3083905" cy="961353"/>
          </a:xfrm>
          <a:prstGeom prst="rect">
            <a:avLst/>
          </a:prstGeom>
        </p:spPr>
        <p:txBody>
          <a:bodyPr wrap="square">
            <a:spAutoFit/>
          </a:bodyPr>
          <a:lstStyle/>
          <a:p>
            <a:pPr>
              <a:lnSpc>
                <a:spcPct val="120000"/>
              </a:lnSpc>
            </a:pPr>
            <a:r>
              <a:rPr lang="en-US" sz="1200" dirty="0">
                <a:solidFill>
                  <a:schemeClr val="tx1">
                    <a:lumMod val="50000"/>
                    <a:lumOff val="50000"/>
                  </a:schemeClr>
                </a:solidFill>
                <a:ea typeface="Open Sans Light" panose="020B0306030504020204" pitchFamily="34" charset="0"/>
                <a:cs typeface="Open Sans Light" panose="020B0306030504020204" pitchFamily="34" charset="0"/>
              </a:rPr>
              <a:t>Lorem Ipsum is simply dummy text of the printing and typesetting industry. Lorem Ipsum has been the </a:t>
            </a:r>
            <a:r>
              <a:rPr lang="en-US" sz="1200" b="1" dirty="0">
                <a:solidFill>
                  <a:schemeClr val="tx1">
                    <a:lumMod val="50000"/>
                    <a:lumOff val="50000"/>
                  </a:schemeClr>
                </a:solidFill>
                <a:ea typeface="Open Sans Light" panose="020B0306030504020204" pitchFamily="34" charset="0"/>
                <a:cs typeface="Open Sans Light" panose="020B0306030504020204" pitchFamily="34" charset="0"/>
              </a:rPr>
              <a:t>industry's standard dummy text.</a:t>
            </a:r>
          </a:p>
        </p:txBody>
      </p:sp>
      <p:sp>
        <p:nvSpPr>
          <p:cNvPr id="28" name="AutoShape 4">
            <a:extLst>
              <a:ext uri="{FF2B5EF4-FFF2-40B4-BE49-F238E27FC236}">
                <a16:creationId xmlns:a16="http://schemas.microsoft.com/office/drawing/2014/main" id="{C32368B5-01D5-4900-A2FB-6F628EC808AB}"/>
              </a:ext>
            </a:extLst>
          </p:cNvPr>
          <p:cNvSpPr>
            <a:spLocks/>
          </p:cNvSpPr>
          <p:nvPr/>
        </p:nvSpPr>
        <p:spPr bwMode="auto">
          <a:xfrm>
            <a:off x="8283457" y="2838093"/>
            <a:ext cx="493386" cy="4951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31" name="AutoShape 111">
            <a:extLst>
              <a:ext uri="{FF2B5EF4-FFF2-40B4-BE49-F238E27FC236}">
                <a16:creationId xmlns:a16="http://schemas.microsoft.com/office/drawing/2014/main" id="{1BCA2EA1-E2B9-42FD-A930-8923C7E0E3D1}"/>
              </a:ext>
            </a:extLst>
          </p:cNvPr>
          <p:cNvSpPr>
            <a:spLocks/>
          </p:cNvSpPr>
          <p:nvPr/>
        </p:nvSpPr>
        <p:spPr bwMode="auto">
          <a:xfrm>
            <a:off x="4457798" y="2854654"/>
            <a:ext cx="510819" cy="4785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32" name="Rounded Rectangle 31"/>
          <p:cNvSpPr/>
          <p:nvPr/>
        </p:nvSpPr>
        <p:spPr>
          <a:xfrm>
            <a:off x="4459275" y="5520918"/>
            <a:ext cx="1305043" cy="412162"/>
          </a:xfrm>
          <a:prstGeom prst="roundRect">
            <a:avLst>
              <a:gd name="adj" fmla="val 24891"/>
            </a:avLst>
          </a:prstGeom>
          <a:solidFill>
            <a:schemeClr val="accent2"/>
          </a:solidFill>
          <a:ln>
            <a:noFill/>
          </a:ln>
          <a:effectLst>
            <a:outerShdw blurRad="266700" dir="5400000" sx="121000" sy="121000" algn="ctr" rotWithShape="0">
              <a:srgbClr val="000000">
                <a:alpha val="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900" dirty="0"/>
              <a:t>READ MORE</a:t>
            </a:r>
          </a:p>
        </p:txBody>
      </p:sp>
      <p:sp>
        <p:nvSpPr>
          <p:cNvPr id="33" name="Rounded Rectangle 32"/>
          <p:cNvSpPr/>
          <p:nvPr/>
        </p:nvSpPr>
        <p:spPr>
          <a:xfrm>
            <a:off x="8283456" y="5520918"/>
            <a:ext cx="1305043" cy="412162"/>
          </a:xfrm>
          <a:prstGeom prst="roundRect">
            <a:avLst>
              <a:gd name="adj" fmla="val 24891"/>
            </a:avLst>
          </a:prstGeom>
          <a:solidFill>
            <a:schemeClr val="accent2"/>
          </a:solidFill>
          <a:ln>
            <a:noFill/>
          </a:ln>
          <a:effectLst>
            <a:outerShdw blurRad="266700" dir="5400000" sx="121000" sy="121000" algn="ctr" rotWithShape="0">
              <a:srgbClr val="000000">
                <a:alpha val="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900" dirty="0"/>
              <a:t>READ MORE</a:t>
            </a:r>
          </a:p>
        </p:txBody>
      </p:sp>
      <p:sp>
        <p:nvSpPr>
          <p:cNvPr id="34" name="Freeform: Shape 33">
            <a:extLst>
              <a:ext uri="{FF2B5EF4-FFF2-40B4-BE49-F238E27FC236}">
                <a16:creationId xmlns:a16="http://schemas.microsoft.com/office/drawing/2014/main" id="{0298133F-AC30-4D59-9672-9A496CB3F423}"/>
              </a:ext>
            </a:extLst>
          </p:cNvPr>
          <p:cNvSpPr/>
          <p:nvPr/>
        </p:nvSpPr>
        <p:spPr>
          <a:xfrm flipH="1">
            <a:off x="9844596"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418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0" y="4509850"/>
            <a:ext cx="12192000" cy="1494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 name="Group 2"/>
          <p:cNvGrpSpPr/>
          <p:nvPr/>
        </p:nvGrpSpPr>
        <p:grpSpPr>
          <a:xfrm>
            <a:off x="7778965" y="1191754"/>
            <a:ext cx="3149925" cy="6336000"/>
            <a:chOff x="7814749" y="1253879"/>
            <a:chExt cx="2227501" cy="4480560"/>
          </a:xfrm>
        </p:grpSpPr>
        <p:grpSp>
          <p:nvGrpSpPr>
            <p:cNvPr id="4" name="Group 3"/>
            <p:cNvGrpSpPr/>
            <p:nvPr/>
          </p:nvGrpSpPr>
          <p:grpSpPr>
            <a:xfrm>
              <a:off x="7814749" y="1871593"/>
              <a:ext cx="2227501" cy="1266848"/>
              <a:chOff x="7814749" y="1871593"/>
              <a:chExt cx="2227501" cy="1266848"/>
            </a:xfrm>
          </p:grpSpPr>
          <p:sp>
            <p:nvSpPr>
              <p:cNvPr id="37" name="Freeform 33"/>
              <p:cNvSpPr>
                <a:spLocks/>
              </p:cNvSpPr>
              <p:nvPr/>
            </p:nvSpPr>
            <p:spPr bwMode="auto">
              <a:xfrm>
                <a:off x="10028405" y="2824791"/>
                <a:ext cx="13845" cy="313650"/>
              </a:xfrm>
              <a:custGeom>
                <a:avLst/>
                <a:gdLst>
                  <a:gd name="T0" fmla="*/ 7 w 11"/>
                  <a:gd name="T1" fmla="*/ 8 h 249"/>
                  <a:gd name="T2" fmla="*/ 0 w 11"/>
                  <a:gd name="T3" fmla="*/ 0 h 249"/>
                  <a:gd name="T4" fmla="*/ 0 w 11"/>
                  <a:gd name="T5" fmla="*/ 249 h 249"/>
                  <a:gd name="T6" fmla="*/ 7 w 11"/>
                  <a:gd name="T7" fmla="*/ 241 h 249"/>
                  <a:gd name="T8" fmla="*/ 11 w 11"/>
                  <a:gd name="T9" fmla="*/ 213 h 249"/>
                  <a:gd name="T10" fmla="*/ 11 w 11"/>
                  <a:gd name="T11" fmla="*/ 35 h 249"/>
                  <a:gd name="T12" fmla="*/ 7 w 11"/>
                  <a:gd name="T13" fmla="*/ 8 h 249"/>
                </a:gdLst>
                <a:ahLst/>
                <a:cxnLst>
                  <a:cxn ang="0">
                    <a:pos x="T0" y="T1"/>
                  </a:cxn>
                  <a:cxn ang="0">
                    <a:pos x="T2" y="T3"/>
                  </a:cxn>
                  <a:cxn ang="0">
                    <a:pos x="T4" y="T5"/>
                  </a:cxn>
                  <a:cxn ang="0">
                    <a:pos x="T6" y="T7"/>
                  </a:cxn>
                  <a:cxn ang="0">
                    <a:pos x="T8" y="T9"/>
                  </a:cxn>
                  <a:cxn ang="0">
                    <a:pos x="T10" y="T11"/>
                  </a:cxn>
                  <a:cxn ang="0">
                    <a:pos x="T12" y="T13"/>
                  </a:cxn>
                </a:cxnLst>
                <a:rect l="0" t="0" r="r" b="b"/>
                <a:pathLst>
                  <a:path w="11" h="249">
                    <a:moveTo>
                      <a:pt x="7" y="8"/>
                    </a:moveTo>
                    <a:cubicBezTo>
                      <a:pt x="5" y="5"/>
                      <a:pt x="0" y="0"/>
                      <a:pt x="0" y="0"/>
                    </a:cubicBezTo>
                    <a:cubicBezTo>
                      <a:pt x="0" y="249"/>
                      <a:pt x="0" y="249"/>
                      <a:pt x="0" y="249"/>
                    </a:cubicBezTo>
                    <a:cubicBezTo>
                      <a:pt x="0" y="249"/>
                      <a:pt x="5" y="243"/>
                      <a:pt x="7" y="241"/>
                    </a:cubicBezTo>
                    <a:cubicBezTo>
                      <a:pt x="10" y="238"/>
                      <a:pt x="11" y="235"/>
                      <a:pt x="11" y="213"/>
                    </a:cubicBezTo>
                    <a:cubicBezTo>
                      <a:pt x="11" y="203"/>
                      <a:pt x="11" y="45"/>
                      <a:pt x="11" y="35"/>
                    </a:cubicBezTo>
                    <a:cubicBezTo>
                      <a:pt x="11" y="14"/>
                      <a:pt x="10" y="11"/>
                      <a:pt x="7" y="8"/>
                    </a:cubicBezTo>
                    <a:close/>
                  </a:path>
                </a:pathLst>
              </a:custGeom>
              <a:gradFill>
                <a:gsLst>
                  <a:gs pos="100000">
                    <a:srgbClr val="4C5668"/>
                  </a:gs>
                  <a:gs pos="16000">
                    <a:srgbClr val="BCC2CE"/>
                  </a:gs>
                  <a:gs pos="0">
                    <a:srgbClr val="363D4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p:nvSpPr>
            <p:spPr bwMode="auto">
              <a:xfrm>
                <a:off x="7814749" y="1871593"/>
                <a:ext cx="14910" cy="313650"/>
              </a:xfrm>
              <a:custGeom>
                <a:avLst/>
                <a:gdLst>
                  <a:gd name="T0" fmla="*/ 4 w 12"/>
                  <a:gd name="T1" fmla="*/ 241 h 249"/>
                  <a:gd name="T2" fmla="*/ 12 w 12"/>
                  <a:gd name="T3" fmla="*/ 249 h 249"/>
                  <a:gd name="T4" fmla="*/ 12 w 12"/>
                  <a:gd name="T5" fmla="*/ 0 h 249"/>
                  <a:gd name="T6" fmla="*/ 4 w 12"/>
                  <a:gd name="T7" fmla="*/ 8 h 249"/>
                  <a:gd name="T8" fmla="*/ 0 w 12"/>
                  <a:gd name="T9" fmla="*/ 36 h 249"/>
                  <a:gd name="T10" fmla="*/ 0 w 12"/>
                  <a:gd name="T11" fmla="*/ 214 h 249"/>
                  <a:gd name="T12" fmla="*/ 4 w 12"/>
                  <a:gd name="T13" fmla="*/ 241 h 249"/>
                </a:gdLst>
                <a:ahLst/>
                <a:cxnLst>
                  <a:cxn ang="0">
                    <a:pos x="T0" y="T1"/>
                  </a:cxn>
                  <a:cxn ang="0">
                    <a:pos x="T2" y="T3"/>
                  </a:cxn>
                  <a:cxn ang="0">
                    <a:pos x="T4" y="T5"/>
                  </a:cxn>
                  <a:cxn ang="0">
                    <a:pos x="T6" y="T7"/>
                  </a:cxn>
                  <a:cxn ang="0">
                    <a:pos x="T8" y="T9"/>
                  </a:cxn>
                  <a:cxn ang="0">
                    <a:pos x="T10" y="T11"/>
                  </a:cxn>
                  <a:cxn ang="0">
                    <a:pos x="T12" y="T13"/>
                  </a:cxn>
                </a:cxnLst>
                <a:rect l="0" t="0" r="r" b="b"/>
                <a:pathLst>
                  <a:path w="12" h="249">
                    <a:moveTo>
                      <a:pt x="4" y="241"/>
                    </a:moveTo>
                    <a:cubicBezTo>
                      <a:pt x="7" y="244"/>
                      <a:pt x="12" y="249"/>
                      <a:pt x="12" y="249"/>
                    </a:cubicBezTo>
                    <a:cubicBezTo>
                      <a:pt x="12" y="0"/>
                      <a:pt x="12" y="0"/>
                      <a:pt x="12" y="0"/>
                    </a:cubicBezTo>
                    <a:cubicBezTo>
                      <a:pt x="12" y="0"/>
                      <a:pt x="7" y="6"/>
                      <a:pt x="4" y="8"/>
                    </a:cubicBezTo>
                    <a:cubicBezTo>
                      <a:pt x="2" y="11"/>
                      <a:pt x="0" y="14"/>
                      <a:pt x="0" y="36"/>
                    </a:cubicBezTo>
                    <a:cubicBezTo>
                      <a:pt x="0" y="46"/>
                      <a:pt x="0" y="204"/>
                      <a:pt x="0" y="214"/>
                    </a:cubicBezTo>
                    <a:cubicBezTo>
                      <a:pt x="0" y="235"/>
                      <a:pt x="2" y="238"/>
                      <a:pt x="4" y="241"/>
                    </a:cubicBezTo>
                    <a:close/>
                  </a:path>
                </a:pathLst>
              </a:custGeom>
              <a:gradFill>
                <a:gsLst>
                  <a:gs pos="100000">
                    <a:srgbClr val="4C5668"/>
                  </a:gs>
                  <a:gs pos="16000">
                    <a:srgbClr val="BCC2CE"/>
                  </a:gs>
                  <a:gs pos="0">
                    <a:srgbClr val="363D4A"/>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p:cNvSpPr>
              <p:nvPr/>
            </p:nvSpPr>
            <p:spPr bwMode="auto">
              <a:xfrm>
                <a:off x="7814749" y="2331152"/>
                <a:ext cx="14910" cy="313650"/>
              </a:xfrm>
              <a:custGeom>
                <a:avLst/>
                <a:gdLst>
                  <a:gd name="T0" fmla="*/ 4 w 12"/>
                  <a:gd name="T1" fmla="*/ 241 h 249"/>
                  <a:gd name="T2" fmla="*/ 12 w 12"/>
                  <a:gd name="T3" fmla="*/ 249 h 249"/>
                  <a:gd name="T4" fmla="*/ 12 w 12"/>
                  <a:gd name="T5" fmla="*/ 0 h 249"/>
                  <a:gd name="T6" fmla="*/ 4 w 12"/>
                  <a:gd name="T7" fmla="*/ 8 h 249"/>
                  <a:gd name="T8" fmla="*/ 0 w 12"/>
                  <a:gd name="T9" fmla="*/ 36 h 249"/>
                  <a:gd name="T10" fmla="*/ 0 w 12"/>
                  <a:gd name="T11" fmla="*/ 214 h 249"/>
                  <a:gd name="T12" fmla="*/ 4 w 12"/>
                  <a:gd name="T13" fmla="*/ 241 h 249"/>
                </a:gdLst>
                <a:ahLst/>
                <a:cxnLst>
                  <a:cxn ang="0">
                    <a:pos x="T0" y="T1"/>
                  </a:cxn>
                  <a:cxn ang="0">
                    <a:pos x="T2" y="T3"/>
                  </a:cxn>
                  <a:cxn ang="0">
                    <a:pos x="T4" y="T5"/>
                  </a:cxn>
                  <a:cxn ang="0">
                    <a:pos x="T6" y="T7"/>
                  </a:cxn>
                  <a:cxn ang="0">
                    <a:pos x="T8" y="T9"/>
                  </a:cxn>
                  <a:cxn ang="0">
                    <a:pos x="T10" y="T11"/>
                  </a:cxn>
                  <a:cxn ang="0">
                    <a:pos x="T12" y="T13"/>
                  </a:cxn>
                </a:cxnLst>
                <a:rect l="0" t="0" r="r" b="b"/>
                <a:pathLst>
                  <a:path w="12" h="249">
                    <a:moveTo>
                      <a:pt x="4" y="241"/>
                    </a:moveTo>
                    <a:cubicBezTo>
                      <a:pt x="7" y="244"/>
                      <a:pt x="12" y="249"/>
                      <a:pt x="12" y="249"/>
                    </a:cubicBezTo>
                    <a:cubicBezTo>
                      <a:pt x="12" y="0"/>
                      <a:pt x="12" y="0"/>
                      <a:pt x="12" y="0"/>
                    </a:cubicBezTo>
                    <a:cubicBezTo>
                      <a:pt x="12" y="0"/>
                      <a:pt x="7" y="6"/>
                      <a:pt x="4" y="8"/>
                    </a:cubicBezTo>
                    <a:cubicBezTo>
                      <a:pt x="2" y="11"/>
                      <a:pt x="0" y="14"/>
                      <a:pt x="0" y="36"/>
                    </a:cubicBezTo>
                    <a:cubicBezTo>
                      <a:pt x="0" y="46"/>
                      <a:pt x="0" y="204"/>
                      <a:pt x="0" y="214"/>
                    </a:cubicBezTo>
                    <a:cubicBezTo>
                      <a:pt x="0" y="235"/>
                      <a:pt x="2" y="238"/>
                      <a:pt x="4" y="241"/>
                    </a:cubicBezTo>
                    <a:close/>
                  </a:path>
                </a:pathLst>
              </a:custGeom>
              <a:gradFill flip="none" rotWithShape="1">
                <a:gsLst>
                  <a:gs pos="100000">
                    <a:srgbClr val="4C5668"/>
                  </a:gs>
                  <a:gs pos="16000">
                    <a:srgbClr val="BCC2CE"/>
                  </a:gs>
                  <a:gs pos="0">
                    <a:srgbClr val="363D4A"/>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Freeform 5"/>
            <p:cNvSpPr>
              <a:spLocks/>
            </p:cNvSpPr>
            <p:nvPr/>
          </p:nvSpPr>
          <p:spPr bwMode="auto">
            <a:xfrm>
              <a:off x="7842440" y="1273582"/>
              <a:ext cx="2172120" cy="4440622"/>
            </a:xfrm>
            <a:custGeom>
              <a:avLst/>
              <a:gdLst>
                <a:gd name="T0" fmla="*/ 264 w 1724"/>
                <a:gd name="T1" fmla="*/ 3522 h 3527"/>
                <a:gd name="T2" fmla="*/ 0 w 1724"/>
                <a:gd name="T3" fmla="*/ 3275 h 3527"/>
                <a:gd name="T4" fmla="*/ 0 w 1724"/>
                <a:gd name="T5" fmla="*/ 256 h 3527"/>
                <a:gd name="T6" fmla="*/ 264 w 1724"/>
                <a:gd name="T7" fmla="*/ 4 h 3527"/>
                <a:gd name="T8" fmla="*/ 862 w 1724"/>
                <a:gd name="T9" fmla="*/ 0 h 3527"/>
                <a:gd name="T10" fmla="*/ 1461 w 1724"/>
                <a:gd name="T11" fmla="*/ 4 h 3527"/>
                <a:gd name="T12" fmla="*/ 1724 w 1724"/>
                <a:gd name="T13" fmla="*/ 256 h 3527"/>
                <a:gd name="T14" fmla="*/ 1724 w 1724"/>
                <a:gd name="T15" fmla="*/ 3275 h 3527"/>
                <a:gd name="T16" fmla="*/ 1461 w 1724"/>
                <a:gd name="T17" fmla="*/ 3522 h 3527"/>
                <a:gd name="T18" fmla="*/ 851 w 1724"/>
                <a:gd name="T19" fmla="*/ 3527 h 3527"/>
                <a:gd name="T20" fmla="*/ 264 w 1724"/>
                <a:gd name="T21" fmla="*/ 3522 h 3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4" h="3527">
                  <a:moveTo>
                    <a:pt x="264" y="3522"/>
                  </a:moveTo>
                  <a:cubicBezTo>
                    <a:pt x="119" y="3516"/>
                    <a:pt x="0" y="3420"/>
                    <a:pt x="0" y="3275"/>
                  </a:cubicBezTo>
                  <a:cubicBezTo>
                    <a:pt x="0" y="256"/>
                    <a:pt x="0" y="256"/>
                    <a:pt x="0" y="256"/>
                  </a:cubicBezTo>
                  <a:cubicBezTo>
                    <a:pt x="0" y="111"/>
                    <a:pt x="119" y="8"/>
                    <a:pt x="264" y="4"/>
                  </a:cubicBezTo>
                  <a:cubicBezTo>
                    <a:pt x="264" y="4"/>
                    <a:pt x="403" y="0"/>
                    <a:pt x="862" y="0"/>
                  </a:cubicBezTo>
                  <a:cubicBezTo>
                    <a:pt x="1322" y="0"/>
                    <a:pt x="1461" y="4"/>
                    <a:pt x="1461" y="4"/>
                  </a:cubicBezTo>
                  <a:cubicBezTo>
                    <a:pt x="1606" y="8"/>
                    <a:pt x="1724" y="111"/>
                    <a:pt x="1724" y="256"/>
                  </a:cubicBezTo>
                  <a:cubicBezTo>
                    <a:pt x="1724" y="3275"/>
                    <a:pt x="1724" y="3275"/>
                    <a:pt x="1724" y="3275"/>
                  </a:cubicBezTo>
                  <a:cubicBezTo>
                    <a:pt x="1724" y="3420"/>
                    <a:pt x="1606" y="3516"/>
                    <a:pt x="1461" y="3522"/>
                  </a:cubicBezTo>
                  <a:cubicBezTo>
                    <a:pt x="1461" y="3522"/>
                    <a:pt x="1344" y="3527"/>
                    <a:pt x="851" y="3527"/>
                  </a:cubicBezTo>
                  <a:cubicBezTo>
                    <a:pt x="359" y="3527"/>
                    <a:pt x="264" y="3522"/>
                    <a:pt x="264" y="3522"/>
                  </a:cubicBezTo>
                </a:path>
              </a:pathLst>
            </a:custGeom>
            <a:gradFill flip="none" rotWithShape="1">
              <a:gsLst>
                <a:gs pos="0">
                  <a:schemeClr val="bg1">
                    <a:lumMod val="95000"/>
                  </a:schemeClr>
                </a:gs>
                <a:gs pos="100000">
                  <a:srgbClr val="DDDEE3"/>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noEditPoints="1"/>
            </p:cNvSpPr>
            <p:nvPr/>
          </p:nvSpPr>
          <p:spPr bwMode="auto">
            <a:xfrm>
              <a:off x="7842440" y="1273582"/>
              <a:ext cx="2172120" cy="4440622"/>
            </a:xfrm>
            <a:custGeom>
              <a:avLst/>
              <a:gdLst>
                <a:gd name="T0" fmla="*/ 862 w 1724"/>
                <a:gd name="T1" fmla="*/ 16 h 3527"/>
                <a:gd name="T2" fmla="*/ 1460 w 1724"/>
                <a:gd name="T3" fmla="*/ 20 h 3527"/>
                <a:gd name="T4" fmla="*/ 1636 w 1724"/>
                <a:gd name="T5" fmla="*/ 89 h 3527"/>
                <a:gd name="T6" fmla="*/ 1708 w 1724"/>
                <a:gd name="T7" fmla="*/ 256 h 3527"/>
                <a:gd name="T8" fmla="*/ 1708 w 1724"/>
                <a:gd name="T9" fmla="*/ 3275 h 3527"/>
                <a:gd name="T10" fmla="*/ 1636 w 1724"/>
                <a:gd name="T11" fmla="*/ 3438 h 3527"/>
                <a:gd name="T12" fmla="*/ 1460 w 1724"/>
                <a:gd name="T13" fmla="*/ 3506 h 3527"/>
                <a:gd name="T14" fmla="*/ 851 w 1724"/>
                <a:gd name="T15" fmla="*/ 3511 h 3527"/>
                <a:gd name="T16" fmla="*/ 265 w 1724"/>
                <a:gd name="T17" fmla="*/ 3506 h 3527"/>
                <a:gd name="T18" fmla="*/ 88 w 1724"/>
                <a:gd name="T19" fmla="*/ 3439 h 3527"/>
                <a:gd name="T20" fmla="*/ 16 w 1724"/>
                <a:gd name="T21" fmla="*/ 3275 h 3527"/>
                <a:gd name="T22" fmla="*/ 16 w 1724"/>
                <a:gd name="T23" fmla="*/ 256 h 3527"/>
                <a:gd name="T24" fmla="*/ 89 w 1724"/>
                <a:gd name="T25" fmla="*/ 89 h 3527"/>
                <a:gd name="T26" fmla="*/ 265 w 1724"/>
                <a:gd name="T27" fmla="*/ 20 h 3527"/>
                <a:gd name="T28" fmla="*/ 862 w 1724"/>
                <a:gd name="T29" fmla="*/ 16 h 3527"/>
                <a:gd name="T30" fmla="*/ 862 w 1724"/>
                <a:gd name="T31" fmla="*/ 0 h 3527"/>
                <a:gd name="T32" fmla="*/ 264 w 1724"/>
                <a:gd name="T33" fmla="*/ 4 h 3527"/>
                <a:gd name="T34" fmla="*/ 0 w 1724"/>
                <a:gd name="T35" fmla="*/ 256 h 3527"/>
                <a:gd name="T36" fmla="*/ 0 w 1724"/>
                <a:gd name="T37" fmla="*/ 3275 h 3527"/>
                <a:gd name="T38" fmla="*/ 264 w 1724"/>
                <a:gd name="T39" fmla="*/ 3522 h 3527"/>
                <a:gd name="T40" fmla="*/ 851 w 1724"/>
                <a:gd name="T41" fmla="*/ 3527 h 3527"/>
                <a:gd name="T42" fmla="*/ 1461 w 1724"/>
                <a:gd name="T43" fmla="*/ 3522 h 3527"/>
                <a:gd name="T44" fmla="*/ 1724 w 1724"/>
                <a:gd name="T45" fmla="*/ 3275 h 3527"/>
                <a:gd name="T46" fmla="*/ 1724 w 1724"/>
                <a:gd name="T47" fmla="*/ 256 h 3527"/>
                <a:gd name="T48" fmla="*/ 1461 w 1724"/>
                <a:gd name="T49" fmla="*/ 4 h 3527"/>
                <a:gd name="T50" fmla="*/ 862 w 1724"/>
                <a:gd name="T51" fmla="*/ 0 h 3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24" h="3527">
                  <a:moveTo>
                    <a:pt x="862" y="16"/>
                  </a:moveTo>
                  <a:cubicBezTo>
                    <a:pt x="1316" y="16"/>
                    <a:pt x="1459" y="20"/>
                    <a:pt x="1460" y="20"/>
                  </a:cubicBezTo>
                  <a:cubicBezTo>
                    <a:pt x="1528" y="22"/>
                    <a:pt x="1590" y="47"/>
                    <a:pt x="1636" y="89"/>
                  </a:cubicBezTo>
                  <a:cubicBezTo>
                    <a:pt x="1683" y="132"/>
                    <a:pt x="1708" y="192"/>
                    <a:pt x="1708" y="256"/>
                  </a:cubicBezTo>
                  <a:cubicBezTo>
                    <a:pt x="1708" y="3275"/>
                    <a:pt x="1708" y="3275"/>
                    <a:pt x="1708" y="3275"/>
                  </a:cubicBezTo>
                  <a:cubicBezTo>
                    <a:pt x="1708" y="3340"/>
                    <a:pt x="1683" y="3396"/>
                    <a:pt x="1636" y="3438"/>
                  </a:cubicBezTo>
                  <a:cubicBezTo>
                    <a:pt x="1591" y="3479"/>
                    <a:pt x="1528" y="3503"/>
                    <a:pt x="1460" y="3506"/>
                  </a:cubicBezTo>
                  <a:cubicBezTo>
                    <a:pt x="1459" y="3506"/>
                    <a:pt x="1337" y="3511"/>
                    <a:pt x="851" y="3511"/>
                  </a:cubicBezTo>
                  <a:cubicBezTo>
                    <a:pt x="366" y="3511"/>
                    <a:pt x="266" y="3506"/>
                    <a:pt x="265" y="3506"/>
                  </a:cubicBezTo>
                  <a:cubicBezTo>
                    <a:pt x="196" y="3503"/>
                    <a:pt x="134" y="3479"/>
                    <a:pt x="88" y="3439"/>
                  </a:cubicBezTo>
                  <a:cubicBezTo>
                    <a:pt x="41" y="3396"/>
                    <a:pt x="16" y="3340"/>
                    <a:pt x="16" y="3275"/>
                  </a:cubicBezTo>
                  <a:cubicBezTo>
                    <a:pt x="16" y="256"/>
                    <a:pt x="16" y="256"/>
                    <a:pt x="16" y="256"/>
                  </a:cubicBezTo>
                  <a:cubicBezTo>
                    <a:pt x="16" y="192"/>
                    <a:pt x="42" y="132"/>
                    <a:pt x="89" y="89"/>
                  </a:cubicBezTo>
                  <a:cubicBezTo>
                    <a:pt x="134" y="47"/>
                    <a:pt x="197" y="22"/>
                    <a:pt x="265" y="20"/>
                  </a:cubicBezTo>
                  <a:cubicBezTo>
                    <a:pt x="266" y="20"/>
                    <a:pt x="409" y="16"/>
                    <a:pt x="862" y="16"/>
                  </a:cubicBezTo>
                  <a:moveTo>
                    <a:pt x="862" y="0"/>
                  </a:moveTo>
                  <a:cubicBezTo>
                    <a:pt x="403" y="0"/>
                    <a:pt x="264" y="4"/>
                    <a:pt x="264" y="4"/>
                  </a:cubicBezTo>
                  <a:cubicBezTo>
                    <a:pt x="119" y="8"/>
                    <a:pt x="0" y="111"/>
                    <a:pt x="0" y="256"/>
                  </a:cubicBezTo>
                  <a:cubicBezTo>
                    <a:pt x="0" y="3275"/>
                    <a:pt x="0" y="3275"/>
                    <a:pt x="0" y="3275"/>
                  </a:cubicBezTo>
                  <a:cubicBezTo>
                    <a:pt x="0" y="3420"/>
                    <a:pt x="119" y="3516"/>
                    <a:pt x="264" y="3522"/>
                  </a:cubicBezTo>
                  <a:cubicBezTo>
                    <a:pt x="264" y="3522"/>
                    <a:pt x="359" y="3527"/>
                    <a:pt x="851" y="3527"/>
                  </a:cubicBezTo>
                  <a:cubicBezTo>
                    <a:pt x="1344" y="3527"/>
                    <a:pt x="1461" y="3522"/>
                    <a:pt x="1461" y="3522"/>
                  </a:cubicBezTo>
                  <a:cubicBezTo>
                    <a:pt x="1606" y="3516"/>
                    <a:pt x="1724" y="3420"/>
                    <a:pt x="1724" y="3275"/>
                  </a:cubicBezTo>
                  <a:cubicBezTo>
                    <a:pt x="1724" y="256"/>
                    <a:pt x="1724" y="256"/>
                    <a:pt x="1724" y="256"/>
                  </a:cubicBezTo>
                  <a:cubicBezTo>
                    <a:pt x="1724" y="111"/>
                    <a:pt x="1606" y="8"/>
                    <a:pt x="1461" y="4"/>
                  </a:cubicBezTo>
                  <a:cubicBezTo>
                    <a:pt x="1461" y="4"/>
                    <a:pt x="1322" y="0"/>
                    <a:pt x="862" y="0"/>
                  </a:cubicBezTo>
                  <a:close/>
                </a:path>
              </a:pathLst>
            </a:custGeom>
            <a:gradFill>
              <a:gsLst>
                <a:gs pos="100000">
                  <a:srgbClr val="66748C"/>
                </a:gs>
                <a:gs pos="75000">
                  <a:srgbClr val="D1D3D9"/>
                </a:gs>
                <a:gs pos="44000">
                  <a:srgbClr val="4C5668"/>
                </a:gs>
                <a:gs pos="16000">
                  <a:srgbClr val="BCC2CE"/>
                </a:gs>
                <a:gs pos="0">
                  <a:srgbClr val="363D4A"/>
                </a:gs>
              </a:gsLst>
              <a:lin ang="27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noEditPoints="1"/>
            </p:cNvSpPr>
            <p:nvPr/>
          </p:nvSpPr>
          <p:spPr bwMode="auto">
            <a:xfrm>
              <a:off x="7822204" y="1253879"/>
              <a:ext cx="2212058" cy="4480560"/>
            </a:xfrm>
            <a:custGeom>
              <a:avLst/>
              <a:gdLst>
                <a:gd name="T0" fmla="*/ 878 w 1756"/>
                <a:gd name="T1" fmla="*/ 16 h 3559"/>
                <a:gd name="T2" fmla="*/ 1477 w 1756"/>
                <a:gd name="T3" fmla="*/ 20 h 3559"/>
                <a:gd name="T4" fmla="*/ 1740 w 1756"/>
                <a:gd name="T5" fmla="*/ 272 h 3559"/>
                <a:gd name="T6" fmla="*/ 1740 w 1756"/>
                <a:gd name="T7" fmla="*/ 3291 h 3559"/>
                <a:gd name="T8" fmla="*/ 1477 w 1756"/>
                <a:gd name="T9" fmla="*/ 3538 h 3559"/>
                <a:gd name="T10" fmla="*/ 867 w 1756"/>
                <a:gd name="T11" fmla="*/ 3543 h 3559"/>
                <a:gd name="T12" fmla="*/ 280 w 1756"/>
                <a:gd name="T13" fmla="*/ 3538 h 3559"/>
                <a:gd name="T14" fmla="*/ 16 w 1756"/>
                <a:gd name="T15" fmla="*/ 3291 h 3559"/>
                <a:gd name="T16" fmla="*/ 16 w 1756"/>
                <a:gd name="T17" fmla="*/ 272 h 3559"/>
                <a:gd name="T18" fmla="*/ 280 w 1756"/>
                <a:gd name="T19" fmla="*/ 20 h 3559"/>
                <a:gd name="T20" fmla="*/ 878 w 1756"/>
                <a:gd name="T21" fmla="*/ 16 h 3559"/>
                <a:gd name="T22" fmla="*/ 878 w 1756"/>
                <a:gd name="T23" fmla="*/ 0 h 3559"/>
                <a:gd name="T24" fmla="*/ 280 w 1756"/>
                <a:gd name="T25" fmla="*/ 4 h 3559"/>
                <a:gd name="T26" fmla="*/ 83 w 1756"/>
                <a:gd name="T27" fmla="*/ 81 h 3559"/>
                <a:gd name="T28" fmla="*/ 0 w 1756"/>
                <a:gd name="T29" fmla="*/ 272 h 3559"/>
                <a:gd name="T30" fmla="*/ 0 w 1756"/>
                <a:gd name="T31" fmla="*/ 3291 h 3559"/>
                <a:gd name="T32" fmla="*/ 83 w 1756"/>
                <a:gd name="T33" fmla="*/ 3478 h 3559"/>
                <a:gd name="T34" fmla="*/ 279 w 1756"/>
                <a:gd name="T35" fmla="*/ 3554 h 3559"/>
                <a:gd name="T36" fmla="*/ 867 w 1756"/>
                <a:gd name="T37" fmla="*/ 3559 h 3559"/>
                <a:gd name="T38" fmla="*/ 1477 w 1756"/>
                <a:gd name="T39" fmla="*/ 3554 h 3559"/>
                <a:gd name="T40" fmla="*/ 1674 w 1756"/>
                <a:gd name="T41" fmla="*/ 3478 h 3559"/>
                <a:gd name="T42" fmla="*/ 1756 w 1756"/>
                <a:gd name="T43" fmla="*/ 3291 h 3559"/>
                <a:gd name="T44" fmla="*/ 1756 w 1756"/>
                <a:gd name="T45" fmla="*/ 272 h 3559"/>
                <a:gd name="T46" fmla="*/ 1674 w 1756"/>
                <a:gd name="T47" fmla="*/ 81 h 3559"/>
                <a:gd name="T48" fmla="*/ 1477 w 1756"/>
                <a:gd name="T49" fmla="*/ 4 h 3559"/>
                <a:gd name="T50" fmla="*/ 878 w 1756"/>
                <a:gd name="T51" fmla="*/ 0 h 3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6" h="3559">
                  <a:moveTo>
                    <a:pt x="878" y="16"/>
                  </a:moveTo>
                  <a:cubicBezTo>
                    <a:pt x="1338" y="16"/>
                    <a:pt x="1477" y="20"/>
                    <a:pt x="1477" y="20"/>
                  </a:cubicBezTo>
                  <a:cubicBezTo>
                    <a:pt x="1622" y="24"/>
                    <a:pt x="1740" y="127"/>
                    <a:pt x="1740" y="272"/>
                  </a:cubicBezTo>
                  <a:cubicBezTo>
                    <a:pt x="1740" y="3291"/>
                    <a:pt x="1740" y="3291"/>
                    <a:pt x="1740" y="3291"/>
                  </a:cubicBezTo>
                  <a:cubicBezTo>
                    <a:pt x="1740" y="3436"/>
                    <a:pt x="1622" y="3532"/>
                    <a:pt x="1477" y="3538"/>
                  </a:cubicBezTo>
                  <a:cubicBezTo>
                    <a:pt x="1477" y="3538"/>
                    <a:pt x="1360" y="3543"/>
                    <a:pt x="867" y="3543"/>
                  </a:cubicBezTo>
                  <a:cubicBezTo>
                    <a:pt x="375" y="3543"/>
                    <a:pt x="280" y="3538"/>
                    <a:pt x="280" y="3538"/>
                  </a:cubicBezTo>
                  <a:cubicBezTo>
                    <a:pt x="135" y="3532"/>
                    <a:pt x="16" y="3436"/>
                    <a:pt x="16" y="3291"/>
                  </a:cubicBezTo>
                  <a:cubicBezTo>
                    <a:pt x="16" y="272"/>
                    <a:pt x="16" y="272"/>
                    <a:pt x="16" y="272"/>
                  </a:cubicBezTo>
                  <a:cubicBezTo>
                    <a:pt x="16" y="127"/>
                    <a:pt x="135" y="24"/>
                    <a:pt x="280" y="20"/>
                  </a:cubicBezTo>
                  <a:cubicBezTo>
                    <a:pt x="280" y="20"/>
                    <a:pt x="419" y="16"/>
                    <a:pt x="878" y="16"/>
                  </a:cubicBezTo>
                  <a:moveTo>
                    <a:pt x="878" y="0"/>
                  </a:moveTo>
                  <a:cubicBezTo>
                    <a:pt x="424" y="0"/>
                    <a:pt x="281" y="4"/>
                    <a:pt x="280" y="4"/>
                  </a:cubicBezTo>
                  <a:cubicBezTo>
                    <a:pt x="204" y="6"/>
                    <a:pt x="134" y="34"/>
                    <a:pt x="83" y="81"/>
                  </a:cubicBezTo>
                  <a:cubicBezTo>
                    <a:pt x="30" y="131"/>
                    <a:pt x="0" y="198"/>
                    <a:pt x="0" y="272"/>
                  </a:cubicBezTo>
                  <a:cubicBezTo>
                    <a:pt x="0" y="3291"/>
                    <a:pt x="0" y="3291"/>
                    <a:pt x="0" y="3291"/>
                  </a:cubicBezTo>
                  <a:cubicBezTo>
                    <a:pt x="0" y="3365"/>
                    <a:pt x="29" y="3430"/>
                    <a:pt x="83" y="3478"/>
                  </a:cubicBezTo>
                  <a:cubicBezTo>
                    <a:pt x="134" y="3524"/>
                    <a:pt x="203" y="3551"/>
                    <a:pt x="279" y="3554"/>
                  </a:cubicBezTo>
                  <a:cubicBezTo>
                    <a:pt x="280" y="3554"/>
                    <a:pt x="380" y="3559"/>
                    <a:pt x="867" y="3559"/>
                  </a:cubicBezTo>
                  <a:cubicBezTo>
                    <a:pt x="1355" y="3559"/>
                    <a:pt x="1476" y="3554"/>
                    <a:pt x="1477" y="3554"/>
                  </a:cubicBezTo>
                  <a:cubicBezTo>
                    <a:pt x="1553" y="3551"/>
                    <a:pt x="1623" y="3524"/>
                    <a:pt x="1674" y="3478"/>
                  </a:cubicBezTo>
                  <a:cubicBezTo>
                    <a:pt x="1728" y="3430"/>
                    <a:pt x="1756" y="3365"/>
                    <a:pt x="1756" y="3291"/>
                  </a:cubicBezTo>
                  <a:cubicBezTo>
                    <a:pt x="1756" y="272"/>
                    <a:pt x="1756" y="272"/>
                    <a:pt x="1756" y="272"/>
                  </a:cubicBezTo>
                  <a:cubicBezTo>
                    <a:pt x="1756" y="198"/>
                    <a:pt x="1727" y="131"/>
                    <a:pt x="1674" y="81"/>
                  </a:cubicBezTo>
                  <a:cubicBezTo>
                    <a:pt x="1622" y="34"/>
                    <a:pt x="1552" y="6"/>
                    <a:pt x="1477" y="4"/>
                  </a:cubicBezTo>
                  <a:cubicBezTo>
                    <a:pt x="1476" y="4"/>
                    <a:pt x="1333" y="0"/>
                    <a:pt x="878" y="0"/>
                  </a:cubicBezTo>
                  <a:close/>
                </a:path>
              </a:pathLst>
            </a:custGeom>
            <a:gradFill flip="none" rotWithShape="1">
              <a:gsLst>
                <a:gs pos="65000">
                  <a:srgbClr val="66748C"/>
                </a:gs>
                <a:gs pos="100000">
                  <a:srgbClr val="D1D3D9"/>
                </a:gs>
                <a:gs pos="44000">
                  <a:srgbClr val="4C5668"/>
                </a:gs>
                <a:gs pos="16000">
                  <a:srgbClr val="BCC2CE"/>
                </a:gs>
                <a:gs pos="0">
                  <a:srgbClr val="363D4A"/>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EditPoints="1"/>
            </p:cNvSpPr>
            <p:nvPr/>
          </p:nvSpPr>
          <p:spPr bwMode="auto">
            <a:xfrm>
              <a:off x="7837115" y="1268789"/>
              <a:ext cx="2182237" cy="4450739"/>
            </a:xfrm>
            <a:custGeom>
              <a:avLst/>
              <a:gdLst>
                <a:gd name="T0" fmla="*/ 855 w 1732"/>
                <a:gd name="T1" fmla="*/ 3535 h 3535"/>
                <a:gd name="T2" fmla="*/ 268 w 1732"/>
                <a:gd name="T3" fmla="*/ 3530 h 3535"/>
                <a:gd name="T4" fmla="*/ 79 w 1732"/>
                <a:gd name="T5" fmla="*/ 3458 h 3535"/>
                <a:gd name="T6" fmla="*/ 0 w 1732"/>
                <a:gd name="T7" fmla="*/ 3279 h 3535"/>
                <a:gd name="T8" fmla="*/ 0 w 1732"/>
                <a:gd name="T9" fmla="*/ 260 h 3535"/>
                <a:gd name="T10" fmla="*/ 268 w 1732"/>
                <a:gd name="T11" fmla="*/ 4 h 3535"/>
                <a:gd name="T12" fmla="*/ 866 w 1732"/>
                <a:gd name="T13" fmla="*/ 0 h 3535"/>
                <a:gd name="T14" fmla="*/ 1465 w 1732"/>
                <a:gd name="T15" fmla="*/ 4 h 3535"/>
                <a:gd name="T16" fmla="*/ 1732 w 1732"/>
                <a:gd name="T17" fmla="*/ 260 h 3535"/>
                <a:gd name="T18" fmla="*/ 1732 w 1732"/>
                <a:gd name="T19" fmla="*/ 3279 h 3535"/>
                <a:gd name="T20" fmla="*/ 1654 w 1732"/>
                <a:gd name="T21" fmla="*/ 3457 h 3535"/>
                <a:gd name="T22" fmla="*/ 1465 w 1732"/>
                <a:gd name="T23" fmla="*/ 3530 h 3535"/>
                <a:gd name="T24" fmla="*/ 855 w 1732"/>
                <a:gd name="T25" fmla="*/ 3535 h 3535"/>
                <a:gd name="T26" fmla="*/ 866 w 1732"/>
                <a:gd name="T27" fmla="*/ 8 h 3535"/>
                <a:gd name="T28" fmla="*/ 268 w 1732"/>
                <a:gd name="T29" fmla="*/ 12 h 3535"/>
                <a:gd name="T30" fmla="*/ 8 w 1732"/>
                <a:gd name="T31" fmla="*/ 260 h 3535"/>
                <a:gd name="T32" fmla="*/ 8 w 1732"/>
                <a:gd name="T33" fmla="*/ 3279 h 3535"/>
                <a:gd name="T34" fmla="*/ 268 w 1732"/>
                <a:gd name="T35" fmla="*/ 3522 h 3535"/>
                <a:gd name="T36" fmla="*/ 855 w 1732"/>
                <a:gd name="T37" fmla="*/ 3527 h 3535"/>
                <a:gd name="T38" fmla="*/ 1464 w 1732"/>
                <a:gd name="T39" fmla="*/ 3522 h 3535"/>
                <a:gd name="T40" fmla="*/ 1724 w 1732"/>
                <a:gd name="T41" fmla="*/ 3279 h 3535"/>
                <a:gd name="T42" fmla="*/ 1724 w 1732"/>
                <a:gd name="T43" fmla="*/ 260 h 3535"/>
                <a:gd name="T44" fmla="*/ 1464 w 1732"/>
                <a:gd name="T45" fmla="*/ 12 h 3535"/>
                <a:gd name="T46" fmla="*/ 866 w 1732"/>
                <a:gd name="T47" fmla="*/ 8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32" h="3535">
                  <a:moveTo>
                    <a:pt x="855" y="3535"/>
                  </a:moveTo>
                  <a:cubicBezTo>
                    <a:pt x="369" y="3535"/>
                    <a:pt x="269" y="3530"/>
                    <a:pt x="268" y="3530"/>
                  </a:cubicBezTo>
                  <a:cubicBezTo>
                    <a:pt x="195" y="3527"/>
                    <a:pt x="128" y="3501"/>
                    <a:pt x="79" y="3458"/>
                  </a:cubicBezTo>
                  <a:cubicBezTo>
                    <a:pt x="27" y="3411"/>
                    <a:pt x="0" y="3349"/>
                    <a:pt x="0" y="3279"/>
                  </a:cubicBezTo>
                  <a:cubicBezTo>
                    <a:pt x="0" y="260"/>
                    <a:pt x="0" y="260"/>
                    <a:pt x="0" y="260"/>
                  </a:cubicBezTo>
                  <a:cubicBezTo>
                    <a:pt x="0" y="119"/>
                    <a:pt x="115" y="9"/>
                    <a:pt x="268" y="4"/>
                  </a:cubicBezTo>
                  <a:cubicBezTo>
                    <a:pt x="269" y="4"/>
                    <a:pt x="412" y="0"/>
                    <a:pt x="866" y="0"/>
                  </a:cubicBezTo>
                  <a:cubicBezTo>
                    <a:pt x="1321" y="0"/>
                    <a:pt x="1463" y="4"/>
                    <a:pt x="1465" y="4"/>
                  </a:cubicBezTo>
                  <a:cubicBezTo>
                    <a:pt x="1617" y="9"/>
                    <a:pt x="1732" y="119"/>
                    <a:pt x="1732" y="260"/>
                  </a:cubicBezTo>
                  <a:cubicBezTo>
                    <a:pt x="1732" y="3279"/>
                    <a:pt x="1732" y="3279"/>
                    <a:pt x="1732" y="3279"/>
                  </a:cubicBezTo>
                  <a:cubicBezTo>
                    <a:pt x="1732" y="3349"/>
                    <a:pt x="1705" y="3411"/>
                    <a:pt x="1654" y="3457"/>
                  </a:cubicBezTo>
                  <a:cubicBezTo>
                    <a:pt x="1605" y="3501"/>
                    <a:pt x="1538" y="3527"/>
                    <a:pt x="1465" y="3530"/>
                  </a:cubicBezTo>
                  <a:cubicBezTo>
                    <a:pt x="1464" y="3530"/>
                    <a:pt x="1342" y="3535"/>
                    <a:pt x="855" y="3535"/>
                  </a:cubicBezTo>
                  <a:close/>
                  <a:moveTo>
                    <a:pt x="866" y="8"/>
                  </a:moveTo>
                  <a:cubicBezTo>
                    <a:pt x="412" y="8"/>
                    <a:pt x="270" y="12"/>
                    <a:pt x="268" y="12"/>
                  </a:cubicBezTo>
                  <a:cubicBezTo>
                    <a:pt x="120" y="17"/>
                    <a:pt x="8" y="123"/>
                    <a:pt x="8" y="260"/>
                  </a:cubicBezTo>
                  <a:cubicBezTo>
                    <a:pt x="8" y="3279"/>
                    <a:pt x="8" y="3279"/>
                    <a:pt x="8" y="3279"/>
                  </a:cubicBezTo>
                  <a:cubicBezTo>
                    <a:pt x="8" y="3413"/>
                    <a:pt x="117" y="3516"/>
                    <a:pt x="268" y="3522"/>
                  </a:cubicBezTo>
                  <a:cubicBezTo>
                    <a:pt x="269" y="3522"/>
                    <a:pt x="369" y="3527"/>
                    <a:pt x="855" y="3527"/>
                  </a:cubicBezTo>
                  <a:cubicBezTo>
                    <a:pt x="1342" y="3527"/>
                    <a:pt x="1463" y="3522"/>
                    <a:pt x="1464" y="3522"/>
                  </a:cubicBezTo>
                  <a:cubicBezTo>
                    <a:pt x="1615" y="3515"/>
                    <a:pt x="1724" y="3413"/>
                    <a:pt x="1724" y="3279"/>
                  </a:cubicBezTo>
                  <a:cubicBezTo>
                    <a:pt x="1724" y="260"/>
                    <a:pt x="1724" y="260"/>
                    <a:pt x="1724" y="260"/>
                  </a:cubicBezTo>
                  <a:cubicBezTo>
                    <a:pt x="1724" y="123"/>
                    <a:pt x="1613" y="17"/>
                    <a:pt x="1464" y="12"/>
                  </a:cubicBezTo>
                  <a:cubicBezTo>
                    <a:pt x="1463" y="12"/>
                    <a:pt x="1320" y="8"/>
                    <a:pt x="866" y="8"/>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7924844" y="1705450"/>
              <a:ext cx="2007313" cy="3567538"/>
            </a:xfrm>
            <a:custGeom>
              <a:avLst/>
              <a:gdLst>
                <a:gd name="T0" fmla="*/ 1609 w 1615"/>
                <a:gd name="T1" fmla="*/ 0 h 2863"/>
                <a:gd name="T2" fmla="*/ 6 w 1615"/>
                <a:gd name="T3" fmla="*/ 0 h 2863"/>
                <a:gd name="T4" fmla="*/ 0 w 1615"/>
                <a:gd name="T5" fmla="*/ 6 h 2863"/>
                <a:gd name="T6" fmla="*/ 0 w 1615"/>
                <a:gd name="T7" fmla="*/ 2857 h 2863"/>
                <a:gd name="T8" fmla="*/ 6 w 1615"/>
                <a:gd name="T9" fmla="*/ 2863 h 2863"/>
                <a:gd name="T10" fmla="*/ 1609 w 1615"/>
                <a:gd name="T11" fmla="*/ 2863 h 2863"/>
                <a:gd name="T12" fmla="*/ 1615 w 1615"/>
                <a:gd name="T13" fmla="*/ 2857 h 2863"/>
                <a:gd name="T14" fmla="*/ 1615 w 1615"/>
                <a:gd name="T15" fmla="*/ 6 h 2863"/>
                <a:gd name="T16" fmla="*/ 1609 w 1615"/>
                <a:gd name="T17" fmla="*/ 0 h 2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5" h="2863">
                  <a:moveTo>
                    <a:pt x="1609" y="0"/>
                  </a:moveTo>
                  <a:cubicBezTo>
                    <a:pt x="6" y="0"/>
                    <a:pt x="6" y="0"/>
                    <a:pt x="6" y="0"/>
                  </a:cubicBezTo>
                  <a:cubicBezTo>
                    <a:pt x="2" y="0"/>
                    <a:pt x="0" y="3"/>
                    <a:pt x="0" y="6"/>
                  </a:cubicBezTo>
                  <a:cubicBezTo>
                    <a:pt x="0" y="2857"/>
                    <a:pt x="0" y="2857"/>
                    <a:pt x="0" y="2857"/>
                  </a:cubicBezTo>
                  <a:cubicBezTo>
                    <a:pt x="0" y="2860"/>
                    <a:pt x="2" y="2863"/>
                    <a:pt x="6" y="2863"/>
                  </a:cubicBezTo>
                  <a:cubicBezTo>
                    <a:pt x="1609" y="2863"/>
                    <a:pt x="1609" y="2863"/>
                    <a:pt x="1609" y="2863"/>
                  </a:cubicBezTo>
                  <a:cubicBezTo>
                    <a:pt x="1612" y="2863"/>
                    <a:pt x="1615" y="2860"/>
                    <a:pt x="1615" y="2857"/>
                  </a:cubicBezTo>
                  <a:cubicBezTo>
                    <a:pt x="1615" y="6"/>
                    <a:pt x="1615" y="6"/>
                    <a:pt x="1615" y="6"/>
                  </a:cubicBezTo>
                  <a:cubicBezTo>
                    <a:pt x="1615" y="3"/>
                    <a:pt x="1612" y="0"/>
                    <a:pt x="1609" y="0"/>
                  </a:cubicBezTo>
                  <a:close/>
                </a:path>
              </a:pathLst>
            </a:custGeom>
            <a:solidFill>
              <a:srgbClr val="0F1F38"/>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8669965" y="5384578"/>
              <a:ext cx="521863" cy="222590"/>
              <a:chOff x="8669965" y="5384578"/>
              <a:chExt cx="521863" cy="222590"/>
            </a:xfrm>
          </p:grpSpPr>
          <p:sp>
            <p:nvSpPr>
              <p:cNvPr id="34" name="Freeform 12"/>
              <p:cNvSpPr>
                <a:spLocks/>
              </p:cNvSpPr>
              <p:nvPr/>
            </p:nvSpPr>
            <p:spPr bwMode="auto">
              <a:xfrm>
                <a:off x="8669965" y="5384578"/>
                <a:ext cx="521863" cy="222590"/>
              </a:xfrm>
              <a:custGeom>
                <a:avLst/>
                <a:gdLst>
                  <a:gd name="T0" fmla="*/ 318 w 414"/>
                  <a:gd name="T1" fmla="*/ 0 h 177"/>
                  <a:gd name="T2" fmla="*/ 96 w 414"/>
                  <a:gd name="T3" fmla="*/ 0 h 177"/>
                  <a:gd name="T4" fmla="*/ 0 w 414"/>
                  <a:gd name="T5" fmla="*/ 88 h 177"/>
                  <a:gd name="T6" fmla="*/ 96 w 414"/>
                  <a:gd name="T7" fmla="*/ 177 h 177"/>
                  <a:gd name="T8" fmla="*/ 318 w 414"/>
                  <a:gd name="T9" fmla="*/ 177 h 177"/>
                  <a:gd name="T10" fmla="*/ 414 w 414"/>
                  <a:gd name="T11" fmla="*/ 88 h 177"/>
                  <a:gd name="T12" fmla="*/ 318 w 414"/>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414" h="177">
                    <a:moveTo>
                      <a:pt x="318" y="0"/>
                    </a:moveTo>
                    <a:cubicBezTo>
                      <a:pt x="96" y="0"/>
                      <a:pt x="96" y="0"/>
                      <a:pt x="96" y="0"/>
                    </a:cubicBezTo>
                    <a:cubicBezTo>
                      <a:pt x="43" y="0"/>
                      <a:pt x="0" y="40"/>
                      <a:pt x="0" y="88"/>
                    </a:cubicBezTo>
                    <a:cubicBezTo>
                      <a:pt x="0" y="137"/>
                      <a:pt x="43" y="177"/>
                      <a:pt x="96" y="177"/>
                    </a:cubicBezTo>
                    <a:cubicBezTo>
                      <a:pt x="318" y="177"/>
                      <a:pt x="318" y="177"/>
                      <a:pt x="318" y="177"/>
                    </a:cubicBezTo>
                    <a:cubicBezTo>
                      <a:pt x="371" y="177"/>
                      <a:pt x="414" y="137"/>
                      <a:pt x="414" y="88"/>
                    </a:cubicBezTo>
                    <a:cubicBezTo>
                      <a:pt x="414" y="40"/>
                      <a:pt x="371" y="0"/>
                      <a:pt x="318" y="0"/>
                    </a:cubicBezTo>
                    <a:close/>
                  </a:path>
                </a:pathLst>
              </a:custGeom>
              <a:gradFill>
                <a:gsLst>
                  <a:gs pos="0">
                    <a:schemeClr val="bg1">
                      <a:lumMod val="95000"/>
                    </a:schemeClr>
                  </a:gs>
                  <a:gs pos="100000">
                    <a:srgbClr val="DDDEE3"/>
                  </a:gs>
                </a:gsLst>
                <a:lin ang="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3"/>
              <p:cNvSpPr>
                <a:spLocks noEditPoints="1"/>
              </p:cNvSpPr>
              <p:nvPr/>
            </p:nvSpPr>
            <p:spPr bwMode="auto">
              <a:xfrm>
                <a:off x="8680082" y="5394696"/>
                <a:ext cx="501627" cy="202355"/>
              </a:xfrm>
              <a:custGeom>
                <a:avLst/>
                <a:gdLst>
                  <a:gd name="T0" fmla="*/ 310 w 398"/>
                  <a:gd name="T1" fmla="*/ 12 h 161"/>
                  <a:gd name="T2" fmla="*/ 386 w 398"/>
                  <a:gd name="T3" fmla="*/ 80 h 161"/>
                  <a:gd name="T4" fmla="*/ 310 w 398"/>
                  <a:gd name="T5" fmla="*/ 149 h 161"/>
                  <a:gd name="T6" fmla="*/ 88 w 398"/>
                  <a:gd name="T7" fmla="*/ 149 h 161"/>
                  <a:gd name="T8" fmla="*/ 12 w 398"/>
                  <a:gd name="T9" fmla="*/ 80 h 161"/>
                  <a:gd name="T10" fmla="*/ 88 w 398"/>
                  <a:gd name="T11" fmla="*/ 12 h 161"/>
                  <a:gd name="T12" fmla="*/ 310 w 398"/>
                  <a:gd name="T13" fmla="*/ 12 h 161"/>
                  <a:gd name="T14" fmla="*/ 310 w 398"/>
                  <a:gd name="T15" fmla="*/ 0 h 161"/>
                  <a:gd name="T16" fmla="*/ 88 w 398"/>
                  <a:gd name="T17" fmla="*/ 0 h 161"/>
                  <a:gd name="T18" fmla="*/ 0 w 398"/>
                  <a:gd name="T19" fmla="*/ 80 h 161"/>
                  <a:gd name="T20" fmla="*/ 88 w 398"/>
                  <a:gd name="T21" fmla="*/ 161 h 161"/>
                  <a:gd name="T22" fmla="*/ 310 w 398"/>
                  <a:gd name="T23" fmla="*/ 161 h 161"/>
                  <a:gd name="T24" fmla="*/ 398 w 398"/>
                  <a:gd name="T25" fmla="*/ 80 h 161"/>
                  <a:gd name="T26" fmla="*/ 310 w 398"/>
                  <a:gd name="T27"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8" h="161">
                    <a:moveTo>
                      <a:pt x="310" y="12"/>
                    </a:moveTo>
                    <a:cubicBezTo>
                      <a:pt x="352" y="12"/>
                      <a:pt x="386" y="43"/>
                      <a:pt x="386" y="80"/>
                    </a:cubicBezTo>
                    <a:cubicBezTo>
                      <a:pt x="386" y="118"/>
                      <a:pt x="352" y="149"/>
                      <a:pt x="310" y="149"/>
                    </a:cubicBezTo>
                    <a:cubicBezTo>
                      <a:pt x="88" y="149"/>
                      <a:pt x="88" y="149"/>
                      <a:pt x="88" y="149"/>
                    </a:cubicBezTo>
                    <a:cubicBezTo>
                      <a:pt x="46" y="149"/>
                      <a:pt x="12" y="118"/>
                      <a:pt x="12" y="80"/>
                    </a:cubicBezTo>
                    <a:cubicBezTo>
                      <a:pt x="12" y="43"/>
                      <a:pt x="46" y="12"/>
                      <a:pt x="88" y="12"/>
                    </a:cubicBezTo>
                    <a:cubicBezTo>
                      <a:pt x="310" y="12"/>
                      <a:pt x="310" y="12"/>
                      <a:pt x="310" y="12"/>
                    </a:cubicBezTo>
                    <a:moveTo>
                      <a:pt x="310" y="0"/>
                    </a:moveTo>
                    <a:cubicBezTo>
                      <a:pt x="88" y="0"/>
                      <a:pt x="88" y="0"/>
                      <a:pt x="88" y="0"/>
                    </a:cubicBezTo>
                    <a:cubicBezTo>
                      <a:pt x="39" y="0"/>
                      <a:pt x="0" y="36"/>
                      <a:pt x="0" y="80"/>
                    </a:cubicBezTo>
                    <a:cubicBezTo>
                      <a:pt x="0" y="125"/>
                      <a:pt x="39" y="161"/>
                      <a:pt x="88" y="161"/>
                    </a:cubicBezTo>
                    <a:cubicBezTo>
                      <a:pt x="310" y="161"/>
                      <a:pt x="310" y="161"/>
                      <a:pt x="310" y="161"/>
                    </a:cubicBezTo>
                    <a:cubicBezTo>
                      <a:pt x="358" y="161"/>
                      <a:pt x="398" y="125"/>
                      <a:pt x="398" y="80"/>
                    </a:cubicBezTo>
                    <a:cubicBezTo>
                      <a:pt x="398" y="36"/>
                      <a:pt x="358" y="0"/>
                      <a:pt x="310" y="0"/>
                    </a:cubicBezTo>
                    <a:close/>
                  </a:path>
                </a:pathLst>
              </a:custGeom>
              <a:gradFill flip="none" rotWithShape="1">
                <a:gsLst>
                  <a:gs pos="100000">
                    <a:srgbClr val="66748C"/>
                  </a:gs>
                  <a:gs pos="75000">
                    <a:srgbClr val="D1D3D9"/>
                  </a:gs>
                  <a:gs pos="44000">
                    <a:srgbClr val="4C5668"/>
                  </a:gs>
                  <a:gs pos="16000">
                    <a:srgbClr val="BCC2CE"/>
                  </a:gs>
                  <a:gs pos="0">
                    <a:srgbClr val="363D4A"/>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4"/>
              <p:cNvSpPr>
                <a:spLocks noEditPoints="1"/>
              </p:cNvSpPr>
              <p:nvPr/>
            </p:nvSpPr>
            <p:spPr bwMode="auto">
              <a:xfrm>
                <a:off x="8677420" y="5392033"/>
                <a:ext cx="505355" cy="206615"/>
              </a:xfrm>
              <a:custGeom>
                <a:avLst/>
                <a:gdLst>
                  <a:gd name="T0" fmla="*/ 312 w 401"/>
                  <a:gd name="T1" fmla="*/ 164 h 164"/>
                  <a:gd name="T2" fmla="*/ 90 w 401"/>
                  <a:gd name="T3" fmla="*/ 164 h 164"/>
                  <a:gd name="T4" fmla="*/ 0 w 401"/>
                  <a:gd name="T5" fmla="*/ 82 h 164"/>
                  <a:gd name="T6" fmla="*/ 90 w 401"/>
                  <a:gd name="T7" fmla="*/ 0 h 164"/>
                  <a:gd name="T8" fmla="*/ 312 w 401"/>
                  <a:gd name="T9" fmla="*/ 0 h 164"/>
                  <a:gd name="T10" fmla="*/ 401 w 401"/>
                  <a:gd name="T11" fmla="*/ 82 h 164"/>
                  <a:gd name="T12" fmla="*/ 312 w 401"/>
                  <a:gd name="T13" fmla="*/ 164 h 164"/>
                  <a:gd name="T14" fmla="*/ 90 w 401"/>
                  <a:gd name="T15" fmla="*/ 3 h 164"/>
                  <a:gd name="T16" fmla="*/ 3 w 401"/>
                  <a:gd name="T17" fmla="*/ 82 h 164"/>
                  <a:gd name="T18" fmla="*/ 90 w 401"/>
                  <a:gd name="T19" fmla="*/ 161 h 164"/>
                  <a:gd name="T20" fmla="*/ 312 w 401"/>
                  <a:gd name="T21" fmla="*/ 161 h 164"/>
                  <a:gd name="T22" fmla="*/ 398 w 401"/>
                  <a:gd name="T23" fmla="*/ 82 h 164"/>
                  <a:gd name="T24" fmla="*/ 312 w 401"/>
                  <a:gd name="T25" fmla="*/ 3 h 164"/>
                  <a:gd name="T26" fmla="*/ 90 w 401"/>
                  <a:gd name="T27" fmla="*/ 3 h 164"/>
                  <a:gd name="T28" fmla="*/ 312 w 401"/>
                  <a:gd name="T29" fmla="*/ 152 h 164"/>
                  <a:gd name="T30" fmla="*/ 90 w 401"/>
                  <a:gd name="T31" fmla="*/ 152 h 164"/>
                  <a:gd name="T32" fmla="*/ 12 w 401"/>
                  <a:gd name="T33" fmla="*/ 82 h 164"/>
                  <a:gd name="T34" fmla="*/ 90 w 401"/>
                  <a:gd name="T35" fmla="*/ 12 h 164"/>
                  <a:gd name="T36" fmla="*/ 312 w 401"/>
                  <a:gd name="T37" fmla="*/ 12 h 164"/>
                  <a:gd name="T38" fmla="*/ 389 w 401"/>
                  <a:gd name="T39" fmla="*/ 82 h 164"/>
                  <a:gd name="T40" fmla="*/ 312 w 401"/>
                  <a:gd name="T41" fmla="*/ 152 h 164"/>
                  <a:gd name="T42" fmla="*/ 90 w 401"/>
                  <a:gd name="T43" fmla="*/ 15 h 164"/>
                  <a:gd name="T44" fmla="*/ 15 w 401"/>
                  <a:gd name="T45" fmla="*/ 82 h 164"/>
                  <a:gd name="T46" fmla="*/ 90 w 401"/>
                  <a:gd name="T47" fmla="*/ 149 h 164"/>
                  <a:gd name="T48" fmla="*/ 312 w 401"/>
                  <a:gd name="T49" fmla="*/ 149 h 164"/>
                  <a:gd name="T50" fmla="*/ 386 w 401"/>
                  <a:gd name="T51" fmla="*/ 82 h 164"/>
                  <a:gd name="T52" fmla="*/ 312 w 401"/>
                  <a:gd name="T53" fmla="*/ 15 h 164"/>
                  <a:gd name="T54" fmla="*/ 90 w 401"/>
                  <a:gd name="T55" fmla="*/ 1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1" h="164">
                    <a:moveTo>
                      <a:pt x="312" y="164"/>
                    </a:moveTo>
                    <a:cubicBezTo>
                      <a:pt x="90" y="164"/>
                      <a:pt x="90" y="164"/>
                      <a:pt x="90" y="164"/>
                    </a:cubicBezTo>
                    <a:cubicBezTo>
                      <a:pt x="40" y="164"/>
                      <a:pt x="0" y="128"/>
                      <a:pt x="0" y="82"/>
                    </a:cubicBezTo>
                    <a:cubicBezTo>
                      <a:pt x="0" y="37"/>
                      <a:pt x="40" y="0"/>
                      <a:pt x="90" y="0"/>
                    </a:cubicBezTo>
                    <a:cubicBezTo>
                      <a:pt x="312" y="0"/>
                      <a:pt x="312" y="0"/>
                      <a:pt x="312" y="0"/>
                    </a:cubicBezTo>
                    <a:cubicBezTo>
                      <a:pt x="361" y="0"/>
                      <a:pt x="401" y="37"/>
                      <a:pt x="401" y="82"/>
                    </a:cubicBezTo>
                    <a:cubicBezTo>
                      <a:pt x="401" y="128"/>
                      <a:pt x="361" y="164"/>
                      <a:pt x="312" y="164"/>
                    </a:cubicBezTo>
                    <a:close/>
                    <a:moveTo>
                      <a:pt x="90" y="3"/>
                    </a:moveTo>
                    <a:cubicBezTo>
                      <a:pt x="42" y="3"/>
                      <a:pt x="3" y="39"/>
                      <a:pt x="3" y="82"/>
                    </a:cubicBezTo>
                    <a:cubicBezTo>
                      <a:pt x="3" y="126"/>
                      <a:pt x="42" y="161"/>
                      <a:pt x="90" y="161"/>
                    </a:cubicBezTo>
                    <a:cubicBezTo>
                      <a:pt x="312" y="161"/>
                      <a:pt x="312" y="161"/>
                      <a:pt x="312" y="161"/>
                    </a:cubicBezTo>
                    <a:cubicBezTo>
                      <a:pt x="359" y="161"/>
                      <a:pt x="398" y="126"/>
                      <a:pt x="398" y="82"/>
                    </a:cubicBezTo>
                    <a:cubicBezTo>
                      <a:pt x="398" y="39"/>
                      <a:pt x="359" y="3"/>
                      <a:pt x="312" y="3"/>
                    </a:cubicBezTo>
                    <a:lnTo>
                      <a:pt x="90" y="3"/>
                    </a:lnTo>
                    <a:close/>
                    <a:moveTo>
                      <a:pt x="312" y="152"/>
                    </a:moveTo>
                    <a:cubicBezTo>
                      <a:pt x="90" y="152"/>
                      <a:pt x="90" y="152"/>
                      <a:pt x="90" y="152"/>
                    </a:cubicBezTo>
                    <a:cubicBezTo>
                      <a:pt x="47" y="152"/>
                      <a:pt x="12" y="121"/>
                      <a:pt x="12" y="82"/>
                    </a:cubicBezTo>
                    <a:cubicBezTo>
                      <a:pt x="12" y="44"/>
                      <a:pt x="47" y="12"/>
                      <a:pt x="90" y="12"/>
                    </a:cubicBezTo>
                    <a:cubicBezTo>
                      <a:pt x="312" y="12"/>
                      <a:pt x="312" y="12"/>
                      <a:pt x="312" y="12"/>
                    </a:cubicBezTo>
                    <a:cubicBezTo>
                      <a:pt x="354" y="12"/>
                      <a:pt x="389" y="44"/>
                      <a:pt x="389" y="82"/>
                    </a:cubicBezTo>
                    <a:cubicBezTo>
                      <a:pt x="389" y="121"/>
                      <a:pt x="354" y="152"/>
                      <a:pt x="312" y="152"/>
                    </a:cubicBezTo>
                    <a:close/>
                    <a:moveTo>
                      <a:pt x="90" y="15"/>
                    </a:moveTo>
                    <a:cubicBezTo>
                      <a:pt x="49" y="15"/>
                      <a:pt x="15" y="46"/>
                      <a:pt x="15" y="82"/>
                    </a:cubicBezTo>
                    <a:cubicBezTo>
                      <a:pt x="15" y="119"/>
                      <a:pt x="49" y="149"/>
                      <a:pt x="90" y="149"/>
                    </a:cubicBezTo>
                    <a:cubicBezTo>
                      <a:pt x="312" y="149"/>
                      <a:pt x="312" y="149"/>
                      <a:pt x="312" y="149"/>
                    </a:cubicBezTo>
                    <a:cubicBezTo>
                      <a:pt x="353" y="149"/>
                      <a:pt x="386" y="119"/>
                      <a:pt x="386" y="82"/>
                    </a:cubicBezTo>
                    <a:cubicBezTo>
                      <a:pt x="386" y="46"/>
                      <a:pt x="353" y="15"/>
                      <a:pt x="312" y="15"/>
                    </a:cubicBezTo>
                    <a:lnTo>
                      <a:pt x="90" y="15"/>
                    </a:lnTo>
                    <a:close/>
                  </a:path>
                </a:pathLst>
              </a:custGeom>
              <a:solidFill>
                <a:srgbClr val="66748C"/>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1" name="Group 10"/>
            <p:cNvGrpSpPr/>
            <p:nvPr/>
          </p:nvGrpSpPr>
          <p:grpSpPr>
            <a:xfrm>
              <a:off x="8450569" y="1390735"/>
              <a:ext cx="181587" cy="78279"/>
              <a:chOff x="8450569" y="1390735"/>
              <a:chExt cx="181587" cy="78279"/>
            </a:xfrm>
          </p:grpSpPr>
          <p:sp>
            <p:nvSpPr>
              <p:cNvPr id="28" name="Oval 15"/>
              <p:cNvSpPr>
                <a:spLocks noChangeArrowheads="1"/>
              </p:cNvSpPr>
              <p:nvPr/>
            </p:nvSpPr>
            <p:spPr bwMode="auto">
              <a:xfrm>
                <a:off x="8455894" y="1394462"/>
                <a:ext cx="69227" cy="692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6"/>
              <p:cNvSpPr>
                <a:spLocks noEditPoints="1"/>
              </p:cNvSpPr>
              <p:nvPr/>
            </p:nvSpPr>
            <p:spPr bwMode="auto">
              <a:xfrm>
                <a:off x="8450569" y="1390735"/>
                <a:ext cx="78279" cy="78279"/>
              </a:xfrm>
              <a:custGeom>
                <a:avLst/>
                <a:gdLst>
                  <a:gd name="T0" fmla="*/ 31 w 62"/>
                  <a:gd name="T1" fmla="*/ 0 h 62"/>
                  <a:gd name="T2" fmla="*/ 0 w 62"/>
                  <a:gd name="T3" fmla="*/ 31 h 62"/>
                  <a:gd name="T4" fmla="*/ 31 w 62"/>
                  <a:gd name="T5" fmla="*/ 62 h 62"/>
                  <a:gd name="T6" fmla="*/ 62 w 62"/>
                  <a:gd name="T7" fmla="*/ 31 h 62"/>
                  <a:gd name="T8" fmla="*/ 31 w 62"/>
                  <a:gd name="T9" fmla="*/ 0 h 62"/>
                  <a:gd name="T10" fmla="*/ 31 w 62"/>
                  <a:gd name="T11" fmla="*/ 55 h 62"/>
                  <a:gd name="T12" fmla="*/ 7 w 62"/>
                  <a:gd name="T13" fmla="*/ 31 h 62"/>
                  <a:gd name="T14" fmla="*/ 31 w 62"/>
                  <a:gd name="T15" fmla="*/ 6 h 62"/>
                  <a:gd name="T16" fmla="*/ 56 w 62"/>
                  <a:gd name="T17" fmla="*/ 31 h 62"/>
                  <a:gd name="T18" fmla="*/ 31 w 62"/>
                  <a:gd name="T19"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14" y="0"/>
                      <a:pt x="0" y="14"/>
                      <a:pt x="0" y="31"/>
                    </a:cubicBezTo>
                    <a:cubicBezTo>
                      <a:pt x="0" y="48"/>
                      <a:pt x="14" y="62"/>
                      <a:pt x="31" y="62"/>
                    </a:cubicBezTo>
                    <a:cubicBezTo>
                      <a:pt x="49" y="62"/>
                      <a:pt x="62" y="48"/>
                      <a:pt x="62" y="31"/>
                    </a:cubicBezTo>
                    <a:cubicBezTo>
                      <a:pt x="62" y="14"/>
                      <a:pt x="49" y="0"/>
                      <a:pt x="31" y="0"/>
                    </a:cubicBezTo>
                    <a:close/>
                    <a:moveTo>
                      <a:pt x="31" y="55"/>
                    </a:moveTo>
                    <a:cubicBezTo>
                      <a:pt x="18" y="55"/>
                      <a:pt x="7" y="44"/>
                      <a:pt x="7" y="31"/>
                    </a:cubicBezTo>
                    <a:cubicBezTo>
                      <a:pt x="7" y="17"/>
                      <a:pt x="18" y="6"/>
                      <a:pt x="31" y="6"/>
                    </a:cubicBezTo>
                    <a:cubicBezTo>
                      <a:pt x="45" y="6"/>
                      <a:pt x="56" y="17"/>
                      <a:pt x="56" y="31"/>
                    </a:cubicBezTo>
                    <a:cubicBezTo>
                      <a:pt x="56" y="44"/>
                      <a:pt x="45" y="55"/>
                      <a:pt x="31" y="55"/>
                    </a:cubicBezTo>
                    <a:close/>
                  </a:path>
                </a:pathLst>
              </a:custGeom>
              <a:solidFill>
                <a:srgbClr val="16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7"/>
              <p:cNvSpPr>
                <a:spLocks noEditPoints="1"/>
              </p:cNvSpPr>
              <p:nvPr/>
            </p:nvSpPr>
            <p:spPr bwMode="auto">
              <a:xfrm>
                <a:off x="8453232" y="1392332"/>
                <a:ext cx="74552" cy="74019"/>
              </a:xfrm>
              <a:custGeom>
                <a:avLst/>
                <a:gdLst>
                  <a:gd name="T0" fmla="*/ 29 w 59"/>
                  <a:gd name="T1" fmla="*/ 59 h 59"/>
                  <a:gd name="T2" fmla="*/ 0 w 59"/>
                  <a:gd name="T3" fmla="*/ 30 h 59"/>
                  <a:gd name="T4" fmla="*/ 29 w 59"/>
                  <a:gd name="T5" fmla="*/ 0 h 59"/>
                  <a:gd name="T6" fmla="*/ 59 w 59"/>
                  <a:gd name="T7" fmla="*/ 30 h 59"/>
                  <a:gd name="T8" fmla="*/ 29 w 59"/>
                  <a:gd name="T9" fmla="*/ 59 h 59"/>
                  <a:gd name="T10" fmla="*/ 29 w 59"/>
                  <a:gd name="T11" fmla="*/ 4 h 59"/>
                  <a:gd name="T12" fmla="*/ 4 w 59"/>
                  <a:gd name="T13" fmla="*/ 30 h 59"/>
                  <a:gd name="T14" fmla="*/ 29 w 59"/>
                  <a:gd name="T15" fmla="*/ 56 h 59"/>
                  <a:gd name="T16" fmla="*/ 55 w 59"/>
                  <a:gd name="T17" fmla="*/ 30 h 59"/>
                  <a:gd name="T18" fmla="*/ 29 w 59"/>
                  <a:gd name="T1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29" y="59"/>
                    </a:moveTo>
                    <a:cubicBezTo>
                      <a:pt x="13" y="59"/>
                      <a:pt x="0" y="46"/>
                      <a:pt x="0" y="30"/>
                    </a:cubicBezTo>
                    <a:cubicBezTo>
                      <a:pt x="0" y="13"/>
                      <a:pt x="13" y="0"/>
                      <a:pt x="29" y="0"/>
                    </a:cubicBezTo>
                    <a:cubicBezTo>
                      <a:pt x="46" y="0"/>
                      <a:pt x="59" y="13"/>
                      <a:pt x="59" y="30"/>
                    </a:cubicBezTo>
                    <a:cubicBezTo>
                      <a:pt x="59" y="46"/>
                      <a:pt x="46" y="59"/>
                      <a:pt x="29" y="59"/>
                    </a:cubicBezTo>
                    <a:close/>
                    <a:moveTo>
                      <a:pt x="29" y="4"/>
                    </a:moveTo>
                    <a:cubicBezTo>
                      <a:pt x="15" y="4"/>
                      <a:pt x="4" y="16"/>
                      <a:pt x="4" y="30"/>
                    </a:cubicBezTo>
                    <a:cubicBezTo>
                      <a:pt x="4" y="44"/>
                      <a:pt x="15" y="56"/>
                      <a:pt x="29" y="56"/>
                    </a:cubicBezTo>
                    <a:cubicBezTo>
                      <a:pt x="44" y="56"/>
                      <a:pt x="55" y="44"/>
                      <a:pt x="55" y="30"/>
                    </a:cubicBezTo>
                    <a:cubicBezTo>
                      <a:pt x="55" y="16"/>
                      <a:pt x="44" y="4"/>
                      <a:pt x="29" y="4"/>
                    </a:cubicBezTo>
                    <a:close/>
                  </a:path>
                </a:pathLst>
              </a:custGeom>
              <a:solidFill>
                <a:srgbClr val="D0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18"/>
              <p:cNvSpPr>
                <a:spLocks noChangeArrowheads="1"/>
              </p:cNvSpPr>
              <p:nvPr/>
            </p:nvSpPr>
            <p:spPr bwMode="auto">
              <a:xfrm>
                <a:off x="8559202" y="1394462"/>
                <a:ext cx="69227" cy="6922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9"/>
              <p:cNvSpPr>
                <a:spLocks noEditPoints="1"/>
              </p:cNvSpPr>
              <p:nvPr/>
            </p:nvSpPr>
            <p:spPr bwMode="auto">
              <a:xfrm>
                <a:off x="8553877" y="1390735"/>
                <a:ext cx="78279" cy="78279"/>
              </a:xfrm>
              <a:custGeom>
                <a:avLst/>
                <a:gdLst>
                  <a:gd name="T0" fmla="*/ 31 w 62"/>
                  <a:gd name="T1" fmla="*/ 0 h 62"/>
                  <a:gd name="T2" fmla="*/ 0 w 62"/>
                  <a:gd name="T3" fmla="*/ 31 h 62"/>
                  <a:gd name="T4" fmla="*/ 31 w 62"/>
                  <a:gd name="T5" fmla="*/ 62 h 62"/>
                  <a:gd name="T6" fmla="*/ 62 w 62"/>
                  <a:gd name="T7" fmla="*/ 31 h 62"/>
                  <a:gd name="T8" fmla="*/ 31 w 62"/>
                  <a:gd name="T9" fmla="*/ 0 h 62"/>
                  <a:gd name="T10" fmla="*/ 31 w 62"/>
                  <a:gd name="T11" fmla="*/ 55 h 62"/>
                  <a:gd name="T12" fmla="*/ 7 w 62"/>
                  <a:gd name="T13" fmla="*/ 31 h 62"/>
                  <a:gd name="T14" fmla="*/ 31 w 62"/>
                  <a:gd name="T15" fmla="*/ 6 h 62"/>
                  <a:gd name="T16" fmla="*/ 56 w 62"/>
                  <a:gd name="T17" fmla="*/ 31 h 62"/>
                  <a:gd name="T18" fmla="*/ 31 w 62"/>
                  <a:gd name="T19"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14" y="0"/>
                      <a:pt x="0" y="14"/>
                      <a:pt x="0" y="31"/>
                    </a:cubicBezTo>
                    <a:cubicBezTo>
                      <a:pt x="0" y="48"/>
                      <a:pt x="14" y="62"/>
                      <a:pt x="31" y="62"/>
                    </a:cubicBezTo>
                    <a:cubicBezTo>
                      <a:pt x="49" y="62"/>
                      <a:pt x="62" y="48"/>
                      <a:pt x="62" y="31"/>
                    </a:cubicBezTo>
                    <a:cubicBezTo>
                      <a:pt x="62" y="14"/>
                      <a:pt x="49" y="0"/>
                      <a:pt x="31" y="0"/>
                    </a:cubicBezTo>
                    <a:close/>
                    <a:moveTo>
                      <a:pt x="31" y="55"/>
                    </a:moveTo>
                    <a:cubicBezTo>
                      <a:pt x="18" y="55"/>
                      <a:pt x="7" y="44"/>
                      <a:pt x="7" y="31"/>
                    </a:cubicBezTo>
                    <a:cubicBezTo>
                      <a:pt x="7" y="17"/>
                      <a:pt x="18" y="6"/>
                      <a:pt x="31" y="6"/>
                    </a:cubicBezTo>
                    <a:cubicBezTo>
                      <a:pt x="45" y="6"/>
                      <a:pt x="56" y="17"/>
                      <a:pt x="56" y="31"/>
                    </a:cubicBezTo>
                    <a:cubicBezTo>
                      <a:pt x="56" y="44"/>
                      <a:pt x="45" y="55"/>
                      <a:pt x="31" y="55"/>
                    </a:cubicBezTo>
                    <a:close/>
                  </a:path>
                </a:pathLst>
              </a:custGeom>
              <a:solidFill>
                <a:srgbClr val="16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0"/>
              <p:cNvSpPr>
                <a:spLocks noEditPoints="1"/>
              </p:cNvSpPr>
              <p:nvPr/>
            </p:nvSpPr>
            <p:spPr bwMode="auto">
              <a:xfrm>
                <a:off x="8556539" y="1392332"/>
                <a:ext cx="74552" cy="74019"/>
              </a:xfrm>
              <a:custGeom>
                <a:avLst/>
                <a:gdLst>
                  <a:gd name="T0" fmla="*/ 29 w 59"/>
                  <a:gd name="T1" fmla="*/ 59 h 59"/>
                  <a:gd name="T2" fmla="*/ 0 w 59"/>
                  <a:gd name="T3" fmla="*/ 30 h 59"/>
                  <a:gd name="T4" fmla="*/ 29 w 59"/>
                  <a:gd name="T5" fmla="*/ 0 h 59"/>
                  <a:gd name="T6" fmla="*/ 59 w 59"/>
                  <a:gd name="T7" fmla="*/ 30 h 59"/>
                  <a:gd name="T8" fmla="*/ 29 w 59"/>
                  <a:gd name="T9" fmla="*/ 59 h 59"/>
                  <a:gd name="T10" fmla="*/ 29 w 59"/>
                  <a:gd name="T11" fmla="*/ 4 h 59"/>
                  <a:gd name="T12" fmla="*/ 4 w 59"/>
                  <a:gd name="T13" fmla="*/ 30 h 59"/>
                  <a:gd name="T14" fmla="*/ 29 w 59"/>
                  <a:gd name="T15" fmla="*/ 56 h 59"/>
                  <a:gd name="T16" fmla="*/ 55 w 59"/>
                  <a:gd name="T17" fmla="*/ 30 h 59"/>
                  <a:gd name="T18" fmla="*/ 29 w 59"/>
                  <a:gd name="T19" fmla="*/ 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29" y="59"/>
                    </a:moveTo>
                    <a:cubicBezTo>
                      <a:pt x="13" y="59"/>
                      <a:pt x="0" y="46"/>
                      <a:pt x="0" y="30"/>
                    </a:cubicBezTo>
                    <a:cubicBezTo>
                      <a:pt x="0" y="13"/>
                      <a:pt x="13" y="0"/>
                      <a:pt x="29" y="0"/>
                    </a:cubicBezTo>
                    <a:cubicBezTo>
                      <a:pt x="46" y="0"/>
                      <a:pt x="59" y="13"/>
                      <a:pt x="59" y="30"/>
                    </a:cubicBezTo>
                    <a:cubicBezTo>
                      <a:pt x="59" y="46"/>
                      <a:pt x="46" y="59"/>
                      <a:pt x="29" y="59"/>
                    </a:cubicBezTo>
                    <a:close/>
                    <a:moveTo>
                      <a:pt x="29" y="4"/>
                    </a:moveTo>
                    <a:cubicBezTo>
                      <a:pt x="15" y="4"/>
                      <a:pt x="4" y="16"/>
                      <a:pt x="4" y="30"/>
                    </a:cubicBezTo>
                    <a:cubicBezTo>
                      <a:pt x="4" y="44"/>
                      <a:pt x="15" y="56"/>
                      <a:pt x="29" y="56"/>
                    </a:cubicBezTo>
                    <a:cubicBezTo>
                      <a:pt x="44" y="56"/>
                      <a:pt x="55" y="44"/>
                      <a:pt x="55" y="30"/>
                    </a:cubicBezTo>
                    <a:cubicBezTo>
                      <a:pt x="55" y="16"/>
                      <a:pt x="44" y="4"/>
                      <a:pt x="29" y="4"/>
                    </a:cubicBezTo>
                    <a:close/>
                  </a:path>
                </a:pathLst>
              </a:custGeom>
              <a:solidFill>
                <a:srgbClr val="D0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p:nvPr/>
          </p:nvGrpSpPr>
          <p:grpSpPr>
            <a:xfrm>
              <a:off x="9314838" y="1369434"/>
              <a:ext cx="118750" cy="118218"/>
              <a:chOff x="9314838" y="1369434"/>
              <a:chExt cx="118750" cy="118218"/>
            </a:xfrm>
          </p:grpSpPr>
          <p:sp>
            <p:nvSpPr>
              <p:cNvPr id="21" name="Oval 21"/>
              <p:cNvSpPr>
                <a:spLocks noChangeArrowheads="1"/>
              </p:cNvSpPr>
              <p:nvPr/>
            </p:nvSpPr>
            <p:spPr bwMode="auto">
              <a:xfrm>
                <a:off x="9321228" y="1375824"/>
                <a:ext cx="105970" cy="105970"/>
              </a:xfrm>
              <a:prstGeom prst="ellipse">
                <a:avLst/>
              </a:pr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22"/>
              <p:cNvSpPr>
                <a:spLocks noChangeArrowheads="1"/>
              </p:cNvSpPr>
              <p:nvPr/>
            </p:nvSpPr>
            <p:spPr bwMode="auto">
              <a:xfrm>
                <a:off x="9346788" y="1400852"/>
                <a:ext cx="55381" cy="55381"/>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23"/>
              <p:cNvSpPr>
                <a:spLocks noChangeArrowheads="1"/>
              </p:cNvSpPr>
              <p:nvPr/>
            </p:nvSpPr>
            <p:spPr bwMode="auto">
              <a:xfrm>
                <a:off x="9350516" y="1404580"/>
                <a:ext cx="47926" cy="47926"/>
              </a:xfrm>
              <a:prstGeom prst="ellipse">
                <a:avLst/>
              </a:prstGeom>
              <a:gradFill>
                <a:gsLst>
                  <a:gs pos="0">
                    <a:srgbClr val="66748C"/>
                  </a:gs>
                  <a:gs pos="100000">
                    <a:srgbClr val="363D4A"/>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6"/>
              <p:cNvSpPr>
                <a:spLocks noEditPoints="1"/>
              </p:cNvSpPr>
              <p:nvPr/>
            </p:nvSpPr>
            <p:spPr bwMode="auto">
              <a:xfrm>
                <a:off x="9327618" y="1382215"/>
                <a:ext cx="93190" cy="93190"/>
              </a:xfrm>
              <a:custGeom>
                <a:avLst/>
                <a:gdLst>
                  <a:gd name="T0" fmla="*/ 37 w 74"/>
                  <a:gd name="T1" fmla="*/ 74 h 74"/>
                  <a:gd name="T2" fmla="*/ 0 w 74"/>
                  <a:gd name="T3" fmla="*/ 37 h 74"/>
                  <a:gd name="T4" fmla="*/ 37 w 74"/>
                  <a:gd name="T5" fmla="*/ 0 h 74"/>
                  <a:gd name="T6" fmla="*/ 74 w 74"/>
                  <a:gd name="T7" fmla="*/ 37 h 74"/>
                  <a:gd name="T8" fmla="*/ 37 w 74"/>
                  <a:gd name="T9" fmla="*/ 74 h 74"/>
                  <a:gd name="T10" fmla="*/ 37 w 74"/>
                  <a:gd name="T11" fmla="*/ 12 h 74"/>
                  <a:gd name="T12" fmla="*/ 12 w 74"/>
                  <a:gd name="T13" fmla="*/ 37 h 74"/>
                  <a:gd name="T14" fmla="*/ 37 w 74"/>
                  <a:gd name="T15" fmla="*/ 62 h 74"/>
                  <a:gd name="T16" fmla="*/ 62 w 74"/>
                  <a:gd name="T17" fmla="*/ 37 h 74"/>
                  <a:gd name="T18" fmla="*/ 37 w 74"/>
                  <a:gd name="T19" fmla="*/ 1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4">
                    <a:moveTo>
                      <a:pt x="37" y="74"/>
                    </a:moveTo>
                    <a:cubicBezTo>
                      <a:pt x="17" y="74"/>
                      <a:pt x="0" y="57"/>
                      <a:pt x="0" y="37"/>
                    </a:cubicBezTo>
                    <a:cubicBezTo>
                      <a:pt x="0" y="17"/>
                      <a:pt x="17" y="0"/>
                      <a:pt x="37" y="0"/>
                    </a:cubicBezTo>
                    <a:cubicBezTo>
                      <a:pt x="57" y="0"/>
                      <a:pt x="74" y="17"/>
                      <a:pt x="74" y="37"/>
                    </a:cubicBezTo>
                    <a:cubicBezTo>
                      <a:pt x="74" y="57"/>
                      <a:pt x="57" y="74"/>
                      <a:pt x="37" y="74"/>
                    </a:cubicBezTo>
                    <a:close/>
                    <a:moveTo>
                      <a:pt x="37" y="12"/>
                    </a:moveTo>
                    <a:cubicBezTo>
                      <a:pt x="23" y="12"/>
                      <a:pt x="12" y="23"/>
                      <a:pt x="12" y="37"/>
                    </a:cubicBezTo>
                    <a:cubicBezTo>
                      <a:pt x="12" y="51"/>
                      <a:pt x="23" y="62"/>
                      <a:pt x="37" y="62"/>
                    </a:cubicBezTo>
                    <a:cubicBezTo>
                      <a:pt x="51" y="62"/>
                      <a:pt x="62" y="51"/>
                      <a:pt x="62" y="37"/>
                    </a:cubicBezTo>
                    <a:cubicBezTo>
                      <a:pt x="62" y="23"/>
                      <a:pt x="51" y="12"/>
                      <a:pt x="37" y="12"/>
                    </a:cubicBezTo>
                    <a:close/>
                  </a:path>
                </a:pathLst>
              </a:custGeom>
              <a:gradFill>
                <a:gsLst>
                  <a:gs pos="0">
                    <a:schemeClr val="bg1">
                      <a:lumMod val="50000"/>
                    </a:schemeClr>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7"/>
              <p:cNvSpPr>
                <a:spLocks noEditPoints="1"/>
              </p:cNvSpPr>
              <p:nvPr/>
            </p:nvSpPr>
            <p:spPr bwMode="auto">
              <a:xfrm>
                <a:off x="9314838" y="1369434"/>
                <a:ext cx="118750" cy="118218"/>
              </a:xfrm>
              <a:custGeom>
                <a:avLst/>
                <a:gdLst>
                  <a:gd name="T0" fmla="*/ 47 w 94"/>
                  <a:gd name="T1" fmla="*/ 0 h 94"/>
                  <a:gd name="T2" fmla="*/ 0 w 94"/>
                  <a:gd name="T3" fmla="*/ 47 h 94"/>
                  <a:gd name="T4" fmla="*/ 47 w 94"/>
                  <a:gd name="T5" fmla="*/ 94 h 94"/>
                  <a:gd name="T6" fmla="*/ 94 w 94"/>
                  <a:gd name="T7" fmla="*/ 47 h 94"/>
                  <a:gd name="T8" fmla="*/ 47 w 94"/>
                  <a:gd name="T9" fmla="*/ 0 h 94"/>
                  <a:gd name="T10" fmla="*/ 47 w 94"/>
                  <a:gd name="T11" fmla="*/ 87 h 94"/>
                  <a:gd name="T12" fmla="*/ 7 w 94"/>
                  <a:gd name="T13" fmla="*/ 47 h 94"/>
                  <a:gd name="T14" fmla="*/ 47 w 94"/>
                  <a:gd name="T15" fmla="*/ 7 h 94"/>
                  <a:gd name="T16" fmla="*/ 87 w 94"/>
                  <a:gd name="T17" fmla="*/ 47 h 94"/>
                  <a:gd name="T18" fmla="*/ 47 w 94"/>
                  <a:gd name="T19" fmla="*/ 8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4">
                    <a:moveTo>
                      <a:pt x="47" y="0"/>
                    </a:moveTo>
                    <a:cubicBezTo>
                      <a:pt x="21" y="0"/>
                      <a:pt x="0" y="21"/>
                      <a:pt x="0" y="47"/>
                    </a:cubicBezTo>
                    <a:cubicBezTo>
                      <a:pt x="0" y="73"/>
                      <a:pt x="21" y="94"/>
                      <a:pt x="47" y="94"/>
                    </a:cubicBezTo>
                    <a:cubicBezTo>
                      <a:pt x="73" y="94"/>
                      <a:pt x="94" y="73"/>
                      <a:pt x="94" y="47"/>
                    </a:cubicBezTo>
                    <a:cubicBezTo>
                      <a:pt x="94" y="21"/>
                      <a:pt x="73" y="0"/>
                      <a:pt x="47" y="0"/>
                    </a:cubicBezTo>
                    <a:close/>
                    <a:moveTo>
                      <a:pt x="47" y="87"/>
                    </a:moveTo>
                    <a:cubicBezTo>
                      <a:pt x="25" y="87"/>
                      <a:pt x="7" y="69"/>
                      <a:pt x="7" y="47"/>
                    </a:cubicBezTo>
                    <a:cubicBezTo>
                      <a:pt x="7" y="25"/>
                      <a:pt x="25" y="7"/>
                      <a:pt x="47" y="7"/>
                    </a:cubicBezTo>
                    <a:cubicBezTo>
                      <a:pt x="69" y="7"/>
                      <a:pt x="87" y="25"/>
                      <a:pt x="87" y="47"/>
                    </a:cubicBezTo>
                    <a:cubicBezTo>
                      <a:pt x="87" y="69"/>
                      <a:pt x="69" y="87"/>
                      <a:pt x="47" y="87"/>
                    </a:cubicBezTo>
                    <a:close/>
                  </a:path>
                </a:pathLst>
              </a:custGeom>
              <a:solidFill>
                <a:srgbClr val="16A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8"/>
              <p:cNvSpPr>
                <a:spLocks noEditPoints="1"/>
              </p:cNvSpPr>
              <p:nvPr/>
            </p:nvSpPr>
            <p:spPr bwMode="auto">
              <a:xfrm>
                <a:off x="9317500" y="1372097"/>
                <a:ext cx="113425" cy="113425"/>
              </a:xfrm>
              <a:custGeom>
                <a:avLst/>
                <a:gdLst>
                  <a:gd name="T0" fmla="*/ 45 w 90"/>
                  <a:gd name="T1" fmla="*/ 90 h 90"/>
                  <a:gd name="T2" fmla="*/ 0 w 90"/>
                  <a:gd name="T3" fmla="*/ 45 h 90"/>
                  <a:gd name="T4" fmla="*/ 45 w 90"/>
                  <a:gd name="T5" fmla="*/ 0 h 90"/>
                  <a:gd name="T6" fmla="*/ 90 w 90"/>
                  <a:gd name="T7" fmla="*/ 45 h 90"/>
                  <a:gd name="T8" fmla="*/ 45 w 90"/>
                  <a:gd name="T9" fmla="*/ 90 h 90"/>
                  <a:gd name="T10" fmla="*/ 45 w 90"/>
                  <a:gd name="T11" fmla="*/ 3 h 90"/>
                  <a:gd name="T12" fmla="*/ 3 w 90"/>
                  <a:gd name="T13" fmla="*/ 45 h 90"/>
                  <a:gd name="T14" fmla="*/ 45 w 90"/>
                  <a:gd name="T15" fmla="*/ 87 h 90"/>
                  <a:gd name="T16" fmla="*/ 87 w 90"/>
                  <a:gd name="T17" fmla="*/ 45 h 90"/>
                  <a:gd name="T18" fmla="*/ 45 w 90"/>
                  <a:gd name="T19" fmla="*/ 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0">
                    <a:moveTo>
                      <a:pt x="45" y="90"/>
                    </a:moveTo>
                    <a:cubicBezTo>
                      <a:pt x="20" y="90"/>
                      <a:pt x="0" y="70"/>
                      <a:pt x="0" y="45"/>
                    </a:cubicBezTo>
                    <a:cubicBezTo>
                      <a:pt x="0" y="20"/>
                      <a:pt x="20" y="0"/>
                      <a:pt x="45" y="0"/>
                    </a:cubicBezTo>
                    <a:cubicBezTo>
                      <a:pt x="70" y="0"/>
                      <a:pt x="90" y="20"/>
                      <a:pt x="90" y="45"/>
                    </a:cubicBezTo>
                    <a:cubicBezTo>
                      <a:pt x="90" y="70"/>
                      <a:pt x="70" y="90"/>
                      <a:pt x="45" y="90"/>
                    </a:cubicBezTo>
                    <a:close/>
                    <a:moveTo>
                      <a:pt x="45" y="3"/>
                    </a:moveTo>
                    <a:cubicBezTo>
                      <a:pt x="22" y="3"/>
                      <a:pt x="3" y="22"/>
                      <a:pt x="3" y="45"/>
                    </a:cubicBezTo>
                    <a:cubicBezTo>
                      <a:pt x="3" y="68"/>
                      <a:pt x="22" y="87"/>
                      <a:pt x="45" y="87"/>
                    </a:cubicBezTo>
                    <a:cubicBezTo>
                      <a:pt x="68" y="87"/>
                      <a:pt x="87" y="68"/>
                      <a:pt x="87" y="45"/>
                    </a:cubicBezTo>
                    <a:cubicBezTo>
                      <a:pt x="87" y="22"/>
                      <a:pt x="68" y="3"/>
                      <a:pt x="45" y="3"/>
                    </a:cubicBezTo>
                    <a:close/>
                  </a:path>
                </a:pathLst>
              </a:custGeom>
              <a:solidFill>
                <a:srgbClr val="D0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p:cNvSpPr>
              <p:nvPr/>
            </p:nvSpPr>
            <p:spPr bwMode="auto">
              <a:xfrm>
                <a:off x="9354243" y="1430141"/>
                <a:ext cx="18638" cy="14910"/>
              </a:xfrm>
              <a:custGeom>
                <a:avLst/>
                <a:gdLst>
                  <a:gd name="T0" fmla="*/ 6 w 15"/>
                  <a:gd name="T1" fmla="*/ 0 h 12"/>
                  <a:gd name="T2" fmla="*/ 2 w 15"/>
                  <a:gd name="T3" fmla="*/ 1 h 12"/>
                  <a:gd name="T4" fmla="*/ 4 w 15"/>
                  <a:gd name="T5" fmla="*/ 10 h 12"/>
                  <a:gd name="T6" fmla="*/ 9 w 15"/>
                  <a:gd name="T7" fmla="*/ 12 h 12"/>
                  <a:gd name="T8" fmla="*/ 13 w 15"/>
                  <a:gd name="T9" fmla="*/ 10 h 12"/>
                  <a:gd name="T10" fmla="*/ 11 w 15"/>
                  <a:gd name="T11" fmla="*/ 2 h 12"/>
                  <a:gd name="T12" fmla="*/ 6 w 1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5" h="12">
                    <a:moveTo>
                      <a:pt x="6" y="0"/>
                    </a:moveTo>
                    <a:cubicBezTo>
                      <a:pt x="4" y="0"/>
                      <a:pt x="3" y="0"/>
                      <a:pt x="2" y="1"/>
                    </a:cubicBezTo>
                    <a:cubicBezTo>
                      <a:pt x="0" y="4"/>
                      <a:pt x="1" y="8"/>
                      <a:pt x="4" y="10"/>
                    </a:cubicBezTo>
                    <a:cubicBezTo>
                      <a:pt x="6" y="11"/>
                      <a:pt x="8" y="12"/>
                      <a:pt x="9" y="12"/>
                    </a:cubicBezTo>
                    <a:cubicBezTo>
                      <a:pt x="11" y="12"/>
                      <a:pt x="12" y="11"/>
                      <a:pt x="13" y="10"/>
                    </a:cubicBezTo>
                    <a:cubicBezTo>
                      <a:pt x="15" y="8"/>
                      <a:pt x="14" y="4"/>
                      <a:pt x="11" y="2"/>
                    </a:cubicBezTo>
                    <a:cubicBezTo>
                      <a:pt x="9" y="1"/>
                      <a:pt x="7" y="0"/>
                      <a:pt x="6" y="0"/>
                    </a:cubicBezTo>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8713098" y="1399787"/>
              <a:ext cx="432933" cy="55381"/>
              <a:chOff x="8713098" y="1399787"/>
              <a:chExt cx="432933" cy="55381"/>
            </a:xfrm>
          </p:grpSpPr>
          <p:sp>
            <p:nvSpPr>
              <p:cNvPr id="17" name="Freeform 29"/>
              <p:cNvSpPr>
                <a:spLocks/>
              </p:cNvSpPr>
              <p:nvPr/>
            </p:nvSpPr>
            <p:spPr bwMode="auto">
              <a:xfrm>
                <a:off x="8713098" y="1399787"/>
                <a:ext cx="432933" cy="55381"/>
              </a:xfrm>
              <a:custGeom>
                <a:avLst/>
                <a:gdLst>
                  <a:gd name="T0" fmla="*/ 319 w 344"/>
                  <a:gd name="T1" fmla="*/ 0 h 44"/>
                  <a:gd name="T2" fmla="*/ 25 w 344"/>
                  <a:gd name="T3" fmla="*/ 0 h 44"/>
                  <a:gd name="T4" fmla="*/ 0 w 344"/>
                  <a:gd name="T5" fmla="*/ 22 h 44"/>
                  <a:gd name="T6" fmla="*/ 25 w 344"/>
                  <a:gd name="T7" fmla="*/ 44 h 44"/>
                  <a:gd name="T8" fmla="*/ 319 w 344"/>
                  <a:gd name="T9" fmla="*/ 44 h 44"/>
                  <a:gd name="T10" fmla="*/ 344 w 344"/>
                  <a:gd name="T11" fmla="*/ 22 h 44"/>
                  <a:gd name="T12" fmla="*/ 319 w 344"/>
                  <a:gd name="T13" fmla="*/ 0 h 44"/>
                </a:gdLst>
                <a:ahLst/>
                <a:cxnLst>
                  <a:cxn ang="0">
                    <a:pos x="T0" y="T1"/>
                  </a:cxn>
                  <a:cxn ang="0">
                    <a:pos x="T2" y="T3"/>
                  </a:cxn>
                  <a:cxn ang="0">
                    <a:pos x="T4" y="T5"/>
                  </a:cxn>
                  <a:cxn ang="0">
                    <a:pos x="T6" y="T7"/>
                  </a:cxn>
                  <a:cxn ang="0">
                    <a:pos x="T8" y="T9"/>
                  </a:cxn>
                  <a:cxn ang="0">
                    <a:pos x="T10" y="T11"/>
                  </a:cxn>
                  <a:cxn ang="0">
                    <a:pos x="T12" y="T13"/>
                  </a:cxn>
                </a:cxnLst>
                <a:rect l="0" t="0" r="r" b="b"/>
                <a:pathLst>
                  <a:path w="344" h="44">
                    <a:moveTo>
                      <a:pt x="319" y="0"/>
                    </a:moveTo>
                    <a:cubicBezTo>
                      <a:pt x="25" y="0"/>
                      <a:pt x="25" y="0"/>
                      <a:pt x="25" y="0"/>
                    </a:cubicBezTo>
                    <a:cubicBezTo>
                      <a:pt x="12" y="0"/>
                      <a:pt x="0" y="10"/>
                      <a:pt x="0" y="22"/>
                    </a:cubicBezTo>
                    <a:cubicBezTo>
                      <a:pt x="0" y="34"/>
                      <a:pt x="12" y="44"/>
                      <a:pt x="25" y="44"/>
                    </a:cubicBezTo>
                    <a:cubicBezTo>
                      <a:pt x="319" y="44"/>
                      <a:pt x="319" y="44"/>
                      <a:pt x="319" y="44"/>
                    </a:cubicBezTo>
                    <a:cubicBezTo>
                      <a:pt x="333" y="44"/>
                      <a:pt x="344" y="34"/>
                      <a:pt x="344" y="22"/>
                    </a:cubicBezTo>
                    <a:cubicBezTo>
                      <a:pt x="344" y="10"/>
                      <a:pt x="333" y="0"/>
                      <a:pt x="319" y="0"/>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30"/>
              <p:cNvSpPr>
                <a:spLocks/>
              </p:cNvSpPr>
              <p:nvPr/>
            </p:nvSpPr>
            <p:spPr bwMode="auto">
              <a:xfrm>
                <a:off x="8718956" y="1406178"/>
                <a:ext cx="421218" cy="42601"/>
              </a:xfrm>
              <a:custGeom>
                <a:avLst/>
                <a:gdLst>
                  <a:gd name="T0" fmla="*/ 334 w 334"/>
                  <a:gd name="T1" fmla="*/ 17 h 34"/>
                  <a:gd name="T2" fmla="*/ 314 w 334"/>
                  <a:gd name="T3" fmla="*/ 34 h 34"/>
                  <a:gd name="T4" fmla="*/ 20 w 334"/>
                  <a:gd name="T5" fmla="*/ 34 h 34"/>
                  <a:gd name="T6" fmla="*/ 0 w 334"/>
                  <a:gd name="T7" fmla="*/ 17 h 34"/>
                  <a:gd name="T8" fmla="*/ 20 w 334"/>
                  <a:gd name="T9" fmla="*/ 0 h 34"/>
                  <a:gd name="T10" fmla="*/ 314 w 334"/>
                  <a:gd name="T11" fmla="*/ 0 h 34"/>
                  <a:gd name="T12" fmla="*/ 334 w 334"/>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34" h="34">
                    <a:moveTo>
                      <a:pt x="334" y="17"/>
                    </a:moveTo>
                    <a:cubicBezTo>
                      <a:pt x="334" y="26"/>
                      <a:pt x="325" y="34"/>
                      <a:pt x="314" y="34"/>
                    </a:cubicBezTo>
                    <a:cubicBezTo>
                      <a:pt x="20" y="34"/>
                      <a:pt x="20" y="34"/>
                      <a:pt x="20" y="34"/>
                    </a:cubicBezTo>
                    <a:cubicBezTo>
                      <a:pt x="9" y="34"/>
                      <a:pt x="0" y="26"/>
                      <a:pt x="0" y="17"/>
                    </a:cubicBezTo>
                    <a:cubicBezTo>
                      <a:pt x="0" y="7"/>
                      <a:pt x="9" y="0"/>
                      <a:pt x="20" y="0"/>
                    </a:cubicBezTo>
                    <a:cubicBezTo>
                      <a:pt x="314" y="0"/>
                      <a:pt x="314" y="0"/>
                      <a:pt x="314" y="0"/>
                    </a:cubicBezTo>
                    <a:cubicBezTo>
                      <a:pt x="325" y="0"/>
                      <a:pt x="334" y="7"/>
                      <a:pt x="334" y="17"/>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31"/>
              <p:cNvSpPr>
                <a:spLocks noEditPoints="1"/>
              </p:cNvSpPr>
              <p:nvPr/>
            </p:nvSpPr>
            <p:spPr bwMode="auto">
              <a:xfrm>
                <a:off x="8745581" y="1418425"/>
                <a:ext cx="369031" cy="16508"/>
              </a:xfrm>
              <a:custGeom>
                <a:avLst/>
                <a:gdLst>
                  <a:gd name="T0" fmla="*/ 6 w 293"/>
                  <a:gd name="T1" fmla="*/ 13 h 13"/>
                  <a:gd name="T2" fmla="*/ 6 w 293"/>
                  <a:gd name="T3" fmla="*/ 0 h 13"/>
                  <a:gd name="T4" fmla="*/ 26 w 293"/>
                  <a:gd name="T5" fmla="*/ 0 h 13"/>
                  <a:gd name="T6" fmla="*/ 26 w 293"/>
                  <a:gd name="T7" fmla="*/ 13 h 13"/>
                  <a:gd name="T8" fmla="*/ 26 w 293"/>
                  <a:gd name="T9" fmla="*/ 0 h 13"/>
                  <a:gd name="T10" fmla="*/ 40 w 293"/>
                  <a:gd name="T11" fmla="*/ 7 h 13"/>
                  <a:gd name="T12" fmla="*/ 53 w 293"/>
                  <a:gd name="T13" fmla="*/ 7 h 13"/>
                  <a:gd name="T14" fmla="*/ 66 w 293"/>
                  <a:gd name="T15" fmla="*/ 0 h 13"/>
                  <a:gd name="T16" fmla="*/ 66 w 293"/>
                  <a:gd name="T17" fmla="*/ 13 h 13"/>
                  <a:gd name="T18" fmla="*/ 66 w 293"/>
                  <a:gd name="T19" fmla="*/ 0 h 13"/>
                  <a:gd name="T20" fmla="*/ 80 w 293"/>
                  <a:gd name="T21" fmla="*/ 7 h 13"/>
                  <a:gd name="T22" fmla="*/ 93 w 293"/>
                  <a:gd name="T23" fmla="*/ 7 h 13"/>
                  <a:gd name="T24" fmla="*/ 106 w 293"/>
                  <a:gd name="T25" fmla="*/ 0 h 13"/>
                  <a:gd name="T26" fmla="*/ 106 w 293"/>
                  <a:gd name="T27" fmla="*/ 13 h 13"/>
                  <a:gd name="T28" fmla="*/ 106 w 293"/>
                  <a:gd name="T29" fmla="*/ 0 h 13"/>
                  <a:gd name="T30" fmla="*/ 120 w 293"/>
                  <a:gd name="T31" fmla="*/ 7 h 13"/>
                  <a:gd name="T32" fmla="*/ 133 w 293"/>
                  <a:gd name="T33" fmla="*/ 7 h 13"/>
                  <a:gd name="T34" fmla="*/ 146 w 293"/>
                  <a:gd name="T35" fmla="*/ 0 h 13"/>
                  <a:gd name="T36" fmla="*/ 146 w 293"/>
                  <a:gd name="T37" fmla="*/ 13 h 13"/>
                  <a:gd name="T38" fmla="*/ 146 w 293"/>
                  <a:gd name="T39" fmla="*/ 0 h 13"/>
                  <a:gd name="T40" fmla="*/ 160 w 293"/>
                  <a:gd name="T41" fmla="*/ 7 h 13"/>
                  <a:gd name="T42" fmla="*/ 173 w 293"/>
                  <a:gd name="T43" fmla="*/ 7 h 13"/>
                  <a:gd name="T44" fmla="*/ 186 w 293"/>
                  <a:gd name="T45" fmla="*/ 0 h 13"/>
                  <a:gd name="T46" fmla="*/ 186 w 293"/>
                  <a:gd name="T47" fmla="*/ 13 h 13"/>
                  <a:gd name="T48" fmla="*/ 186 w 293"/>
                  <a:gd name="T49" fmla="*/ 0 h 13"/>
                  <a:gd name="T50" fmla="*/ 200 w 293"/>
                  <a:gd name="T51" fmla="*/ 7 h 13"/>
                  <a:gd name="T52" fmla="*/ 213 w 293"/>
                  <a:gd name="T53" fmla="*/ 7 h 13"/>
                  <a:gd name="T54" fmla="*/ 226 w 293"/>
                  <a:gd name="T55" fmla="*/ 0 h 13"/>
                  <a:gd name="T56" fmla="*/ 226 w 293"/>
                  <a:gd name="T57" fmla="*/ 13 h 13"/>
                  <a:gd name="T58" fmla="*/ 226 w 293"/>
                  <a:gd name="T59" fmla="*/ 0 h 13"/>
                  <a:gd name="T60" fmla="*/ 240 w 293"/>
                  <a:gd name="T61" fmla="*/ 7 h 13"/>
                  <a:gd name="T62" fmla="*/ 253 w 293"/>
                  <a:gd name="T63" fmla="*/ 7 h 13"/>
                  <a:gd name="T64" fmla="*/ 267 w 293"/>
                  <a:gd name="T65" fmla="*/ 0 h 13"/>
                  <a:gd name="T66" fmla="*/ 267 w 293"/>
                  <a:gd name="T67" fmla="*/ 13 h 13"/>
                  <a:gd name="T68" fmla="*/ 267 w 293"/>
                  <a:gd name="T69" fmla="*/ 0 h 13"/>
                  <a:gd name="T70" fmla="*/ 280 w 293"/>
                  <a:gd name="T71" fmla="*/ 7 h 13"/>
                  <a:gd name="T72" fmla="*/ 293 w 293"/>
                  <a:gd name="T73"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93" h="13">
                    <a:moveTo>
                      <a:pt x="13" y="7"/>
                    </a:moveTo>
                    <a:cubicBezTo>
                      <a:pt x="13" y="10"/>
                      <a:pt x="10" y="13"/>
                      <a:pt x="6" y="13"/>
                    </a:cubicBezTo>
                    <a:cubicBezTo>
                      <a:pt x="3" y="13"/>
                      <a:pt x="0" y="10"/>
                      <a:pt x="0" y="7"/>
                    </a:cubicBezTo>
                    <a:cubicBezTo>
                      <a:pt x="0" y="3"/>
                      <a:pt x="3" y="0"/>
                      <a:pt x="6" y="0"/>
                    </a:cubicBezTo>
                    <a:cubicBezTo>
                      <a:pt x="10" y="0"/>
                      <a:pt x="13" y="3"/>
                      <a:pt x="13" y="7"/>
                    </a:cubicBezTo>
                    <a:close/>
                    <a:moveTo>
                      <a:pt x="26" y="0"/>
                    </a:moveTo>
                    <a:cubicBezTo>
                      <a:pt x="23" y="0"/>
                      <a:pt x="20" y="3"/>
                      <a:pt x="20" y="7"/>
                    </a:cubicBezTo>
                    <a:cubicBezTo>
                      <a:pt x="20" y="10"/>
                      <a:pt x="23" y="13"/>
                      <a:pt x="26" y="13"/>
                    </a:cubicBezTo>
                    <a:cubicBezTo>
                      <a:pt x="30" y="13"/>
                      <a:pt x="33" y="10"/>
                      <a:pt x="33" y="7"/>
                    </a:cubicBezTo>
                    <a:cubicBezTo>
                      <a:pt x="33" y="3"/>
                      <a:pt x="30" y="0"/>
                      <a:pt x="26" y="0"/>
                    </a:cubicBezTo>
                    <a:close/>
                    <a:moveTo>
                      <a:pt x="46" y="0"/>
                    </a:moveTo>
                    <a:cubicBezTo>
                      <a:pt x="43" y="0"/>
                      <a:pt x="40" y="3"/>
                      <a:pt x="40" y="7"/>
                    </a:cubicBezTo>
                    <a:cubicBezTo>
                      <a:pt x="40" y="10"/>
                      <a:pt x="43" y="13"/>
                      <a:pt x="46" y="13"/>
                    </a:cubicBezTo>
                    <a:cubicBezTo>
                      <a:pt x="50" y="13"/>
                      <a:pt x="53" y="10"/>
                      <a:pt x="53" y="7"/>
                    </a:cubicBezTo>
                    <a:cubicBezTo>
                      <a:pt x="53" y="3"/>
                      <a:pt x="50" y="0"/>
                      <a:pt x="46" y="0"/>
                    </a:cubicBezTo>
                    <a:close/>
                    <a:moveTo>
                      <a:pt x="66" y="0"/>
                    </a:moveTo>
                    <a:cubicBezTo>
                      <a:pt x="63" y="0"/>
                      <a:pt x="60" y="3"/>
                      <a:pt x="60" y="7"/>
                    </a:cubicBezTo>
                    <a:cubicBezTo>
                      <a:pt x="60" y="10"/>
                      <a:pt x="63" y="13"/>
                      <a:pt x="66" y="13"/>
                    </a:cubicBezTo>
                    <a:cubicBezTo>
                      <a:pt x="70" y="13"/>
                      <a:pt x="73" y="10"/>
                      <a:pt x="73" y="7"/>
                    </a:cubicBezTo>
                    <a:cubicBezTo>
                      <a:pt x="73" y="3"/>
                      <a:pt x="70" y="0"/>
                      <a:pt x="66" y="0"/>
                    </a:cubicBezTo>
                    <a:close/>
                    <a:moveTo>
                      <a:pt x="86" y="0"/>
                    </a:moveTo>
                    <a:cubicBezTo>
                      <a:pt x="83" y="0"/>
                      <a:pt x="80" y="3"/>
                      <a:pt x="80" y="7"/>
                    </a:cubicBezTo>
                    <a:cubicBezTo>
                      <a:pt x="80" y="10"/>
                      <a:pt x="83" y="13"/>
                      <a:pt x="86" y="13"/>
                    </a:cubicBezTo>
                    <a:cubicBezTo>
                      <a:pt x="90" y="13"/>
                      <a:pt x="93" y="10"/>
                      <a:pt x="93" y="7"/>
                    </a:cubicBezTo>
                    <a:cubicBezTo>
                      <a:pt x="93" y="3"/>
                      <a:pt x="90" y="0"/>
                      <a:pt x="86" y="0"/>
                    </a:cubicBezTo>
                    <a:close/>
                    <a:moveTo>
                      <a:pt x="106" y="0"/>
                    </a:moveTo>
                    <a:cubicBezTo>
                      <a:pt x="103" y="0"/>
                      <a:pt x="100" y="3"/>
                      <a:pt x="100" y="7"/>
                    </a:cubicBezTo>
                    <a:cubicBezTo>
                      <a:pt x="100" y="10"/>
                      <a:pt x="103" y="13"/>
                      <a:pt x="106" y="13"/>
                    </a:cubicBezTo>
                    <a:cubicBezTo>
                      <a:pt x="110" y="13"/>
                      <a:pt x="113" y="10"/>
                      <a:pt x="113" y="7"/>
                    </a:cubicBezTo>
                    <a:cubicBezTo>
                      <a:pt x="113" y="3"/>
                      <a:pt x="110" y="0"/>
                      <a:pt x="106" y="0"/>
                    </a:cubicBezTo>
                    <a:close/>
                    <a:moveTo>
                      <a:pt x="126" y="0"/>
                    </a:moveTo>
                    <a:cubicBezTo>
                      <a:pt x="123" y="0"/>
                      <a:pt x="120" y="3"/>
                      <a:pt x="120" y="7"/>
                    </a:cubicBezTo>
                    <a:cubicBezTo>
                      <a:pt x="120" y="10"/>
                      <a:pt x="123" y="13"/>
                      <a:pt x="126" y="13"/>
                    </a:cubicBezTo>
                    <a:cubicBezTo>
                      <a:pt x="130" y="13"/>
                      <a:pt x="133" y="10"/>
                      <a:pt x="133" y="7"/>
                    </a:cubicBezTo>
                    <a:cubicBezTo>
                      <a:pt x="133" y="3"/>
                      <a:pt x="130" y="0"/>
                      <a:pt x="126" y="0"/>
                    </a:cubicBezTo>
                    <a:close/>
                    <a:moveTo>
                      <a:pt x="146" y="0"/>
                    </a:moveTo>
                    <a:cubicBezTo>
                      <a:pt x="143" y="0"/>
                      <a:pt x="140" y="3"/>
                      <a:pt x="140" y="7"/>
                    </a:cubicBezTo>
                    <a:cubicBezTo>
                      <a:pt x="140" y="10"/>
                      <a:pt x="143" y="13"/>
                      <a:pt x="146" y="13"/>
                    </a:cubicBezTo>
                    <a:cubicBezTo>
                      <a:pt x="150" y="13"/>
                      <a:pt x="153" y="10"/>
                      <a:pt x="153" y="7"/>
                    </a:cubicBezTo>
                    <a:cubicBezTo>
                      <a:pt x="153" y="3"/>
                      <a:pt x="150" y="0"/>
                      <a:pt x="146" y="0"/>
                    </a:cubicBezTo>
                    <a:close/>
                    <a:moveTo>
                      <a:pt x="166" y="0"/>
                    </a:moveTo>
                    <a:cubicBezTo>
                      <a:pt x="163" y="0"/>
                      <a:pt x="160" y="3"/>
                      <a:pt x="160" y="7"/>
                    </a:cubicBezTo>
                    <a:cubicBezTo>
                      <a:pt x="160" y="10"/>
                      <a:pt x="163" y="13"/>
                      <a:pt x="166" y="13"/>
                    </a:cubicBezTo>
                    <a:cubicBezTo>
                      <a:pt x="170" y="13"/>
                      <a:pt x="173" y="10"/>
                      <a:pt x="173" y="7"/>
                    </a:cubicBezTo>
                    <a:cubicBezTo>
                      <a:pt x="173" y="3"/>
                      <a:pt x="170" y="0"/>
                      <a:pt x="166" y="0"/>
                    </a:cubicBezTo>
                    <a:close/>
                    <a:moveTo>
                      <a:pt x="186" y="0"/>
                    </a:moveTo>
                    <a:cubicBezTo>
                      <a:pt x="183" y="0"/>
                      <a:pt x="180" y="3"/>
                      <a:pt x="180" y="7"/>
                    </a:cubicBezTo>
                    <a:cubicBezTo>
                      <a:pt x="180" y="10"/>
                      <a:pt x="183" y="13"/>
                      <a:pt x="186" y="13"/>
                    </a:cubicBezTo>
                    <a:cubicBezTo>
                      <a:pt x="190" y="13"/>
                      <a:pt x="193" y="10"/>
                      <a:pt x="193" y="7"/>
                    </a:cubicBezTo>
                    <a:cubicBezTo>
                      <a:pt x="193" y="3"/>
                      <a:pt x="190" y="0"/>
                      <a:pt x="186" y="0"/>
                    </a:cubicBezTo>
                    <a:close/>
                    <a:moveTo>
                      <a:pt x="206" y="0"/>
                    </a:moveTo>
                    <a:cubicBezTo>
                      <a:pt x="203" y="0"/>
                      <a:pt x="200" y="3"/>
                      <a:pt x="200" y="7"/>
                    </a:cubicBezTo>
                    <a:cubicBezTo>
                      <a:pt x="200" y="10"/>
                      <a:pt x="203" y="13"/>
                      <a:pt x="206" y="13"/>
                    </a:cubicBezTo>
                    <a:cubicBezTo>
                      <a:pt x="210" y="13"/>
                      <a:pt x="213" y="10"/>
                      <a:pt x="213" y="7"/>
                    </a:cubicBezTo>
                    <a:cubicBezTo>
                      <a:pt x="213" y="3"/>
                      <a:pt x="210" y="0"/>
                      <a:pt x="206" y="0"/>
                    </a:cubicBezTo>
                    <a:close/>
                    <a:moveTo>
                      <a:pt x="226" y="0"/>
                    </a:moveTo>
                    <a:cubicBezTo>
                      <a:pt x="223" y="0"/>
                      <a:pt x="220" y="3"/>
                      <a:pt x="220" y="7"/>
                    </a:cubicBezTo>
                    <a:cubicBezTo>
                      <a:pt x="220" y="10"/>
                      <a:pt x="223" y="13"/>
                      <a:pt x="226" y="13"/>
                    </a:cubicBezTo>
                    <a:cubicBezTo>
                      <a:pt x="230" y="13"/>
                      <a:pt x="233" y="10"/>
                      <a:pt x="233" y="7"/>
                    </a:cubicBezTo>
                    <a:cubicBezTo>
                      <a:pt x="233" y="3"/>
                      <a:pt x="230" y="0"/>
                      <a:pt x="226" y="0"/>
                    </a:cubicBezTo>
                    <a:close/>
                    <a:moveTo>
                      <a:pt x="247" y="0"/>
                    </a:moveTo>
                    <a:cubicBezTo>
                      <a:pt x="243" y="0"/>
                      <a:pt x="240" y="3"/>
                      <a:pt x="240" y="7"/>
                    </a:cubicBezTo>
                    <a:cubicBezTo>
                      <a:pt x="240" y="10"/>
                      <a:pt x="243" y="13"/>
                      <a:pt x="247" y="13"/>
                    </a:cubicBezTo>
                    <a:cubicBezTo>
                      <a:pt x="250" y="13"/>
                      <a:pt x="253" y="10"/>
                      <a:pt x="253" y="7"/>
                    </a:cubicBezTo>
                    <a:cubicBezTo>
                      <a:pt x="253" y="3"/>
                      <a:pt x="250" y="0"/>
                      <a:pt x="247" y="0"/>
                    </a:cubicBezTo>
                    <a:close/>
                    <a:moveTo>
                      <a:pt x="267" y="0"/>
                    </a:moveTo>
                    <a:cubicBezTo>
                      <a:pt x="263" y="0"/>
                      <a:pt x="260" y="3"/>
                      <a:pt x="260" y="7"/>
                    </a:cubicBezTo>
                    <a:cubicBezTo>
                      <a:pt x="260" y="10"/>
                      <a:pt x="263" y="13"/>
                      <a:pt x="267" y="13"/>
                    </a:cubicBezTo>
                    <a:cubicBezTo>
                      <a:pt x="270" y="13"/>
                      <a:pt x="273" y="10"/>
                      <a:pt x="273" y="7"/>
                    </a:cubicBezTo>
                    <a:cubicBezTo>
                      <a:pt x="273" y="3"/>
                      <a:pt x="270" y="0"/>
                      <a:pt x="267" y="0"/>
                    </a:cubicBezTo>
                    <a:close/>
                    <a:moveTo>
                      <a:pt x="287" y="0"/>
                    </a:moveTo>
                    <a:cubicBezTo>
                      <a:pt x="283" y="0"/>
                      <a:pt x="280" y="3"/>
                      <a:pt x="280" y="7"/>
                    </a:cubicBezTo>
                    <a:cubicBezTo>
                      <a:pt x="280" y="10"/>
                      <a:pt x="283" y="13"/>
                      <a:pt x="287" y="13"/>
                    </a:cubicBezTo>
                    <a:cubicBezTo>
                      <a:pt x="290" y="13"/>
                      <a:pt x="293" y="10"/>
                      <a:pt x="293" y="7"/>
                    </a:cubicBezTo>
                    <a:cubicBezTo>
                      <a:pt x="293" y="3"/>
                      <a:pt x="290" y="0"/>
                      <a:pt x="287"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32"/>
              <p:cNvSpPr>
                <a:spLocks noEditPoints="1"/>
              </p:cNvSpPr>
              <p:nvPr/>
            </p:nvSpPr>
            <p:spPr bwMode="auto">
              <a:xfrm>
                <a:off x="8716826" y="1403515"/>
                <a:ext cx="425478" cy="47926"/>
              </a:xfrm>
              <a:custGeom>
                <a:avLst/>
                <a:gdLst>
                  <a:gd name="T0" fmla="*/ 316 w 338"/>
                  <a:gd name="T1" fmla="*/ 38 h 38"/>
                  <a:gd name="T2" fmla="*/ 22 w 338"/>
                  <a:gd name="T3" fmla="*/ 38 h 38"/>
                  <a:gd name="T4" fmla="*/ 0 w 338"/>
                  <a:gd name="T5" fmla="*/ 19 h 38"/>
                  <a:gd name="T6" fmla="*/ 22 w 338"/>
                  <a:gd name="T7" fmla="*/ 0 h 38"/>
                  <a:gd name="T8" fmla="*/ 316 w 338"/>
                  <a:gd name="T9" fmla="*/ 0 h 38"/>
                  <a:gd name="T10" fmla="*/ 338 w 338"/>
                  <a:gd name="T11" fmla="*/ 19 h 38"/>
                  <a:gd name="T12" fmla="*/ 316 w 338"/>
                  <a:gd name="T13" fmla="*/ 38 h 38"/>
                  <a:gd name="T14" fmla="*/ 22 w 338"/>
                  <a:gd name="T15" fmla="*/ 4 h 38"/>
                  <a:gd name="T16" fmla="*/ 4 w 338"/>
                  <a:gd name="T17" fmla="*/ 19 h 38"/>
                  <a:gd name="T18" fmla="*/ 22 w 338"/>
                  <a:gd name="T19" fmla="*/ 34 h 38"/>
                  <a:gd name="T20" fmla="*/ 316 w 338"/>
                  <a:gd name="T21" fmla="*/ 34 h 38"/>
                  <a:gd name="T22" fmla="*/ 334 w 338"/>
                  <a:gd name="T23" fmla="*/ 19 h 38"/>
                  <a:gd name="T24" fmla="*/ 316 w 338"/>
                  <a:gd name="T25" fmla="*/ 4 h 38"/>
                  <a:gd name="T26" fmla="*/ 22 w 338"/>
                  <a:gd name="T2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38">
                    <a:moveTo>
                      <a:pt x="316" y="38"/>
                    </a:moveTo>
                    <a:cubicBezTo>
                      <a:pt x="22" y="38"/>
                      <a:pt x="22" y="38"/>
                      <a:pt x="22" y="38"/>
                    </a:cubicBezTo>
                    <a:cubicBezTo>
                      <a:pt x="10" y="38"/>
                      <a:pt x="0" y="29"/>
                      <a:pt x="0" y="19"/>
                    </a:cubicBezTo>
                    <a:cubicBezTo>
                      <a:pt x="0" y="8"/>
                      <a:pt x="10" y="0"/>
                      <a:pt x="22" y="0"/>
                    </a:cubicBezTo>
                    <a:cubicBezTo>
                      <a:pt x="316" y="0"/>
                      <a:pt x="316" y="0"/>
                      <a:pt x="316" y="0"/>
                    </a:cubicBezTo>
                    <a:cubicBezTo>
                      <a:pt x="328" y="0"/>
                      <a:pt x="338" y="8"/>
                      <a:pt x="338" y="19"/>
                    </a:cubicBezTo>
                    <a:cubicBezTo>
                      <a:pt x="338" y="29"/>
                      <a:pt x="328" y="38"/>
                      <a:pt x="316" y="38"/>
                    </a:cubicBezTo>
                    <a:close/>
                    <a:moveTo>
                      <a:pt x="22" y="4"/>
                    </a:moveTo>
                    <a:cubicBezTo>
                      <a:pt x="12" y="4"/>
                      <a:pt x="4" y="10"/>
                      <a:pt x="4" y="19"/>
                    </a:cubicBezTo>
                    <a:cubicBezTo>
                      <a:pt x="4" y="27"/>
                      <a:pt x="12" y="34"/>
                      <a:pt x="22" y="34"/>
                    </a:cubicBezTo>
                    <a:cubicBezTo>
                      <a:pt x="316" y="34"/>
                      <a:pt x="316" y="34"/>
                      <a:pt x="316" y="34"/>
                    </a:cubicBezTo>
                    <a:cubicBezTo>
                      <a:pt x="326" y="34"/>
                      <a:pt x="334" y="27"/>
                      <a:pt x="334" y="19"/>
                    </a:cubicBezTo>
                    <a:cubicBezTo>
                      <a:pt x="334" y="10"/>
                      <a:pt x="326" y="4"/>
                      <a:pt x="316" y="4"/>
                    </a:cubicBezTo>
                    <a:lnTo>
                      <a:pt x="22" y="4"/>
                    </a:lnTo>
                    <a:close/>
                  </a:path>
                </a:pathLst>
              </a:custGeom>
              <a:solidFill>
                <a:srgbClr val="4C56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a:off x="8261527" y="5434634"/>
              <a:ext cx="1377611" cy="91060"/>
              <a:chOff x="8261527" y="5434634"/>
              <a:chExt cx="1377611" cy="91060"/>
            </a:xfrm>
          </p:grpSpPr>
          <p:sp>
            <p:nvSpPr>
              <p:cNvPr id="15" name="Freeform 36"/>
              <p:cNvSpPr>
                <a:spLocks noEditPoints="1"/>
              </p:cNvSpPr>
              <p:nvPr/>
            </p:nvSpPr>
            <p:spPr bwMode="auto">
              <a:xfrm>
                <a:off x="8261527" y="5434634"/>
                <a:ext cx="131531" cy="91060"/>
              </a:xfrm>
              <a:custGeom>
                <a:avLst/>
                <a:gdLst>
                  <a:gd name="T0" fmla="*/ 79 w 104"/>
                  <a:gd name="T1" fmla="*/ 19 h 72"/>
                  <a:gd name="T2" fmla="*/ 6 w 104"/>
                  <a:gd name="T3" fmla="*/ 19 h 72"/>
                  <a:gd name="T4" fmla="*/ 0 w 104"/>
                  <a:gd name="T5" fmla="*/ 25 h 72"/>
                  <a:gd name="T6" fmla="*/ 0 w 104"/>
                  <a:gd name="T7" fmla="*/ 66 h 72"/>
                  <a:gd name="T8" fmla="*/ 6 w 104"/>
                  <a:gd name="T9" fmla="*/ 72 h 72"/>
                  <a:gd name="T10" fmla="*/ 79 w 104"/>
                  <a:gd name="T11" fmla="*/ 72 h 72"/>
                  <a:gd name="T12" fmla="*/ 85 w 104"/>
                  <a:gd name="T13" fmla="*/ 66 h 72"/>
                  <a:gd name="T14" fmla="*/ 85 w 104"/>
                  <a:gd name="T15" fmla="*/ 25 h 72"/>
                  <a:gd name="T16" fmla="*/ 79 w 104"/>
                  <a:gd name="T17" fmla="*/ 19 h 72"/>
                  <a:gd name="T18" fmla="*/ 73 w 104"/>
                  <a:gd name="T19" fmla="*/ 60 h 72"/>
                  <a:gd name="T20" fmla="*/ 12 w 104"/>
                  <a:gd name="T21" fmla="*/ 60 h 72"/>
                  <a:gd name="T22" fmla="*/ 12 w 104"/>
                  <a:gd name="T23" fmla="*/ 31 h 72"/>
                  <a:gd name="T24" fmla="*/ 73 w 104"/>
                  <a:gd name="T25" fmla="*/ 31 h 72"/>
                  <a:gd name="T26" fmla="*/ 73 w 104"/>
                  <a:gd name="T27" fmla="*/ 60 h 72"/>
                  <a:gd name="T28" fmla="*/ 104 w 104"/>
                  <a:gd name="T29" fmla="*/ 6 h 72"/>
                  <a:gd name="T30" fmla="*/ 104 w 104"/>
                  <a:gd name="T31" fmla="*/ 47 h 72"/>
                  <a:gd name="T32" fmla="*/ 98 w 104"/>
                  <a:gd name="T33" fmla="*/ 53 h 72"/>
                  <a:gd name="T34" fmla="*/ 92 w 104"/>
                  <a:gd name="T35" fmla="*/ 53 h 72"/>
                  <a:gd name="T36" fmla="*/ 92 w 104"/>
                  <a:gd name="T37" fmla="*/ 12 h 72"/>
                  <a:gd name="T38" fmla="*/ 19 w 104"/>
                  <a:gd name="T39" fmla="*/ 12 h 72"/>
                  <a:gd name="T40" fmla="*/ 19 w 104"/>
                  <a:gd name="T41" fmla="*/ 6 h 72"/>
                  <a:gd name="T42" fmla="*/ 25 w 104"/>
                  <a:gd name="T43" fmla="*/ 0 h 72"/>
                  <a:gd name="T44" fmla="*/ 98 w 104"/>
                  <a:gd name="T45" fmla="*/ 0 h 72"/>
                  <a:gd name="T46" fmla="*/ 104 w 104"/>
                  <a:gd name="T47"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72">
                    <a:moveTo>
                      <a:pt x="79" y="19"/>
                    </a:moveTo>
                    <a:cubicBezTo>
                      <a:pt x="6" y="19"/>
                      <a:pt x="6" y="19"/>
                      <a:pt x="6" y="19"/>
                    </a:cubicBezTo>
                    <a:cubicBezTo>
                      <a:pt x="2" y="19"/>
                      <a:pt x="0" y="22"/>
                      <a:pt x="0" y="25"/>
                    </a:cubicBezTo>
                    <a:cubicBezTo>
                      <a:pt x="0" y="66"/>
                      <a:pt x="0" y="66"/>
                      <a:pt x="0" y="66"/>
                    </a:cubicBezTo>
                    <a:cubicBezTo>
                      <a:pt x="0" y="69"/>
                      <a:pt x="2" y="72"/>
                      <a:pt x="6" y="72"/>
                    </a:cubicBezTo>
                    <a:cubicBezTo>
                      <a:pt x="79" y="72"/>
                      <a:pt x="79" y="72"/>
                      <a:pt x="79" y="72"/>
                    </a:cubicBezTo>
                    <a:cubicBezTo>
                      <a:pt x="82" y="72"/>
                      <a:pt x="85" y="69"/>
                      <a:pt x="85" y="66"/>
                    </a:cubicBezTo>
                    <a:cubicBezTo>
                      <a:pt x="85" y="25"/>
                      <a:pt x="85" y="25"/>
                      <a:pt x="85" y="25"/>
                    </a:cubicBezTo>
                    <a:cubicBezTo>
                      <a:pt x="85" y="22"/>
                      <a:pt x="82" y="19"/>
                      <a:pt x="79" y="19"/>
                    </a:cubicBezTo>
                    <a:close/>
                    <a:moveTo>
                      <a:pt x="73" y="60"/>
                    </a:moveTo>
                    <a:cubicBezTo>
                      <a:pt x="12" y="60"/>
                      <a:pt x="12" y="60"/>
                      <a:pt x="12" y="60"/>
                    </a:cubicBezTo>
                    <a:cubicBezTo>
                      <a:pt x="12" y="31"/>
                      <a:pt x="12" y="31"/>
                      <a:pt x="12" y="31"/>
                    </a:cubicBezTo>
                    <a:cubicBezTo>
                      <a:pt x="73" y="31"/>
                      <a:pt x="73" y="31"/>
                      <a:pt x="73" y="31"/>
                    </a:cubicBezTo>
                    <a:lnTo>
                      <a:pt x="73" y="60"/>
                    </a:lnTo>
                    <a:close/>
                    <a:moveTo>
                      <a:pt x="104" y="6"/>
                    </a:moveTo>
                    <a:cubicBezTo>
                      <a:pt x="104" y="47"/>
                      <a:pt x="104" y="47"/>
                      <a:pt x="104" y="47"/>
                    </a:cubicBezTo>
                    <a:cubicBezTo>
                      <a:pt x="104" y="50"/>
                      <a:pt x="101" y="53"/>
                      <a:pt x="98" y="53"/>
                    </a:cubicBezTo>
                    <a:cubicBezTo>
                      <a:pt x="92" y="53"/>
                      <a:pt x="92" y="53"/>
                      <a:pt x="92" y="53"/>
                    </a:cubicBezTo>
                    <a:cubicBezTo>
                      <a:pt x="92" y="12"/>
                      <a:pt x="92" y="12"/>
                      <a:pt x="92" y="12"/>
                    </a:cubicBezTo>
                    <a:cubicBezTo>
                      <a:pt x="19" y="12"/>
                      <a:pt x="19" y="12"/>
                      <a:pt x="19" y="12"/>
                    </a:cubicBezTo>
                    <a:cubicBezTo>
                      <a:pt x="19" y="6"/>
                      <a:pt x="19" y="6"/>
                      <a:pt x="19" y="6"/>
                    </a:cubicBezTo>
                    <a:cubicBezTo>
                      <a:pt x="19" y="3"/>
                      <a:pt x="22" y="0"/>
                      <a:pt x="25" y="0"/>
                    </a:cubicBezTo>
                    <a:cubicBezTo>
                      <a:pt x="98" y="0"/>
                      <a:pt x="98" y="0"/>
                      <a:pt x="98" y="0"/>
                    </a:cubicBezTo>
                    <a:cubicBezTo>
                      <a:pt x="101" y="0"/>
                      <a:pt x="104" y="3"/>
                      <a:pt x="104"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37"/>
              <p:cNvSpPr>
                <a:spLocks/>
              </p:cNvSpPr>
              <p:nvPr/>
            </p:nvSpPr>
            <p:spPr bwMode="auto">
              <a:xfrm>
                <a:off x="9502815" y="5436232"/>
                <a:ext cx="136323" cy="87865"/>
              </a:xfrm>
              <a:custGeom>
                <a:avLst/>
                <a:gdLst>
                  <a:gd name="T0" fmla="*/ 108 w 108"/>
                  <a:gd name="T1" fmla="*/ 41 h 70"/>
                  <a:gd name="T2" fmla="*/ 78 w 108"/>
                  <a:gd name="T3" fmla="*/ 70 h 70"/>
                  <a:gd name="T4" fmla="*/ 14 w 108"/>
                  <a:gd name="T5" fmla="*/ 70 h 70"/>
                  <a:gd name="T6" fmla="*/ 14 w 108"/>
                  <a:gd name="T7" fmla="*/ 58 h 70"/>
                  <a:gd name="T8" fmla="*/ 78 w 108"/>
                  <a:gd name="T9" fmla="*/ 58 h 70"/>
                  <a:gd name="T10" fmla="*/ 96 w 108"/>
                  <a:gd name="T11" fmla="*/ 41 h 70"/>
                  <a:gd name="T12" fmla="*/ 78 w 108"/>
                  <a:gd name="T13" fmla="*/ 24 h 70"/>
                  <a:gd name="T14" fmla="*/ 55 w 108"/>
                  <a:gd name="T15" fmla="*/ 24 h 70"/>
                  <a:gd name="T16" fmla="*/ 55 w 108"/>
                  <a:gd name="T17" fmla="*/ 33 h 70"/>
                  <a:gd name="T18" fmla="*/ 54 w 108"/>
                  <a:gd name="T19" fmla="*/ 35 h 70"/>
                  <a:gd name="T20" fmla="*/ 53 w 108"/>
                  <a:gd name="T21" fmla="*/ 35 h 70"/>
                  <a:gd name="T22" fmla="*/ 52 w 108"/>
                  <a:gd name="T23" fmla="*/ 35 h 70"/>
                  <a:gd name="T24" fmla="*/ 1 w 108"/>
                  <a:gd name="T25" fmla="*/ 20 h 70"/>
                  <a:gd name="T26" fmla="*/ 0 w 108"/>
                  <a:gd name="T27" fmla="*/ 18 h 70"/>
                  <a:gd name="T28" fmla="*/ 1 w 108"/>
                  <a:gd name="T29" fmla="*/ 16 h 70"/>
                  <a:gd name="T30" fmla="*/ 52 w 108"/>
                  <a:gd name="T31" fmla="*/ 0 h 70"/>
                  <a:gd name="T32" fmla="*/ 54 w 108"/>
                  <a:gd name="T33" fmla="*/ 0 h 70"/>
                  <a:gd name="T34" fmla="*/ 55 w 108"/>
                  <a:gd name="T35" fmla="*/ 2 h 70"/>
                  <a:gd name="T36" fmla="*/ 55 w 108"/>
                  <a:gd name="T37" fmla="*/ 12 h 70"/>
                  <a:gd name="T38" fmla="*/ 78 w 108"/>
                  <a:gd name="T39" fmla="*/ 12 h 70"/>
                  <a:gd name="T40" fmla="*/ 108 w 108"/>
                  <a:gd name="T41" fmla="*/ 4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70">
                    <a:moveTo>
                      <a:pt x="108" y="41"/>
                    </a:moveTo>
                    <a:cubicBezTo>
                      <a:pt x="108" y="57"/>
                      <a:pt x="95" y="70"/>
                      <a:pt x="78" y="70"/>
                    </a:cubicBezTo>
                    <a:cubicBezTo>
                      <a:pt x="14" y="70"/>
                      <a:pt x="14" y="70"/>
                      <a:pt x="14" y="70"/>
                    </a:cubicBezTo>
                    <a:cubicBezTo>
                      <a:pt x="14" y="58"/>
                      <a:pt x="14" y="58"/>
                      <a:pt x="14" y="58"/>
                    </a:cubicBezTo>
                    <a:cubicBezTo>
                      <a:pt x="78" y="58"/>
                      <a:pt x="78" y="58"/>
                      <a:pt x="78" y="58"/>
                    </a:cubicBezTo>
                    <a:cubicBezTo>
                      <a:pt x="88" y="58"/>
                      <a:pt x="96" y="50"/>
                      <a:pt x="96" y="41"/>
                    </a:cubicBezTo>
                    <a:cubicBezTo>
                      <a:pt x="96" y="31"/>
                      <a:pt x="88" y="24"/>
                      <a:pt x="78" y="24"/>
                    </a:cubicBezTo>
                    <a:cubicBezTo>
                      <a:pt x="55" y="24"/>
                      <a:pt x="55" y="24"/>
                      <a:pt x="55" y="24"/>
                    </a:cubicBezTo>
                    <a:cubicBezTo>
                      <a:pt x="55" y="33"/>
                      <a:pt x="55" y="33"/>
                      <a:pt x="55" y="33"/>
                    </a:cubicBezTo>
                    <a:cubicBezTo>
                      <a:pt x="55" y="34"/>
                      <a:pt x="54" y="34"/>
                      <a:pt x="54" y="35"/>
                    </a:cubicBezTo>
                    <a:cubicBezTo>
                      <a:pt x="53" y="35"/>
                      <a:pt x="53" y="35"/>
                      <a:pt x="53" y="35"/>
                    </a:cubicBezTo>
                    <a:cubicBezTo>
                      <a:pt x="52" y="35"/>
                      <a:pt x="52" y="35"/>
                      <a:pt x="52" y="35"/>
                    </a:cubicBezTo>
                    <a:cubicBezTo>
                      <a:pt x="1" y="20"/>
                      <a:pt x="1" y="20"/>
                      <a:pt x="1" y="20"/>
                    </a:cubicBezTo>
                    <a:cubicBezTo>
                      <a:pt x="0" y="19"/>
                      <a:pt x="0" y="18"/>
                      <a:pt x="0" y="18"/>
                    </a:cubicBezTo>
                    <a:cubicBezTo>
                      <a:pt x="0" y="17"/>
                      <a:pt x="0" y="16"/>
                      <a:pt x="1" y="16"/>
                    </a:cubicBezTo>
                    <a:cubicBezTo>
                      <a:pt x="52" y="0"/>
                      <a:pt x="52" y="0"/>
                      <a:pt x="52" y="0"/>
                    </a:cubicBezTo>
                    <a:cubicBezTo>
                      <a:pt x="53" y="0"/>
                      <a:pt x="53" y="0"/>
                      <a:pt x="54" y="0"/>
                    </a:cubicBezTo>
                    <a:cubicBezTo>
                      <a:pt x="54" y="1"/>
                      <a:pt x="55" y="1"/>
                      <a:pt x="55" y="2"/>
                    </a:cubicBezTo>
                    <a:cubicBezTo>
                      <a:pt x="55" y="12"/>
                      <a:pt x="55" y="12"/>
                      <a:pt x="55" y="12"/>
                    </a:cubicBezTo>
                    <a:cubicBezTo>
                      <a:pt x="78" y="12"/>
                      <a:pt x="78" y="12"/>
                      <a:pt x="78" y="12"/>
                    </a:cubicBezTo>
                    <a:cubicBezTo>
                      <a:pt x="95" y="12"/>
                      <a:pt x="108" y="25"/>
                      <a:pt x="108"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42" name="Text Placeholder 2">
            <a:extLst>
              <a:ext uri="{FF2B5EF4-FFF2-40B4-BE49-F238E27FC236}">
                <a16:creationId xmlns:a16="http://schemas.microsoft.com/office/drawing/2014/main" id="{96D3C0D2-41A8-4A59-B372-7AEC37CF6B90}"/>
              </a:ext>
            </a:extLst>
          </p:cNvPr>
          <p:cNvSpPr txBox="1">
            <a:spLocks/>
          </p:cNvSpPr>
          <p:nvPr/>
        </p:nvSpPr>
        <p:spPr>
          <a:xfrm>
            <a:off x="271670" y="821472"/>
            <a:ext cx="5369583" cy="548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accent2"/>
                </a:solidFill>
              </a:rPr>
              <a:t>UPCOMING MENUS</a:t>
            </a:r>
          </a:p>
        </p:txBody>
      </p:sp>
      <p:sp>
        <p:nvSpPr>
          <p:cNvPr id="44" name="Text Placeholder 4">
            <a:extLst>
              <a:ext uri="{FF2B5EF4-FFF2-40B4-BE49-F238E27FC236}">
                <a16:creationId xmlns:a16="http://schemas.microsoft.com/office/drawing/2014/main" id="{9AA53EEA-F579-4CEF-85B7-824F7685C72B}"/>
              </a:ext>
            </a:extLst>
          </p:cNvPr>
          <p:cNvSpPr txBox="1">
            <a:spLocks/>
          </p:cNvSpPr>
          <p:nvPr/>
        </p:nvSpPr>
        <p:spPr>
          <a:xfrm>
            <a:off x="271670" y="1685879"/>
            <a:ext cx="3620949" cy="34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85000"/>
                    <a:lumOff val="15000"/>
                  </a:schemeClr>
                </a:solidFill>
              </a:rPr>
              <a:t>TEXT GOES HERE</a:t>
            </a:r>
          </a:p>
        </p:txBody>
      </p:sp>
      <p:sp>
        <p:nvSpPr>
          <p:cNvPr id="45" name="Rectangle 44">
            <a:extLst>
              <a:ext uri="{FF2B5EF4-FFF2-40B4-BE49-F238E27FC236}">
                <a16:creationId xmlns:a16="http://schemas.microsoft.com/office/drawing/2014/main" id="{65FD87C1-A19E-4A6B-A8FC-5741DEC77D7D}"/>
              </a:ext>
            </a:extLst>
          </p:cNvPr>
          <p:cNvSpPr/>
          <p:nvPr/>
        </p:nvSpPr>
        <p:spPr>
          <a:xfrm>
            <a:off x="271670" y="1985317"/>
            <a:ext cx="4198792" cy="685765"/>
          </a:xfrm>
          <a:prstGeom prst="rect">
            <a:avLst/>
          </a:prstGeom>
        </p:spPr>
        <p:txBody>
          <a:bodyPr wrap="square">
            <a:spAutoFit/>
          </a:bodyPr>
          <a:lstStyle/>
          <a:p>
            <a:pPr>
              <a:lnSpc>
                <a:spcPct val="120000"/>
              </a:lnSpc>
            </a:pPr>
            <a:r>
              <a:rPr lang="en-US" sz="1100" dirty="0">
                <a:solidFill>
                  <a:schemeClr val="tx1">
                    <a:lumMod val="85000"/>
                    <a:lumOff val="15000"/>
                  </a:schemeClr>
                </a:solidFill>
                <a:ea typeface="Open Sans Light" panose="020B0306030504020204" pitchFamily="34" charset="0"/>
                <a:cs typeface="Open Sans Light" panose="020B0306030504020204" pitchFamily="34" charset="0"/>
              </a:rPr>
              <a:t>Lorem Ipsum is simply dummy text of the printing typesetting industry. Lorem Ipsum, </a:t>
            </a:r>
            <a:r>
              <a:rPr lang="en-US" sz="1100" b="1" dirty="0">
                <a:solidFill>
                  <a:schemeClr val="tx1">
                    <a:lumMod val="85000"/>
                    <a:lumOff val="15000"/>
                  </a:schemeClr>
                </a:solidFill>
                <a:ea typeface="Open Sans Light" panose="020B0306030504020204" pitchFamily="34" charset="0"/>
                <a:cs typeface="Open Sans Light" panose="020B0306030504020204" pitchFamily="34" charset="0"/>
              </a:rPr>
              <a:t>when an unknown printer took a galley of type</a:t>
            </a:r>
            <a:r>
              <a:rPr lang="en-US" sz="1100" dirty="0">
                <a:solidFill>
                  <a:schemeClr val="tx1">
                    <a:lumMod val="85000"/>
                    <a:lumOff val="15000"/>
                  </a:schemeClr>
                </a:solidFill>
                <a:ea typeface="Open Sans Light" panose="020B0306030504020204" pitchFamily="34" charset="0"/>
                <a:cs typeface="Open Sans Light" panose="020B0306030504020204" pitchFamily="34" charset="0"/>
              </a:rPr>
              <a:t>.</a:t>
            </a:r>
          </a:p>
        </p:txBody>
      </p:sp>
      <p:sp>
        <p:nvSpPr>
          <p:cNvPr id="47" name="Text Placeholder 4">
            <a:extLst>
              <a:ext uri="{FF2B5EF4-FFF2-40B4-BE49-F238E27FC236}">
                <a16:creationId xmlns:a16="http://schemas.microsoft.com/office/drawing/2014/main" id="{9368FD5A-3DDA-4141-BBF2-50AB586FC7C3}"/>
              </a:ext>
            </a:extLst>
          </p:cNvPr>
          <p:cNvSpPr txBox="1">
            <a:spLocks/>
          </p:cNvSpPr>
          <p:nvPr/>
        </p:nvSpPr>
        <p:spPr>
          <a:xfrm>
            <a:off x="271670" y="2975762"/>
            <a:ext cx="3620949" cy="34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85000"/>
                    <a:lumOff val="15000"/>
                  </a:schemeClr>
                </a:solidFill>
              </a:rPr>
              <a:t>TEXT GOES HERE</a:t>
            </a:r>
          </a:p>
        </p:txBody>
      </p:sp>
      <p:sp>
        <p:nvSpPr>
          <p:cNvPr id="48" name="Rectangle 47">
            <a:extLst>
              <a:ext uri="{FF2B5EF4-FFF2-40B4-BE49-F238E27FC236}">
                <a16:creationId xmlns:a16="http://schemas.microsoft.com/office/drawing/2014/main" id="{A44D39DA-18B8-4000-9F76-ADB67233F4D5}"/>
              </a:ext>
            </a:extLst>
          </p:cNvPr>
          <p:cNvSpPr/>
          <p:nvPr/>
        </p:nvSpPr>
        <p:spPr>
          <a:xfrm>
            <a:off x="271670" y="3275200"/>
            <a:ext cx="4198792" cy="685765"/>
          </a:xfrm>
          <a:prstGeom prst="rect">
            <a:avLst/>
          </a:prstGeom>
        </p:spPr>
        <p:txBody>
          <a:bodyPr wrap="square">
            <a:spAutoFit/>
          </a:bodyPr>
          <a:lstStyle/>
          <a:p>
            <a:pPr>
              <a:lnSpc>
                <a:spcPct val="120000"/>
              </a:lnSpc>
            </a:pPr>
            <a:r>
              <a:rPr lang="en-US" sz="1100" dirty="0">
                <a:solidFill>
                  <a:schemeClr val="tx1">
                    <a:lumMod val="85000"/>
                    <a:lumOff val="15000"/>
                  </a:schemeClr>
                </a:solidFill>
                <a:ea typeface="Open Sans Light" panose="020B0306030504020204" pitchFamily="34" charset="0"/>
                <a:cs typeface="Open Sans Light" panose="020B0306030504020204" pitchFamily="34" charset="0"/>
              </a:rPr>
              <a:t>Lorem Ipsum is simply dummy text of the printing typesetting industry. Lorem Ipsum, </a:t>
            </a:r>
            <a:r>
              <a:rPr lang="en-US" sz="1100" b="1" dirty="0">
                <a:solidFill>
                  <a:schemeClr val="tx1">
                    <a:lumMod val="85000"/>
                    <a:lumOff val="15000"/>
                  </a:schemeClr>
                </a:solidFill>
                <a:ea typeface="Open Sans Light" panose="020B0306030504020204" pitchFamily="34" charset="0"/>
                <a:cs typeface="Open Sans Light" panose="020B0306030504020204" pitchFamily="34" charset="0"/>
              </a:rPr>
              <a:t>when an unknown printer took a galley of type</a:t>
            </a:r>
            <a:r>
              <a:rPr lang="en-US" sz="1100" dirty="0">
                <a:solidFill>
                  <a:schemeClr val="tx1">
                    <a:lumMod val="85000"/>
                    <a:lumOff val="15000"/>
                  </a:schemeClr>
                </a:solidFill>
                <a:ea typeface="Open Sans Light" panose="020B0306030504020204" pitchFamily="34" charset="0"/>
                <a:cs typeface="Open Sans Light" panose="020B0306030504020204" pitchFamily="34" charset="0"/>
              </a:rPr>
              <a:t>.</a:t>
            </a:r>
          </a:p>
        </p:txBody>
      </p:sp>
      <p:grpSp>
        <p:nvGrpSpPr>
          <p:cNvPr id="84" name="Group 83"/>
          <p:cNvGrpSpPr/>
          <p:nvPr/>
        </p:nvGrpSpPr>
        <p:grpSpPr>
          <a:xfrm>
            <a:off x="5406601" y="4915748"/>
            <a:ext cx="2166015" cy="683945"/>
            <a:chOff x="4797001" y="5369784"/>
            <a:chExt cx="2166015" cy="683945"/>
          </a:xfrm>
        </p:grpSpPr>
        <p:grpSp>
          <p:nvGrpSpPr>
            <p:cNvPr id="63" name="Group 62">
              <a:extLst>
                <a:ext uri="{FF2B5EF4-FFF2-40B4-BE49-F238E27FC236}">
                  <a16:creationId xmlns:a16="http://schemas.microsoft.com/office/drawing/2014/main" id="{A8ADBA2C-E754-4D53-AE88-F913273D80D0}"/>
                </a:ext>
              </a:extLst>
            </p:cNvPr>
            <p:cNvGrpSpPr/>
            <p:nvPr/>
          </p:nvGrpSpPr>
          <p:grpSpPr>
            <a:xfrm>
              <a:off x="5183362" y="5369784"/>
              <a:ext cx="1779654" cy="683945"/>
              <a:chOff x="6252787" y="4974556"/>
              <a:chExt cx="1779654" cy="683945"/>
            </a:xfrm>
          </p:grpSpPr>
          <p:sp>
            <p:nvSpPr>
              <p:cNvPr id="64" name="TextBox 63">
                <a:extLst>
                  <a:ext uri="{FF2B5EF4-FFF2-40B4-BE49-F238E27FC236}">
                    <a16:creationId xmlns:a16="http://schemas.microsoft.com/office/drawing/2014/main" id="{285A81C7-1F33-4FE4-A1CA-AE8CC496F644}"/>
                  </a:ext>
                </a:extLst>
              </p:cNvPr>
              <p:cNvSpPr txBox="1"/>
              <p:nvPr/>
            </p:nvSpPr>
            <p:spPr>
              <a:xfrm>
                <a:off x="6420717" y="4974556"/>
                <a:ext cx="1027845" cy="523220"/>
              </a:xfrm>
              <a:prstGeom prst="rect">
                <a:avLst/>
              </a:prstGeom>
              <a:noFill/>
            </p:spPr>
            <p:txBody>
              <a:bodyPr wrap="none" rtlCol="0">
                <a:spAutoFit/>
              </a:bodyPr>
              <a:lstStyle/>
              <a:p>
                <a:pPr algn="ctr"/>
                <a:r>
                  <a:rPr lang="en-US" sz="2800" dirty="0">
                    <a:solidFill>
                      <a:schemeClr val="bg1"/>
                    </a:solidFill>
                  </a:rPr>
                  <a:t>352+</a:t>
                </a:r>
              </a:p>
            </p:txBody>
          </p:sp>
          <p:sp>
            <p:nvSpPr>
              <p:cNvPr id="65" name="Rectangle 64">
                <a:extLst>
                  <a:ext uri="{FF2B5EF4-FFF2-40B4-BE49-F238E27FC236}">
                    <a16:creationId xmlns:a16="http://schemas.microsoft.com/office/drawing/2014/main" id="{5BFD4A71-1658-4EC9-9476-4B6C3672DC41}"/>
                  </a:ext>
                </a:extLst>
              </p:cNvPr>
              <p:cNvSpPr/>
              <p:nvPr/>
            </p:nvSpPr>
            <p:spPr>
              <a:xfrm>
                <a:off x="6252787" y="5381502"/>
                <a:ext cx="1779654" cy="276999"/>
              </a:xfrm>
              <a:prstGeom prst="rect">
                <a:avLst/>
              </a:prstGeom>
            </p:spPr>
            <p:txBody>
              <a:bodyPr wrap="none">
                <a:spAutoFit/>
              </a:bodyPr>
              <a:lstStyle/>
              <a:p>
                <a:pPr algn="ctr"/>
                <a:r>
                  <a:rPr lang="en-US" sz="1200" i="1" dirty="0">
                    <a:solidFill>
                      <a:schemeClr val="bg1"/>
                    </a:solidFill>
                    <a:ea typeface="Open Sans Light" panose="020B0306030504020204" pitchFamily="34" charset="0"/>
                    <a:cs typeface="Open Sans Light" panose="020B0306030504020204" pitchFamily="34" charset="0"/>
                  </a:rPr>
                  <a:t>Your Short Text Here</a:t>
                </a:r>
                <a:endParaRPr lang="en-US" sz="1200" i="1" dirty="0">
                  <a:solidFill>
                    <a:schemeClr val="bg1"/>
                  </a:solidFill>
                </a:endParaRPr>
              </a:p>
            </p:txBody>
          </p:sp>
        </p:grpSp>
        <p:sp>
          <p:nvSpPr>
            <p:cNvPr id="74" name="AutoShape 4">
              <a:extLst>
                <a:ext uri="{FF2B5EF4-FFF2-40B4-BE49-F238E27FC236}">
                  <a16:creationId xmlns:a16="http://schemas.microsoft.com/office/drawing/2014/main" id="{C32368B5-01D5-4900-A2FB-6F628EC808AB}"/>
                </a:ext>
              </a:extLst>
            </p:cNvPr>
            <p:cNvSpPr>
              <a:spLocks/>
            </p:cNvSpPr>
            <p:nvPr/>
          </p:nvSpPr>
          <p:spPr bwMode="auto">
            <a:xfrm>
              <a:off x="4797001" y="5494309"/>
              <a:ext cx="493386" cy="4951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grpSp>
        <p:nvGrpSpPr>
          <p:cNvPr id="83" name="Group 82"/>
          <p:cNvGrpSpPr/>
          <p:nvPr/>
        </p:nvGrpSpPr>
        <p:grpSpPr>
          <a:xfrm>
            <a:off x="2924774" y="4915748"/>
            <a:ext cx="2182612" cy="683945"/>
            <a:chOff x="2717543" y="5369784"/>
            <a:chExt cx="2182612" cy="683945"/>
          </a:xfrm>
        </p:grpSpPr>
        <p:grpSp>
          <p:nvGrpSpPr>
            <p:cNvPr id="60" name="Group 59">
              <a:extLst>
                <a:ext uri="{FF2B5EF4-FFF2-40B4-BE49-F238E27FC236}">
                  <a16:creationId xmlns:a16="http://schemas.microsoft.com/office/drawing/2014/main" id="{7A7DEEBD-8C82-4921-843D-B6A5078269A0}"/>
                </a:ext>
              </a:extLst>
            </p:cNvPr>
            <p:cNvGrpSpPr/>
            <p:nvPr/>
          </p:nvGrpSpPr>
          <p:grpSpPr>
            <a:xfrm>
              <a:off x="3120501" y="5369784"/>
              <a:ext cx="1779654" cy="683945"/>
              <a:chOff x="6252787" y="4974556"/>
              <a:chExt cx="1779654" cy="683945"/>
            </a:xfrm>
          </p:grpSpPr>
          <p:sp>
            <p:nvSpPr>
              <p:cNvPr id="61" name="TextBox 60">
                <a:extLst>
                  <a:ext uri="{FF2B5EF4-FFF2-40B4-BE49-F238E27FC236}">
                    <a16:creationId xmlns:a16="http://schemas.microsoft.com/office/drawing/2014/main" id="{7BDA5CEC-A24B-4DC3-ABD7-7E2064CDD05D}"/>
                  </a:ext>
                </a:extLst>
              </p:cNvPr>
              <p:cNvSpPr txBox="1"/>
              <p:nvPr/>
            </p:nvSpPr>
            <p:spPr>
              <a:xfrm>
                <a:off x="6420717" y="4974556"/>
                <a:ext cx="1027845" cy="523220"/>
              </a:xfrm>
              <a:prstGeom prst="rect">
                <a:avLst/>
              </a:prstGeom>
              <a:noFill/>
            </p:spPr>
            <p:txBody>
              <a:bodyPr wrap="none" rtlCol="0">
                <a:spAutoFit/>
              </a:bodyPr>
              <a:lstStyle/>
              <a:p>
                <a:pPr algn="ctr"/>
                <a:r>
                  <a:rPr lang="en-US" sz="2800" dirty="0">
                    <a:solidFill>
                      <a:schemeClr val="bg1"/>
                    </a:solidFill>
                  </a:rPr>
                  <a:t>352+</a:t>
                </a:r>
              </a:p>
            </p:txBody>
          </p:sp>
          <p:sp>
            <p:nvSpPr>
              <p:cNvPr id="62" name="Rectangle 61">
                <a:extLst>
                  <a:ext uri="{FF2B5EF4-FFF2-40B4-BE49-F238E27FC236}">
                    <a16:creationId xmlns:a16="http://schemas.microsoft.com/office/drawing/2014/main" id="{D09C49AC-7077-4EC9-AC14-519E1949652E}"/>
                  </a:ext>
                </a:extLst>
              </p:cNvPr>
              <p:cNvSpPr/>
              <p:nvPr/>
            </p:nvSpPr>
            <p:spPr>
              <a:xfrm>
                <a:off x="6252787" y="5381502"/>
                <a:ext cx="1779654" cy="276999"/>
              </a:xfrm>
              <a:prstGeom prst="rect">
                <a:avLst/>
              </a:prstGeom>
            </p:spPr>
            <p:txBody>
              <a:bodyPr wrap="none">
                <a:spAutoFit/>
              </a:bodyPr>
              <a:lstStyle/>
              <a:p>
                <a:pPr algn="ctr"/>
                <a:r>
                  <a:rPr lang="en-US" sz="1200" i="1" dirty="0">
                    <a:solidFill>
                      <a:schemeClr val="bg1"/>
                    </a:solidFill>
                    <a:ea typeface="Open Sans Light" panose="020B0306030504020204" pitchFamily="34" charset="0"/>
                    <a:cs typeface="Open Sans Light" panose="020B0306030504020204" pitchFamily="34" charset="0"/>
                  </a:rPr>
                  <a:t>Your Short Text Here</a:t>
                </a:r>
                <a:endParaRPr lang="en-US" sz="1200" i="1" dirty="0">
                  <a:solidFill>
                    <a:schemeClr val="bg1"/>
                  </a:solidFill>
                </a:endParaRPr>
              </a:p>
            </p:txBody>
          </p:sp>
        </p:grpSp>
        <p:grpSp>
          <p:nvGrpSpPr>
            <p:cNvPr id="75" name="Group 74">
              <a:extLst>
                <a:ext uri="{FF2B5EF4-FFF2-40B4-BE49-F238E27FC236}">
                  <a16:creationId xmlns:a16="http://schemas.microsoft.com/office/drawing/2014/main" id="{737AC520-CFEC-4B2B-B8CD-18926402BC46}"/>
                </a:ext>
              </a:extLst>
            </p:cNvPr>
            <p:cNvGrpSpPr/>
            <p:nvPr/>
          </p:nvGrpSpPr>
          <p:grpSpPr>
            <a:xfrm>
              <a:off x="2717543" y="5509904"/>
              <a:ext cx="510819" cy="478567"/>
              <a:chOff x="5368132" y="3540125"/>
              <a:chExt cx="465138" cy="435769"/>
            </a:xfrm>
            <a:solidFill>
              <a:schemeClr val="bg1"/>
            </a:solidFill>
          </p:grpSpPr>
          <p:sp>
            <p:nvSpPr>
              <p:cNvPr id="76" name="AutoShape 110">
                <a:extLst>
                  <a:ext uri="{FF2B5EF4-FFF2-40B4-BE49-F238E27FC236}">
                    <a16:creationId xmlns:a16="http://schemas.microsoft.com/office/drawing/2014/main" id="{D449BAE5-9E81-47C7-81C3-492DDF8C43CA}"/>
                  </a:ext>
                </a:extLst>
              </p:cNvPr>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77" name="AutoShape 111">
                <a:extLst>
                  <a:ext uri="{FF2B5EF4-FFF2-40B4-BE49-F238E27FC236}">
                    <a16:creationId xmlns:a16="http://schemas.microsoft.com/office/drawing/2014/main" id="{1BCA2EA1-E2B9-42FD-A930-8923C7E0E3D1}"/>
                  </a:ext>
                </a:extLst>
              </p:cNvPr>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grpSp>
      <p:grpSp>
        <p:nvGrpSpPr>
          <p:cNvPr id="82" name="Group 81"/>
          <p:cNvGrpSpPr/>
          <p:nvPr/>
        </p:nvGrpSpPr>
        <p:grpSpPr>
          <a:xfrm>
            <a:off x="591341" y="4915748"/>
            <a:ext cx="2034217" cy="683945"/>
            <a:chOff x="634883" y="5369784"/>
            <a:chExt cx="2034217" cy="683945"/>
          </a:xfrm>
        </p:grpSpPr>
        <p:grpSp>
          <p:nvGrpSpPr>
            <p:cNvPr id="53" name="Group 52">
              <a:extLst>
                <a:ext uri="{FF2B5EF4-FFF2-40B4-BE49-F238E27FC236}">
                  <a16:creationId xmlns:a16="http://schemas.microsoft.com/office/drawing/2014/main" id="{C6A9313B-FA29-4E49-A7B0-9B74DB27668C}"/>
                </a:ext>
              </a:extLst>
            </p:cNvPr>
            <p:cNvGrpSpPr/>
            <p:nvPr/>
          </p:nvGrpSpPr>
          <p:grpSpPr>
            <a:xfrm>
              <a:off x="889446" y="5369784"/>
              <a:ext cx="1779654" cy="683945"/>
              <a:chOff x="6252787" y="4974556"/>
              <a:chExt cx="1779654" cy="683945"/>
            </a:xfrm>
          </p:grpSpPr>
          <p:sp>
            <p:nvSpPr>
              <p:cNvPr id="54" name="TextBox 53">
                <a:extLst>
                  <a:ext uri="{FF2B5EF4-FFF2-40B4-BE49-F238E27FC236}">
                    <a16:creationId xmlns:a16="http://schemas.microsoft.com/office/drawing/2014/main" id="{FAC6725A-8DBE-4128-A8D3-584BC69927E8}"/>
                  </a:ext>
                </a:extLst>
              </p:cNvPr>
              <p:cNvSpPr txBox="1"/>
              <p:nvPr/>
            </p:nvSpPr>
            <p:spPr>
              <a:xfrm>
                <a:off x="6420717" y="4974556"/>
                <a:ext cx="1027845" cy="523220"/>
              </a:xfrm>
              <a:prstGeom prst="rect">
                <a:avLst/>
              </a:prstGeom>
              <a:noFill/>
            </p:spPr>
            <p:txBody>
              <a:bodyPr wrap="none" rtlCol="0">
                <a:spAutoFit/>
              </a:bodyPr>
              <a:lstStyle/>
              <a:p>
                <a:pPr algn="ctr"/>
                <a:r>
                  <a:rPr lang="en-US" sz="2800" dirty="0">
                    <a:solidFill>
                      <a:schemeClr val="bg1"/>
                    </a:solidFill>
                  </a:rPr>
                  <a:t>352+</a:t>
                </a:r>
              </a:p>
            </p:txBody>
          </p:sp>
          <p:sp>
            <p:nvSpPr>
              <p:cNvPr id="55" name="Rectangle 54">
                <a:extLst>
                  <a:ext uri="{FF2B5EF4-FFF2-40B4-BE49-F238E27FC236}">
                    <a16:creationId xmlns:a16="http://schemas.microsoft.com/office/drawing/2014/main" id="{CC5A1B7D-BCCD-45C5-8251-8D10F55E1F54}"/>
                  </a:ext>
                </a:extLst>
              </p:cNvPr>
              <p:cNvSpPr/>
              <p:nvPr/>
            </p:nvSpPr>
            <p:spPr>
              <a:xfrm>
                <a:off x="6252787" y="5381502"/>
                <a:ext cx="1779654" cy="276999"/>
              </a:xfrm>
              <a:prstGeom prst="rect">
                <a:avLst/>
              </a:prstGeom>
            </p:spPr>
            <p:txBody>
              <a:bodyPr wrap="none">
                <a:spAutoFit/>
              </a:bodyPr>
              <a:lstStyle/>
              <a:p>
                <a:pPr algn="ctr"/>
                <a:r>
                  <a:rPr lang="en-US" sz="1200" i="1" dirty="0">
                    <a:solidFill>
                      <a:schemeClr val="bg1"/>
                    </a:solidFill>
                    <a:ea typeface="Open Sans Light" panose="020B0306030504020204" pitchFamily="34" charset="0"/>
                    <a:cs typeface="Open Sans Light" panose="020B0306030504020204" pitchFamily="34" charset="0"/>
                  </a:rPr>
                  <a:t>Your Short Text Here</a:t>
                </a:r>
                <a:endParaRPr lang="en-US" sz="1200" i="1" dirty="0">
                  <a:solidFill>
                    <a:schemeClr val="bg1"/>
                  </a:solidFill>
                </a:endParaRPr>
              </a:p>
            </p:txBody>
          </p:sp>
        </p:grpSp>
        <p:grpSp>
          <p:nvGrpSpPr>
            <p:cNvPr id="78" name="Group 77">
              <a:extLst>
                <a:ext uri="{FF2B5EF4-FFF2-40B4-BE49-F238E27FC236}">
                  <a16:creationId xmlns:a16="http://schemas.microsoft.com/office/drawing/2014/main" id="{DCE43D91-2C4D-4DFF-824E-40A99196FFC3}"/>
                </a:ext>
              </a:extLst>
            </p:cNvPr>
            <p:cNvGrpSpPr/>
            <p:nvPr/>
          </p:nvGrpSpPr>
          <p:grpSpPr>
            <a:xfrm>
              <a:off x="634883" y="5494310"/>
              <a:ext cx="335947" cy="489712"/>
              <a:chOff x="5429367" y="4908078"/>
              <a:chExt cx="319088" cy="465138"/>
            </a:xfrm>
            <a:solidFill>
              <a:schemeClr val="bg1"/>
            </a:solidFill>
          </p:grpSpPr>
          <p:sp>
            <p:nvSpPr>
              <p:cNvPr id="79" name="AutoShape 97">
                <a:extLst>
                  <a:ext uri="{FF2B5EF4-FFF2-40B4-BE49-F238E27FC236}">
                    <a16:creationId xmlns:a16="http://schemas.microsoft.com/office/drawing/2014/main" id="{7D5F9E47-96F1-431C-A43F-205366992CA5}"/>
                  </a:ext>
                </a:extLst>
              </p:cNvPr>
              <p:cNvSpPr>
                <a:spLocks/>
              </p:cNvSpPr>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80" name="AutoShape 98">
                <a:extLst>
                  <a:ext uri="{FF2B5EF4-FFF2-40B4-BE49-F238E27FC236}">
                    <a16:creationId xmlns:a16="http://schemas.microsoft.com/office/drawing/2014/main" id="{2758B9C3-703F-4787-AAE1-2E113C400396}"/>
                  </a:ext>
                </a:extLst>
              </p:cNvPr>
              <p:cNvSpPr>
                <a:spLocks/>
              </p:cNvSpPr>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sp>
            <p:nvSpPr>
              <p:cNvPr id="81" name="AutoShape 99">
                <a:extLst>
                  <a:ext uri="{FF2B5EF4-FFF2-40B4-BE49-F238E27FC236}">
                    <a16:creationId xmlns:a16="http://schemas.microsoft.com/office/drawing/2014/main" id="{28DEB365-3D8A-4403-87C4-9A09FEFF45B0}"/>
                  </a:ext>
                </a:extLst>
              </p:cNvPr>
              <p:cNvSpPr>
                <a:spLocks/>
              </p:cNvSpPr>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500">
                  <a:solidFill>
                    <a:srgbClr val="FFFFFF"/>
                  </a:solidFill>
                  <a:effectLst>
                    <a:outerShdw blurRad="38100" dist="38100" dir="2700000" algn="tl">
                      <a:srgbClr val="000000"/>
                    </a:outerShdw>
                  </a:effectLst>
                  <a:sym typeface="Gill Sans" charset="0"/>
                </a:endParaRPr>
              </a:p>
            </p:txBody>
          </p:sp>
        </p:grpSp>
      </p:grpSp>
      <p:sp>
        <p:nvSpPr>
          <p:cNvPr id="41" name="Glass"/>
          <p:cNvSpPr>
            <a:spLocks/>
          </p:cNvSpPr>
          <p:nvPr/>
        </p:nvSpPr>
        <p:spPr bwMode="auto">
          <a:xfrm>
            <a:off x="7842552" y="1248608"/>
            <a:ext cx="3015132" cy="6222293"/>
          </a:xfrm>
          <a:custGeom>
            <a:avLst/>
            <a:gdLst>
              <a:gd name="T0" fmla="*/ 846 w 1692"/>
              <a:gd name="T1" fmla="*/ 0 h 3495"/>
              <a:gd name="T2" fmla="*/ 1444 w 1692"/>
              <a:gd name="T3" fmla="*/ 4 h 3495"/>
              <a:gd name="T4" fmla="*/ 1620 w 1692"/>
              <a:gd name="T5" fmla="*/ 73 h 3495"/>
              <a:gd name="T6" fmla="*/ 1692 w 1692"/>
              <a:gd name="T7" fmla="*/ 240 h 3495"/>
              <a:gd name="T8" fmla="*/ 1692 w 1692"/>
              <a:gd name="T9" fmla="*/ 3259 h 3495"/>
              <a:gd name="T10" fmla="*/ 1620 w 1692"/>
              <a:gd name="T11" fmla="*/ 3422 h 3495"/>
              <a:gd name="T12" fmla="*/ 1444 w 1692"/>
              <a:gd name="T13" fmla="*/ 3490 h 3495"/>
              <a:gd name="T14" fmla="*/ 835 w 1692"/>
              <a:gd name="T15" fmla="*/ 3495 h 3495"/>
              <a:gd name="T16" fmla="*/ 249 w 1692"/>
              <a:gd name="T17" fmla="*/ 3490 h 3495"/>
              <a:gd name="T18" fmla="*/ 72 w 1692"/>
              <a:gd name="T19" fmla="*/ 3423 h 3495"/>
              <a:gd name="T20" fmla="*/ 0 w 1692"/>
              <a:gd name="T21" fmla="*/ 3259 h 3495"/>
              <a:gd name="T22" fmla="*/ 0 w 1692"/>
              <a:gd name="T23" fmla="*/ 240 h 3495"/>
              <a:gd name="T24" fmla="*/ 73 w 1692"/>
              <a:gd name="T25" fmla="*/ 73 h 3495"/>
              <a:gd name="T26" fmla="*/ 249 w 1692"/>
              <a:gd name="T27" fmla="*/ 4 h 3495"/>
              <a:gd name="T28" fmla="*/ 846 w 1692"/>
              <a:gd name="T29" fmla="*/ 0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92" h="3495">
                <a:moveTo>
                  <a:pt x="846" y="0"/>
                </a:moveTo>
                <a:cubicBezTo>
                  <a:pt x="1300" y="0"/>
                  <a:pt x="1443" y="4"/>
                  <a:pt x="1444" y="4"/>
                </a:cubicBezTo>
                <a:cubicBezTo>
                  <a:pt x="1512" y="6"/>
                  <a:pt x="1574" y="31"/>
                  <a:pt x="1620" y="73"/>
                </a:cubicBezTo>
                <a:cubicBezTo>
                  <a:pt x="1667" y="116"/>
                  <a:pt x="1692" y="176"/>
                  <a:pt x="1692" y="240"/>
                </a:cubicBezTo>
                <a:cubicBezTo>
                  <a:pt x="1692" y="3259"/>
                  <a:pt x="1692" y="3259"/>
                  <a:pt x="1692" y="3259"/>
                </a:cubicBezTo>
                <a:cubicBezTo>
                  <a:pt x="1692" y="3324"/>
                  <a:pt x="1667" y="3380"/>
                  <a:pt x="1620" y="3422"/>
                </a:cubicBezTo>
                <a:cubicBezTo>
                  <a:pt x="1575" y="3463"/>
                  <a:pt x="1512" y="3487"/>
                  <a:pt x="1444" y="3490"/>
                </a:cubicBezTo>
                <a:cubicBezTo>
                  <a:pt x="1443" y="3490"/>
                  <a:pt x="1321" y="3495"/>
                  <a:pt x="835" y="3495"/>
                </a:cubicBezTo>
                <a:cubicBezTo>
                  <a:pt x="350" y="3495"/>
                  <a:pt x="250" y="3490"/>
                  <a:pt x="249" y="3490"/>
                </a:cubicBezTo>
                <a:cubicBezTo>
                  <a:pt x="180" y="3487"/>
                  <a:pt x="118" y="3463"/>
                  <a:pt x="72" y="3423"/>
                </a:cubicBezTo>
                <a:cubicBezTo>
                  <a:pt x="25" y="3380"/>
                  <a:pt x="0" y="3324"/>
                  <a:pt x="0" y="3259"/>
                </a:cubicBezTo>
                <a:cubicBezTo>
                  <a:pt x="0" y="240"/>
                  <a:pt x="0" y="240"/>
                  <a:pt x="0" y="240"/>
                </a:cubicBezTo>
                <a:cubicBezTo>
                  <a:pt x="0" y="176"/>
                  <a:pt x="26" y="116"/>
                  <a:pt x="73" y="73"/>
                </a:cubicBezTo>
                <a:cubicBezTo>
                  <a:pt x="118" y="31"/>
                  <a:pt x="181" y="6"/>
                  <a:pt x="249" y="4"/>
                </a:cubicBezTo>
                <a:cubicBezTo>
                  <a:pt x="250" y="4"/>
                  <a:pt x="393" y="0"/>
                  <a:pt x="846" y="0"/>
                </a:cubicBezTo>
              </a:path>
            </a:pathLst>
          </a:custGeom>
          <a:gradFill flip="none" rotWithShape="1">
            <a:gsLst>
              <a:gs pos="91000">
                <a:srgbClr val="000000">
                  <a:alpha val="10000"/>
                </a:srgbClr>
              </a:gs>
              <a:gs pos="100000">
                <a:srgbClr val="000000">
                  <a:alpha val="20000"/>
                </a:srgbClr>
              </a:gs>
              <a:gs pos="0">
                <a:srgbClr val="000000">
                  <a:alpha val="20000"/>
                </a:srgbClr>
              </a:gs>
              <a:gs pos="88000">
                <a:srgbClr val="000000">
                  <a:alpha val="0"/>
                </a:srgbClr>
              </a:gs>
              <a:gs pos="12000">
                <a:srgbClr val="000000">
                  <a:alpha val="0"/>
                </a:srgbClr>
              </a:gs>
              <a:gs pos="9000">
                <a:srgbClr val="000000">
                  <a:alpha val="10000"/>
                </a:srgbClr>
              </a:gs>
              <a:gs pos="96000">
                <a:schemeClr val="bg1">
                  <a:alpha val="30000"/>
                </a:schemeClr>
              </a:gs>
              <a:gs pos="4000">
                <a:schemeClr val="bg1">
                  <a:alpha val="3000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Footer Placeholder 1">
            <a:extLst>
              <a:ext uri="{FF2B5EF4-FFF2-40B4-BE49-F238E27FC236}">
                <a16:creationId xmlns:a16="http://schemas.microsoft.com/office/drawing/2014/main" id="{038C5E1A-96B8-48FC-B9D9-37980A07CF16}"/>
              </a:ext>
            </a:extLst>
          </p:cNvPr>
          <p:cNvSpPr>
            <a:spLocks noGrp="1"/>
          </p:cNvSpPr>
          <p:nvPr>
            <p:ph type="ftr" sz="quarter" idx="3"/>
          </p:nvPr>
        </p:nvSpPr>
        <p:spPr/>
        <p:txBody>
          <a:bodyPr/>
          <a:lstStyle/>
          <a:p>
            <a:r>
              <a:rPr lang="en-US"/>
              <a:t>FOOTER</a:t>
            </a:r>
            <a:endParaRPr lang="en-US" dirty="0"/>
          </a:p>
        </p:txBody>
      </p:sp>
      <p:sp>
        <p:nvSpPr>
          <p:cNvPr id="40" name="Slide Number Placeholder 39">
            <a:extLst>
              <a:ext uri="{FF2B5EF4-FFF2-40B4-BE49-F238E27FC236}">
                <a16:creationId xmlns:a16="http://schemas.microsoft.com/office/drawing/2014/main" id="{96105D9F-093B-41F0-8C67-5C842411E9B0}"/>
              </a:ext>
            </a:extLst>
          </p:cNvPr>
          <p:cNvSpPr>
            <a:spLocks noGrp="1"/>
          </p:cNvSpPr>
          <p:nvPr>
            <p:ph type="sldNum" sz="quarter" idx="4"/>
          </p:nvPr>
        </p:nvSpPr>
        <p:spPr/>
        <p:txBody>
          <a:bodyPr/>
          <a:lstStyle/>
          <a:p>
            <a:fld id="{92B485D1-D61A-494D-A8A9-04DC541B8AAB}" type="slidenum">
              <a:rPr lang="en-US" smtClean="0"/>
              <a:pPr/>
              <a:t>4</a:t>
            </a:fld>
            <a:endParaRPr lang="en-US" dirty="0"/>
          </a:p>
        </p:txBody>
      </p:sp>
      <p:pic>
        <p:nvPicPr>
          <p:cNvPr id="56" name="Picture Placeholder 55">
            <a:extLst>
              <a:ext uri="{FF2B5EF4-FFF2-40B4-BE49-F238E27FC236}">
                <a16:creationId xmlns:a16="http://schemas.microsoft.com/office/drawing/2014/main" id="{F6E0E0DA-1AB4-43EC-ADBB-CD2B3D1A3B7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857" r="7857"/>
          <a:stretch>
            <a:fillRect/>
          </a:stretch>
        </p:blipFill>
        <p:spPr/>
      </p:pic>
      <p:sp>
        <p:nvSpPr>
          <p:cNvPr id="87" name="Freeform: Shape 86">
            <a:extLst>
              <a:ext uri="{FF2B5EF4-FFF2-40B4-BE49-F238E27FC236}">
                <a16:creationId xmlns:a16="http://schemas.microsoft.com/office/drawing/2014/main" id="{19E2B3F4-A67E-4F50-A864-CF09B4582556}"/>
              </a:ext>
            </a:extLst>
          </p:cNvPr>
          <p:cNvSpPr/>
          <p:nvPr/>
        </p:nvSpPr>
        <p:spPr>
          <a:xfrm flipH="1">
            <a:off x="376447"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34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7F65981B-74CE-42C9-9D29-0E545D1CBC5A}"/>
              </a:ext>
            </a:extLst>
          </p:cNvPr>
          <p:cNvSpPr/>
          <p:nvPr/>
        </p:nvSpPr>
        <p:spPr>
          <a:xfrm>
            <a:off x="4967238" y="1"/>
            <a:ext cx="7224762" cy="6055061"/>
          </a:xfrm>
          <a:custGeom>
            <a:avLst/>
            <a:gdLst>
              <a:gd name="connsiteX0" fmla="*/ 909581 w 7224762"/>
              <a:gd name="connsiteY0" fmla="*/ 0 h 6055061"/>
              <a:gd name="connsiteX1" fmla="*/ 7224762 w 7224762"/>
              <a:gd name="connsiteY1" fmla="*/ 0 h 6055061"/>
              <a:gd name="connsiteX2" fmla="*/ 7224762 w 7224762"/>
              <a:gd name="connsiteY2" fmla="*/ 2913136 h 6055061"/>
              <a:gd name="connsiteX3" fmla="*/ 7217260 w 7224762"/>
              <a:gd name="connsiteY3" fmla="*/ 3932431 h 6055061"/>
              <a:gd name="connsiteX4" fmla="*/ 5334630 w 7224762"/>
              <a:gd name="connsiteY4" fmla="*/ 5724383 h 6055061"/>
              <a:gd name="connsiteX5" fmla="*/ 3638713 w 7224762"/>
              <a:gd name="connsiteY5" fmla="*/ 5682533 h 6055061"/>
              <a:gd name="connsiteX6" fmla="*/ 330679 w 7224762"/>
              <a:gd name="connsiteY6" fmla="*/ 2207101 h 6055061"/>
              <a:gd name="connsiteX7" fmla="*/ 372530 w 7224762"/>
              <a:gd name="connsiteY7" fmla="*/ 511184 h 605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4762" h="6055061">
                <a:moveTo>
                  <a:pt x="909581" y="0"/>
                </a:moveTo>
                <a:lnTo>
                  <a:pt x="7224762" y="0"/>
                </a:lnTo>
                <a:lnTo>
                  <a:pt x="7224762" y="2913136"/>
                </a:lnTo>
                <a:lnTo>
                  <a:pt x="7217260" y="3932431"/>
                </a:lnTo>
                <a:lnTo>
                  <a:pt x="5334630" y="5724383"/>
                </a:lnTo>
                <a:cubicBezTo>
                  <a:pt x="4854759" y="6181141"/>
                  <a:pt x="4095471" y="6162404"/>
                  <a:pt x="3638713" y="5682533"/>
                </a:cubicBezTo>
                <a:lnTo>
                  <a:pt x="330679" y="2207101"/>
                </a:lnTo>
                <a:cubicBezTo>
                  <a:pt x="-126079" y="1727229"/>
                  <a:pt x="-107342" y="967942"/>
                  <a:pt x="372530" y="51118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876320" y="739588"/>
            <a:ext cx="1426753" cy="2092571"/>
          </a:xfrm>
          <a:prstGeom prst="roundRect">
            <a:avLst>
              <a:gd name="adj" fmla="val 4167"/>
            </a:avLst>
          </a:prstGeom>
          <a:solidFill>
            <a:schemeClr val="accent2">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4" name="Rounded Rectangle 3"/>
          <p:cNvSpPr/>
          <p:nvPr/>
        </p:nvSpPr>
        <p:spPr>
          <a:xfrm>
            <a:off x="6102251" y="1563932"/>
            <a:ext cx="1426753" cy="2092571"/>
          </a:xfrm>
          <a:prstGeom prst="roundRect">
            <a:avLst>
              <a:gd name="adj" fmla="val 4167"/>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5" name="Rounded Rectangle 4"/>
          <p:cNvSpPr/>
          <p:nvPr/>
        </p:nvSpPr>
        <p:spPr>
          <a:xfrm>
            <a:off x="9650389" y="1563932"/>
            <a:ext cx="1426753" cy="2092571"/>
          </a:xfrm>
          <a:prstGeom prst="roundRect">
            <a:avLst>
              <a:gd name="adj" fmla="val 4167"/>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6" name="Rounded Rectangle 5"/>
          <p:cNvSpPr/>
          <p:nvPr/>
        </p:nvSpPr>
        <p:spPr>
          <a:xfrm>
            <a:off x="9650389" y="3882406"/>
            <a:ext cx="1426753" cy="2092571"/>
          </a:xfrm>
          <a:prstGeom prst="roundRect">
            <a:avLst>
              <a:gd name="adj" fmla="val 4167"/>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7" name="Rounded Rectangle 6"/>
          <p:cNvSpPr/>
          <p:nvPr/>
        </p:nvSpPr>
        <p:spPr>
          <a:xfrm>
            <a:off x="6102251" y="3882405"/>
            <a:ext cx="1426753" cy="2092571"/>
          </a:xfrm>
          <a:prstGeom prst="roundRect">
            <a:avLst>
              <a:gd name="adj" fmla="val 4167"/>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8" name="Rounded Rectangle 7"/>
          <p:cNvSpPr/>
          <p:nvPr/>
        </p:nvSpPr>
        <p:spPr>
          <a:xfrm>
            <a:off x="7876319" y="3038246"/>
            <a:ext cx="1426753" cy="2092571"/>
          </a:xfrm>
          <a:prstGeom prst="roundRect">
            <a:avLst>
              <a:gd name="adj" fmla="val 4167"/>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4" name="Text Placeholder 2">
            <a:extLst>
              <a:ext uri="{FF2B5EF4-FFF2-40B4-BE49-F238E27FC236}">
                <a16:creationId xmlns:a16="http://schemas.microsoft.com/office/drawing/2014/main" id="{719CB31A-C607-439B-B310-568EFF3EF291}"/>
              </a:ext>
            </a:extLst>
          </p:cNvPr>
          <p:cNvSpPr txBox="1">
            <a:spLocks/>
          </p:cNvSpPr>
          <p:nvPr/>
        </p:nvSpPr>
        <p:spPr>
          <a:xfrm>
            <a:off x="266700" y="997901"/>
            <a:ext cx="3503020" cy="548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accent2"/>
                </a:solidFill>
                <a:latin typeface="Montserrat" panose="00000500000000000000" pitchFamily="50" charset="0"/>
              </a:rPr>
              <a:t>SIMPLE RECIPE</a:t>
            </a:r>
          </a:p>
        </p:txBody>
      </p:sp>
      <p:sp>
        <p:nvSpPr>
          <p:cNvPr id="15" name="Rectangle 14">
            <a:extLst>
              <a:ext uri="{FF2B5EF4-FFF2-40B4-BE49-F238E27FC236}">
                <a16:creationId xmlns:a16="http://schemas.microsoft.com/office/drawing/2014/main" id="{61A1C8C2-50A5-47EC-9D5B-5EB344ED2EBD}"/>
              </a:ext>
            </a:extLst>
          </p:cNvPr>
          <p:cNvSpPr/>
          <p:nvPr/>
        </p:nvSpPr>
        <p:spPr>
          <a:xfrm>
            <a:off x="265269" y="1808624"/>
            <a:ext cx="3503020" cy="1404552"/>
          </a:xfrm>
          <a:prstGeom prst="rect">
            <a:avLst/>
          </a:prstGeom>
        </p:spPr>
        <p:txBody>
          <a:bodyPr wrap="square">
            <a:spAutoFit/>
          </a:bodyPr>
          <a:lstStyle/>
          <a:p>
            <a:pPr algn="just">
              <a:lnSpc>
                <a:spcPct val="120000"/>
              </a:lnSpc>
            </a:pPr>
            <a:r>
              <a:rPr lang="en-US" sz="1200" dirty="0">
                <a:solidFill>
                  <a:schemeClr val="tx1">
                    <a:lumMod val="75000"/>
                    <a:lumOff val="25000"/>
                  </a:schemeClr>
                </a:solidFill>
                <a:latin typeface="+mj-lt"/>
                <a:ea typeface="Open Sans Light" panose="020B0306030504020204" pitchFamily="34" charset="0"/>
                <a:cs typeface="Open Sans Light" panose="020B0306030504020204" pitchFamily="34" charset="0"/>
              </a:rPr>
              <a:t>Lorem Ipsum is simply dummy text of the printing and the industry's standard dummy text ever since the 1500s, </a:t>
            </a:r>
            <a:r>
              <a:rPr lang="en-US" sz="1200" b="1" dirty="0">
                <a:solidFill>
                  <a:schemeClr val="tx1">
                    <a:lumMod val="75000"/>
                    <a:lumOff val="25000"/>
                  </a:schemeClr>
                </a:solidFill>
                <a:latin typeface="+mj-lt"/>
                <a:ea typeface="Open Sans Light" panose="020B0306030504020204" pitchFamily="34" charset="0"/>
                <a:cs typeface="Open Sans Light" panose="020B0306030504020204" pitchFamily="34" charset="0"/>
              </a:rPr>
              <a:t>when an unknown printer took a galley of type</a:t>
            </a:r>
            <a:r>
              <a:rPr lang="en-US" sz="1200" dirty="0">
                <a:solidFill>
                  <a:schemeClr val="tx1">
                    <a:lumMod val="75000"/>
                    <a:lumOff val="25000"/>
                  </a:schemeClr>
                </a:solidFill>
                <a:latin typeface="+mj-lt"/>
                <a:ea typeface="Open Sans Light" panose="020B0306030504020204" pitchFamily="34" charset="0"/>
                <a:cs typeface="Open Sans Light" panose="020B0306030504020204" pitchFamily="34" charset="0"/>
              </a:rPr>
              <a:t>. </a:t>
            </a:r>
            <a:r>
              <a:rPr lang="en-US" sz="1200" dirty="0">
                <a:solidFill>
                  <a:schemeClr val="tx1">
                    <a:lumMod val="75000"/>
                    <a:lumOff val="25000"/>
                  </a:schemeClr>
                </a:solidFill>
                <a:ea typeface="Open Sans Light" panose="020B0306030504020204" pitchFamily="34" charset="0"/>
                <a:cs typeface="Open Sans Light" panose="020B0306030504020204" pitchFamily="34" charset="0"/>
              </a:rPr>
              <a:t>Lorem Ipsum is simply dummy text of the printing and the industry's standard .</a:t>
            </a:r>
            <a:endParaRPr lang="en-US" sz="1200" dirty="0">
              <a:solidFill>
                <a:schemeClr val="tx1">
                  <a:lumMod val="75000"/>
                  <a:lumOff val="25000"/>
                </a:schemeClr>
              </a:solidFill>
              <a:latin typeface="+mj-lt"/>
              <a:ea typeface="Open Sans Light" panose="020B0306030504020204" pitchFamily="34" charset="0"/>
              <a:cs typeface="Open Sans Light" panose="020B0306030504020204" pitchFamily="34" charset="0"/>
            </a:endParaRPr>
          </a:p>
        </p:txBody>
      </p:sp>
      <p:sp>
        <p:nvSpPr>
          <p:cNvPr id="16" name="AutoShape 4">
            <a:extLst>
              <a:ext uri="{FF2B5EF4-FFF2-40B4-BE49-F238E27FC236}">
                <a16:creationId xmlns:a16="http://schemas.microsoft.com/office/drawing/2014/main" id="{C32368B5-01D5-4900-A2FB-6F628EC808AB}"/>
              </a:ext>
            </a:extLst>
          </p:cNvPr>
          <p:cNvSpPr>
            <a:spLocks/>
          </p:cNvSpPr>
          <p:nvPr/>
        </p:nvSpPr>
        <p:spPr bwMode="auto">
          <a:xfrm>
            <a:off x="6554510" y="4486341"/>
            <a:ext cx="460585" cy="4622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grpSp>
        <p:nvGrpSpPr>
          <p:cNvPr id="17" name="Group 16">
            <a:extLst>
              <a:ext uri="{FF2B5EF4-FFF2-40B4-BE49-F238E27FC236}">
                <a16:creationId xmlns:a16="http://schemas.microsoft.com/office/drawing/2014/main" id="{08671B1C-3E77-4EB1-BF81-C6C7DCD32D2B}"/>
              </a:ext>
            </a:extLst>
          </p:cNvPr>
          <p:cNvGrpSpPr/>
          <p:nvPr/>
        </p:nvGrpSpPr>
        <p:grpSpPr>
          <a:xfrm>
            <a:off x="10125742" y="4471692"/>
            <a:ext cx="476046" cy="476859"/>
            <a:chOff x="9145588" y="4435475"/>
            <a:chExt cx="464344" cy="465138"/>
          </a:xfrm>
          <a:solidFill>
            <a:schemeClr val="bg1"/>
          </a:solidFill>
        </p:grpSpPr>
        <p:sp>
          <p:nvSpPr>
            <p:cNvPr id="18" name="AutoShape 7">
              <a:extLst>
                <a:ext uri="{FF2B5EF4-FFF2-40B4-BE49-F238E27FC236}">
                  <a16:creationId xmlns:a16="http://schemas.microsoft.com/office/drawing/2014/main" id="{87E39F42-1698-4487-B6D8-DE94A2A16CC2}"/>
                </a:ext>
              </a:extLst>
            </p:cNvPr>
            <p:cNvSpPr>
              <a:spLocks/>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19" name="AutoShape 8">
              <a:extLst>
                <a:ext uri="{FF2B5EF4-FFF2-40B4-BE49-F238E27FC236}">
                  <a16:creationId xmlns:a16="http://schemas.microsoft.com/office/drawing/2014/main" id="{464C49F7-B4DB-475C-B3B2-C1A0632B1417}"/>
                </a:ext>
              </a:extLst>
            </p:cNvPr>
            <p:cNvSpPr>
              <a:spLocks/>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20" name="AutoShape 9">
              <a:extLst>
                <a:ext uri="{FF2B5EF4-FFF2-40B4-BE49-F238E27FC236}">
                  <a16:creationId xmlns:a16="http://schemas.microsoft.com/office/drawing/2014/main" id="{CB7463DE-9AD3-480F-B9D6-C1EE293DA51F}"/>
                </a:ext>
              </a:extLst>
            </p:cNvPr>
            <p:cNvSpPr>
              <a:spLocks/>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21" name="AutoShape 10">
              <a:extLst>
                <a:ext uri="{FF2B5EF4-FFF2-40B4-BE49-F238E27FC236}">
                  <a16:creationId xmlns:a16="http://schemas.microsoft.com/office/drawing/2014/main" id="{B617CD76-2FF9-4E57-90A3-328EDEF4F86B}"/>
                </a:ext>
              </a:extLst>
            </p:cNvPr>
            <p:cNvSpPr>
              <a:spLocks/>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22" name="AutoShape 11">
              <a:extLst>
                <a:ext uri="{FF2B5EF4-FFF2-40B4-BE49-F238E27FC236}">
                  <a16:creationId xmlns:a16="http://schemas.microsoft.com/office/drawing/2014/main" id="{A08BC1E7-9E92-4F1A-A3E7-12522592963C}"/>
                </a:ext>
              </a:extLst>
            </p:cNvPr>
            <p:cNvSpPr>
              <a:spLocks/>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23" name="AutoShape 12">
              <a:extLst>
                <a:ext uri="{FF2B5EF4-FFF2-40B4-BE49-F238E27FC236}">
                  <a16:creationId xmlns:a16="http://schemas.microsoft.com/office/drawing/2014/main" id="{BE05B0F6-0337-4940-A3BA-13EC42880780}"/>
                </a:ext>
              </a:extLst>
            </p:cNvPr>
            <p:cNvSpPr>
              <a:spLocks/>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24" name="AutoShape 13">
              <a:extLst>
                <a:ext uri="{FF2B5EF4-FFF2-40B4-BE49-F238E27FC236}">
                  <a16:creationId xmlns:a16="http://schemas.microsoft.com/office/drawing/2014/main" id="{D8F12D15-5C64-49BD-B7BD-0AD461DFAABF}"/>
                </a:ext>
              </a:extLst>
            </p:cNvPr>
            <p:cNvSpPr>
              <a:spLocks/>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25" name="AutoShape 14">
              <a:extLst>
                <a:ext uri="{FF2B5EF4-FFF2-40B4-BE49-F238E27FC236}">
                  <a16:creationId xmlns:a16="http://schemas.microsoft.com/office/drawing/2014/main" id="{6BF3ADFF-F433-471F-BF3D-86FA24E2627D}"/>
                </a:ext>
              </a:extLst>
            </p:cNvPr>
            <p:cNvSpPr>
              <a:spLocks/>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26" name="AutoShape 15">
              <a:extLst>
                <a:ext uri="{FF2B5EF4-FFF2-40B4-BE49-F238E27FC236}">
                  <a16:creationId xmlns:a16="http://schemas.microsoft.com/office/drawing/2014/main" id="{C8C1947A-5478-419E-BC2A-99F29B07C21B}"/>
                </a:ext>
              </a:extLst>
            </p:cNvPr>
            <p:cNvSpPr>
              <a:spLocks/>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grpSp>
      <p:grpSp>
        <p:nvGrpSpPr>
          <p:cNvPr id="27" name="Group 26">
            <a:extLst>
              <a:ext uri="{FF2B5EF4-FFF2-40B4-BE49-F238E27FC236}">
                <a16:creationId xmlns:a16="http://schemas.microsoft.com/office/drawing/2014/main" id="{DCE43D91-2C4D-4DFF-824E-40A99196FFC3}"/>
              </a:ext>
            </a:extLst>
          </p:cNvPr>
          <p:cNvGrpSpPr/>
          <p:nvPr/>
        </p:nvGrpSpPr>
        <p:grpSpPr>
          <a:xfrm>
            <a:off x="10215860" y="2141083"/>
            <a:ext cx="327130" cy="476859"/>
            <a:chOff x="5429367" y="4908078"/>
            <a:chExt cx="319088" cy="465138"/>
          </a:xfrm>
          <a:solidFill>
            <a:schemeClr val="bg1"/>
          </a:solidFill>
        </p:grpSpPr>
        <p:sp>
          <p:nvSpPr>
            <p:cNvPr id="28" name="AutoShape 97">
              <a:extLst>
                <a:ext uri="{FF2B5EF4-FFF2-40B4-BE49-F238E27FC236}">
                  <a16:creationId xmlns:a16="http://schemas.microsoft.com/office/drawing/2014/main" id="{7D5F9E47-96F1-431C-A43F-205366992CA5}"/>
                </a:ext>
              </a:extLst>
            </p:cNvPr>
            <p:cNvSpPr>
              <a:spLocks/>
            </p:cNvSpPr>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29" name="AutoShape 98">
              <a:extLst>
                <a:ext uri="{FF2B5EF4-FFF2-40B4-BE49-F238E27FC236}">
                  <a16:creationId xmlns:a16="http://schemas.microsoft.com/office/drawing/2014/main" id="{2758B9C3-703F-4787-AAE1-2E113C400396}"/>
                </a:ext>
              </a:extLst>
            </p:cNvPr>
            <p:cNvSpPr>
              <a:spLocks/>
            </p:cNvSpPr>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30" name="AutoShape 99">
              <a:extLst>
                <a:ext uri="{FF2B5EF4-FFF2-40B4-BE49-F238E27FC236}">
                  <a16:creationId xmlns:a16="http://schemas.microsoft.com/office/drawing/2014/main" id="{28DEB365-3D8A-4403-87C4-9A09FEFF45B0}"/>
                </a:ext>
              </a:extLst>
            </p:cNvPr>
            <p:cNvSpPr>
              <a:spLocks/>
            </p:cNvSpPr>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grpSp>
      <p:grpSp>
        <p:nvGrpSpPr>
          <p:cNvPr id="31" name="Group 30">
            <a:extLst>
              <a:ext uri="{FF2B5EF4-FFF2-40B4-BE49-F238E27FC236}">
                <a16:creationId xmlns:a16="http://schemas.microsoft.com/office/drawing/2014/main" id="{737AC520-CFEC-4B2B-B8CD-18926402BC46}"/>
              </a:ext>
            </a:extLst>
          </p:cNvPr>
          <p:cNvGrpSpPr/>
          <p:nvPr/>
        </p:nvGrpSpPr>
        <p:grpSpPr>
          <a:xfrm>
            <a:off x="6577198" y="2174666"/>
            <a:ext cx="476859" cy="446751"/>
            <a:chOff x="5368132" y="3540125"/>
            <a:chExt cx="465138" cy="435769"/>
          </a:xfrm>
          <a:solidFill>
            <a:schemeClr val="bg1"/>
          </a:solidFill>
        </p:grpSpPr>
        <p:sp>
          <p:nvSpPr>
            <p:cNvPr id="32" name="AutoShape 110">
              <a:extLst>
                <a:ext uri="{FF2B5EF4-FFF2-40B4-BE49-F238E27FC236}">
                  <a16:creationId xmlns:a16="http://schemas.microsoft.com/office/drawing/2014/main" id="{D449BAE5-9E81-47C7-81C3-492DDF8C43CA}"/>
                </a:ext>
              </a:extLst>
            </p:cNvPr>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33" name="AutoShape 111">
              <a:extLst>
                <a:ext uri="{FF2B5EF4-FFF2-40B4-BE49-F238E27FC236}">
                  <a16:creationId xmlns:a16="http://schemas.microsoft.com/office/drawing/2014/main" id="{1BCA2EA1-E2B9-42FD-A930-8923C7E0E3D1}"/>
                </a:ext>
              </a:extLst>
            </p:cNvPr>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grpSp>
      <p:grpSp>
        <p:nvGrpSpPr>
          <p:cNvPr id="34" name="Group 33">
            <a:extLst>
              <a:ext uri="{FF2B5EF4-FFF2-40B4-BE49-F238E27FC236}">
                <a16:creationId xmlns:a16="http://schemas.microsoft.com/office/drawing/2014/main" id="{63A4A589-32E7-4DD3-96AD-18FF7DF5B4F3}"/>
              </a:ext>
            </a:extLst>
          </p:cNvPr>
          <p:cNvGrpSpPr/>
          <p:nvPr/>
        </p:nvGrpSpPr>
        <p:grpSpPr>
          <a:xfrm>
            <a:off x="8426130" y="1280811"/>
            <a:ext cx="327130" cy="476859"/>
            <a:chOff x="3582988" y="3510757"/>
            <a:chExt cx="319088" cy="465138"/>
          </a:xfrm>
          <a:solidFill>
            <a:schemeClr val="bg1"/>
          </a:solidFill>
        </p:grpSpPr>
        <p:sp>
          <p:nvSpPr>
            <p:cNvPr id="35" name="AutoShape 113">
              <a:extLst>
                <a:ext uri="{FF2B5EF4-FFF2-40B4-BE49-F238E27FC236}">
                  <a16:creationId xmlns:a16="http://schemas.microsoft.com/office/drawing/2014/main" id="{D076D048-7BBD-41E6-9C21-183597B1D8DF}"/>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36" name="AutoShape 114">
              <a:extLst>
                <a:ext uri="{FF2B5EF4-FFF2-40B4-BE49-F238E27FC236}">
                  <a16:creationId xmlns:a16="http://schemas.microsoft.com/office/drawing/2014/main" id="{98B591F0-9B13-497A-A24D-858B8E235711}"/>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grpSp>
      <p:grpSp>
        <p:nvGrpSpPr>
          <p:cNvPr id="37" name="Group 36">
            <a:extLst>
              <a:ext uri="{FF2B5EF4-FFF2-40B4-BE49-F238E27FC236}">
                <a16:creationId xmlns:a16="http://schemas.microsoft.com/office/drawing/2014/main" id="{91ED872C-C999-4C76-9052-088A05E34702}"/>
              </a:ext>
            </a:extLst>
          </p:cNvPr>
          <p:cNvGrpSpPr/>
          <p:nvPr/>
        </p:nvGrpSpPr>
        <p:grpSpPr>
          <a:xfrm>
            <a:off x="8364372" y="3618761"/>
            <a:ext cx="476046" cy="476046"/>
            <a:chOff x="4427654" y="3049909"/>
            <a:chExt cx="464344" cy="464344"/>
          </a:xfrm>
          <a:solidFill>
            <a:schemeClr val="bg1"/>
          </a:solidFill>
        </p:grpSpPr>
        <p:sp>
          <p:nvSpPr>
            <p:cNvPr id="38" name="AutoShape 123">
              <a:extLst>
                <a:ext uri="{FF2B5EF4-FFF2-40B4-BE49-F238E27FC236}">
                  <a16:creationId xmlns:a16="http://schemas.microsoft.com/office/drawing/2014/main" id="{F1DACAF2-1B50-44ED-A8D8-0A77A31A4022}"/>
                </a:ext>
              </a:extLst>
            </p:cNvPr>
            <p:cNvSpPr>
              <a:spLocks/>
            </p:cNvSpPr>
            <p:nvPr/>
          </p:nvSpPr>
          <p:spPr bwMode="auto">
            <a:xfrm>
              <a:off x="4427654"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39" name="AutoShape 124">
              <a:extLst>
                <a:ext uri="{FF2B5EF4-FFF2-40B4-BE49-F238E27FC236}">
                  <a16:creationId xmlns:a16="http://schemas.microsoft.com/office/drawing/2014/main" id="{9F93ADD4-C674-4F79-AE31-1189AC4B81EC}"/>
                </a:ext>
              </a:extLst>
            </p:cNvPr>
            <p:cNvSpPr>
              <a:spLocks/>
            </p:cNvSpPr>
            <p:nvPr/>
          </p:nvSpPr>
          <p:spPr bwMode="auto">
            <a:xfrm>
              <a:off x="4558623" y="318008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sp>
          <p:nvSpPr>
            <p:cNvPr id="40" name="AutoShape 125">
              <a:extLst>
                <a:ext uri="{FF2B5EF4-FFF2-40B4-BE49-F238E27FC236}">
                  <a16:creationId xmlns:a16="http://schemas.microsoft.com/office/drawing/2014/main" id="{938EE9FC-0A5A-4E2D-8DE5-E34CFF974F13}"/>
                </a:ext>
              </a:extLst>
            </p:cNvPr>
            <p:cNvSpPr>
              <a:spLocks/>
            </p:cNvSpPr>
            <p:nvPr/>
          </p:nvSpPr>
          <p:spPr bwMode="auto">
            <a:xfrm>
              <a:off x="4601485" y="322374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pPr algn="ctr" defTabSz="228543" fontAlgn="base" hangingPunct="0">
                <a:spcBef>
                  <a:spcPct val="0"/>
                </a:spcBef>
                <a:spcAft>
                  <a:spcPct val="0"/>
                </a:spcAft>
              </a:pPr>
              <a:endParaRPr lang="en-US" sz="1400">
                <a:solidFill>
                  <a:srgbClr val="FFFFFF"/>
                </a:solidFill>
                <a:effectLst>
                  <a:outerShdw blurRad="38100" dist="38100" dir="2700000" algn="tl">
                    <a:srgbClr val="000000"/>
                  </a:outerShdw>
                </a:effectLst>
                <a:latin typeface="Gill Sans" charset="0"/>
                <a:sym typeface="Gill Sans" charset="0"/>
              </a:endParaRPr>
            </a:p>
          </p:txBody>
        </p:sp>
      </p:grpSp>
      <p:sp>
        <p:nvSpPr>
          <p:cNvPr id="41" name="Rectangle 40"/>
          <p:cNvSpPr/>
          <p:nvPr/>
        </p:nvSpPr>
        <p:spPr>
          <a:xfrm>
            <a:off x="8024699" y="1856213"/>
            <a:ext cx="1135673" cy="430887"/>
          </a:xfrm>
          <a:prstGeom prst="rect">
            <a:avLst/>
          </a:prstGeom>
        </p:spPr>
        <p:txBody>
          <a:bodyPr wrap="square">
            <a:spAutoFit/>
          </a:bodyPr>
          <a:lstStyle/>
          <a:p>
            <a:pPr algn="ctr"/>
            <a:r>
              <a:rPr lang="en-US" sz="1100" b="1" dirty="0">
                <a:solidFill>
                  <a:schemeClr val="bg1"/>
                </a:solidFill>
                <a:ea typeface="Open Sans Light" panose="020B0306030504020204" pitchFamily="34" charset="0"/>
                <a:cs typeface="Open Sans Light" panose="020B0306030504020204" pitchFamily="34" charset="0"/>
              </a:rPr>
              <a:t>LOREM IPSUM </a:t>
            </a:r>
            <a:endParaRPr lang="id-ID" sz="1100" b="1" dirty="0">
              <a:solidFill>
                <a:schemeClr val="bg1"/>
              </a:solidFill>
            </a:endParaRPr>
          </a:p>
        </p:txBody>
      </p:sp>
      <p:sp>
        <p:nvSpPr>
          <p:cNvPr id="43" name="Rectangle 42"/>
          <p:cNvSpPr/>
          <p:nvPr/>
        </p:nvSpPr>
        <p:spPr>
          <a:xfrm>
            <a:off x="6236565" y="2697525"/>
            <a:ext cx="1135673" cy="430887"/>
          </a:xfrm>
          <a:prstGeom prst="rect">
            <a:avLst/>
          </a:prstGeom>
        </p:spPr>
        <p:txBody>
          <a:bodyPr wrap="square">
            <a:spAutoFit/>
          </a:bodyPr>
          <a:lstStyle/>
          <a:p>
            <a:pPr algn="ctr"/>
            <a:r>
              <a:rPr lang="en-US" sz="1100" b="1" dirty="0">
                <a:solidFill>
                  <a:schemeClr val="bg1"/>
                </a:solidFill>
                <a:ea typeface="Open Sans Light" panose="020B0306030504020204" pitchFamily="34" charset="0"/>
                <a:cs typeface="Open Sans Light" panose="020B0306030504020204" pitchFamily="34" charset="0"/>
              </a:rPr>
              <a:t>LOREM IPSUM </a:t>
            </a:r>
            <a:endParaRPr lang="id-ID" sz="1100" b="1" dirty="0">
              <a:solidFill>
                <a:schemeClr val="bg1"/>
              </a:solidFill>
            </a:endParaRPr>
          </a:p>
        </p:txBody>
      </p:sp>
      <p:sp>
        <p:nvSpPr>
          <p:cNvPr id="45" name="Rectangle 44"/>
          <p:cNvSpPr/>
          <p:nvPr/>
        </p:nvSpPr>
        <p:spPr>
          <a:xfrm>
            <a:off x="9801077" y="2697525"/>
            <a:ext cx="1135673" cy="430887"/>
          </a:xfrm>
          <a:prstGeom prst="rect">
            <a:avLst/>
          </a:prstGeom>
        </p:spPr>
        <p:txBody>
          <a:bodyPr wrap="square">
            <a:spAutoFit/>
          </a:bodyPr>
          <a:lstStyle/>
          <a:p>
            <a:pPr algn="ctr"/>
            <a:r>
              <a:rPr lang="en-US" sz="1100" b="1" dirty="0">
                <a:solidFill>
                  <a:schemeClr val="bg1"/>
                </a:solidFill>
                <a:ea typeface="Open Sans Light" panose="020B0306030504020204" pitchFamily="34" charset="0"/>
                <a:cs typeface="Open Sans Light" panose="020B0306030504020204" pitchFamily="34" charset="0"/>
              </a:rPr>
              <a:t>LOREM IPSUM </a:t>
            </a:r>
            <a:endParaRPr lang="id-ID" sz="1100" b="1" dirty="0">
              <a:solidFill>
                <a:schemeClr val="bg1"/>
              </a:solidFill>
            </a:endParaRPr>
          </a:p>
        </p:txBody>
      </p:sp>
      <p:sp>
        <p:nvSpPr>
          <p:cNvPr id="50" name="Rectangle 49"/>
          <p:cNvSpPr/>
          <p:nvPr/>
        </p:nvSpPr>
        <p:spPr>
          <a:xfrm>
            <a:off x="6216967" y="5061503"/>
            <a:ext cx="1135673" cy="430887"/>
          </a:xfrm>
          <a:prstGeom prst="rect">
            <a:avLst/>
          </a:prstGeom>
        </p:spPr>
        <p:txBody>
          <a:bodyPr wrap="square">
            <a:spAutoFit/>
          </a:bodyPr>
          <a:lstStyle/>
          <a:p>
            <a:pPr algn="ctr"/>
            <a:r>
              <a:rPr lang="en-US" sz="1100" b="1" dirty="0">
                <a:solidFill>
                  <a:schemeClr val="bg1"/>
                </a:solidFill>
                <a:ea typeface="Open Sans Light" panose="020B0306030504020204" pitchFamily="34" charset="0"/>
                <a:cs typeface="Open Sans Light" panose="020B0306030504020204" pitchFamily="34" charset="0"/>
              </a:rPr>
              <a:t>LOREM IPSUM </a:t>
            </a:r>
            <a:endParaRPr lang="id-ID" sz="1100" b="1" dirty="0">
              <a:solidFill>
                <a:schemeClr val="bg1"/>
              </a:solidFill>
            </a:endParaRPr>
          </a:p>
        </p:txBody>
      </p:sp>
      <p:sp>
        <p:nvSpPr>
          <p:cNvPr id="52" name="Rectangle 51"/>
          <p:cNvSpPr/>
          <p:nvPr/>
        </p:nvSpPr>
        <p:spPr>
          <a:xfrm>
            <a:off x="9781479" y="5061503"/>
            <a:ext cx="1135673" cy="430887"/>
          </a:xfrm>
          <a:prstGeom prst="rect">
            <a:avLst/>
          </a:prstGeom>
        </p:spPr>
        <p:txBody>
          <a:bodyPr wrap="square">
            <a:spAutoFit/>
          </a:bodyPr>
          <a:lstStyle/>
          <a:p>
            <a:pPr algn="ctr"/>
            <a:r>
              <a:rPr lang="en-US" sz="1100" b="1" dirty="0">
                <a:solidFill>
                  <a:schemeClr val="bg1"/>
                </a:solidFill>
                <a:ea typeface="Open Sans Light" panose="020B0306030504020204" pitchFamily="34" charset="0"/>
                <a:cs typeface="Open Sans Light" panose="020B0306030504020204" pitchFamily="34" charset="0"/>
              </a:rPr>
              <a:t>LOREM IPSUM </a:t>
            </a:r>
            <a:endParaRPr lang="id-ID" sz="1100" b="1" dirty="0">
              <a:solidFill>
                <a:schemeClr val="bg1"/>
              </a:solidFill>
            </a:endParaRPr>
          </a:p>
        </p:txBody>
      </p:sp>
      <p:sp>
        <p:nvSpPr>
          <p:cNvPr id="54" name="Rectangle 53"/>
          <p:cNvSpPr/>
          <p:nvPr/>
        </p:nvSpPr>
        <p:spPr>
          <a:xfrm>
            <a:off x="8034560" y="4196053"/>
            <a:ext cx="1135673" cy="430887"/>
          </a:xfrm>
          <a:prstGeom prst="rect">
            <a:avLst/>
          </a:prstGeom>
        </p:spPr>
        <p:txBody>
          <a:bodyPr wrap="square">
            <a:spAutoFit/>
          </a:bodyPr>
          <a:lstStyle/>
          <a:p>
            <a:pPr algn="ctr"/>
            <a:r>
              <a:rPr lang="en-US" sz="1100" b="1" dirty="0">
                <a:solidFill>
                  <a:schemeClr val="bg1"/>
                </a:solidFill>
                <a:ea typeface="Open Sans Light" panose="020B0306030504020204" pitchFamily="34" charset="0"/>
                <a:cs typeface="Open Sans Light" panose="020B0306030504020204" pitchFamily="34" charset="0"/>
              </a:rPr>
              <a:t>LOREM IPSUM </a:t>
            </a:r>
            <a:endParaRPr lang="id-ID" sz="1100" b="1" dirty="0">
              <a:solidFill>
                <a:schemeClr val="bg1"/>
              </a:solidFill>
            </a:endParaRPr>
          </a:p>
        </p:txBody>
      </p:sp>
      <p:sp>
        <p:nvSpPr>
          <p:cNvPr id="2" name="Footer Placeholder 1">
            <a:extLst>
              <a:ext uri="{FF2B5EF4-FFF2-40B4-BE49-F238E27FC236}">
                <a16:creationId xmlns:a16="http://schemas.microsoft.com/office/drawing/2014/main" id="{E1674AF6-986A-451C-9E92-7AF53D0C06E5}"/>
              </a:ext>
            </a:extLst>
          </p:cNvPr>
          <p:cNvSpPr>
            <a:spLocks noGrp="1"/>
          </p:cNvSpPr>
          <p:nvPr>
            <p:ph type="ftr" sz="quarter" idx="3"/>
          </p:nvPr>
        </p:nvSpPr>
        <p:spPr/>
        <p:txBody>
          <a:bodyPr/>
          <a:lstStyle/>
          <a:p>
            <a:r>
              <a:rPr lang="en-US"/>
              <a:t>FOOTER</a:t>
            </a:r>
            <a:endParaRPr lang="en-US" dirty="0"/>
          </a:p>
        </p:txBody>
      </p:sp>
      <p:sp>
        <p:nvSpPr>
          <p:cNvPr id="9" name="Slide Number Placeholder 8">
            <a:extLst>
              <a:ext uri="{FF2B5EF4-FFF2-40B4-BE49-F238E27FC236}">
                <a16:creationId xmlns:a16="http://schemas.microsoft.com/office/drawing/2014/main" id="{2C83F46C-1529-479F-A583-D9F0F6028DD2}"/>
              </a:ext>
            </a:extLst>
          </p:cNvPr>
          <p:cNvSpPr>
            <a:spLocks noGrp="1"/>
          </p:cNvSpPr>
          <p:nvPr>
            <p:ph type="sldNum" sz="quarter" idx="4"/>
          </p:nvPr>
        </p:nvSpPr>
        <p:spPr/>
        <p:txBody>
          <a:bodyPr/>
          <a:lstStyle/>
          <a:p>
            <a:fld id="{92B485D1-D61A-494D-A8A9-04DC541B8AAB}" type="slidenum">
              <a:rPr lang="en-US" sz="1100" smtClean="0"/>
              <a:pPr/>
              <a:t>5</a:t>
            </a:fld>
            <a:endParaRPr lang="en-US" sz="1100" dirty="0"/>
          </a:p>
        </p:txBody>
      </p:sp>
      <p:sp>
        <p:nvSpPr>
          <p:cNvPr id="59" name="Text Placeholder 4">
            <a:extLst>
              <a:ext uri="{FF2B5EF4-FFF2-40B4-BE49-F238E27FC236}">
                <a16:creationId xmlns:a16="http://schemas.microsoft.com/office/drawing/2014/main" id="{834E8448-D775-4DFA-B17A-8D2E5AFDFFF2}"/>
              </a:ext>
            </a:extLst>
          </p:cNvPr>
          <p:cNvSpPr txBox="1">
            <a:spLocks/>
          </p:cNvSpPr>
          <p:nvPr/>
        </p:nvSpPr>
        <p:spPr>
          <a:xfrm>
            <a:off x="271670" y="3618761"/>
            <a:ext cx="3620949" cy="34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85000"/>
                    <a:lumOff val="15000"/>
                  </a:schemeClr>
                </a:solidFill>
                <a:latin typeface="Montserrat" panose="00000500000000000000" pitchFamily="50" charset="0"/>
              </a:rPr>
              <a:t>TEXT GOES HERE</a:t>
            </a:r>
          </a:p>
        </p:txBody>
      </p:sp>
      <p:sp>
        <p:nvSpPr>
          <p:cNvPr id="60" name="Rectangle 59">
            <a:extLst>
              <a:ext uri="{FF2B5EF4-FFF2-40B4-BE49-F238E27FC236}">
                <a16:creationId xmlns:a16="http://schemas.microsoft.com/office/drawing/2014/main" id="{81649190-6A1A-4D79-80A4-E8BF5149F1EE}"/>
              </a:ext>
            </a:extLst>
          </p:cNvPr>
          <p:cNvSpPr/>
          <p:nvPr/>
        </p:nvSpPr>
        <p:spPr>
          <a:xfrm>
            <a:off x="271670" y="3946335"/>
            <a:ext cx="3709196" cy="685765"/>
          </a:xfrm>
          <a:prstGeom prst="rect">
            <a:avLst/>
          </a:prstGeom>
        </p:spPr>
        <p:txBody>
          <a:bodyPr wrap="square">
            <a:spAutoFit/>
          </a:bodyPr>
          <a:lstStyle/>
          <a:p>
            <a:pPr>
              <a:lnSpc>
                <a:spcPct val="120000"/>
              </a:lnSpc>
            </a:pP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is simply dummy text of the printing typesetting industry. Lorem Ipsum, </a:t>
            </a:r>
            <a:r>
              <a:rPr lang="en-US" sz="1100" b="1" dirty="0">
                <a:solidFill>
                  <a:schemeClr val="tx1">
                    <a:lumMod val="85000"/>
                    <a:lumOff val="15000"/>
                  </a:schemeClr>
                </a:solidFill>
                <a:latin typeface="+mj-lt"/>
                <a:ea typeface="Open Sans Light" panose="020B0306030504020204" pitchFamily="34" charset="0"/>
                <a:cs typeface="Open Sans Light" panose="020B0306030504020204" pitchFamily="34" charset="0"/>
              </a:rPr>
              <a:t>when an unknown printer took a galley of type</a:t>
            </a: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a:t>
            </a:r>
          </a:p>
        </p:txBody>
      </p:sp>
      <p:sp>
        <p:nvSpPr>
          <p:cNvPr id="61" name="Text Placeholder 4">
            <a:extLst>
              <a:ext uri="{FF2B5EF4-FFF2-40B4-BE49-F238E27FC236}">
                <a16:creationId xmlns:a16="http://schemas.microsoft.com/office/drawing/2014/main" id="{E581E74C-CD10-4E50-BD41-3E54A6339DCA}"/>
              </a:ext>
            </a:extLst>
          </p:cNvPr>
          <p:cNvSpPr txBox="1">
            <a:spLocks/>
          </p:cNvSpPr>
          <p:nvPr/>
        </p:nvSpPr>
        <p:spPr>
          <a:xfrm>
            <a:off x="271670" y="4908644"/>
            <a:ext cx="3620949" cy="34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85000"/>
                    <a:lumOff val="15000"/>
                  </a:schemeClr>
                </a:solidFill>
                <a:latin typeface="Montserrat" panose="00000500000000000000" pitchFamily="50" charset="0"/>
              </a:rPr>
              <a:t>TEXT GOES HERE</a:t>
            </a:r>
          </a:p>
        </p:txBody>
      </p:sp>
      <p:sp>
        <p:nvSpPr>
          <p:cNvPr id="62" name="Rectangle 61">
            <a:extLst>
              <a:ext uri="{FF2B5EF4-FFF2-40B4-BE49-F238E27FC236}">
                <a16:creationId xmlns:a16="http://schemas.microsoft.com/office/drawing/2014/main" id="{F0E002FC-F9FF-4193-A2B9-C923EBC07155}"/>
              </a:ext>
            </a:extLst>
          </p:cNvPr>
          <p:cNvSpPr/>
          <p:nvPr/>
        </p:nvSpPr>
        <p:spPr>
          <a:xfrm>
            <a:off x="271670" y="5236218"/>
            <a:ext cx="3709196" cy="685765"/>
          </a:xfrm>
          <a:prstGeom prst="rect">
            <a:avLst/>
          </a:prstGeom>
        </p:spPr>
        <p:txBody>
          <a:bodyPr wrap="square">
            <a:spAutoFit/>
          </a:bodyPr>
          <a:lstStyle/>
          <a:p>
            <a:pPr>
              <a:lnSpc>
                <a:spcPct val="120000"/>
              </a:lnSpc>
            </a:pP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is simply dummy text of the printing typesetting industry. Lorem Ipsum, </a:t>
            </a:r>
            <a:r>
              <a:rPr lang="en-US" sz="1100" b="1" dirty="0">
                <a:solidFill>
                  <a:schemeClr val="tx1">
                    <a:lumMod val="85000"/>
                    <a:lumOff val="15000"/>
                  </a:schemeClr>
                </a:solidFill>
                <a:latin typeface="+mj-lt"/>
                <a:ea typeface="Open Sans Light" panose="020B0306030504020204" pitchFamily="34" charset="0"/>
                <a:cs typeface="Open Sans Light" panose="020B0306030504020204" pitchFamily="34" charset="0"/>
              </a:rPr>
              <a:t>when an unknown printer took a galley of type</a:t>
            </a: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a:t>
            </a:r>
          </a:p>
        </p:txBody>
      </p:sp>
      <p:sp>
        <p:nvSpPr>
          <p:cNvPr id="65" name="Freeform: Shape 64">
            <a:extLst>
              <a:ext uri="{FF2B5EF4-FFF2-40B4-BE49-F238E27FC236}">
                <a16:creationId xmlns:a16="http://schemas.microsoft.com/office/drawing/2014/main" id="{D563D3F0-0923-4AE2-85D4-807FBA535CDE}"/>
              </a:ext>
            </a:extLst>
          </p:cNvPr>
          <p:cNvSpPr/>
          <p:nvPr/>
        </p:nvSpPr>
        <p:spPr>
          <a:xfrm flipH="1">
            <a:off x="376447"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414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3BE0500E-D766-43C4-A034-F5AEF697F42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699" r="4699"/>
          <a:stretch>
            <a:fillRect/>
          </a:stretch>
        </p:blipFill>
        <p:spPr/>
      </p:pic>
      <p:pic>
        <p:nvPicPr>
          <p:cNvPr id="18" name="Picture Placeholder 17">
            <a:extLst>
              <a:ext uri="{FF2B5EF4-FFF2-40B4-BE49-F238E27FC236}">
                <a16:creationId xmlns:a16="http://schemas.microsoft.com/office/drawing/2014/main" id="{029F2005-5558-4DCB-900B-C27002DE6C8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9799" r="19799"/>
          <a:stretch>
            <a:fillRect/>
          </a:stretch>
        </p:blipFill>
        <p:spPr/>
      </p:pic>
      <p:pic>
        <p:nvPicPr>
          <p:cNvPr id="16" name="Picture Placeholder 15">
            <a:extLst>
              <a:ext uri="{FF2B5EF4-FFF2-40B4-BE49-F238E27FC236}">
                <a16:creationId xmlns:a16="http://schemas.microsoft.com/office/drawing/2014/main" id="{D423D969-1C0C-4A27-9B3E-CC443BDCD73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047" r="16047"/>
          <a:stretch>
            <a:fillRect/>
          </a:stretch>
        </p:blipFill>
        <p:spPr/>
      </p:pic>
      <p:pic>
        <p:nvPicPr>
          <p:cNvPr id="22" name="Picture Placeholder 21">
            <a:extLst>
              <a:ext uri="{FF2B5EF4-FFF2-40B4-BE49-F238E27FC236}">
                <a16:creationId xmlns:a16="http://schemas.microsoft.com/office/drawing/2014/main" id="{CE4DED56-98EB-4615-B011-222454C0789A}"/>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9812" r="19812"/>
          <a:stretch>
            <a:fillRect/>
          </a:stretch>
        </p:blipFill>
        <p:spPr/>
      </p:pic>
      <p:sp>
        <p:nvSpPr>
          <p:cNvPr id="7" name="Rectangle 6">
            <a:extLst>
              <a:ext uri="{FF2B5EF4-FFF2-40B4-BE49-F238E27FC236}">
                <a16:creationId xmlns:a16="http://schemas.microsoft.com/office/drawing/2014/main" id="{5B326AB7-E193-4CB2-8FDF-A932486A7C82}"/>
              </a:ext>
            </a:extLst>
          </p:cNvPr>
          <p:cNvSpPr/>
          <p:nvPr/>
        </p:nvSpPr>
        <p:spPr>
          <a:xfrm>
            <a:off x="1674332" y="2072222"/>
            <a:ext cx="2863448" cy="2713557"/>
          </a:xfrm>
          <a:prstGeom prst="rect">
            <a:avLst/>
          </a:prstGeom>
          <a:solidFill>
            <a:schemeClr val="accent2"/>
          </a:solidFill>
          <a:ln>
            <a:noFill/>
          </a:ln>
          <a:effectLst>
            <a:outerShdw blurRad="330200" dir="5400000" sx="103000" sy="103000" algn="ctr" rotWithShape="0">
              <a:srgbClr val="000000">
                <a:alpha val="6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
            <a:extLst>
              <a:ext uri="{FF2B5EF4-FFF2-40B4-BE49-F238E27FC236}">
                <a16:creationId xmlns:a16="http://schemas.microsoft.com/office/drawing/2014/main" id="{719CB31A-C607-439B-B310-568EFF3EF291}"/>
              </a:ext>
            </a:extLst>
          </p:cNvPr>
          <p:cNvSpPr txBox="1">
            <a:spLocks/>
          </p:cNvSpPr>
          <p:nvPr/>
        </p:nvSpPr>
        <p:spPr>
          <a:xfrm>
            <a:off x="6896719" y="1295533"/>
            <a:ext cx="3503020" cy="548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accent2"/>
                </a:solidFill>
              </a:rPr>
              <a:t>SIMPLE RECIPE</a:t>
            </a:r>
          </a:p>
        </p:txBody>
      </p:sp>
      <p:sp>
        <p:nvSpPr>
          <p:cNvPr id="13" name="Rectangle 12">
            <a:extLst>
              <a:ext uri="{FF2B5EF4-FFF2-40B4-BE49-F238E27FC236}">
                <a16:creationId xmlns:a16="http://schemas.microsoft.com/office/drawing/2014/main" id="{61A1C8C2-50A5-47EC-9D5B-5EB344ED2EBD}"/>
              </a:ext>
            </a:extLst>
          </p:cNvPr>
          <p:cNvSpPr/>
          <p:nvPr/>
        </p:nvSpPr>
        <p:spPr>
          <a:xfrm>
            <a:off x="6896719" y="2024448"/>
            <a:ext cx="3650826" cy="1404552"/>
          </a:xfrm>
          <a:prstGeom prst="rect">
            <a:avLst/>
          </a:prstGeom>
        </p:spPr>
        <p:txBody>
          <a:bodyPr wrap="square">
            <a:spAutoFit/>
          </a:bodyPr>
          <a:lstStyle/>
          <a:p>
            <a:pPr algn="just">
              <a:lnSpc>
                <a:spcPct val="120000"/>
              </a:lnSpc>
            </a:pPr>
            <a:r>
              <a:rPr lang="en-US" sz="1200" dirty="0">
                <a:solidFill>
                  <a:schemeClr val="tx1">
                    <a:lumMod val="75000"/>
                    <a:lumOff val="25000"/>
                  </a:schemeClr>
                </a:solidFill>
                <a:ea typeface="Open Sans Light" panose="020B0306030504020204" pitchFamily="34" charset="0"/>
                <a:cs typeface="Open Sans Light" panose="020B0306030504020204" pitchFamily="34" charset="0"/>
              </a:rPr>
              <a:t>Lorem Ipsum is simply dummy text of the printing and the industry's standard dummy text ever since the 1500s, </a:t>
            </a:r>
            <a:r>
              <a:rPr lang="en-US" sz="1200" b="1" dirty="0">
                <a:solidFill>
                  <a:schemeClr val="tx1">
                    <a:lumMod val="75000"/>
                    <a:lumOff val="25000"/>
                  </a:schemeClr>
                </a:solidFill>
                <a:ea typeface="Open Sans Light" panose="020B0306030504020204" pitchFamily="34" charset="0"/>
                <a:cs typeface="Open Sans Light" panose="020B0306030504020204" pitchFamily="34" charset="0"/>
              </a:rPr>
              <a:t>when an unknown printer took a galley of type</a:t>
            </a:r>
            <a:r>
              <a:rPr lang="en-US" sz="1200" dirty="0">
                <a:solidFill>
                  <a:schemeClr val="tx1">
                    <a:lumMod val="75000"/>
                    <a:lumOff val="25000"/>
                  </a:schemeClr>
                </a:solidFill>
                <a:ea typeface="Open Sans Light" panose="020B0306030504020204" pitchFamily="34" charset="0"/>
                <a:cs typeface="Open Sans Light" panose="020B0306030504020204" pitchFamily="34" charset="0"/>
              </a:rPr>
              <a:t>. Lorem Ipsum is simply dummy text of the printing and the industry's standard .</a:t>
            </a:r>
          </a:p>
        </p:txBody>
      </p:sp>
      <p:sp>
        <p:nvSpPr>
          <p:cNvPr id="19" name="Text Placeholder 2">
            <a:extLst>
              <a:ext uri="{FF2B5EF4-FFF2-40B4-BE49-F238E27FC236}">
                <a16:creationId xmlns:a16="http://schemas.microsoft.com/office/drawing/2014/main" id="{55D9D335-41DD-4732-909E-80FCECA7E214}"/>
              </a:ext>
            </a:extLst>
          </p:cNvPr>
          <p:cNvSpPr txBox="1">
            <a:spLocks/>
          </p:cNvSpPr>
          <p:nvPr/>
        </p:nvSpPr>
        <p:spPr>
          <a:xfrm>
            <a:off x="1807025" y="3044642"/>
            <a:ext cx="2598057" cy="409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d-ID" b="1" dirty="0">
                <a:solidFill>
                  <a:schemeClr val="bg1"/>
                </a:solidFill>
              </a:rPr>
              <a:t>RATE US!</a:t>
            </a:r>
            <a:endParaRPr lang="en-US" b="1" dirty="0">
              <a:solidFill>
                <a:schemeClr val="bg1"/>
              </a:solidFill>
            </a:endParaRPr>
          </a:p>
        </p:txBody>
      </p:sp>
      <p:sp>
        <p:nvSpPr>
          <p:cNvPr id="21" name="Rectangle 20"/>
          <p:cNvSpPr/>
          <p:nvPr/>
        </p:nvSpPr>
        <p:spPr>
          <a:xfrm>
            <a:off x="1912456" y="3496485"/>
            <a:ext cx="2387192" cy="261610"/>
          </a:xfrm>
          <a:prstGeom prst="rect">
            <a:avLst/>
          </a:prstGeom>
        </p:spPr>
        <p:txBody>
          <a:bodyPr wrap="none">
            <a:spAutoFit/>
          </a:bodyPr>
          <a:lstStyle/>
          <a:p>
            <a:pPr algn="ctr"/>
            <a:r>
              <a:rPr lang="en-US" sz="1100" dirty="0">
                <a:solidFill>
                  <a:schemeClr val="bg1"/>
                </a:solidFill>
                <a:ea typeface="Open Sans Light" panose="020B0306030504020204" pitchFamily="34" charset="0"/>
                <a:cs typeface="Open Sans Light" panose="020B0306030504020204" pitchFamily="34" charset="0"/>
              </a:rPr>
              <a:t>Lorem Ipsum is simply dummy</a:t>
            </a:r>
            <a:endParaRPr lang="id-ID" sz="1100" dirty="0">
              <a:solidFill>
                <a:schemeClr val="bg1"/>
              </a:solidFill>
            </a:endParaRPr>
          </a:p>
        </p:txBody>
      </p:sp>
      <p:sp>
        <p:nvSpPr>
          <p:cNvPr id="2" name="Footer Placeholder 1">
            <a:extLst>
              <a:ext uri="{FF2B5EF4-FFF2-40B4-BE49-F238E27FC236}">
                <a16:creationId xmlns:a16="http://schemas.microsoft.com/office/drawing/2014/main" id="{0F1B6E78-3633-42B1-A028-EDBC7E7F3729}"/>
              </a:ext>
            </a:extLst>
          </p:cNvPr>
          <p:cNvSpPr>
            <a:spLocks noGrp="1"/>
          </p:cNvSpPr>
          <p:nvPr>
            <p:ph type="ftr" sz="quarter" idx="3"/>
          </p:nvPr>
        </p:nvSpPr>
        <p:spPr/>
        <p:txBody>
          <a:bodyPr/>
          <a:lstStyle/>
          <a:p>
            <a:r>
              <a:rPr lang="en-US"/>
              <a:t>FOOTER</a:t>
            </a:r>
            <a:endParaRPr lang="en-US" dirty="0"/>
          </a:p>
        </p:txBody>
      </p:sp>
      <p:sp>
        <p:nvSpPr>
          <p:cNvPr id="3" name="Slide Number Placeholder 2">
            <a:extLst>
              <a:ext uri="{FF2B5EF4-FFF2-40B4-BE49-F238E27FC236}">
                <a16:creationId xmlns:a16="http://schemas.microsoft.com/office/drawing/2014/main" id="{0ABD528B-7BD9-429F-9297-DCB3600C106E}"/>
              </a:ext>
            </a:extLst>
          </p:cNvPr>
          <p:cNvSpPr>
            <a:spLocks noGrp="1"/>
          </p:cNvSpPr>
          <p:nvPr>
            <p:ph type="sldNum" sz="quarter" idx="4"/>
          </p:nvPr>
        </p:nvSpPr>
        <p:spPr/>
        <p:txBody>
          <a:bodyPr/>
          <a:lstStyle/>
          <a:p>
            <a:fld id="{92B485D1-D61A-494D-A8A9-04DC541B8AAB}" type="slidenum">
              <a:rPr lang="en-US" smtClean="0"/>
              <a:pPr/>
              <a:t>6</a:t>
            </a:fld>
            <a:endParaRPr lang="en-US" dirty="0"/>
          </a:p>
        </p:txBody>
      </p:sp>
      <p:sp>
        <p:nvSpPr>
          <p:cNvPr id="36" name="Text Placeholder 4">
            <a:extLst>
              <a:ext uri="{FF2B5EF4-FFF2-40B4-BE49-F238E27FC236}">
                <a16:creationId xmlns:a16="http://schemas.microsoft.com/office/drawing/2014/main" id="{AB4DBA7A-4A11-47BF-A7BD-CB49FF79527B}"/>
              </a:ext>
            </a:extLst>
          </p:cNvPr>
          <p:cNvSpPr txBox="1">
            <a:spLocks/>
          </p:cNvSpPr>
          <p:nvPr/>
        </p:nvSpPr>
        <p:spPr>
          <a:xfrm>
            <a:off x="6896719" y="3758095"/>
            <a:ext cx="3620949" cy="34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85000"/>
                    <a:lumOff val="15000"/>
                  </a:schemeClr>
                </a:solidFill>
                <a:latin typeface="Montserrat" panose="00000500000000000000" pitchFamily="50" charset="0"/>
              </a:rPr>
              <a:t>TEXT GOES HERE</a:t>
            </a:r>
          </a:p>
        </p:txBody>
      </p:sp>
      <p:sp>
        <p:nvSpPr>
          <p:cNvPr id="37" name="Rectangle 36">
            <a:extLst>
              <a:ext uri="{FF2B5EF4-FFF2-40B4-BE49-F238E27FC236}">
                <a16:creationId xmlns:a16="http://schemas.microsoft.com/office/drawing/2014/main" id="{2EB9B89A-BEAA-4421-A52D-CD075F83A615}"/>
              </a:ext>
            </a:extLst>
          </p:cNvPr>
          <p:cNvSpPr/>
          <p:nvPr/>
        </p:nvSpPr>
        <p:spPr>
          <a:xfrm>
            <a:off x="6896719" y="4085669"/>
            <a:ext cx="3709196" cy="685765"/>
          </a:xfrm>
          <a:prstGeom prst="rect">
            <a:avLst/>
          </a:prstGeom>
        </p:spPr>
        <p:txBody>
          <a:bodyPr wrap="square">
            <a:spAutoFit/>
          </a:bodyPr>
          <a:lstStyle/>
          <a:p>
            <a:pPr>
              <a:lnSpc>
                <a:spcPct val="120000"/>
              </a:lnSpc>
            </a:pP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is simply dummy text of the printing typesetting industry. Lorem Ipsum, </a:t>
            </a:r>
            <a:r>
              <a:rPr lang="en-US" sz="1100" b="1" dirty="0">
                <a:solidFill>
                  <a:schemeClr val="tx1">
                    <a:lumMod val="85000"/>
                    <a:lumOff val="15000"/>
                  </a:schemeClr>
                </a:solidFill>
                <a:latin typeface="+mj-lt"/>
                <a:ea typeface="Open Sans Light" panose="020B0306030504020204" pitchFamily="34" charset="0"/>
                <a:cs typeface="Open Sans Light" panose="020B0306030504020204" pitchFamily="34" charset="0"/>
              </a:rPr>
              <a:t>when an unknown printer took a galley of type</a:t>
            </a: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a:t>
            </a:r>
          </a:p>
        </p:txBody>
      </p:sp>
      <p:sp>
        <p:nvSpPr>
          <p:cNvPr id="38" name="Text Placeholder 4">
            <a:extLst>
              <a:ext uri="{FF2B5EF4-FFF2-40B4-BE49-F238E27FC236}">
                <a16:creationId xmlns:a16="http://schemas.microsoft.com/office/drawing/2014/main" id="{62684CC6-04B1-4222-AA2A-D1B5EEC74FBA}"/>
              </a:ext>
            </a:extLst>
          </p:cNvPr>
          <p:cNvSpPr txBox="1">
            <a:spLocks/>
          </p:cNvSpPr>
          <p:nvPr/>
        </p:nvSpPr>
        <p:spPr>
          <a:xfrm>
            <a:off x="6896719" y="5047978"/>
            <a:ext cx="3620949" cy="34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85000"/>
                    <a:lumOff val="15000"/>
                  </a:schemeClr>
                </a:solidFill>
                <a:latin typeface="Montserrat" panose="00000500000000000000" pitchFamily="50" charset="0"/>
              </a:rPr>
              <a:t>TEXT GOES HERE</a:t>
            </a:r>
          </a:p>
        </p:txBody>
      </p:sp>
      <p:sp>
        <p:nvSpPr>
          <p:cNvPr id="39" name="Rectangle 38">
            <a:extLst>
              <a:ext uri="{FF2B5EF4-FFF2-40B4-BE49-F238E27FC236}">
                <a16:creationId xmlns:a16="http://schemas.microsoft.com/office/drawing/2014/main" id="{A6B6B253-ABD2-4F4E-95C2-6353EE9884D0}"/>
              </a:ext>
            </a:extLst>
          </p:cNvPr>
          <p:cNvSpPr/>
          <p:nvPr/>
        </p:nvSpPr>
        <p:spPr>
          <a:xfrm>
            <a:off x="6896719" y="5375552"/>
            <a:ext cx="3709196" cy="685765"/>
          </a:xfrm>
          <a:prstGeom prst="rect">
            <a:avLst/>
          </a:prstGeom>
        </p:spPr>
        <p:txBody>
          <a:bodyPr wrap="square">
            <a:spAutoFit/>
          </a:bodyPr>
          <a:lstStyle/>
          <a:p>
            <a:pPr>
              <a:lnSpc>
                <a:spcPct val="120000"/>
              </a:lnSpc>
            </a:pP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Lorem Ipsum is simply dummy text of the printing typesetting industry. Lorem Ipsum, </a:t>
            </a:r>
            <a:r>
              <a:rPr lang="en-US" sz="1100" b="1" dirty="0">
                <a:solidFill>
                  <a:schemeClr val="tx1">
                    <a:lumMod val="85000"/>
                    <a:lumOff val="15000"/>
                  </a:schemeClr>
                </a:solidFill>
                <a:latin typeface="+mj-lt"/>
                <a:ea typeface="Open Sans Light" panose="020B0306030504020204" pitchFamily="34" charset="0"/>
                <a:cs typeface="Open Sans Light" panose="020B0306030504020204" pitchFamily="34" charset="0"/>
              </a:rPr>
              <a:t>when an unknown printer took a galley of type</a:t>
            </a:r>
            <a:r>
              <a:rPr lang="en-US" sz="1100" dirty="0">
                <a:solidFill>
                  <a:schemeClr val="tx1">
                    <a:lumMod val="85000"/>
                    <a:lumOff val="15000"/>
                  </a:schemeClr>
                </a:solidFill>
                <a:latin typeface="+mj-lt"/>
                <a:ea typeface="Open Sans Light" panose="020B0306030504020204" pitchFamily="34" charset="0"/>
                <a:cs typeface="Open Sans Light" panose="020B0306030504020204" pitchFamily="34" charset="0"/>
              </a:rPr>
              <a:t>.</a:t>
            </a:r>
          </a:p>
        </p:txBody>
      </p:sp>
      <p:sp>
        <p:nvSpPr>
          <p:cNvPr id="44" name="Freeform: Shape 43">
            <a:extLst>
              <a:ext uri="{FF2B5EF4-FFF2-40B4-BE49-F238E27FC236}">
                <a16:creationId xmlns:a16="http://schemas.microsoft.com/office/drawing/2014/main" id="{196D1731-87D2-488B-9EF6-F386021C1D37}"/>
              </a:ext>
            </a:extLst>
          </p:cNvPr>
          <p:cNvSpPr/>
          <p:nvPr/>
        </p:nvSpPr>
        <p:spPr>
          <a:xfrm flipH="1">
            <a:off x="7012025"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22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4" name="Rectangle 3"/>
          <p:cNvSpPr/>
          <p:nvPr/>
        </p:nvSpPr>
        <p:spPr>
          <a:xfrm>
            <a:off x="0" y="0"/>
            <a:ext cx="121920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Footer Placeholder 1">
            <a:extLst>
              <a:ext uri="{FF2B5EF4-FFF2-40B4-BE49-F238E27FC236}">
                <a16:creationId xmlns:a16="http://schemas.microsoft.com/office/drawing/2014/main" id="{27D1E478-AA77-4D63-A05A-51BC30000AA4}"/>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37" name="Text Placeholder 2">
            <a:extLst>
              <a:ext uri="{FF2B5EF4-FFF2-40B4-BE49-F238E27FC236}">
                <a16:creationId xmlns:a16="http://schemas.microsoft.com/office/drawing/2014/main" id="{8F7EC236-4C76-40ED-95E1-3F17E1C56734}"/>
              </a:ext>
            </a:extLst>
          </p:cNvPr>
          <p:cNvSpPr txBox="1">
            <a:spLocks/>
          </p:cNvSpPr>
          <p:nvPr/>
        </p:nvSpPr>
        <p:spPr>
          <a:xfrm>
            <a:off x="266700" y="997901"/>
            <a:ext cx="3503020" cy="5487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latin typeface="Montserrat" panose="00000500000000000000" pitchFamily="50" charset="0"/>
              </a:rPr>
              <a:t>SIMPLE RECIPE</a:t>
            </a:r>
          </a:p>
        </p:txBody>
      </p:sp>
      <p:sp>
        <p:nvSpPr>
          <p:cNvPr id="38" name="Rectangle 37">
            <a:extLst>
              <a:ext uri="{FF2B5EF4-FFF2-40B4-BE49-F238E27FC236}">
                <a16:creationId xmlns:a16="http://schemas.microsoft.com/office/drawing/2014/main" id="{A5CA233D-02FF-4243-82C5-5DAA79ECAB7C}"/>
              </a:ext>
            </a:extLst>
          </p:cNvPr>
          <p:cNvSpPr/>
          <p:nvPr/>
        </p:nvSpPr>
        <p:spPr>
          <a:xfrm>
            <a:off x="265269" y="1808624"/>
            <a:ext cx="3503020" cy="1404552"/>
          </a:xfrm>
          <a:prstGeom prst="rect">
            <a:avLst/>
          </a:prstGeom>
        </p:spPr>
        <p:txBody>
          <a:bodyPr wrap="square">
            <a:spAutoFit/>
          </a:bodyPr>
          <a:lstStyle/>
          <a:p>
            <a:pPr algn="just">
              <a:lnSpc>
                <a:spcPct val="120000"/>
              </a:lnSpc>
            </a:pPr>
            <a:r>
              <a:rPr lang="en-US" sz="1200" dirty="0">
                <a:solidFill>
                  <a:schemeClr val="bg1"/>
                </a:solidFill>
                <a:latin typeface="+mj-lt"/>
                <a:ea typeface="Open Sans Light" panose="020B0306030504020204" pitchFamily="34" charset="0"/>
                <a:cs typeface="Open Sans Light" panose="020B0306030504020204" pitchFamily="34" charset="0"/>
              </a:rPr>
              <a:t>Lorem Ipsum is simply dummy text of the printing and the industry's standard dummy text ever since the 1500s, </a:t>
            </a:r>
            <a:r>
              <a:rPr lang="en-US" sz="1200" b="1" dirty="0">
                <a:solidFill>
                  <a:schemeClr val="bg1"/>
                </a:solidFill>
                <a:latin typeface="+mj-lt"/>
                <a:ea typeface="Open Sans Light" panose="020B0306030504020204" pitchFamily="34" charset="0"/>
                <a:cs typeface="Open Sans Light" panose="020B0306030504020204" pitchFamily="34" charset="0"/>
              </a:rPr>
              <a:t>when an unknown printer took a galley of type</a:t>
            </a:r>
            <a:r>
              <a:rPr lang="en-US" sz="1200" dirty="0">
                <a:solidFill>
                  <a:schemeClr val="bg1"/>
                </a:solidFill>
                <a:latin typeface="+mj-lt"/>
                <a:ea typeface="Open Sans Light" panose="020B0306030504020204" pitchFamily="34" charset="0"/>
                <a:cs typeface="Open Sans Light" panose="020B0306030504020204" pitchFamily="34" charset="0"/>
              </a:rPr>
              <a:t>. </a:t>
            </a:r>
            <a:r>
              <a:rPr lang="en-US" sz="1200" dirty="0">
                <a:solidFill>
                  <a:schemeClr val="bg1"/>
                </a:solidFill>
                <a:ea typeface="Open Sans Light" panose="020B0306030504020204" pitchFamily="34" charset="0"/>
                <a:cs typeface="Open Sans Light" panose="020B0306030504020204" pitchFamily="34" charset="0"/>
              </a:rPr>
              <a:t>Lorem Ipsum is simply dummy text of the printing and the industry's standard .</a:t>
            </a:r>
            <a:endParaRPr lang="en-US" sz="1200" dirty="0">
              <a:solidFill>
                <a:schemeClr val="bg1"/>
              </a:solidFill>
              <a:latin typeface="+mj-lt"/>
              <a:ea typeface="Open Sans Light" panose="020B0306030504020204" pitchFamily="34" charset="0"/>
              <a:cs typeface="Open Sans Light" panose="020B0306030504020204" pitchFamily="34" charset="0"/>
            </a:endParaRPr>
          </a:p>
        </p:txBody>
      </p:sp>
      <p:sp>
        <p:nvSpPr>
          <p:cNvPr id="40" name="Text Placeholder 4">
            <a:extLst>
              <a:ext uri="{FF2B5EF4-FFF2-40B4-BE49-F238E27FC236}">
                <a16:creationId xmlns:a16="http://schemas.microsoft.com/office/drawing/2014/main" id="{AA7DC518-478E-4CD9-9440-E33021BD350A}"/>
              </a:ext>
            </a:extLst>
          </p:cNvPr>
          <p:cNvSpPr txBox="1">
            <a:spLocks/>
          </p:cNvSpPr>
          <p:nvPr/>
        </p:nvSpPr>
        <p:spPr>
          <a:xfrm>
            <a:off x="271670" y="3618761"/>
            <a:ext cx="3620949" cy="34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latin typeface="Montserrat" panose="00000500000000000000" pitchFamily="50" charset="0"/>
              </a:rPr>
              <a:t>TEXT GOES HERE</a:t>
            </a:r>
          </a:p>
        </p:txBody>
      </p:sp>
      <p:sp>
        <p:nvSpPr>
          <p:cNvPr id="41" name="Rectangle 40">
            <a:extLst>
              <a:ext uri="{FF2B5EF4-FFF2-40B4-BE49-F238E27FC236}">
                <a16:creationId xmlns:a16="http://schemas.microsoft.com/office/drawing/2014/main" id="{E9AB1D99-5307-4970-9ED4-EBF5F98E7601}"/>
              </a:ext>
            </a:extLst>
          </p:cNvPr>
          <p:cNvSpPr/>
          <p:nvPr/>
        </p:nvSpPr>
        <p:spPr>
          <a:xfrm>
            <a:off x="271670" y="3946335"/>
            <a:ext cx="3709196" cy="685765"/>
          </a:xfrm>
          <a:prstGeom prst="rect">
            <a:avLst/>
          </a:prstGeom>
        </p:spPr>
        <p:txBody>
          <a:bodyPr wrap="square">
            <a:spAutoFit/>
          </a:bodyPr>
          <a:lstStyle/>
          <a:p>
            <a:pPr>
              <a:lnSpc>
                <a:spcPct val="120000"/>
              </a:lnSpc>
            </a:pPr>
            <a:r>
              <a:rPr lang="en-US" sz="1100" dirty="0">
                <a:solidFill>
                  <a:schemeClr val="bg1"/>
                </a:solidFill>
                <a:latin typeface="+mj-lt"/>
                <a:ea typeface="Open Sans Light" panose="020B0306030504020204" pitchFamily="34" charset="0"/>
                <a:cs typeface="Open Sans Light" panose="020B0306030504020204" pitchFamily="34" charset="0"/>
              </a:rPr>
              <a:t>Lorem Ipsum is simply dummy text of the printing typesetting industry. Lorem Ipsum, </a:t>
            </a:r>
            <a:r>
              <a:rPr lang="en-US" sz="1100" b="1" dirty="0">
                <a:solidFill>
                  <a:schemeClr val="bg1"/>
                </a:solidFill>
                <a:latin typeface="+mj-lt"/>
                <a:ea typeface="Open Sans Light" panose="020B0306030504020204" pitchFamily="34" charset="0"/>
                <a:cs typeface="Open Sans Light" panose="020B0306030504020204" pitchFamily="34" charset="0"/>
              </a:rPr>
              <a:t>when an unknown printer took a galley of type</a:t>
            </a:r>
            <a:r>
              <a:rPr lang="en-US" sz="1100" dirty="0">
                <a:solidFill>
                  <a:schemeClr val="bg1"/>
                </a:solidFill>
                <a:latin typeface="+mj-lt"/>
                <a:ea typeface="Open Sans Light" panose="020B0306030504020204" pitchFamily="34" charset="0"/>
                <a:cs typeface="Open Sans Light" panose="020B0306030504020204" pitchFamily="34" charset="0"/>
              </a:rPr>
              <a:t>.</a:t>
            </a:r>
          </a:p>
        </p:txBody>
      </p:sp>
      <p:sp>
        <p:nvSpPr>
          <p:cNvPr id="43" name="Text Placeholder 4">
            <a:extLst>
              <a:ext uri="{FF2B5EF4-FFF2-40B4-BE49-F238E27FC236}">
                <a16:creationId xmlns:a16="http://schemas.microsoft.com/office/drawing/2014/main" id="{EB0A0B66-5299-4DD3-8812-31A258297859}"/>
              </a:ext>
            </a:extLst>
          </p:cNvPr>
          <p:cNvSpPr txBox="1">
            <a:spLocks/>
          </p:cNvSpPr>
          <p:nvPr/>
        </p:nvSpPr>
        <p:spPr>
          <a:xfrm>
            <a:off x="271670" y="4908644"/>
            <a:ext cx="3620949" cy="3405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bg1"/>
                </a:solidFill>
                <a:latin typeface="Montserrat" panose="00000500000000000000" pitchFamily="50" charset="0"/>
              </a:rPr>
              <a:t>TEXT GOES HERE</a:t>
            </a:r>
          </a:p>
        </p:txBody>
      </p:sp>
      <p:sp>
        <p:nvSpPr>
          <p:cNvPr id="44" name="Rectangle 43">
            <a:extLst>
              <a:ext uri="{FF2B5EF4-FFF2-40B4-BE49-F238E27FC236}">
                <a16:creationId xmlns:a16="http://schemas.microsoft.com/office/drawing/2014/main" id="{EDE9056C-D141-4A32-824B-D9EA62C2141A}"/>
              </a:ext>
            </a:extLst>
          </p:cNvPr>
          <p:cNvSpPr/>
          <p:nvPr/>
        </p:nvSpPr>
        <p:spPr>
          <a:xfrm>
            <a:off x="271670" y="5236218"/>
            <a:ext cx="3709196" cy="685765"/>
          </a:xfrm>
          <a:prstGeom prst="rect">
            <a:avLst/>
          </a:prstGeom>
        </p:spPr>
        <p:txBody>
          <a:bodyPr wrap="square">
            <a:spAutoFit/>
          </a:bodyPr>
          <a:lstStyle/>
          <a:p>
            <a:pPr>
              <a:lnSpc>
                <a:spcPct val="120000"/>
              </a:lnSpc>
            </a:pPr>
            <a:r>
              <a:rPr lang="en-US" sz="1100" dirty="0">
                <a:solidFill>
                  <a:schemeClr val="bg1"/>
                </a:solidFill>
                <a:latin typeface="+mj-lt"/>
                <a:ea typeface="Open Sans Light" panose="020B0306030504020204" pitchFamily="34" charset="0"/>
                <a:cs typeface="Open Sans Light" panose="020B0306030504020204" pitchFamily="34" charset="0"/>
              </a:rPr>
              <a:t>Lorem Ipsum is simply dummy text of the printing typesetting industry. Lorem Ipsum, </a:t>
            </a:r>
            <a:r>
              <a:rPr lang="en-US" sz="1100" b="1" dirty="0">
                <a:solidFill>
                  <a:schemeClr val="bg1"/>
                </a:solidFill>
                <a:latin typeface="+mj-lt"/>
                <a:ea typeface="Open Sans Light" panose="020B0306030504020204" pitchFamily="34" charset="0"/>
                <a:cs typeface="Open Sans Light" panose="020B0306030504020204" pitchFamily="34" charset="0"/>
              </a:rPr>
              <a:t>when an unknown printer took a galley of type</a:t>
            </a:r>
            <a:r>
              <a:rPr lang="en-US" sz="1100" dirty="0">
                <a:solidFill>
                  <a:schemeClr val="bg1"/>
                </a:solidFill>
                <a:latin typeface="+mj-lt"/>
                <a:ea typeface="Open Sans Light" panose="020B0306030504020204" pitchFamily="34" charset="0"/>
                <a:cs typeface="Open Sans Light" panose="020B0306030504020204" pitchFamily="34" charset="0"/>
              </a:rPr>
              <a:t>.</a:t>
            </a:r>
          </a:p>
        </p:txBody>
      </p:sp>
      <p:sp>
        <p:nvSpPr>
          <p:cNvPr id="46" name="Freeform: Shape 45">
            <a:extLst>
              <a:ext uri="{FF2B5EF4-FFF2-40B4-BE49-F238E27FC236}">
                <a16:creationId xmlns:a16="http://schemas.microsoft.com/office/drawing/2014/main" id="{A7C4FAFA-4FA6-4600-A938-1187EA659533}"/>
              </a:ext>
            </a:extLst>
          </p:cNvPr>
          <p:cNvSpPr/>
          <p:nvPr/>
        </p:nvSpPr>
        <p:spPr>
          <a:xfrm>
            <a:off x="4967238" y="1"/>
            <a:ext cx="7224762" cy="6055061"/>
          </a:xfrm>
          <a:custGeom>
            <a:avLst/>
            <a:gdLst>
              <a:gd name="connsiteX0" fmla="*/ 909581 w 7224762"/>
              <a:gd name="connsiteY0" fmla="*/ 0 h 6055061"/>
              <a:gd name="connsiteX1" fmla="*/ 7224762 w 7224762"/>
              <a:gd name="connsiteY1" fmla="*/ 0 h 6055061"/>
              <a:gd name="connsiteX2" fmla="*/ 7224762 w 7224762"/>
              <a:gd name="connsiteY2" fmla="*/ 2913136 h 6055061"/>
              <a:gd name="connsiteX3" fmla="*/ 7217260 w 7224762"/>
              <a:gd name="connsiteY3" fmla="*/ 3932431 h 6055061"/>
              <a:gd name="connsiteX4" fmla="*/ 5334630 w 7224762"/>
              <a:gd name="connsiteY4" fmla="*/ 5724383 h 6055061"/>
              <a:gd name="connsiteX5" fmla="*/ 3638713 w 7224762"/>
              <a:gd name="connsiteY5" fmla="*/ 5682533 h 6055061"/>
              <a:gd name="connsiteX6" fmla="*/ 330679 w 7224762"/>
              <a:gd name="connsiteY6" fmla="*/ 2207101 h 6055061"/>
              <a:gd name="connsiteX7" fmla="*/ 372530 w 7224762"/>
              <a:gd name="connsiteY7" fmla="*/ 511184 h 605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4762" h="6055061">
                <a:moveTo>
                  <a:pt x="909581" y="0"/>
                </a:moveTo>
                <a:lnTo>
                  <a:pt x="7224762" y="0"/>
                </a:lnTo>
                <a:lnTo>
                  <a:pt x="7224762" y="2913136"/>
                </a:lnTo>
                <a:lnTo>
                  <a:pt x="7217260" y="3932431"/>
                </a:lnTo>
                <a:lnTo>
                  <a:pt x="5334630" y="5724383"/>
                </a:lnTo>
                <a:cubicBezTo>
                  <a:pt x="4854759" y="6181141"/>
                  <a:pt x="4095471" y="6162404"/>
                  <a:pt x="3638713" y="5682533"/>
                </a:cubicBezTo>
                <a:lnTo>
                  <a:pt x="330679" y="2207101"/>
                </a:lnTo>
                <a:cubicBezTo>
                  <a:pt x="-126079" y="1727229"/>
                  <a:pt x="-107342" y="967942"/>
                  <a:pt x="372530" y="511184"/>
                </a:cubicBez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25730" y="1808624"/>
            <a:ext cx="2963594" cy="401891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a:off x="9008865" y="1808623"/>
            <a:ext cx="2963594" cy="401891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4">
            <a:extLst>
              <a:ext uri="{FF2B5EF4-FFF2-40B4-BE49-F238E27FC236}">
                <a16:creationId xmlns:a16="http://schemas.microsoft.com/office/drawing/2014/main" id="{EEDF0343-052B-4A67-9275-7D9A5223436D}"/>
              </a:ext>
            </a:extLst>
          </p:cNvPr>
          <p:cNvSpPr txBox="1">
            <a:spLocks/>
          </p:cNvSpPr>
          <p:nvPr/>
        </p:nvSpPr>
        <p:spPr>
          <a:xfrm>
            <a:off x="9426670" y="2259864"/>
            <a:ext cx="2239932" cy="3208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800" dirty="0">
                <a:solidFill>
                  <a:schemeClr val="bg1"/>
                </a:solidFill>
              </a:rPr>
              <a:t>TEXT GOES HERE</a:t>
            </a:r>
          </a:p>
        </p:txBody>
      </p:sp>
      <p:sp>
        <p:nvSpPr>
          <p:cNvPr id="12" name="Rectangle 11">
            <a:extLst>
              <a:ext uri="{FF2B5EF4-FFF2-40B4-BE49-F238E27FC236}">
                <a16:creationId xmlns:a16="http://schemas.microsoft.com/office/drawing/2014/main" id="{6AA7CEC5-76C4-4E7C-8B44-35442178CF20}"/>
              </a:ext>
            </a:extLst>
          </p:cNvPr>
          <p:cNvSpPr/>
          <p:nvPr/>
        </p:nvSpPr>
        <p:spPr>
          <a:xfrm>
            <a:off x="9780902" y="3008354"/>
            <a:ext cx="1885700" cy="1626151"/>
          </a:xfrm>
          <a:prstGeom prst="rect">
            <a:avLst/>
          </a:prstGeom>
        </p:spPr>
        <p:txBody>
          <a:bodyPr wrap="square">
            <a:spAutoFit/>
          </a:bodyPr>
          <a:lstStyle/>
          <a:p>
            <a:pPr algn="r">
              <a:lnSpc>
                <a:spcPct val="120000"/>
              </a:lnSpc>
            </a:pPr>
            <a:r>
              <a:rPr lang="en-US" sz="1200" dirty="0">
                <a:solidFill>
                  <a:schemeClr val="bg1"/>
                </a:solidFill>
                <a:ea typeface="Open Sans Light" panose="020B0306030504020204" pitchFamily="34" charset="0"/>
                <a:cs typeface="Open Sans Light" panose="020B0306030504020204" pitchFamily="34" charset="0"/>
              </a:rPr>
              <a:t>Lorem Ipsum is simply dummy text of the printing typesetting industry. Lorem Ipsum, </a:t>
            </a:r>
            <a:r>
              <a:rPr lang="en-US" sz="1200" b="1" dirty="0">
                <a:solidFill>
                  <a:schemeClr val="bg1"/>
                </a:solidFill>
                <a:ea typeface="Open Sans Light" panose="020B0306030504020204" pitchFamily="34" charset="0"/>
                <a:cs typeface="Open Sans Light" panose="020B0306030504020204" pitchFamily="34" charset="0"/>
              </a:rPr>
              <a:t>when an unknown printer took a galley of type</a:t>
            </a:r>
            <a:r>
              <a:rPr lang="en-US" sz="1200" dirty="0">
                <a:solidFill>
                  <a:schemeClr val="bg1"/>
                </a:solidFill>
                <a:ea typeface="Open Sans Light" panose="020B0306030504020204" pitchFamily="34" charset="0"/>
                <a:cs typeface="Open Sans Light" panose="020B0306030504020204" pitchFamily="34" charset="0"/>
              </a:rPr>
              <a:t>.</a:t>
            </a:r>
          </a:p>
        </p:txBody>
      </p:sp>
      <p:sp>
        <p:nvSpPr>
          <p:cNvPr id="13" name="Rectangle 12">
            <a:extLst>
              <a:ext uri="{FF2B5EF4-FFF2-40B4-BE49-F238E27FC236}">
                <a16:creationId xmlns:a16="http://schemas.microsoft.com/office/drawing/2014/main" id="{54D30C2D-F7A4-42AC-8F8C-BB4B72E607C4}"/>
              </a:ext>
            </a:extLst>
          </p:cNvPr>
          <p:cNvSpPr/>
          <p:nvPr/>
        </p:nvSpPr>
        <p:spPr>
          <a:xfrm>
            <a:off x="11166856" y="2688049"/>
            <a:ext cx="393700" cy="47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a16="http://schemas.microsoft.com/office/drawing/2014/main" id="{F3C41BF2-015B-4558-AC85-D013198E8AEE}"/>
              </a:ext>
            </a:extLst>
          </p:cNvPr>
          <p:cNvSpPr txBox="1"/>
          <p:nvPr/>
        </p:nvSpPr>
        <p:spPr>
          <a:xfrm>
            <a:off x="10532711" y="4887254"/>
            <a:ext cx="1027845" cy="523220"/>
          </a:xfrm>
          <a:prstGeom prst="rect">
            <a:avLst/>
          </a:prstGeom>
          <a:noFill/>
        </p:spPr>
        <p:txBody>
          <a:bodyPr wrap="none" rtlCol="0">
            <a:spAutoFit/>
          </a:bodyPr>
          <a:lstStyle/>
          <a:p>
            <a:pPr algn="r"/>
            <a:r>
              <a:rPr lang="en-US" sz="2800" dirty="0">
                <a:solidFill>
                  <a:schemeClr val="bg1"/>
                </a:solidFill>
              </a:rPr>
              <a:t>352+</a:t>
            </a:r>
          </a:p>
        </p:txBody>
      </p:sp>
      <p:sp>
        <p:nvSpPr>
          <p:cNvPr id="20" name="Rectangle 19">
            <a:extLst>
              <a:ext uri="{FF2B5EF4-FFF2-40B4-BE49-F238E27FC236}">
                <a16:creationId xmlns:a16="http://schemas.microsoft.com/office/drawing/2014/main" id="{DC8E2CF5-8F94-4DD0-9EDD-9E684D7131AB}"/>
              </a:ext>
            </a:extLst>
          </p:cNvPr>
          <p:cNvSpPr/>
          <p:nvPr/>
        </p:nvSpPr>
        <p:spPr>
          <a:xfrm>
            <a:off x="9780902" y="5294200"/>
            <a:ext cx="1779654" cy="276999"/>
          </a:xfrm>
          <a:prstGeom prst="rect">
            <a:avLst/>
          </a:prstGeom>
        </p:spPr>
        <p:txBody>
          <a:bodyPr wrap="none">
            <a:spAutoFit/>
          </a:bodyPr>
          <a:lstStyle/>
          <a:p>
            <a:pPr algn="r"/>
            <a:r>
              <a:rPr lang="en-US" sz="1200" i="1" dirty="0">
                <a:solidFill>
                  <a:schemeClr val="bg1"/>
                </a:solidFill>
                <a:ea typeface="Open Sans Light" panose="020B0306030504020204" pitchFamily="34" charset="0"/>
                <a:cs typeface="Open Sans Light" panose="020B0306030504020204" pitchFamily="34" charset="0"/>
              </a:rPr>
              <a:t>Your Short Text Here</a:t>
            </a:r>
            <a:endParaRPr lang="en-US" sz="1200" i="1" dirty="0">
              <a:solidFill>
                <a:schemeClr val="bg1"/>
              </a:solidFill>
            </a:endParaRPr>
          </a:p>
        </p:txBody>
      </p:sp>
      <p:sp>
        <p:nvSpPr>
          <p:cNvPr id="18" name="Rectangle 17">
            <a:extLst>
              <a:ext uri="{FF2B5EF4-FFF2-40B4-BE49-F238E27FC236}">
                <a16:creationId xmlns:a16="http://schemas.microsoft.com/office/drawing/2014/main" id="{63CE223D-9F4B-407B-84A4-0950EB1E104C}"/>
              </a:ext>
            </a:extLst>
          </p:cNvPr>
          <p:cNvSpPr/>
          <p:nvPr/>
        </p:nvSpPr>
        <p:spPr>
          <a:xfrm>
            <a:off x="11375824" y="5791034"/>
            <a:ext cx="184731" cy="276999"/>
          </a:xfrm>
          <a:prstGeom prst="rect">
            <a:avLst/>
          </a:prstGeom>
        </p:spPr>
        <p:txBody>
          <a:bodyPr wrap="none">
            <a:spAutoFit/>
          </a:bodyPr>
          <a:lstStyle/>
          <a:p>
            <a:pPr algn="r"/>
            <a:endParaRPr lang="en-US" sz="1200" i="1" dirty="0">
              <a:solidFill>
                <a:schemeClr val="bg1"/>
              </a:solidFill>
            </a:endParaRPr>
          </a:p>
        </p:txBody>
      </p:sp>
      <p:sp>
        <p:nvSpPr>
          <p:cNvPr id="31" name="Text Placeholder 4">
            <a:extLst>
              <a:ext uri="{FF2B5EF4-FFF2-40B4-BE49-F238E27FC236}">
                <a16:creationId xmlns:a16="http://schemas.microsoft.com/office/drawing/2014/main" id="{EEDF0343-052B-4A67-9275-7D9A5223436D}"/>
              </a:ext>
            </a:extLst>
          </p:cNvPr>
          <p:cNvSpPr txBox="1">
            <a:spLocks/>
          </p:cNvSpPr>
          <p:nvPr/>
        </p:nvSpPr>
        <p:spPr>
          <a:xfrm>
            <a:off x="5709594" y="2259864"/>
            <a:ext cx="2814320" cy="3040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lnSpc>
                <a:spcPct val="100000"/>
              </a:lnSpc>
              <a:spcBef>
                <a:spcPts val="0"/>
              </a:spcBef>
              <a:buNone/>
            </a:pPr>
            <a:r>
              <a:rPr lang="en-US" sz="1800" dirty="0">
                <a:solidFill>
                  <a:prstClr val="white"/>
                </a:solidFill>
              </a:rPr>
              <a:t>TEXT GOES HERE</a:t>
            </a:r>
          </a:p>
        </p:txBody>
      </p:sp>
      <p:sp>
        <p:nvSpPr>
          <p:cNvPr id="32" name="Rectangle 31">
            <a:extLst>
              <a:ext uri="{FF2B5EF4-FFF2-40B4-BE49-F238E27FC236}">
                <a16:creationId xmlns:a16="http://schemas.microsoft.com/office/drawing/2014/main" id="{6AA7CEC5-76C4-4E7C-8B44-35442178CF20}"/>
              </a:ext>
            </a:extLst>
          </p:cNvPr>
          <p:cNvSpPr/>
          <p:nvPr/>
        </p:nvSpPr>
        <p:spPr>
          <a:xfrm>
            <a:off x="6574397" y="3008354"/>
            <a:ext cx="1885700" cy="1626151"/>
          </a:xfrm>
          <a:prstGeom prst="rect">
            <a:avLst/>
          </a:prstGeom>
        </p:spPr>
        <p:txBody>
          <a:bodyPr wrap="square">
            <a:spAutoFit/>
          </a:bodyPr>
          <a:lstStyle/>
          <a:p>
            <a:pPr algn="r">
              <a:lnSpc>
                <a:spcPct val="120000"/>
              </a:lnSpc>
            </a:pPr>
            <a:r>
              <a:rPr lang="en-US" sz="1200" dirty="0">
                <a:solidFill>
                  <a:schemeClr val="bg1"/>
                </a:solidFill>
                <a:ea typeface="Open Sans Light" panose="020B0306030504020204" pitchFamily="34" charset="0"/>
                <a:cs typeface="Open Sans Light" panose="020B0306030504020204" pitchFamily="34" charset="0"/>
              </a:rPr>
              <a:t>Lorem Ipsum is simply dummy text of the printing typesetting industry. Lorem Ipsum, </a:t>
            </a:r>
            <a:r>
              <a:rPr lang="en-US" sz="1200" b="1" dirty="0">
                <a:solidFill>
                  <a:schemeClr val="bg1"/>
                </a:solidFill>
                <a:ea typeface="Open Sans Light" panose="020B0306030504020204" pitchFamily="34" charset="0"/>
                <a:cs typeface="Open Sans Light" panose="020B0306030504020204" pitchFamily="34" charset="0"/>
              </a:rPr>
              <a:t>when an unknown printer took a galley of type</a:t>
            </a:r>
            <a:r>
              <a:rPr lang="en-US" sz="1200" dirty="0">
                <a:solidFill>
                  <a:schemeClr val="bg1"/>
                </a:solidFill>
                <a:ea typeface="Open Sans Light" panose="020B0306030504020204" pitchFamily="34" charset="0"/>
                <a:cs typeface="Open Sans Light" panose="020B0306030504020204" pitchFamily="34" charset="0"/>
              </a:rPr>
              <a:t>.</a:t>
            </a:r>
          </a:p>
        </p:txBody>
      </p:sp>
      <p:sp>
        <p:nvSpPr>
          <p:cNvPr id="33" name="Rectangle 32">
            <a:extLst>
              <a:ext uri="{FF2B5EF4-FFF2-40B4-BE49-F238E27FC236}">
                <a16:creationId xmlns:a16="http://schemas.microsoft.com/office/drawing/2014/main" id="{54D30C2D-F7A4-42AC-8F8C-BB4B72E607C4}"/>
              </a:ext>
            </a:extLst>
          </p:cNvPr>
          <p:cNvSpPr/>
          <p:nvPr/>
        </p:nvSpPr>
        <p:spPr>
          <a:xfrm>
            <a:off x="7960351" y="2688049"/>
            <a:ext cx="393700" cy="47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TextBox 34">
            <a:extLst>
              <a:ext uri="{FF2B5EF4-FFF2-40B4-BE49-F238E27FC236}">
                <a16:creationId xmlns:a16="http://schemas.microsoft.com/office/drawing/2014/main" id="{F3C41BF2-015B-4558-AC85-D013198E8AEE}"/>
              </a:ext>
            </a:extLst>
          </p:cNvPr>
          <p:cNvSpPr txBox="1"/>
          <p:nvPr/>
        </p:nvSpPr>
        <p:spPr>
          <a:xfrm>
            <a:off x="7326206" y="4887254"/>
            <a:ext cx="1027845" cy="523220"/>
          </a:xfrm>
          <a:prstGeom prst="rect">
            <a:avLst/>
          </a:prstGeom>
          <a:noFill/>
        </p:spPr>
        <p:txBody>
          <a:bodyPr wrap="none" rtlCol="0">
            <a:spAutoFit/>
          </a:bodyPr>
          <a:lstStyle/>
          <a:p>
            <a:pPr algn="r"/>
            <a:r>
              <a:rPr lang="en-US" sz="2800" dirty="0">
                <a:solidFill>
                  <a:schemeClr val="bg1"/>
                </a:solidFill>
              </a:rPr>
              <a:t>352+</a:t>
            </a:r>
          </a:p>
        </p:txBody>
      </p:sp>
      <p:sp>
        <p:nvSpPr>
          <p:cNvPr id="36" name="Rectangle 35">
            <a:extLst>
              <a:ext uri="{FF2B5EF4-FFF2-40B4-BE49-F238E27FC236}">
                <a16:creationId xmlns:a16="http://schemas.microsoft.com/office/drawing/2014/main" id="{DC8E2CF5-8F94-4DD0-9EDD-9E684D7131AB}"/>
              </a:ext>
            </a:extLst>
          </p:cNvPr>
          <p:cNvSpPr/>
          <p:nvPr/>
        </p:nvSpPr>
        <p:spPr>
          <a:xfrm>
            <a:off x="6574397" y="5294200"/>
            <a:ext cx="1779654" cy="276999"/>
          </a:xfrm>
          <a:prstGeom prst="rect">
            <a:avLst/>
          </a:prstGeom>
        </p:spPr>
        <p:txBody>
          <a:bodyPr wrap="none">
            <a:spAutoFit/>
          </a:bodyPr>
          <a:lstStyle/>
          <a:p>
            <a:pPr algn="r"/>
            <a:r>
              <a:rPr lang="en-US" sz="1200" i="1" dirty="0">
                <a:solidFill>
                  <a:schemeClr val="bg1"/>
                </a:solidFill>
                <a:ea typeface="Open Sans Light" panose="020B0306030504020204" pitchFamily="34" charset="0"/>
                <a:cs typeface="Open Sans Light" panose="020B0306030504020204" pitchFamily="34" charset="0"/>
              </a:rPr>
              <a:t>Your Short Text Here</a:t>
            </a:r>
            <a:endParaRPr lang="en-US" sz="1200" i="1" dirty="0">
              <a:solidFill>
                <a:schemeClr val="bg1"/>
              </a:solidFill>
            </a:endParaRPr>
          </a:p>
        </p:txBody>
      </p:sp>
      <p:sp>
        <p:nvSpPr>
          <p:cNvPr id="3" name="Slide Number Placeholder 2">
            <a:extLst>
              <a:ext uri="{FF2B5EF4-FFF2-40B4-BE49-F238E27FC236}">
                <a16:creationId xmlns:a16="http://schemas.microsoft.com/office/drawing/2014/main" id="{0584A9FE-65C6-4A8D-83D9-8218E9D02C91}"/>
              </a:ext>
            </a:extLst>
          </p:cNvPr>
          <p:cNvSpPr>
            <a:spLocks noGrp="1"/>
          </p:cNvSpPr>
          <p:nvPr>
            <p:ph type="sldNum" sz="quarter" idx="4"/>
          </p:nvPr>
        </p:nvSpPr>
        <p:spPr/>
        <p:txBody>
          <a:bodyPr/>
          <a:lstStyle/>
          <a:p>
            <a:fld id="{92B485D1-D61A-494D-A8A9-04DC541B8AAB}" type="slidenum">
              <a:rPr lang="en-US" smtClean="0">
                <a:solidFill>
                  <a:schemeClr val="bg1"/>
                </a:solidFill>
              </a:rPr>
              <a:pPr/>
              <a:t>7</a:t>
            </a:fld>
            <a:endParaRPr lang="en-US" dirty="0">
              <a:solidFill>
                <a:schemeClr val="bg1"/>
              </a:solidFill>
            </a:endParaRPr>
          </a:p>
        </p:txBody>
      </p:sp>
      <p:sp>
        <p:nvSpPr>
          <p:cNvPr id="48" name="Freeform: Shape 47">
            <a:extLst>
              <a:ext uri="{FF2B5EF4-FFF2-40B4-BE49-F238E27FC236}">
                <a16:creationId xmlns:a16="http://schemas.microsoft.com/office/drawing/2014/main" id="{59A79084-0A2F-41CC-BD7E-B5EA5D2A6CCC}"/>
              </a:ext>
            </a:extLst>
          </p:cNvPr>
          <p:cNvSpPr/>
          <p:nvPr/>
        </p:nvSpPr>
        <p:spPr>
          <a:xfrm flipH="1">
            <a:off x="376447"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9125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922" b="7922"/>
          <a:stretch>
            <a:fillRect/>
          </a:stretch>
        </p:blipFill>
        <p:spPr/>
      </p:pic>
      <p:sp>
        <p:nvSpPr>
          <p:cNvPr id="4" name="Rectangle 3"/>
          <p:cNvSpPr/>
          <p:nvPr/>
        </p:nvSpPr>
        <p:spPr>
          <a:xfrm>
            <a:off x="0" y="0"/>
            <a:ext cx="12192000" cy="6858000"/>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3"/>
              </a:solidFill>
            </a:endParaRPr>
          </a:p>
        </p:txBody>
      </p:sp>
      <p:sp>
        <p:nvSpPr>
          <p:cNvPr id="5" name="Rectangle: Rounded Corners 4"/>
          <p:cNvSpPr/>
          <p:nvPr/>
        </p:nvSpPr>
        <p:spPr>
          <a:xfrm>
            <a:off x="2670517" y="2454940"/>
            <a:ext cx="7056540" cy="3699803"/>
          </a:xfrm>
          <a:prstGeom prst="roundRect">
            <a:avLst>
              <a:gd name="adj" fmla="val 1907"/>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p:nvSpPr>
        <p:spPr>
          <a:xfrm>
            <a:off x="3306115" y="942535"/>
            <a:ext cx="3361969" cy="4675291"/>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4">
            <a:extLst>
              <a:ext uri="{FF2B5EF4-FFF2-40B4-BE49-F238E27FC236}">
                <a16:creationId xmlns:a16="http://schemas.microsoft.com/office/drawing/2014/main" id="{FC2B73A1-6743-42C3-847D-AE5302CADF9D}"/>
              </a:ext>
            </a:extLst>
          </p:cNvPr>
          <p:cNvSpPr txBox="1">
            <a:spLocks/>
          </p:cNvSpPr>
          <p:nvPr/>
        </p:nvSpPr>
        <p:spPr>
          <a:xfrm>
            <a:off x="6541003" y="3516952"/>
            <a:ext cx="2709903" cy="6463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4800" b="1" dirty="0">
                <a:solidFill>
                  <a:schemeClr val="bg1"/>
                </a:solidFill>
                <a:latin typeface="Montserrat" panose="00000500000000000000" pitchFamily="50" charset="0"/>
              </a:rPr>
              <a:t>$35</a:t>
            </a:r>
          </a:p>
        </p:txBody>
      </p:sp>
      <p:sp>
        <p:nvSpPr>
          <p:cNvPr id="12" name="Rectangle 11">
            <a:extLst>
              <a:ext uri="{FF2B5EF4-FFF2-40B4-BE49-F238E27FC236}">
                <a16:creationId xmlns:a16="http://schemas.microsoft.com/office/drawing/2014/main" id="{24883386-4E03-4C0A-9FFC-DF9D0AD9EEA3}"/>
              </a:ext>
            </a:extLst>
          </p:cNvPr>
          <p:cNvSpPr/>
          <p:nvPr/>
        </p:nvSpPr>
        <p:spPr>
          <a:xfrm>
            <a:off x="7090117" y="4279303"/>
            <a:ext cx="2160789" cy="646331"/>
          </a:xfrm>
          <a:prstGeom prst="rect">
            <a:avLst/>
          </a:prstGeom>
        </p:spPr>
        <p:txBody>
          <a:bodyPr wrap="square">
            <a:spAutoFit/>
          </a:bodyPr>
          <a:lstStyle/>
          <a:p>
            <a:pPr algn="r"/>
            <a:r>
              <a:rPr lang="en-US" sz="1200" b="1" dirty="0">
                <a:solidFill>
                  <a:schemeClr val="bg1"/>
                </a:solidFill>
                <a:latin typeface="+mj-lt"/>
              </a:rPr>
              <a:t>Lorem</a:t>
            </a:r>
            <a:r>
              <a:rPr lang="en-US" sz="1200" dirty="0">
                <a:solidFill>
                  <a:schemeClr val="bg1"/>
                </a:solidFill>
                <a:latin typeface="+mj-lt"/>
              </a:rPr>
              <a:t> Ipsum is simply </a:t>
            </a:r>
          </a:p>
          <a:p>
            <a:pPr algn="r"/>
            <a:r>
              <a:rPr lang="en-US" sz="1200" b="1" dirty="0">
                <a:solidFill>
                  <a:schemeClr val="bg1"/>
                </a:solidFill>
                <a:latin typeface="+mj-lt"/>
              </a:rPr>
              <a:t>dummy text of the </a:t>
            </a:r>
            <a:r>
              <a:rPr lang="en-US" sz="1200" dirty="0">
                <a:solidFill>
                  <a:schemeClr val="bg1"/>
                </a:solidFill>
                <a:latin typeface="+mj-lt"/>
              </a:rPr>
              <a:t>printing and the industry's </a:t>
            </a:r>
          </a:p>
        </p:txBody>
      </p:sp>
      <p:sp>
        <p:nvSpPr>
          <p:cNvPr id="13" name="Rounded Rectangle 12"/>
          <p:cNvSpPr/>
          <p:nvPr/>
        </p:nvSpPr>
        <p:spPr>
          <a:xfrm>
            <a:off x="7969630" y="5387019"/>
            <a:ext cx="1177980" cy="341532"/>
          </a:xfrm>
          <a:prstGeom prst="roundRect">
            <a:avLst>
              <a:gd name="adj" fmla="val 12708"/>
            </a:avLst>
          </a:prstGeom>
          <a:solidFill>
            <a:schemeClr val="bg1"/>
          </a:solidFill>
          <a:ln>
            <a:noFill/>
          </a:ln>
          <a:effectLst>
            <a:outerShdw blurRad="266700" dir="5400000" sx="121000" sy="121000" algn="ctr" rotWithShape="0">
              <a:srgbClr val="000000">
                <a:alpha val="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50" b="1" dirty="0">
                <a:solidFill>
                  <a:schemeClr val="accent2"/>
                </a:solidFill>
              </a:rPr>
              <a:t>READ MORE</a:t>
            </a:r>
          </a:p>
        </p:txBody>
      </p:sp>
      <p:sp>
        <p:nvSpPr>
          <p:cNvPr id="16" name="Text Placeholder 4">
            <a:extLst>
              <a:ext uri="{FF2B5EF4-FFF2-40B4-BE49-F238E27FC236}">
                <a16:creationId xmlns:a16="http://schemas.microsoft.com/office/drawing/2014/main" id="{FC2B73A1-6743-42C3-847D-AE5302CADF9D}"/>
              </a:ext>
            </a:extLst>
          </p:cNvPr>
          <p:cNvSpPr txBox="1">
            <a:spLocks/>
          </p:cNvSpPr>
          <p:nvPr/>
        </p:nvSpPr>
        <p:spPr>
          <a:xfrm>
            <a:off x="498435" y="3516952"/>
            <a:ext cx="2160789" cy="6463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solidFill>
                  <a:schemeClr val="bg1"/>
                </a:solidFill>
                <a:latin typeface="Montserrat" panose="00000500000000000000" pitchFamily="50" charset="0"/>
              </a:rPr>
              <a:t>$25</a:t>
            </a:r>
          </a:p>
        </p:txBody>
      </p:sp>
      <p:sp>
        <p:nvSpPr>
          <p:cNvPr id="17" name="Rectangle 16">
            <a:extLst>
              <a:ext uri="{FF2B5EF4-FFF2-40B4-BE49-F238E27FC236}">
                <a16:creationId xmlns:a16="http://schemas.microsoft.com/office/drawing/2014/main" id="{24883386-4E03-4C0A-9FFC-DF9D0AD9EEA3}"/>
              </a:ext>
            </a:extLst>
          </p:cNvPr>
          <p:cNvSpPr/>
          <p:nvPr/>
        </p:nvSpPr>
        <p:spPr>
          <a:xfrm>
            <a:off x="498435" y="4279303"/>
            <a:ext cx="2061885" cy="830997"/>
          </a:xfrm>
          <a:prstGeom prst="rect">
            <a:avLst/>
          </a:prstGeom>
        </p:spPr>
        <p:txBody>
          <a:bodyPr wrap="square">
            <a:spAutoFit/>
          </a:bodyPr>
          <a:lstStyle/>
          <a:p>
            <a:r>
              <a:rPr lang="en-US" sz="1200" b="1" dirty="0">
                <a:solidFill>
                  <a:schemeClr val="bg1"/>
                </a:solidFill>
                <a:latin typeface="+mj-lt"/>
              </a:rPr>
              <a:t>Lorem</a:t>
            </a:r>
            <a:r>
              <a:rPr lang="en-US" sz="1200" dirty="0">
                <a:solidFill>
                  <a:schemeClr val="bg1"/>
                </a:solidFill>
                <a:latin typeface="+mj-lt"/>
              </a:rPr>
              <a:t> Ipsum is simply </a:t>
            </a:r>
          </a:p>
          <a:p>
            <a:r>
              <a:rPr lang="en-US" sz="1200" b="1" dirty="0">
                <a:solidFill>
                  <a:schemeClr val="bg1"/>
                </a:solidFill>
                <a:latin typeface="+mj-lt"/>
              </a:rPr>
              <a:t>dummy text of the </a:t>
            </a:r>
            <a:r>
              <a:rPr lang="en-US" sz="1200" dirty="0">
                <a:solidFill>
                  <a:schemeClr val="bg1"/>
                </a:solidFill>
                <a:latin typeface="+mj-lt"/>
              </a:rPr>
              <a:t>printing and the industry's </a:t>
            </a:r>
          </a:p>
        </p:txBody>
      </p:sp>
      <p:sp>
        <p:nvSpPr>
          <p:cNvPr id="18" name="Rounded Rectangle 17"/>
          <p:cNvSpPr/>
          <p:nvPr/>
        </p:nvSpPr>
        <p:spPr>
          <a:xfrm>
            <a:off x="547804" y="5387019"/>
            <a:ext cx="1177980" cy="341532"/>
          </a:xfrm>
          <a:prstGeom prst="roundRect">
            <a:avLst>
              <a:gd name="adj" fmla="val 12708"/>
            </a:avLst>
          </a:prstGeom>
          <a:solidFill>
            <a:schemeClr val="bg1"/>
          </a:solidFill>
          <a:ln>
            <a:noFill/>
          </a:ln>
          <a:effectLst>
            <a:outerShdw blurRad="266700" dir="5400000" sx="121000" sy="121000" algn="ctr" rotWithShape="0">
              <a:srgbClr val="000000">
                <a:alpha val="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50" b="1" dirty="0">
                <a:solidFill>
                  <a:schemeClr val="accent2"/>
                </a:solidFill>
              </a:rPr>
              <a:t>READ MORE</a:t>
            </a:r>
          </a:p>
        </p:txBody>
      </p:sp>
      <p:sp>
        <p:nvSpPr>
          <p:cNvPr id="19" name="Text Placeholder 4">
            <a:extLst>
              <a:ext uri="{FF2B5EF4-FFF2-40B4-BE49-F238E27FC236}">
                <a16:creationId xmlns:a16="http://schemas.microsoft.com/office/drawing/2014/main" id="{FC2B73A1-6743-42C3-847D-AE5302CADF9D}"/>
              </a:ext>
            </a:extLst>
          </p:cNvPr>
          <p:cNvSpPr txBox="1">
            <a:spLocks/>
          </p:cNvSpPr>
          <p:nvPr/>
        </p:nvSpPr>
        <p:spPr>
          <a:xfrm>
            <a:off x="10122651" y="3516952"/>
            <a:ext cx="1673755" cy="6463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solidFill>
                  <a:schemeClr val="bg1"/>
                </a:solidFill>
                <a:latin typeface="Montserrat" panose="00000500000000000000" pitchFamily="50" charset="0"/>
              </a:rPr>
              <a:t>$55</a:t>
            </a:r>
          </a:p>
        </p:txBody>
      </p:sp>
      <p:sp>
        <p:nvSpPr>
          <p:cNvPr id="20" name="Rectangle 19">
            <a:extLst>
              <a:ext uri="{FF2B5EF4-FFF2-40B4-BE49-F238E27FC236}">
                <a16:creationId xmlns:a16="http://schemas.microsoft.com/office/drawing/2014/main" id="{24883386-4E03-4C0A-9FFC-DF9D0AD9EEA3}"/>
              </a:ext>
            </a:extLst>
          </p:cNvPr>
          <p:cNvSpPr/>
          <p:nvPr/>
        </p:nvSpPr>
        <p:spPr>
          <a:xfrm>
            <a:off x="10122651" y="4279303"/>
            <a:ext cx="2069349" cy="830997"/>
          </a:xfrm>
          <a:prstGeom prst="rect">
            <a:avLst/>
          </a:prstGeom>
        </p:spPr>
        <p:txBody>
          <a:bodyPr wrap="square">
            <a:spAutoFit/>
          </a:bodyPr>
          <a:lstStyle/>
          <a:p>
            <a:r>
              <a:rPr lang="en-US" sz="1200" b="1" dirty="0">
                <a:solidFill>
                  <a:schemeClr val="bg1"/>
                </a:solidFill>
                <a:latin typeface="+mj-lt"/>
              </a:rPr>
              <a:t>Lorem</a:t>
            </a:r>
            <a:r>
              <a:rPr lang="en-US" sz="1200" dirty="0">
                <a:solidFill>
                  <a:schemeClr val="bg1"/>
                </a:solidFill>
                <a:latin typeface="+mj-lt"/>
              </a:rPr>
              <a:t> Ipsum is simply </a:t>
            </a:r>
          </a:p>
          <a:p>
            <a:r>
              <a:rPr lang="en-US" sz="1200" b="1" dirty="0">
                <a:solidFill>
                  <a:schemeClr val="bg1"/>
                </a:solidFill>
                <a:latin typeface="+mj-lt"/>
              </a:rPr>
              <a:t>dummy text of the </a:t>
            </a:r>
            <a:r>
              <a:rPr lang="en-US" sz="1200" dirty="0">
                <a:solidFill>
                  <a:schemeClr val="bg1"/>
                </a:solidFill>
                <a:latin typeface="+mj-lt"/>
              </a:rPr>
              <a:t>printing and the industry's </a:t>
            </a:r>
          </a:p>
        </p:txBody>
      </p:sp>
      <p:sp>
        <p:nvSpPr>
          <p:cNvPr id="21" name="Rounded Rectangle 20"/>
          <p:cNvSpPr/>
          <p:nvPr/>
        </p:nvSpPr>
        <p:spPr>
          <a:xfrm>
            <a:off x="10232970" y="5387019"/>
            <a:ext cx="1177980" cy="341532"/>
          </a:xfrm>
          <a:prstGeom prst="roundRect">
            <a:avLst>
              <a:gd name="adj" fmla="val 20018"/>
            </a:avLst>
          </a:prstGeom>
          <a:solidFill>
            <a:schemeClr val="bg1"/>
          </a:solidFill>
          <a:ln>
            <a:noFill/>
          </a:ln>
          <a:effectLst>
            <a:outerShdw blurRad="266700" dir="5400000" sx="121000" sy="121000" algn="ctr" rotWithShape="0">
              <a:srgbClr val="000000">
                <a:alpha val="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50" b="1" dirty="0">
                <a:solidFill>
                  <a:schemeClr val="accent2"/>
                </a:solidFill>
              </a:rPr>
              <a:t>READ MORE</a:t>
            </a:r>
          </a:p>
        </p:txBody>
      </p:sp>
      <p:sp>
        <p:nvSpPr>
          <p:cNvPr id="2" name="Footer Placeholder 1">
            <a:extLst>
              <a:ext uri="{FF2B5EF4-FFF2-40B4-BE49-F238E27FC236}">
                <a16:creationId xmlns:a16="http://schemas.microsoft.com/office/drawing/2014/main" id="{098B9E0A-BAE5-476F-A207-4C992C55E640}"/>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3" name="Slide Number Placeholder 2">
            <a:extLst>
              <a:ext uri="{FF2B5EF4-FFF2-40B4-BE49-F238E27FC236}">
                <a16:creationId xmlns:a16="http://schemas.microsoft.com/office/drawing/2014/main" id="{EA9F5246-2C90-4ED1-987D-1CA9E6CEE6EB}"/>
              </a:ext>
            </a:extLst>
          </p:cNvPr>
          <p:cNvSpPr>
            <a:spLocks noGrp="1"/>
          </p:cNvSpPr>
          <p:nvPr>
            <p:ph type="sldNum" sz="quarter" idx="4"/>
          </p:nvPr>
        </p:nvSpPr>
        <p:spPr/>
        <p:txBody>
          <a:bodyPr/>
          <a:lstStyle/>
          <a:p>
            <a:fld id="{92B485D1-D61A-494D-A8A9-04DC541B8AAB}" type="slidenum">
              <a:rPr lang="en-US" smtClean="0">
                <a:solidFill>
                  <a:schemeClr val="bg1"/>
                </a:solidFill>
              </a:rPr>
              <a:pPr/>
              <a:t>8</a:t>
            </a:fld>
            <a:endParaRPr lang="en-US" dirty="0">
              <a:solidFill>
                <a:schemeClr val="bg1"/>
              </a:solidFill>
            </a:endParaRPr>
          </a:p>
        </p:txBody>
      </p:sp>
      <p:pic>
        <p:nvPicPr>
          <p:cNvPr id="22" name="Picture Placeholder 21">
            <a:extLst>
              <a:ext uri="{FF2B5EF4-FFF2-40B4-BE49-F238E27FC236}">
                <a16:creationId xmlns:a16="http://schemas.microsoft.com/office/drawing/2014/main" id="{FE6407FF-2AFD-4969-9999-ACFDF5AF591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579" b="3579"/>
          <a:stretch>
            <a:fillRect/>
          </a:stretch>
        </p:blipFill>
        <p:spPr/>
      </p:pic>
      <p:sp>
        <p:nvSpPr>
          <p:cNvPr id="23" name="Freeform: Shape 22">
            <a:extLst>
              <a:ext uri="{FF2B5EF4-FFF2-40B4-BE49-F238E27FC236}">
                <a16:creationId xmlns:a16="http://schemas.microsoft.com/office/drawing/2014/main" id="{5A2E2B36-E654-4F70-8E7F-5A3AB2103859}"/>
              </a:ext>
            </a:extLst>
          </p:cNvPr>
          <p:cNvSpPr/>
          <p:nvPr/>
        </p:nvSpPr>
        <p:spPr>
          <a:xfrm flipH="1">
            <a:off x="376447"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460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1250" b="31250"/>
          <a:stretch>
            <a:fillRect/>
          </a:stretch>
        </p:blipFill>
        <p:spPr/>
      </p:pic>
      <p:sp>
        <p:nvSpPr>
          <p:cNvPr id="6" name="Rectangle 5"/>
          <p:cNvSpPr/>
          <p:nvPr/>
        </p:nvSpPr>
        <p:spPr>
          <a:xfrm>
            <a:off x="0" y="0"/>
            <a:ext cx="12192000" cy="6858000"/>
          </a:xfrm>
          <a:prstGeom prst="rect">
            <a:avLst/>
          </a:prstGeom>
          <a:solidFill>
            <a:schemeClr val="accent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3"/>
              </a:solidFill>
            </a:endParaRPr>
          </a:p>
        </p:txBody>
      </p:sp>
      <p:sp>
        <p:nvSpPr>
          <p:cNvPr id="7" name="Text Placeholder 4">
            <a:extLst>
              <a:ext uri="{FF2B5EF4-FFF2-40B4-BE49-F238E27FC236}">
                <a16:creationId xmlns:a16="http://schemas.microsoft.com/office/drawing/2014/main" id="{C5623577-7DA0-4C40-94D3-36148F500D2D}"/>
              </a:ext>
            </a:extLst>
          </p:cNvPr>
          <p:cNvSpPr txBox="1">
            <a:spLocks/>
          </p:cNvSpPr>
          <p:nvPr/>
        </p:nvSpPr>
        <p:spPr>
          <a:xfrm>
            <a:off x="1389767" y="1222286"/>
            <a:ext cx="7059200" cy="857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en-US" sz="3200" b="1" dirty="0">
                <a:solidFill>
                  <a:schemeClr val="bg1"/>
                </a:solidFill>
                <a:latin typeface="Montserrat" panose="00000500000000000000" pitchFamily="50" charset="0"/>
              </a:rPr>
              <a:t>ANALYSIS AND </a:t>
            </a:r>
            <a:br>
              <a:rPr lang="en-US" sz="3200" b="1" dirty="0">
                <a:solidFill>
                  <a:schemeClr val="bg1"/>
                </a:solidFill>
                <a:latin typeface="Montserrat" panose="00000500000000000000" pitchFamily="50" charset="0"/>
              </a:rPr>
            </a:br>
            <a:r>
              <a:rPr lang="en-US" sz="3200" b="1" dirty="0">
                <a:solidFill>
                  <a:schemeClr val="bg1"/>
                </a:solidFill>
                <a:latin typeface="Montserrat" panose="00000500000000000000" pitchFamily="50" charset="0"/>
              </a:rPr>
              <a:t>DESCRIPTION FOR BIG BURGER</a:t>
            </a:r>
          </a:p>
        </p:txBody>
      </p:sp>
      <p:sp>
        <p:nvSpPr>
          <p:cNvPr id="8" name="Rectangle 7">
            <a:extLst>
              <a:ext uri="{FF2B5EF4-FFF2-40B4-BE49-F238E27FC236}">
                <a16:creationId xmlns:a16="http://schemas.microsoft.com/office/drawing/2014/main" id="{476EDC67-F3FF-4462-AC52-CDC517DA92F9}"/>
              </a:ext>
            </a:extLst>
          </p:cNvPr>
          <p:cNvSpPr/>
          <p:nvPr/>
        </p:nvSpPr>
        <p:spPr>
          <a:xfrm>
            <a:off x="1389767" y="2204604"/>
            <a:ext cx="8546912" cy="658835"/>
          </a:xfrm>
          <a:prstGeom prst="rect">
            <a:avLst/>
          </a:prstGeom>
        </p:spPr>
        <p:txBody>
          <a:bodyPr wrap="square">
            <a:spAutoFit/>
          </a:bodyPr>
          <a:lstStyle/>
          <a:p>
            <a:pPr>
              <a:lnSpc>
                <a:spcPct val="120000"/>
              </a:lnSpc>
            </a:pPr>
            <a:r>
              <a:rPr lang="en-US" sz="1050" dirty="0">
                <a:solidFill>
                  <a:schemeClr val="bg1"/>
                </a:solidFill>
                <a:ea typeface="Open Sans Light" panose="020B0306030504020204" pitchFamily="34" charset="0"/>
                <a:cs typeface="Open Sans Light" panose="020B0306030504020204" pitchFamily="34" charset="0"/>
              </a:rPr>
              <a:t>Lorem Ipsum is simply dummy text of the printing and typesetting industry. Lorem Ipsum has been the industry's standard dummy text ever since the 1500s, when an unknown printer took a galley of type. Lorem Ipsum is simply dummy text of the printing and typesetting industry. Lorem Ipsum has been the industry's</a:t>
            </a:r>
          </a:p>
        </p:txBody>
      </p:sp>
      <p:sp>
        <p:nvSpPr>
          <p:cNvPr id="9" name="Rectangle: Rounded Corners 8"/>
          <p:cNvSpPr/>
          <p:nvPr/>
        </p:nvSpPr>
        <p:spPr>
          <a:xfrm>
            <a:off x="1476851" y="3200400"/>
            <a:ext cx="5019944" cy="3184481"/>
          </a:xfrm>
          <a:prstGeom prst="roundRect">
            <a:avLst>
              <a:gd name="adj" fmla="val 20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Placeholder 12"/>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4403" b="24403"/>
          <a:stretch>
            <a:fillRect/>
          </a:stretch>
        </p:blipFill>
        <p:spPr>
          <a:xfrm>
            <a:off x="3579422" y="3576282"/>
            <a:ext cx="6357257" cy="2407728"/>
          </a:xfrm>
        </p:spPr>
      </p:pic>
      <p:sp>
        <p:nvSpPr>
          <p:cNvPr id="11" name="Rectangle 10"/>
          <p:cNvSpPr/>
          <p:nvPr/>
        </p:nvSpPr>
        <p:spPr>
          <a:xfrm>
            <a:off x="3579422" y="3576282"/>
            <a:ext cx="6357258" cy="240772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 Placeholder 4">
            <a:extLst>
              <a:ext uri="{FF2B5EF4-FFF2-40B4-BE49-F238E27FC236}">
                <a16:creationId xmlns:a16="http://schemas.microsoft.com/office/drawing/2014/main" id="{FC2B73A1-6743-42C3-847D-AE5302CADF9D}"/>
              </a:ext>
            </a:extLst>
          </p:cNvPr>
          <p:cNvSpPr txBox="1">
            <a:spLocks/>
          </p:cNvSpPr>
          <p:nvPr/>
        </p:nvSpPr>
        <p:spPr>
          <a:xfrm>
            <a:off x="1812598" y="3569198"/>
            <a:ext cx="1402094" cy="715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accent2"/>
                </a:solidFill>
                <a:latin typeface="Montserrat" panose="00000500000000000000" pitchFamily="50" charset="0"/>
              </a:rPr>
              <a:t>$25</a:t>
            </a:r>
          </a:p>
        </p:txBody>
      </p:sp>
      <p:sp>
        <p:nvSpPr>
          <p:cNvPr id="15" name="Rectangle 14">
            <a:extLst>
              <a:ext uri="{FF2B5EF4-FFF2-40B4-BE49-F238E27FC236}">
                <a16:creationId xmlns:a16="http://schemas.microsoft.com/office/drawing/2014/main" id="{24883386-4E03-4C0A-9FFC-DF9D0AD9EEA3}"/>
              </a:ext>
            </a:extLst>
          </p:cNvPr>
          <p:cNvSpPr/>
          <p:nvPr/>
        </p:nvSpPr>
        <p:spPr>
          <a:xfrm>
            <a:off x="1812598" y="4381247"/>
            <a:ext cx="1619868" cy="1569660"/>
          </a:xfrm>
          <a:prstGeom prst="rect">
            <a:avLst/>
          </a:prstGeom>
        </p:spPr>
        <p:txBody>
          <a:bodyPr wrap="square">
            <a:spAutoFit/>
          </a:bodyPr>
          <a:lstStyle/>
          <a:p>
            <a:r>
              <a:rPr lang="en-US" sz="1200" b="1" dirty="0">
                <a:solidFill>
                  <a:schemeClr val="tx1">
                    <a:lumMod val="75000"/>
                    <a:lumOff val="25000"/>
                  </a:schemeClr>
                </a:solidFill>
              </a:rPr>
              <a:t>Lorem</a:t>
            </a:r>
            <a:r>
              <a:rPr lang="en-US" sz="1200" dirty="0">
                <a:solidFill>
                  <a:schemeClr val="tx1">
                    <a:lumMod val="75000"/>
                    <a:lumOff val="25000"/>
                  </a:schemeClr>
                </a:solidFill>
              </a:rPr>
              <a:t> Ipsum is simply  done with</a:t>
            </a:r>
          </a:p>
          <a:p>
            <a:r>
              <a:rPr lang="en-US" sz="1200" b="1" dirty="0">
                <a:solidFill>
                  <a:schemeClr val="tx1">
                    <a:lumMod val="75000"/>
                    <a:lumOff val="25000"/>
                  </a:schemeClr>
                </a:solidFill>
              </a:rPr>
              <a:t>dummy text of the </a:t>
            </a:r>
            <a:r>
              <a:rPr lang="en-US" sz="1200" dirty="0">
                <a:solidFill>
                  <a:schemeClr val="tx1">
                    <a:lumMod val="75000"/>
                    <a:lumOff val="25000"/>
                  </a:schemeClr>
                </a:solidFill>
              </a:rPr>
              <a:t>printing and the industry's </a:t>
            </a:r>
            <a:r>
              <a:rPr lang="en-US" sz="1200" b="1" dirty="0">
                <a:solidFill>
                  <a:schemeClr val="tx1">
                    <a:lumMod val="75000"/>
                    <a:lumOff val="25000"/>
                  </a:schemeClr>
                </a:solidFill>
              </a:rPr>
              <a:t>Lorem</a:t>
            </a:r>
            <a:r>
              <a:rPr lang="en-US" sz="1200" dirty="0">
                <a:solidFill>
                  <a:schemeClr val="tx1">
                    <a:lumMod val="75000"/>
                    <a:lumOff val="25000"/>
                  </a:schemeClr>
                </a:solidFill>
              </a:rPr>
              <a:t> Ipsum is simply  done with</a:t>
            </a:r>
          </a:p>
          <a:p>
            <a:r>
              <a:rPr lang="en-US" sz="1200" b="1" dirty="0">
                <a:solidFill>
                  <a:schemeClr val="tx1">
                    <a:lumMod val="75000"/>
                    <a:lumOff val="25000"/>
                  </a:schemeClr>
                </a:solidFill>
              </a:rPr>
              <a:t>Dummy.</a:t>
            </a:r>
            <a:endParaRPr lang="en-US" sz="1200" dirty="0">
              <a:solidFill>
                <a:schemeClr val="tx1">
                  <a:lumMod val="75000"/>
                  <a:lumOff val="25000"/>
                </a:schemeClr>
              </a:solidFill>
            </a:endParaRPr>
          </a:p>
        </p:txBody>
      </p:sp>
      <p:grpSp>
        <p:nvGrpSpPr>
          <p:cNvPr id="20" name="Group 19"/>
          <p:cNvGrpSpPr/>
          <p:nvPr/>
        </p:nvGrpSpPr>
        <p:grpSpPr>
          <a:xfrm rot="16200000">
            <a:off x="10183364" y="5370765"/>
            <a:ext cx="490030" cy="253935"/>
            <a:chOff x="4426797" y="3642483"/>
            <a:chExt cx="490030" cy="253935"/>
          </a:xfrm>
        </p:grpSpPr>
        <p:sp>
          <p:nvSpPr>
            <p:cNvPr id="18" name="Shape 2901"/>
            <p:cNvSpPr/>
            <p:nvPr/>
          </p:nvSpPr>
          <p:spPr>
            <a:xfrm>
              <a:off x="4426797" y="3642483"/>
              <a:ext cx="126968" cy="253935"/>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chemeClr val="bg1"/>
            </a:solidFill>
            <a:ln w="12700">
              <a:solidFill>
                <a:schemeClr val="bg1"/>
              </a:solidFill>
              <a:miter lim="400000"/>
            </a:ln>
            <a:effectLst>
              <a:outerShdw blurRad="165100" dir="5400000" sx="140000" sy="140000" algn="ctr" rotWithShape="0">
                <a:srgbClr val="000000">
                  <a:alpha val="43137"/>
                </a:srgbClr>
              </a:outerShdw>
            </a:effectLst>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19" name="Shape 2902"/>
            <p:cNvSpPr/>
            <p:nvPr/>
          </p:nvSpPr>
          <p:spPr>
            <a:xfrm>
              <a:off x="4789859" y="3642483"/>
              <a:ext cx="126968" cy="253935"/>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solidFill>
                <a:schemeClr val="bg1"/>
              </a:solidFill>
              <a:miter lim="400000"/>
            </a:ln>
            <a:effectLst>
              <a:outerShdw blurRad="165100" dir="5400000" sx="140000" sy="140000" algn="ctr" rotWithShape="0">
                <a:srgbClr val="000000">
                  <a:alpha val="43137"/>
                </a:srgbClr>
              </a:outerShdw>
            </a:effectLst>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grpSp>
      <p:sp>
        <p:nvSpPr>
          <p:cNvPr id="2" name="Footer Placeholder 1">
            <a:extLst>
              <a:ext uri="{FF2B5EF4-FFF2-40B4-BE49-F238E27FC236}">
                <a16:creationId xmlns:a16="http://schemas.microsoft.com/office/drawing/2014/main" id="{12B344AF-A191-4286-AB25-6770CEC263E7}"/>
              </a:ext>
            </a:extLst>
          </p:cNvPr>
          <p:cNvSpPr>
            <a:spLocks noGrp="1"/>
          </p:cNvSpPr>
          <p:nvPr>
            <p:ph type="ftr" sz="quarter" idx="3"/>
          </p:nvPr>
        </p:nvSpPr>
        <p:spPr/>
        <p:txBody>
          <a:bodyPr/>
          <a:lstStyle/>
          <a:p>
            <a:r>
              <a:rPr lang="en-US">
                <a:solidFill>
                  <a:schemeClr val="bg1"/>
                </a:solidFill>
              </a:rPr>
              <a:t>FOOTER</a:t>
            </a:r>
            <a:endParaRPr lang="en-US" dirty="0">
              <a:solidFill>
                <a:schemeClr val="bg1"/>
              </a:solidFill>
            </a:endParaRPr>
          </a:p>
        </p:txBody>
      </p:sp>
      <p:sp>
        <p:nvSpPr>
          <p:cNvPr id="3" name="Slide Number Placeholder 2">
            <a:extLst>
              <a:ext uri="{FF2B5EF4-FFF2-40B4-BE49-F238E27FC236}">
                <a16:creationId xmlns:a16="http://schemas.microsoft.com/office/drawing/2014/main" id="{CC4A7DA1-CDC0-445A-8513-07EF40ECB737}"/>
              </a:ext>
            </a:extLst>
          </p:cNvPr>
          <p:cNvSpPr>
            <a:spLocks noGrp="1"/>
          </p:cNvSpPr>
          <p:nvPr>
            <p:ph type="sldNum" sz="quarter" idx="4"/>
          </p:nvPr>
        </p:nvSpPr>
        <p:spPr/>
        <p:txBody>
          <a:bodyPr/>
          <a:lstStyle/>
          <a:p>
            <a:fld id="{92B485D1-D61A-494D-A8A9-04DC541B8AAB}" type="slidenum">
              <a:rPr lang="en-US" smtClean="0">
                <a:solidFill>
                  <a:schemeClr val="bg1"/>
                </a:solidFill>
              </a:rPr>
              <a:pPr/>
              <a:t>9</a:t>
            </a:fld>
            <a:endParaRPr lang="en-US" dirty="0">
              <a:solidFill>
                <a:schemeClr val="bg1"/>
              </a:solidFill>
            </a:endParaRPr>
          </a:p>
        </p:txBody>
      </p:sp>
      <p:sp>
        <p:nvSpPr>
          <p:cNvPr id="17" name="Freeform: Shape 16">
            <a:extLst>
              <a:ext uri="{FF2B5EF4-FFF2-40B4-BE49-F238E27FC236}">
                <a16:creationId xmlns:a16="http://schemas.microsoft.com/office/drawing/2014/main" id="{7C21B76E-9590-4507-8324-19E1EED2D46D}"/>
              </a:ext>
            </a:extLst>
          </p:cNvPr>
          <p:cNvSpPr/>
          <p:nvPr/>
        </p:nvSpPr>
        <p:spPr>
          <a:xfrm flipH="1">
            <a:off x="1476851" y="390163"/>
            <a:ext cx="1636204" cy="271070"/>
          </a:xfrm>
          <a:custGeom>
            <a:avLst/>
            <a:gdLst/>
            <a:ahLst/>
            <a:cxnLst/>
            <a:rect l="l" t="t" r="r" b="b"/>
            <a:pathLst>
              <a:path w="2886704" h="478241">
                <a:moveTo>
                  <a:pt x="1405290" y="343929"/>
                </a:moveTo>
                <a:cubicBezTo>
                  <a:pt x="1427769" y="343929"/>
                  <a:pt x="1446220" y="336342"/>
                  <a:pt x="1460644" y="321169"/>
                </a:cubicBezTo>
                <a:cubicBezTo>
                  <a:pt x="1475069" y="305995"/>
                  <a:pt x="1482281" y="285671"/>
                  <a:pt x="1482281" y="260194"/>
                </a:cubicBezTo>
                <a:cubicBezTo>
                  <a:pt x="1482281" y="234718"/>
                  <a:pt x="1475069" y="214393"/>
                  <a:pt x="1460644" y="199220"/>
                </a:cubicBezTo>
                <a:cubicBezTo>
                  <a:pt x="1446220" y="184047"/>
                  <a:pt x="1427769" y="176460"/>
                  <a:pt x="1405290" y="176460"/>
                </a:cubicBezTo>
                <a:cubicBezTo>
                  <a:pt x="1382811" y="176460"/>
                  <a:pt x="1364360" y="184047"/>
                  <a:pt x="1349935" y="199220"/>
                </a:cubicBezTo>
                <a:cubicBezTo>
                  <a:pt x="1335511" y="214393"/>
                  <a:pt x="1328299" y="234718"/>
                  <a:pt x="1328299" y="260194"/>
                </a:cubicBezTo>
                <a:cubicBezTo>
                  <a:pt x="1328299" y="285671"/>
                  <a:pt x="1335511" y="305995"/>
                  <a:pt x="1349935" y="321169"/>
                </a:cubicBezTo>
                <a:cubicBezTo>
                  <a:pt x="1364360" y="336342"/>
                  <a:pt x="1382811" y="343929"/>
                  <a:pt x="1405290" y="343929"/>
                </a:cubicBezTo>
                <a:close/>
                <a:moveTo>
                  <a:pt x="2386984" y="343929"/>
                </a:moveTo>
                <a:cubicBezTo>
                  <a:pt x="2409463" y="343929"/>
                  <a:pt x="2428008" y="336342"/>
                  <a:pt x="2442620" y="321169"/>
                </a:cubicBezTo>
                <a:cubicBezTo>
                  <a:pt x="2457231" y="305995"/>
                  <a:pt x="2464537" y="285671"/>
                  <a:pt x="2464537" y="260194"/>
                </a:cubicBezTo>
                <a:cubicBezTo>
                  <a:pt x="2464537" y="234718"/>
                  <a:pt x="2457231" y="214393"/>
                  <a:pt x="2442620" y="199220"/>
                </a:cubicBezTo>
                <a:cubicBezTo>
                  <a:pt x="2428008" y="184047"/>
                  <a:pt x="2409463" y="176460"/>
                  <a:pt x="2386984" y="176460"/>
                </a:cubicBezTo>
                <a:cubicBezTo>
                  <a:pt x="2364505" y="176460"/>
                  <a:pt x="2346054" y="184047"/>
                  <a:pt x="2331630" y="199220"/>
                </a:cubicBezTo>
                <a:cubicBezTo>
                  <a:pt x="2317206" y="214393"/>
                  <a:pt x="2309993" y="234718"/>
                  <a:pt x="2309993" y="260194"/>
                </a:cubicBezTo>
                <a:cubicBezTo>
                  <a:pt x="2309993" y="285671"/>
                  <a:pt x="2317206" y="305995"/>
                  <a:pt x="2331630" y="321169"/>
                </a:cubicBezTo>
                <a:cubicBezTo>
                  <a:pt x="2346054" y="336342"/>
                  <a:pt x="2364505" y="343929"/>
                  <a:pt x="2386984" y="343929"/>
                </a:cubicBezTo>
                <a:close/>
                <a:moveTo>
                  <a:pt x="400755" y="349548"/>
                </a:moveTo>
                <a:cubicBezTo>
                  <a:pt x="420611" y="349548"/>
                  <a:pt x="437283" y="343929"/>
                  <a:pt x="450771" y="332689"/>
                </a:cubicBezTo>
                <a:cubicBezTo>
                  <a:pt x="464258" y="321450"/>
                  <a:pt x="472500" y="306089"/>
                  <a:pt x="475498" y="286607"/>
                </a:cubicBezTo>
                <a:lnTo>
                  <a:pt x="326574" y="286607"/>
                </a:lnTo>
                <a:cubicBezTo>
                  <a:pt x="329571" y="305714"/>
                  <a:pt x="337814" y="320981"/>
                  <a:pt x="351301" y="332408"/>
                </a:cubicBezTo>
                <a:cubicBezTo>
                  <a:pt x="364788" y="343835"/>
                  <a:pt x="381273" y="349548"/>
                  <a:pt x="400755" y="349548"/>
                </a:cubicBezTo>
                <a:close/>
                <a:moveTo>
                  <a:pt x="1179986" y="411366"/>
                </a:moveTo>
                <a:lnTo>
                  <a:pt x="1092317" y="411366"/>
                </a:lnTo>
                <a:lnTo>
                  <a:pt x="1092317" y="253450"/>
                </a:lnTo>
                <a:cubicBezTo>
                  <a:pt x="1092317" y="204746"/>
                  <a:pt x="1071899" y="180394"/>
                  <a:pt x="1031062" y="180394"/>
                </a:cubicBezTo>
                <a:cubicBezTo>
                  <a:pt x="1010082" y="180394"/>
                  <a:pt x="993222" y="187231"/>
                  <a:pt x="980484" y="200906"/>
                </a:cubicBezTo>
                <a:cubicBezTo>
                  <a:pt x="967746" y="214580"/>
                  <a:pt x="961377" y="234905"/>
                  <a:pt x="961377" y="261880"/>
                </a:cubicBezTo>
                <a:lnTo>
                  <a:pt x="961377" y="411366"/>
                </a:lnTo>
                <a:lnTo>
                  <a:pt x="873709" y="411366"/>
                </a:lnTo>
                <a:lnTo>
                  <a:pt x="873709" y="109023"/>
                </a:lnTo>
                <a:lnTo>
                  <a:pt x="956881" y="109023"/>
                </a:lnTo>
                <a:lnTo>
                  <a:pt x="956881" y="144989"/>
                </a:lnTo>
                <a:cubicBezTo>
                  <a:pt x="968496" y="131877"/>
                  <a:pt x="982358" y="121855"/>
                  <a:pt x="998467" y="114924"/>
                </a:cubicBezTo>
                <a:cubicBezTo>
                  <a:pt x="1014578" y="107993"/>
                  <a:pt x="1031999" y="104527"/>
                  <a:pt x="1050731" y="104527"/>
                </a:cubicBezTo>
                <a:cubicBezTo>
                  <a:pt x="1090444" y="104527"/>
                  <a:pt x="1121915" y="115954"/>
                  <a:pt x="1145143" y="138808"/>
                </a:cubicBezTo>
                <a:cubicBezTo>
                  <a:pt x="1168371" y="161661"/>
                  <a:pt x="1179986" y="195567"/>
                  <a:pt x="1179986" y="240525"/>
                </a:cubicBezTo>
                <a:close/>
                <a:moveTo>
                  <a:pt x="0" y="415862"/>
                </a:moveTo>
                <a:lnTo>
                  <a:pt x="0" y="334937"/>
                </a:lnTo>
                <a:cubicBezTo>
                  <a:pt x="9741" y="335686"/>
                  <a:pt x="16297" y="336061"/>
                  <a:pt x="19669" y="336061"/>
                </a:cubicBezTo>
                <a:cubicBezTo>
                  <a:pt x="44770" y="336061"/>
                  <a:pt x="64440" y="329036"/>
                  <a:pt x="78676" y="314987"/>
                </a:cubicBezTo>
                <a:cubicBezTo>
                  <a:pt x="92913" y="300938"/>
                  <a:pt x="100032" y="279864"/>
                  <a:pt x="100032" y="251765"/>
                </a:cubicBezTo>
                <a:lnTo>
                  <a:pt x="100032" y="109023"/>
                </a:lnTo>
                <a:lnTo>
                  <a:pt x="187699" y="109023"/>
                </a:lnTo>
                <a:lnTo>
                  <a:pt x="187699" y="411366"/>
                </a:lnTo>
                <a:lnTo>
                  <a:pt x="103965" y="411366"/>
                </a:lnTo>
                <a:lnTo>
                  <a:pt x="103965" y="371465"/>
                </a:lnTo>
                <a:cubicBezTo>
                  <a:pt x="93475" y="386077"/>
                  <a:pt x="79332" y="397129"/>
                  <a:pt x="61536" y="404622"/>
                </a:cubicBezTo>
                <a:cubicBezTo>
                  <a:pt x="43741" y="412115"/>
                  <a:pt x="23228" y="415862"/>
                  <a:pt x="0" y="415862"/>
                </a:cubicBezTo>
                <a:close/>
                <a:moveTo>
                  <a:pt x="401317" y="415862"/>
                </a:moveTo>
                <a:cubicBezTo>
                  <a:pt x="371720" y="415862"/>
                  <a:pt x="344932" y="409492"/>
                  <a:pt x="320954" y="396754"/>
                </a:cubicBezTo>
                <a:cubicBezTo>
                  <a:pt x="296977" y="384016"/>
                  <a:pt x="278151" y="365752"/>
                  <a:pt x="264476" y="341962"/>
                </a:cubicBezTo>
                <a:cubicBezTo>
                  <a:pt x="250801" y="318172"/>
                  <a:pt x="243964" y="290541"/>
                  <a:pt x="243964" y="259070"/>
                </a:cubicBezTo>
                <a:cubicBezTo>
                  <a:pt x="243964" y="257946"/>
                  <a:pt x="244526" y="250079"/>
                  <a:pt x="245650" y="235467"/>
                </a:cubicBezTo>
                <a:lnTo>
                  <a:pt x="474374" y="235467"/>
                </a:lnTo>
                <a:cubicBezTo>
                  <a:pt x="470252" y="216735"/>
                  <a:pt x="460512" y="201936"/>
                  <a:pt x="445151" y="191071"/>
                </a:cubicBezTo>
                <a:cubicBezTo>
                  <a:pt x="429790" y="180206"/>
                  <a:pt x="410683" y="174774"/>
                  <a:pt x="387829" y="174774"/>
                </a:cubicBezTo>
                <a:cubicBezTo>
                  <a:pt x="372094" y="174774"/>
                  <a:pt x="358138" y="177115"/>
                  <a:pt x="345962" y="181799"/>
                </a:cubicBezTo>
                <a:cubicBezTo>
                  <a:pt x="333786" y="186482"/>
                  <a:pt x="322453" y="193881"/>
                  <a:pt x="311963" y="203997"/>
                </a:cubicBezTo>
                <a:lnTo>
                  <a:pt x="265319" y="153419"/>
                </a:lnTo>
                <a:cubicBezTo>
                  <a:pt x="293792" y="120824"/>
                  <a:pt x="335378" y="104527"/>
                  <a:pt x="390077" y="104527"/>
                </a:cubicBezTo>
                <a:cubicBezTo>
                  <a:pt x="424170" y="104527"/>
                  <a:pt x="454330" y="111177"/>
                  <a:pt x="480555" y="124477"/>
                </a:cubicBezTo>
                <a:cubicBezTo>
                  <a:pt x="506781" y="137777"/>
                  <a:pt x="527012" y="156229"/>
                  <a:pt x="541249" y="179832"/>
                </a:cubicBezTo>
                <a:cubicBezTo>
                  <a:pt x="555485" y="203435"/>
                  <a:pt x="562604" y="230222"/>
                  <a:pt x="562604" y="260194"/>
                </a:cubicBezTo>
                <a:cubicBezTo>
                  <a:pt x="562604" y="289792"/>
                  <a:pt x="555579" y="316486"/>
                  <a:pt x="541530" y="340276"/>
                </a:cubicBezTo>
                <a:cubicBezTo>
                  <a:pt x="527480" y="364066"/>
                  <a:pt x="508186" y="382611"/>
                  <a:pt x="483646" y="395911"/>
                </a:cubicBezTo>
                <a:cubicBezTo>
                  <a:pt x="459107" y="409211"/>
                  <a:pt x="431663" y="415862"/>
                  <a:pt x="401317" y="415862"/>
                </a:cubicBezTo>
                <a:close/>
                <a:moveTo>
                  <a:pt x="1390117" y="415862"/>
                </a:moveTo>
                <a:cubicBezTo>
                  <a:pt x="1362018" y="415862"/>
                  <a:pt x="1336448" y="409399"/>
                  <a:pt x="1313407" y="396473"/>
                </a:cubicBezTo>
                <a:cubicBezTo>
                  <a:pt x="1290366" y="383548"/>
                  <a:pt x="1272289" y="365377"/>
                  <a:pt x="1259176" y="341962"/>
                </a:cubicBezTo>
                <a:cubicBezTo>
                  <a:pt x="1246064" y="318546"/>
                  <a:pt x="1239507" y="291290"/>
                  <a:pt x="1239507" y="260194"/>
                </a:cubicBezTo>
                <a:cubicBezTo>
                  <a:pt x="1239507" y="229098"/>
                  <a:pt x="1246064" y="201842"/>
                  <a:pt x="1259176" y="178427"/>
                </a:cubicBezTo>
                <a:cubicBezTo>
                  <a:pt x="1272289" y="155011"/>
                  <a:pt x="1290366" y="136841"/>
                  <a:pt x="1313407" y="123915"/>
                </a:cubicBezTo>
                <a:cubicBezTo>
                  <a:pt x="1336448" y="110990"/>
                  <a:pt x="1362018" y="104527"/>
                  <a:pt x="1390117" y="104527"/>
                </a:cubicBezTo>
                <a:cubicBezTo>
                  <a:pt x="1428706" y="104527"/>
                  <a:pt x="1459052" y="116703"/>
                  <a:pt x="1481157" y="141055"/>
                </a:cubicBezTo>
                <a:lnTo>
                  <a:pt x="1481157" y="0"/>
                </a:lnTo>
                <a:lnTo>
                  <a:pt x="1568825" y="0"/>
                </a:lnTo>
                <a:lnTo>
                  <a:pt x="1568825" y="411366"/>
                </a:lnTo>
                <a:lnTo>
                  <a:pt x="1485090" y="411366"/>
                </a:lnTo>
                <a:lnTo>
                  <a:pt x="1485090" y="376523"/>
                </a:lnTo>
                <a:cubicBezTo>
                  <a:pt x="1463361" y="402749"/>
                  <a:pt x="1431703" y="415862"/>
                  <a:pt x="1390117" y="415862"/>
                </a:cubicBezTo>
                <a:close/>
                <a:moveTo>
                  <a:pt x="1980667" y="415862"/>
                </a:moveTo>
                <a:cubicBezTo>
                  <a:pt x="1959312" y="415862"/>
                  <a:pt x="1940017" y="411647"/>
                  <a:pt x="1922783" y="403217"/>
                </a:cubicBezTo>
                <a:cubicBezTo>
                  <a:pt x="1905549" y="394787"/>
                  <a:pt x="1891687" y="382518"/>
                  <a:pt x="1881197" y="366408"/>
                </a:cubicBezTo>
                <a:cubicBezTo>
                  <a:pt x="1868834" y="382143"/>
                  <a:pt x="1853192" y="394319"/>
                  <a:pt x="1834272" y="402936"/>
                </a:cubicBezTo>
                <a:cubicBezTo>
                  <a:pt x="1815352" y="411553"/>
                  <a:pt x="1794653" y="415862"/>
                  <a:pt x="1772174" y="415862"/>
                </a:cubicBezTo>
                <a:cubicBezTo>
                  <a:pt x="1734334" y="415862"/>
                  <a:pt x="1704269" y="404716"/>
                  <a:pt x="1681977" y="382424"/>
                </a:cubicBezTo>
                <a:cubicBezTo>
                  <a:pt x="1659685" y="360132"/>
                  <a:pt x="1648539" y="326695"/>
                  <a:pt x="1648539" y="282111"/>
                </a:cubicBezTo>
                <a:lnTo>
                  <a:pt x="1648539" y="109023"/>
                </a:lnTo>
                <a:lnTo>
                  <a:pt x="1736208" y="109023"/>
                </a:lnTo>
                <a:lnTo>
                  <a:pt x="1736208" y="268624"/>
                </a:lnTo>
                <a:cubicBezTo>
                  <a:pt x="1736208" y="292602"/>
                  <a:pt x="1741172" y="310491"/>
                  <a:pt x="1751100" y="322293"/>
                </a:cubicBezTo>
                <a:cubicBezTo>
                  <a:pt x="1761028" y="334094"/>
                  <a:pt x="1775171" y="339995"/>
                  <a:pt x="1793529" y="339995"/>
                </a:cubicBezTo>
                <a:cubicBezTo>
                  <a:pt x="1814135" y="339995"/>
                  <a:pt x="1830432" y="333345"/>
                  <a:pt x="1842421" y="320045"/>
                </a:cubicBezTo>
                <a:cubicBezTo>
                  <a:pt x="1854410" y="306745"/>
                  <a:pt x="1860404" y="286982"/>
                  <a:pt x="1860404" y="260756"/>
                </a:cubicBezTo>
                <a:lnTo>
                  <a:pt x="1860404" y="109023"/>
                </a:lnTo>
                <a:lnTo>
                  <a:pt x="1948072" y="109023"/>
                </a:lnTo>
                <a:lnTo>
                  <a:pt x="1948072" y="268624"/>
                </a:lnTo>
                <a:cubicBezTo>
                  <a:pt x="1948072" y="316205"/>
                  <a:pt x="1967179" y="339995"/>
                  <a:pt x="2005394" y="339995"/>
                </a:cubicBezTo>
                <a:cubicBezTo>
                  <a:pt x="2025625" y="339995"/>
                  <a:pt x="2041735" y="333345"/>
                  <a:pt x="2053724" y="320045"/>
                </a:cubicBezTo>
                <a:cubicBezTo>
                  <a:pt x="2065712" y="306745"/>
                  <a:pt x="2071707" y="286982"/>
                  <a:pt x="2071707" y="260756"/>
                </a:cubicBezTo>
                <a:lnTo>
                  <a:pt x="2071707" y="109023"/>
                </a:lnTo>
                <a:lnTo>
                  <a:pt x="2159375" y="109023"/>
                </a:lnTo>
                <a:lnTo>
                  <a:pt x="2159375" y="411366"/>
                </a:lnTo>
                <a:lnTo>
                  <a:pt x="2075641" y="411366"/>
                </a:lnTo>
                <a:lnTo>
                  <a:pt x="2075641" y="376523"/>
                </a:lnTo>
                <a:cubicBezTo>
                  <a:pt x="2064401" y="389261"/>
                  <a:pt x="2050633" y="399002"/>
                  <a:pt x="2034335" y="405746"/>
                </a:cubicBezTo>
                <a:cubicBezTo>
                  <a:pt x="2018038" y="412490"/>
                  <a:pt x="2000149" y="415862"/>
                  <a:pt x="1980667" y="415862"/>
                </a:cubicBezTo>
                <a:close/>
                <a:moveTo>
                  <a:pt x="2386984" y="415862"/>
                </a:moveTo>
                <a:cubicBezTo>
                  <a:pt x="2355139" y="415862"/>
                  <a:pt x="2326665" y="409211"/>
                  <a:pt x="2301564" y="395911"/>
                </a:cubicBezTo>
                <a:cubicBezTo>
                  <a:pt x="2276462" y="382611"/>
                  <a:pt x="2256793" y="364160"/>
                  <a:pt x="2242557" y="340557"/>
                </a:cubicBezTo>
                <a:cubicBezTo>
                  <a:pt x="2228320" y="316954"/>
                  <a:pt x="2221202" y="290166"/>
                  <a:pt x="2221202" y="260194"/>
                </a:cubicBezTo>
                <a:cubicBezTo>
                  <a:pt x="2221202" y="230222"/>
                  <a:pt x="2228320" y="203435"/>
                  <a:pt x="2242557" y="179832"/>
                </a:cubicBezTo>
                <a:cubicBezTo>
                  <a:pt x="2256793" y="156229"/>
                  <a:pt x="2276462" y="137777"/>
                  <a:pt x="2301564" y="124477"/>
                </a:cubicBezTo>
                <a:cubicBezTo>
                  <a:pt x="2326665" y="111177"/>
                  <a:pt x="2355139" y="104527"/>
                  <a:pt x="2386984" y="104527"/>
                </a:cubicBezTo>
                <a:cubicBezTo>
                  <a:pt x="2418829" y="104527"/>
                  <a:pt x="2447397" y="111177"/>
                  <a:pt x="2472685" y="124477"/>
                </a:cubicBezTo>
                <a:cubicBezTo>
                  <a:pt x="2497974" y="137777"/>
                  <a:pt x="2517737" y="156229"/>
                  <a:pt x="2531974" y="179832"/>
                </a:cubicBezTo>
                <a:cubicBezTo>
                  <a:pt x="2546210" y="203435"/>
                  <a:pt x="2553329" y="230222"/>
                  <a:pt x="2553329" y="260194"/>
                </a:cubicBezTo>
                <a:cubicBezTo>
                  <a:pt x="2553329" y="290166"/>
                  <a:pt x="2546210" y="316954"/>
                  <a:pt x="2531974" y="340557"/>
                </a:cubicBezTo>
                <a:cubicBezTo>
                  <a:pt x="2517737" y="364160"/>
                  <a:pt x="2497974" y="382611"/>
                  <a:pt x="2472685" y="395911"/>
                </a:cubicBezTo>
                <a:cubicBezTo>
                  <a:pt x="2447397" y="409211"/>
                  <a:pt x="2418829" y="415862"/>
                  <a:pt x="2386984" y="415862"/>
                </a:cubicBezTo>
                <a:close/>
                <a:moveTo>
                  <a:pt x="2718111" y="415862"/>
                </a:moveTo>
                <a:cubicBezTo>
                  <a:pt x="2686266" y="415862"/>
                  <a:pt x="2658448" y="409211"/>
                  <a:pt x="2634658" y="395911"/>
                </a:cubicBezTo>
                <a:cubicBezTo>
                  <a:pt x="2610868" y="382611"/>
                  <a:pt x="2593540" y="363598"/>
                  <a:pt x="2582675" y="338871"/>
                </a:cubicBezTo>
                <a:lnTo>
                  <a:pt x="2650674" y="302343"/>
                </a:lnTo>
                <a:cubicBezTo>
                  <a:pt x="2666410" y="330067"/>
                  <a:pt x="2689076" y="343929"/>
                  <a:pt x="2718673" y="343929"/>
                </a:cubicBezTo>
                <a:cubicBezTo>
                  <a:pt x="2741527" y="343929"/>
                  <a:pt x="2760447" y="336436"/>
                  <a:pt x="2775433" y="321450"/>
                </a:cubicBezTo>
                <a:cubicBezTo>
                  <a:pt x="2790419" y="306464"/>
                  <a:pt x="2797912" y="286045"/>
                  <a:pt x="2797912" y="260194"/>
                </a:cubicBezTo>
                <a:cubicBezTo>
                  <a:pt x="2797912" y="234343"/>
                  <a:pt x="2790419" y="213925"/>
                  <a:pt x="2775433" y="198939"/>
                </a:cubicBezTo>
                <a:cubicBezTo>
                  <a:pt x="2760447" y="183953"/>
                  <a:pt x="2741527" y="176460"/>
                  <a:pt x="2718673" y="176460"/>
                </a:cubicBezTo>
                <a:cubicBezTo>
                  <a:pt x="2688701" y="176460"/>
                  <a:pt x="2666035" y="190322"/>
                  <a:pt x="2650674" y="218046"/>
                </a:cubicBezTo>
                <a:lnTo>
                  <a:pt x="2582675" y="180956"/>
                </a:lnTo>
                <a:cubicBezTo>
                  <a:pt x="2593540" y="156978"/>
                  <a:pt x="2610868" y="138246"/>
                  <a:pt x="2634658" y="124758"/>
                </a:cubicBezTo>
                <a:cubicBezTo>
                  <a:pt x="2658448" y="111271"/>
                  <a:pt x="2686266" y="104527"/>
                  <a:pt x="2718111" y="104527"/>
                </a:cubicBezTo>
                <a:cubicBezTo>
                  <a:pt x="2750331" y="104527"/>
                  <a:pt x="2779273" y="111177"/>
                  <a:pt x="2804936" y="124477"/>
                </a:cubicBezTo>
                <a:cubicBezTo>
                  <a:pt x="2830600" y="137777"/>
                  <a:pt x="2850644" y="156229"/>
                  <a:pt x="2865068" y="179832"/>
                </a:cubicBezTo>
                <a:cubicBezTo>
                  <a:pt x="2879492" y="203435"/>
                  <a:pt x="2886704" y="230222"/>
                  <a:pt x="2886704" y="260194"/>
                </a:cubicBezTo>
                <a:cubicBezTo>
                  <a:pt x="2886704" y="290166"/>
                  <a:pt x="2879492" y="316954"/>
                  <a:pt x="2865068" y="340557"/>
                </a:cubicBezTo>
                <a:cubicBezTo>
                  <a:pt x="2850644" y="364160"/>
                  <a:pt x="2830600" y="382611"/>
                  <a:pt x="2804936" y="395911"/>
                </a:cubicBezTo>
                <a:cubicBezTo>
                  <a:pt x="2779273" y="409211"/>
                  <a:pt x="2750331" y="415862"/>
                  <a:pt x="2718111" y="415862"/>
                </a:cubicBezTo>
                <a:close/>
                <a:moveTo>
                  <a:pt x="777097" y="478241"/>
                </a:moveTo>
                <a:lnTo>
                  <a:pt x="689429" y="478241"/>
                </a:lnTo>
                <a:lnTo>
                  <a:pt x="689429" y="404622"/>
                </a:lnTo>
                <a:lnTo>
                  <a:pt x="614124" y="404622"/>
                </a:lnTo>
                <a:lnTo>
                  <a:pt x="614124" y="337185"/>
                </a:lnTo>
                <a:lnTo>
                  <a:pt x="689429" y="337185"/>
                </a:lnTo>
                <a:lnTo>
                  <a:pt x="689429" y="214112"/>
                </a:lnTo>
                <a:cubicBezTo>
                  <a:pt x="689429" y="201374"/>
                  <a:pt x="686151" y="191540"/>
                  <a:pt x="679594" y="184609"/>
                </a:cubicBezTo>
                <a:cubicBezTo>
                  <a:pt x="673038" y="177677"/>
                  <a:pt x="663765" y="174212"/>
                  <a:pt x="651777" y="174212"/>
                </a:cubicBezTo>
                <a:cubicBezTo>
                  <a:pt x="637915" y="174212"/>
                  <a:pt x="626113" y="177958"/>
                  <a:pt x="616372" y="185451"/>
                </a:cubicBezTo>
                <a:lnTo>
                  <a:pt x="592769" y="123634"/>
                </a:lnTo>
                <a:cubicBezTo>
                  <a:pt x="601386" y="117265"/>
                  <a:pt x="611970" y="112488"/>
                  <a:pt x="624521" y="109304"/>
                </a:cubicBezTo>
                <a:cubicBezTo>
                  <a:pt x="637072" y="106119"/>
                  <a:pt x="650278" y="104527"/>
                  <a:pt x="664140" y="104527"/>
                </a:cubicBezTo>
                <a:cubicBezTo>
                  <a:pt x="700107" y="104527"/>
                  <a:pt x="727924" y="113706"/>
                  <a:pt x="747593" y="132064"/>
                </a:cubicBezTo>
                <a:cubicBezTo>
                  <a:pt x="767262" y="150422"/>
                  <a:pt x="777097" y="177396"/>
                  <a:pt x="777097" y="212988"/>
                </a:cubicBezTo>
                <a:lnTo>
                  <a:pt x="777097" y="337185"/>
                </a:lnTo>
                <a:lnTo>
                  <a:pt x="823741" y="337185"/>
                </a:lnTo>
                <a:lnTo>
                  <a:pt x="823741" y="404622"/>
                </a:lnTo>
                <a:lnTo>
                  <a:pt x="777097" y="40462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75280"/>
      </p:ext>
    </p:extLst>
  </p:cSld>
  <p:clrMapOvr>
    <a:masterClrMapping/>
  </p:clrMapOvr>
</p:sld>
</file>

<file path=ppt/theme/theme1.xml><?xml version="1.0" encoding="utf-8"?>
<a:theme xmlns:a="http://schemas.openxmlformats.org/drawingml/2006/main" name="1_Office Theme">
  <a:themeElements>
    <a:clrScheme name="Computer">
      <a:dk1>
        <a:sysClr val="windowText" lastClr="000000"/>
      </a:dk1>
      <a:lt1>
        <a:sysClr val="window" lastClr="FFFFFF"/>
      </a:lt1>
      <a:dk2>
        <a:srgbClr val="9C259F"/>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1758</Words>
  <Application>Microsoft Office PowerPoint</Application>
  <PresentationFormat>Widescreen</PresentationFormat>
  <Paragraphs>242</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Gill Sans</vt:lpstr>
      <vt:lpstr>Montserrat</vt:lpstr>
      <vt:lpstr>Source Sans Pro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dc:creator>
  <cp:lastModifiedBy>Michal Zavacky</cp:lastModifiedBy>
  <cp:revision>128</cp:revision>
  <dcterms:created xsi:type="dcterms:W3CDTF">2019-03-27T13:05:22Z</dcterms:created>
  <dcterms:modified xsi:type="dcterms:W3CDTF">2019-06-27T11:50:34Z</dcterms:modified>
</cp:coreProperties>
</file>