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haansoftxlsx"/>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2" r:id="rId5"/>
    <p:sldId id="259" r:id="rId6"/>
    <p:sldId id="263" r:id="rId7"/>
    <p:sldId id="260" r:id="rId8"/>
    <p:sldId id="261"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howGuides="1">
      <p:cViewPr varScale="1">
        <p:scale>
          <a:sx n="83" d="100"/>
          <a:sy n="83" d="100"/>
        </p:scale>
        <p:origin x="126" y="6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chemeClr val="tx1"/>
              </a:solidFill>
            </a:ln>
          </c:spPr>
          <c:marker>
            <c:symbol val="circle"/>
            <c:size val="7"/>
            <c:spPr>
              <a:solidFill>
                <a:schemeClr val="accent4">
                  <a:lumMod val="40000"/>
                  <a:lumOff val="60000"/>
                </a:schemeClr>
              </a:solidFill>
              <a:ln>
                <a:noFill/>
              </a:ln>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35</c:v>
                </c:pt>
                <c:pt idx="1">
                  <c:v>60</c:v>
                </c:pt>
                <c:pt idx="2">
                  <c:v>55</c:v>
                </c:pt>
                <c:pt idx="3">
                  <c:v>65</c:v>
                </c:pt>
                <c:pt idx="4">
                  <c:v>70</c:v>
                </c:pt>
              </c:numCache>
            </c:numRef>
          </c:val>
          <c:smooth val="0"/>
          <c:extLst>
            <c:ext xmlns:c16="http://schemas.microsoft.com/office/drawing/2014/chart" uri="{C3380CC4-5D6E-409C-BE32-E72D297353CC}">
              <c16:uniqueId val="{00000000-7E72-452D-BBD4-D15237619063}"/>
            </c:ext>
          </c:extLst>
        </c:ser>
        <c:ser>
          <c:idx val="1"/>
          <c:order val="1"/>
          <c:tx>
            <c:strRef>
              <c:f>Sheet1!$C$1</c:f>
              <c:strCache>
                <c:ptCount val="1"/>
                <c:pt idx="0">
                  <c:v>Series 2</c:v>
                </c:pt>
              </c:strCache>
            </c:strRef>
          </c:tx>
          <c:spPr>
            <a:ln>
              <a:solidFill>
                <a:schemeClr val="tx2"/>
              </a:solidFill>
            </a:ln>
          </c:spPr>
          <c:marker>
            <c:symbol val="circle"/>
            <c:size val="7"/>
            <c:spPr>
              <a:solidFill>
                <a:schemeClr val="accent2"/>
              </a:solidFill>
              <a:ln>
                <a:noFill/>
              </a:ln>
            </c:spPr>
          </c:marker>
          <c:dPt>
            <c:idx val="2"/>
            <c:bubble3D val="0"/>
            <c:spPr>
              <a:ln>
                <a:solidFill>
                  <a:srgbClr val="5B9BD5"/>
                </a:solidFill>
              </a:ln>
            </c:spPr>
            <c:extLst>
              <c:ext xmlns:c16="http://schemas.microsoft.com/office/drawing/2014/chart" uri="{C3380CC4-5D6E-409C-BE32-E72D297353CC}">
                <c16:uniqueId val="{00000001-C288-45B4-9C7B-56E0E0641BFC}"/>
              </c:ext>
            </c:extLst>
          </c:dPt>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50</c:v>
                </c:pt>
                <c:pt idx="2">
                  <c:v>40</c:v>
                </c:pt>
                <c:pt idx="3">
                  <c:v>75</c:v>
                </c:pt>
                <c:pt idx="4">
                  <c:v>80</c:v>
                </c:pt>
              </c:numCache>
            </c:numRef>
          </c:val>
          <c:smooth val="0"/>
          <c:extLst>
            <c:ext xmlns:c16="http://schemas.microsoft.com/office/drawing/2014/chart" uri="{C3380CC4-5D6E-409C-BE32-E72D297353CC}">
              <c16:uniqueId val="{00000001-7E72-452D-BBD4-D15237619063}"/>
            </c:ext>
          </c:extLst>
        </c:ser>
        <c:ser>
          <c:idx val="2"/>
          <c:order val="2"/>
          <c:tx>
            <c:strRef>
              <c:f>Sheet1!$D$1</c:f>
              <c:strCache>
                <c:ptCount val="1"/>
                <c:pt idx="0">
                  <c:v>Series 3</c:v>
                </c:pt>
              </c:strCache>
            </c:strRef>
          </c:tx>
          <c:spPr>
            <a:ln>
              <a:solidFill>
                <a:schemeClr val="accent1"/>
              </a:solidFill>
            </a:ln>
          </c:spPr>
          <c:marker>
            <c:symbol val="circle"/>
            <c:size val="7"/>
            <c:spPr>
              <a:solidFill>
                <a:schemeClr val="accent1"/>
              </a:solidFill>
              <a:ln>
                <a:noFill/>
              </a:ln>
            </c:spPr>
          </c:marker>
          <c:cat>
            <c:strRef>
              <c:f>Sheet1!$A$2:$A$6</c:f>
              <c:strCache>
                <c:ptCount val="5"/>
                <c:pt idx="0">
                  <c:v>Category 1</c:v>
                </c:pt>
                <c:pt idx="1">
                  <c:v>Category 2</c:v>
                </c:pt>
                <c:pt idx="2">
                  <c:v>Category 3</c:v>
                </c:pt>
                <c:pt idx="3">
                  <c:v>Category 4</c:v>
                </c:pt>
                <c:pt idx="4">
                  <c:v>Categor 5</c:v>
                </c:pt>
              </c:strCache>
            </c:strRef>
          </c:cat>
          <c:val>
            <c:numRef>
              <c:f>Sheet1!$D$2:$D$6</c:f>
              <c:numCache>
                <c:formatCode>General</c:formatCode>
                <c:ptCount val="5"/>
                <c:pt idx="0">
                  <c:v>15</c:v>
                </c:pt>
                <c:pt idx="1">
                  <c:v>40</c:v>
                </c:pt>
                <c:pt idx="2">
                  <c:v>35</c:v>
                </c:pt>
                <c:pt idx="3">
                  <c:v>70</c:v>
                </c:pt>
                <c:pt idx="4">
                  <c:v>90</c:v>
                </c:pt>
              </c:numCache>
            </c:numRef>
          </c:val>
          <c:smooth val="0"/>
          <c:extLst>
            <c:ext xmlns:c16="http://schemas.microsoft.com/office/drawing/2014/chart" uri="{C3380CC4-5D6E-409C-BE32-E72D297353CC}">
              <c16:uniqueId val="{00000002-7E72-452D-BBD4-D15237619063}"/>
            </c:ext>
          </c:extLst>
        </c:ser>
        <c:dLbls>
          <c:showLegendKey val="0"/>
          <c:showVal val="0"/>
          <c:showCatName val="0"/>
          <c:showSerName val="0"/>
          <c:showPercent val="0"/>
          <c:showBubbleSize val="0"/>
        </c:dLbls>
        <c:marker val="1"/>
        <c:smooth val="0"/>
        <c:axId val="1151661728"/>
        <c:axId val="1151667168"/>
      </c:lineChart>
      <c:catAx>
        <c:axId val="1151661728"/>
        <c:scaling>
          <c:orientation val="minMax"/>
        </c:scaling>
        <c:delete val="1"/>
        <c:axPos val="b"/>
        <c:numFmt formatCode="General" sourceLinked="0"/>
        <c:majorTickMark val="out"/>
        <c:minorTickMark val="none"/>
        <c:tickLblPos val="nextTo"/>
        <c:crossAx val="1151667168"/>
        <c:crosses val="autoZero"/>
        <c:auto val="1"/>
        <c:lblAlgn val="ctr"/>
        <c:lblOffset val="100"/>
        <c:noMultiLvlLbl val="0"/>
      </c:catAx>
      <c:valAx>
        <c:axId val="1151667168"/>
        <c:scaling>
          <c:orientation val="minMax"/>
          <c:max val="100"/>
          <c:min val="0"/>
        </c:scaling>
        <c:delete val="0"/>
        <c:axPos val="l"/>
        <c:majorGridlines/>
        <c:numFmt formatCode="General" sourceLinked="1"/>
        <c:majorTickMark val="out"/>
        <c:minorTickMark val="none"/>
        <c:tickLblPos val="low"/>
        <c:txPr>
          <a:bodyPr/>
          <a:lstStyle/>
          <a:p>
            <a:pPr>
              <a:defRPr sz="1000">
                <a:solidFill>
                  <a:schemeClr val="tx1">
                    <a:lumMod val="75000"/>
                    <a:lumOff val="25000"/>
                  </a:schemeClr>
                </a:solidFill>
                <a:latin typeface="Arial" pitchFamily="34" charset="0"/>
                <a:cs typeface="Arial" pitchFamily="34" charset="0"/>
              </a:defRPr>
            </a:pPr>
            <a:endParaRPr lang="en-US"/>
          </a:p>
        </c:txPr>
        <c:crossAx val="11516617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BC10-A091-462B-9103-FCA1A029561D}" type="datetimeFigureOut">
              <a:rPr lang="en-US" smtClean="0"/>
              <a:t>6/26/2019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71647-B03C-4972-9547-04BF3585C784}" type="slidenum">
              <a:rPr lang="en-US" smtClean="0"/>
              <a:t>‹#›</a:t>
            </a:fld>
            <a:endParaRPr lang="en-US"/>
          </a:p>
        </p:txBody>
      </p:sp>
    </p:spTree>
    <p:extLst>
      <p:ext uri="{BB962C8B-B14F-4D97-AF65-F5344CB8AC3E}">
        <p14:creationId xmlns:p14="http://schemas.microsoft.com/office/powerpoint/2010/main" val="220470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9EDC514-9E28-441F-BF04-3DE8912E9F4E}" type="slidenum">
              <a:rPr lang="en-US" smtClean="0"/>
              <a:t>4</a:t>
            </a:fld>
            <a:endParaRPr lang="en-US"/>
          </a:p>
        </p:txBody>
      </p:sp>
    </p:spTree>
    <p:extLst>
      <p:ext uri="{BB962C8B-B14F-4D97-AF65-F5344CB8AC3E}">
        <p14:creationId xmlns:p14="http://schemas.microsoft.com/office/powerpoint/2010/main" val="124680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9EDC514-9E28-441F-BF04-3DE8912E9F4E}" type="slidenum">
              <a:rPr lang="en-US" smtClean="0"/>
              <a:t>9</a:t>
            </a:fld>
            <a:endParaRPr lang="en-US"/>
          </a:p>
        </p:txBody>
      </p:sp>
    </p:spTree>
    <p:extLst>
      <p:ext uri="{BB962C8B-B14F-4D97-AF65-F5344CB8AC3E}">
        <p14:creationId xmlns:p14="http://schemas.microsoft.com/office/powerpoint/2010/main" val="365409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F8A77-0AD3-4BE5-92BC-4C2F86A5FBC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52556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F8A77-0AD3-4BE5-92BC-4C2F86A5FBC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9867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F8A77-0AD3-4BE5-92BC-4C2F86A5FBC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91338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38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680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Layou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71043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1"/>
            <a:ext cx="12192000" cy="6857999"/>
          </a:xfrm>
          <a:prstGeom prst="rect">
            <a:avLst/>
          </a:prstGeom>
          <a:solidFill>
            <a:schemeClr val="tx1">
              <a:lumMod val="75000"/>
              <a:lumOff val="2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153217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asic Layout">
    <p:bg>
      <p:bgPr>
        <a:solidFill>
          <a:schemeClr val="bg1"/>
        </a:solidFill>
        <a:effectLst/>
      </p:bgPr>
    </p:bg>
    <p:spTree>
      <p:nvGrpSpPr>
        <p:cNvPr id="1" name=""/>
        <p:cNvGrpSpPr/>
        <p:nvPr/>
      </p:nvGrpSpPr>
      <p:grpSpPr>
        <a:xfrm>
          <a:off x="0" y="0"/>
          <a:ext cx="0" cy="0"/>
          <a:chOff x="0" y="0"/>
          <a:chExt cx="0" cy="0"/>
        </a:xfrm>
      </p:grpSpPr>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3" y="2062939"/>
            <a:ext cx="3744416" cy="4534413"/>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864181" y="2247136"/>
            <a:ext cx="2159479"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Rectangle 7"/>
          <p:cNvSpPr/>
          <p:nvPr userDrawn="1"/>
        </p:nvSpPr>
        <p:spPr>
          <a:xfrm>
            <a:off x="3695733" y="4102100"/>
            <a:ext cx="3744416" cy="2111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ectangle 8"/>
          <p:cNvSpPr/>
          <p:nvPr userDrawn="1"/>
        </p:nvSpPr>
        <p:spPr>
          <a:xfrm>
            <a:off x="7920203" y="4102100"/>
            <a:ext cx="3744416" cy="2111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Tree>
    <p:extLst>
      <p:ext uri="{BB962C8B-B14F-4D97-AF65-F5344CB8AC3E}">
        <p14:creationId xmlns:p14="http://schemas.microsoft.com/office/powerpoint/2010/main" val="212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519937"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0" hasCustomPrompt="1"/>
          </p:nvPr>
        </p:nvSpPr>
        <p:spPr>
          <a:xfrm>
            <a:off x="3119670"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Picture Placeholder 2"/>
          <p:cNvSpPr>
            <a:spLocks noGrp="1"/>
          </p:cNvSpPr>
          <p:nvPr>
            <p:ph type="pic" idx="11" hasCustomPrompt="1"/>
          </p:nvPr>
        </p:nvSpPr>
        <p:spPr>
          <a:xfrm>
            <a:off x="719403" y="740701"/>
            <a:ext cx="2200396" cy="539789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325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719403" y="1931533"/>
            <a:ext cx="6240693" cy="4320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6" name="Picture Placeholder 2"/>
          <p:cNvSpPr>
            <a:spLocks noGrp="1"/>
          </p:cNvSpPr>
          <p:nvPr>
            <p:ph type="pic" idx="12" hasCustomPrompt="1"/>
          </p:nvPr>
        </p:nvSpPr>
        <p:spPr>
          <a:xfrm>
            <a:off x="6959499" y="634087"/>
            <a:ext cx="4512000" cy="129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57240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F8A77-0AD3-4BE5-92BC-4C2F86A5FBC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16549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3F8A77-0AD3-4BE5-92BC-4C2F86A5FBCC}" type="datetimeFigureOut">
              <a:rPr lang="en-US" smtClean="0"/>
              <a:t>6/26/2019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18862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F8A77-0AD3-4BE5-92BC-4C2F86A5FBC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40441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F8A77-0AD3-4BE5-92BC-4C2F86A5FBCC}" type="datetimeFigureOut">
              <a:rPr lang="en-US" smtClean="0"/>
              <a:t>6/26/2019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7674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F8A77-0AD3-4BE5-92BC-4C2F86A5FBCC}" type="datetimeFigureOut">
              <a:rPr lang="en-US" smtClean="0"/>
              <a:t>6/26/2019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189755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F8A77-0AD3-4BE5-92BC-4C2F86A5FBCC}" type="datetimeFigureOut">
              <a:rPr lang="en-US" smtClean="0"/>
              <a:t>6/26/2019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34958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3F8A77-0AD3-4BE5-92BC-4C2F86A5FBC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378056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3F8A77-0AD3-4BE5-92BC-4C2F86A5FBCC}" type="datetimeFigureOut">
              <a:rPr lang="en-US" smtClean="0"/>
              <a:t>6/26/2019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105CAA-9A16-4133-9872-F00542BF3983}" type="slidenum">
              <a:rPr lang="en-US" smtClean="0"/>
              <a:t>‹#›</a:t>
            </a:fld>
            <a:endParaRPr lang="en-US"/>
          </a:p>
        </p:txBody>
      </p:sp>
    </p:spTree>
    <p:extLst>
      <p:ext uri="{BB962C8B-B14F-4D97-AF65-F5344CB8AC3E}">
        <p14:creationId xmlns:p14="http://schemas.microsoft.com/office/powerpoint/2010/main" val="269639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F8A77-0AD3-4BE5-92BC-4C2F86A5FBCC}" type="datetimeFigureOut">
              <a:rPr lang="en-US" smtClean="0"/>
              <a:t>6/26/2019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05CAA-9A16-4133-9872-F00542BF3983}" type="slidenum">
              <a:rPr lang="en-US" smtClean="0"/>
              <a:t>‹#›</a:t>
            </a:fld>
            <a:endParaRPr lang="en-US"/>
          </a:p>
        </p:txBody>
      </p:sp>
    </p:spTree>
    <p:extLst>
      <p:ext uri="{BB962C8B-B14F-4D97-AF65-F5344CB8AC3E}">
        <p14:creationId xmlns:p14="http://schemas.microsoft.com/office/powerpoint/2010/main" val="59941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14400" y="3910193"/>
            <a:ext cx="3229335"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LOGO HERE</a:t>
            </a:r>
            <a:endParaRPr lang="en-US" sz="3600" dirty="0">
              <a:solidFill>
                <a:schemeClr val="bg1"/>
              </a:solidFill>
              <a:latin typeface="Arial Black" panose="020B0A04020102020204" pitchFamily="34" charset="0"/>
            </a:endParaRPr>
          </a:p>
        </p:txBody>
      </p:sp>
      <p:sp>
        <p:nvSpPr>
          <p:cNvPr id="10" name="Rectangle 9"/>
          <p:cNvSpPr/>
          <p:nvPr/>
        </p:nvSpPr>
        <p:spPr>
          <a:xfrm>
            <a:off x="952500" y="4452351"/>
            <a:ext cx="4457700" cy="461665"/>
          </a:xfrm>
          <a:prstGeom prst="rect">
            <a:avLst/>
          </a:prstGeom>
        </p:spPr>
        <p:txBody>
          <a:bodyPr wrap="square">
            <a:spAutoFit/>
          </a:bodyPr>
          <a:lstStyle/>
          <a:p>
            <a:r>
              <a:rPr lang="en-US" sz="1200" b="1" i="0" dirty="0" smtClean="0">
                <a:solidFill>
                  <a:schemeClr val="bg1"/>
                </a:solidFill>
                <a:effectLst/>
                <a:latin typeface="Arial" panose="020B0604020202020204" pitchFamily="34" charset="0"/>
                <a:cs typeface="Arial" panose="020B0604020202020204" pitchFamily="34" charset="0"/>
              </a:rPr>
              <a:t>Lorem Ipsum</a:t>
            </a:r>
            <a:r>
              <a:rPr lang="en-US" sz="1200" b="0" i="0" dirty="0" smtClean="0">
                <a:solidFill>
                  <a:schemeClr val="bg1"/>
                </a:solidFill>
                <a:effectLst/>
                <a:latin typeface="Arial" panose="020B0604020202020204" pitchFamily="34" charset="0"/>
                <a:cs typeface="Arial" panose="020B0604020202020204" pitchFamily="34" charset="0"/>
              </a:rPr>
              <a:t> is simply dummy text of the printing and typesetting industry.</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34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0625" b="10625"/>
          <a:stretch>
            <a:fillRect/>
          </a:stretch>
        </p:blipFill>
        <p:spPr/>
      </p:pic>
      <p:sp>
        <p:nvSpPr>
          <p:cNvPr id="4" name="Rectangle 3"/>
          <p:cNvSpPr/>
          <p:nvPr/>
        </p:nvSpPr>
        <p:spPr>
          <a:xfrm>
            <a:off x="0" y="0"/>
            <a:ext cx="12192000" cy="685800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25701" y="2916820"/>
            <a:ext cx="3541853" cy="646331"/>
          </a:xfrm>
          <a:prstGeom prst="rect">
            <a:avLst/>
          </a:prstGeom>
          <a:noFill/>
        </p:spPr>
        <p:txBody>
          <a:bodyPr wrap="square" rtlCol="0">
            <a:spAutoFit/>
          </a:bodyPr>
          <a:lstStyle/>
          <a:p>
            <a:r>
              <a:rPr lang="en-US" sz="3600" dirty="0" smtClean="0">
                <a:solidFill>
                  <a:schemeClr val="bg1"/>
                </a:solidFill>
                <a:latin typeface="Arial Black" panose="020B0A04020102020204" pitchFamily="34" charset="0"/>
              </a:rPr>
              <a:t>THANK YOU</a:t>
            </a:r>
            <a:endParaRPr lang="en-US" sz="3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18904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10" name="Rectangle 9"/>
          <p:cNvSpPr/>
          <p:nvPr/>
        </p:nvSpPr>
        <p:spPr>
          <a:xfrm>
            <a:off x="0" y="0"/>
            <a:ext cx="12192000" cy="6858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215680" y="401869"/>
            <a:ext cx="8976320" cy="934707"/>
          </a:xfrm>
          <a:custGeom>
            <a:avLst/>
            <a:gdLst/>
            <a:ahLst/>
            <a:cxnLst/>
            <a:rect l="l" t="t" r="r" b="b"/>
            <a:pathLst>
              <a:path w="6291808" h="701030">
                <a:moveTo>
                  <a:pt x="350515" y="0"/>
                </a:moveTo>
                <a:lnTo>
                  <a:pt x="6291808" y="0"/>
                </a:lnTo>
                <a:lnTo>
                  <a:pt x="6291808" y="701030"/>
                </a:lnTo>
                <a:lnTo>
                  <a:pt x="350515" y="701030"/>
                </a:lnTo>
                <a:cubicBezTo>
                  <a:pt x="156931" y="701030"/>
                  <a:pt x="0" y="544099"/>
                  <a:pt x="0" y="350515"/>
                </a:cubicBezTo>
                <a:cubicBezTo>
                  <a:pt x="0" y="156931"/>
                  <a:pt x="156931" y="0"/>
                  <a:pt x="3505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itle 2"/>
          <p:cNvSpPr txBox="1">
            <a:spLocks/>
          </p:cNvSpPr>
          <p:nvPr/>
        </p:nvSpPr>
        <p:spPr>
          <a:xfrm>
            <a:off x="3730531" y="483534"/>
            <a:ext cx="4289519" cy="768085"/>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smtClean="0">
                <a:solidFill>
                  <a:schemeClr val="accent1"/>
                </a:solidFill>
                <a:latin typeface="Arial Black" panose="020B0A04020102020204" pitchFamily="34" charset="0"/>
                <a:cs typeface="Arial" pitchFamily="34" charset="0"/>
              </a:rPr>
              <a:t>INTRODUCTION</a:t>
            </a:r>
            <a:endParaRPr lang="en-US" sz="3600" dirty="0">
              <a:solidFill>
                <a:schemeClr val="accent1"/>
              </a:solidFill>
              <a:latin typeface="Arial Black" panose="020B0A04020102020204" pitchFamily="34" charset="0"/>
              <a:cs typeface="Arial" pitchFamily="34" charset="0"/>
            </a:endParaRPr>
          </a:p>
        </p:txBody>
      </p:sp>
      <p:sp>
        <p:nvSpPr>
          <p:cNvPr id="5" name="Oval 4"/>
          <p:cNvSpPr/>
          <p:nvPr/>
        </p:nvSpPr>
        <p:spPr>
          <a:xfrm>
            <a:off x="4175787" y="1848463"/>
            <a:ext cx="960107" cy="960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3439704" y="3036781"/>
            <a:ext cx="960107" cy="960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2703623" y="4225100"/>
            <a:ext cx="960107" cy="960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1967541" y="5413420"/>
            <a:ext cx="960107" cy="96010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5213615" y="2363276"/>
            <a:ext cx="6111609" cy="276999"/>
          </a:xfrm>
          <a:prstGeom prst="rect">
            <a:avLst/>
          </a:prstGeom>
          <a:noFill/>
        </p:spPr>
        <p:txBody>
          <a:bodyPr wrap="square" rtlCol="0" anchor="ctr">
            <a:spAutoFit/>
          </a:bodyPr>
          <a:lstStyle/>
          <a:p>
            <a:r>
              <a:rPr lang="en-US" sz="1200" b="1" dirty="0">
                <a:solidFill>
                  <a:schemeClr val="bg1"/>
                </a:solidFill>
                <a:latin typeface="Arial" panose="020B0604020202020204" pitchFamily="34" charset="0"/>
                <a:cs typeface="Arial" panose="020B0604020202020204" pitchFamily="34" charset="0"/>
              </a:rPr>
              <a:t>Lorem Ipsum</a:t>
            </a:r>
            <a:r>
              <a:rPr lang="en-US" sz="1200" dirty="0">
                <a:solidFill>
                  <a:schemeClr val="bg1"/>
                </a:solidFill>
                <a:latin typeface="Arial" panose="020B0604020202020204" pitchFamily="34" charset="0"/>
                <a:cs typeface="Arial" panose="020B0604020202020204" pitchFamily="34" charset="0"/>
              </a:rPr>
              <a:t> is simply dummy text of the printing and typesetting industry.</a:t>
            </a:r>
            <a:endParaRPr lang="ko-KR" altLang="en-US" sz="12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85040" y="2078264"/>
            <a:ext cx="2196835" cy="369332"/>
          </a:xfrm>
          <a:prstGeom prst="rect">
            <a:avLst/>
          </a:prstGeom>
          <a:noFill/>
        </p:spPr>
        <p:txBody>
          <a:bodyPr wrap="square" rtlCol="0" anchor="ctr">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15" name="TextBox 14"/>
          <p:cNvSpPr txBox="1"/>
          <p:nvPr/>
        </p:nvSpPr>
        <p:spPr>
          <a:xfrm>
            <a:off x="4590841" y="3265463"/>
            <a:ext cx="2219534" cy="369332"/>
          </a:xfrm>
          <a:prstGeom prst="rect">
            <a:avLst/>
          </a:prstGeom>
          <a:noFill/>
        </p:spPr>
        <p:txBody>
          <a:bodyPr wrap="square" rtlCol="0" anchor="ctr">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18" name="TextBox 17"/>
          <p:cNvSpPr txBox="1"/>
          <p:nvPr/>
        </p:nvSpPr>
        <p:spPr>
          <a:xfrm>
            <a:off x="3781596" y="4443594"/>
            <a:ext cx="2166032" cy="369332"/>
          </a:xfrm>
          <a:prstGeom prst="rect">
            <a:avLst/>
          </a:prstGeom>
          <a:noFill/>
        </p:spPr>
        <p:txBody>
          <a:bodyPr wrap="square" rtlCol="0" anchor="ctr">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21" name="TextBox 20"/>
          <p:cNvSpPr txBox="1"/>
          <p:nvPr/>
        </p:nvSpPr>
        <p:spPr>
          <a:xfrm>
            <a:off x="3018576" y="5661166"/>
            <a:ext cx="1931558" cy="338554"/>
          </a:xfrm>
          <a:prstGeom prst="rect">
            <a:avLst/>
          </a:prstGeom>
          <a:noFill/>
        </p:spPr>
        <p:txBody>
          <a:bodyPr wrap="square" rtlCol="0" anchor="ctr">
            <a:spAutoFit/>
          </a:bodyPr>
          <a:lstStyle/>
          <a:p>
            <a:r>
              <a:rPr lang="en-US" altLang="ko-KR" sz="1600" b="1" dirty="0">
                <a:solidFill>
                  <a:schemeClr val="accent1"/>
                </a:solidFill>
                <a:latin typeface="Arial Black" panose="020B0A04020102020204" pitchFamily="34" charset="0"/>
                <a:cs typeface="Arial" pitchFamily="34" charset="0"/>
              </a:rPr>
              <a:t>Your Text  Here</a:t>
            </a:r>
            <a:endParaRPr lang="ko-KR" altLang="en-US" sz="1600" b="1" dirty="0">
              <a:solidFill>
                <a:schemeClr val="accent1"/>
              </a:solidFill>
              <a:latin typeface="Arial Black" panose="020B0A04020102020204" pitchFamily="34" charset="0"/>
              <a:cs typeface="Arial" pitchFamily="34" charset="0"/>
            </a:endParaRPr>
          </a:p>
        </p:txBody>
      </p:sp>
      <p:sp>
        <p:nvSpPr>
          <p:cNvPr id="22" name="TextBox 21"/>
          <p:cNvSpPr txBox="1"/>
          <p:nvPr/>
        </p:nvSpPr>
        <p:spPr>
          <a:xfrm>
            <a:off x="4175786" y="2036129"/>
            <a:ext cx="96010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23" name="TextBox 22"/>
          <p:cNvSpPr txBox="1"/>
          <p:nvPr/>
        </p:nvSpPr>
        <p:spPr>
          <a:xfrm>
            <a:off x="3439702" y="3224447"/>
            <a:ext cx="96010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24" name="TextBox 23"/>
          <p:cNvSpPr txBox="1"/>
          <p:nvPr/>
        </p:nvSpPr>
        <p:spPr>
          <a:xfrm>
            <a:off x="2703618" y="4412764"/>
            <a:ext cx="96010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5" name="TextBox 24"/>
          <p:cNvSpPr txBox="1"/>
          <p:nvPr/>
        </p:nvSpPr>
        <p:spPr>
          <a:xfrm>
            <a:off x="1967534" y="5601081"/>
            <a:ext cx="960109"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27" name="TextBox 26"/>
          <p:cNvSpPr txBox="1"/>
          <p:nvPr/>
        </p:nvSpPr>
        <p:spPr>
          <a:xfrm>
            <a:off x="4619415" y="3542038"/>
            <a:ext cx="6115259" cy="276999"/>
          </a:xfrm>
          <a:prstGeom prst="rect">
            <a:avLst/>
          </a:prstGeom>
          <a:noFill/>
        </p:spPr>
        <p:txBody>
          <a:bodyPr wrap="square" rtlCol="0" anchor="ctr">
            <a:spAutoFit/>
          </a:bodyPr>
          <a:lstStyle/>
          <a:p>
            <a:r>
              <a:rPr lang="en-US" sz="1200" b="1" dirty="0">
                <a:solidFill>
                  <a:schemeClr val="bg1"/>
                </a:solidFill>
                <a:latin typeface="Arial" panose="020B0604020202020204" pitchFamily="34" charset="0"/>
                <a:cs typeface="Arial" panose="020B0604020202020204" pitchFamily="34" charset="0"/>
              </a:rPr>
              <a:t>Lorem Ipsum</a:t>
            </a:r>
            <a:r>
              <a:rPr lang="en-US" sz="1200" dirty="0">
                <a:solidFill>
                  <a:schemeClr val="bg1"/>
                </a:solidFill>
                <a:latin typeface="Arial" panose="020B0604020202020204" pitchFamily="34" charset="0"/>
                <a:cs typeface="Arial" panose="020B0604020202020204" pitchFamily="34" charset="0"/>
              </a:rPr>
              <a:t> is simply dummy text of the printing and typesetting industry.</a:t>
            </a:r>
            <a:endParaRPr lang="ko-KR" altLang="en-US" sz="12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3853767" y="4724201"/>
            <a:ext cx="6115259" cy="276999"/>
          </a:xfrm>
          <a:prstGeom prst="rect">
            <a:avLst/>
          </a:prstGeom>
          <a:noFill/>
        </p:spPr>
        <p:txBody>
          <a:bodyPr wrap="square" rtlCol="0" anchor="ctr">
            <a:spAutoFit/>
          </a:bodyPr>
          <a:lstStyle/>
          <a:p>
            <a:r>
              <a:rPr lang="en-US" sz="1200" b="1" dirty="0">
                <a:solidFill>
                  <a:schemeClr val="bg1"/>
                </a:solidFill>
                <a:latin typeface="Arial" panose="020B0604020202020204" pitchFamily="34" charset="0"/>
                <a:cs typeface="Arial" panose="020B0604020202020204" pitchFamily="34" charset="0"/>
              </a:rPr>
              <a:t>Lorem Ipsum</a:t>
            </a:r>
            <a:r>
              <a:rPr lang="en-US" sz="1200" dirty="0">
                <a:solidFill>
                  <a:schemeClr val="bg1"/>
                </a:solidFill>
                <a:latin typeface="Arial" panose="020B0604020202020204" pitchFamily="34" charset="0"/>
                <a:cs typeface="Arial" panose="020B0604020202020204" pitchFamily="34" charset="0"/>
              </a:rPr>
              <a:t> is simply dummy text of the printing and typesetting industry.</a:t>
            </a:r>
            <a:endParaRPr lang="ko-KR" altLang="en-US" sz="12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3038370" y="5925775"/>
            <a:ext cx="6115259" cy="276999"/>
          </a:xfrm>
          <a:prstGeom prst="rect">
            <a:avLst/>
          </a:prstGeom>
          <a:noFill/>
        </p:spPr>
        <p:txBody>
          <a:bodyPr wrap="square" rtlCol="0" anchor="ctr">
            <a:spAutoFit/>
          </a:bodyPr>
          <a:lstStyle/>
          <a:p>
            <a:r>
              <a:rPr lang="en-US" sz="1200" b="1" dirty="0">
                <a:solidFill>
                  <a:schemeClr val="bg1"/>
                </a:solidFill>
                <a:latin typeface="Arial" panose="020B0604020202020204" pitchFamily="34" charset="0"/>
                <a:cs typeface="Arial" panose="020B0604020202020204" pitchFamily="34" charset="0"/>
              </a:rPr>
              <a:t>Lorem Ipsum</a:t>
            </a:r>
            <a:r>
              <a:rPr lang="en-US" sz="1200" dirty="0">
                <a:solidFill>
                  <a:schemeClr val="bg1"/>
                </a:solidFill>
                <a:latin typeface="Arial" panose="020B0604020202020204" pitchFamily="34" charset="0"/>
                <a:cs typeface="Arial" panose="020B0604020202020204" pitchFamily="34" charset="0"/>
              </a:rPr>
              <a:t> is simply dummy text of the printing and typesetting industry.</a:t>
            </a:r>
            <a:endParaRPr lang="ko-KR" alt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625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 b="1"/>
          <a:stretch>
            <a:fillRect/>
          </a:stretch>
        </p:blipFill>
        <p:spPr/>
      </p:pic>
      <p:sp>
        <p:nvSpPr>
          <p:cNvPr id="34" name="Rectangle 33"/>
          <p:cNvSpPr/>
          <p:nvPr/>
        </p:nvSpPr>
        <p:spPr>
          <a:xfrm>
            <a:off x="0" y="0"/>
            <a:ext cx="12192000" cy="6858000"/>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21397" y="1646036"/>
            <a:ext cx="2205411"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18" name="Oval 17"/>
          <p:cNvSpPr/>
          <p:nvPr/>
        </p:nvSpPr>
        <p:spPr>
          <a:xfrm>
            <a:off x="2613007" y="1697633"/>
            <a:ext cx="708961" cy="708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19" name="Pie 24"/>
          <p:cNvSpPr/>
          <p:nvPr/>
        </p:nvSpPr>
        <p:spPr>
          <a:xfrm>
            <a:off x="2768462" y="1854192"/>
            <a:ext cx="398048" cy="39584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20" name="Oval 19"/>
          <p:cNvSpPr/>
          <p:nvPr/>
        </p:nvSpPr>
        <p:spPr>
          <a:xfrm>
            <a:off x="2613007" y="3307177"/>
            <a:ext cx="708961" cy="7089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21" name="Round Same Side Corner Rectangle 6"/>
          <p:cNvSpPr>
            <a:spLocks noChangeAspect="1"/>
          </p:cNvSpPr>
          <p:nvPr/>
        </p:nvSpPr>
        <p:spPr>
          <a:xfrm rot="2700000">
            <a:off x="2907624" y="3410348"/>
            <a:ext cx="119727" cy="48000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22" name="Oval 21"/>
          <p:cNvSpPr/>
          <p:nvPr/>
        </p:nvSpPr>
        <p:spPr>
          <a:xfrm>
            <a:off x="2613007" y="4916721"/>
            <a:ext cx="708961" cy="708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23" name="Parallelogram 15"/>
          <p:cNvSpPr/>
          <p:nvPr/>
        </p:nvSpPr>
        <p:spPr>
          <a:xfrm rot="16200000">
            <a:off x="2773446" y="5034658"/>
            <a:ext cx="388084" cy="420087"/>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33" name="Oval 32"/>
          <p:cNvSpPr/>
          <p:nvPr/>
        </p:nvSpPr>
        <p:spPr>
          <a:xfrm>
            <a:off x="6549445" y="1697632"/>
            <a:ext cx="708961" cy="7089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35" name="Oval 34"/>
          <p:cNvSpPr/>
          <p:nvPr/>
        </p:nvSpPr>
        <p:spPr>
          <a:xfrm>
            <a:off x="6549445" y="3307176"/>
            <a:ext cx="708961" cy="7089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37" name="Oval 36"/>
          <p:cNvSpPr/>
          <p:nvPr/>
        </p:nvSpPr>
        <p:spPr>
          <a:xfrm>
            <a:off x="6549445" y="4916720"/>
            <a:ext cx="708961" cy="708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39" name="Rectangle 9"/>
          <p:cNvSpPr/>
          <p:nvPr/>
        </p:nvSpPr>
        <p:spPr>
          <a:xfrm>
            <a:off x="6727438" y="3496450"/>
            <a:ext cx="352971" cy="33041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40" name="Rectangle 16"/>
          <p:cNvSpPr/>
          <p:nvPr/>
        </p:nvSpPr>
        <p:spPr>
          <a:xfrm rot="2700000">
            <a:off x="6770216" y="5052315"/>
            <a:ext cx="267415" cy="47942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41" name="Oval 21"/>
          <p:cNvSpPr>
            <a:spLocks noChangeAspect="1"/>
          </p:cNvSpPr>
          <p:nvPr/>
        </p:nvSpPr>
        <p:spPr>
          <a:xfrm>
            <a:off x="6727396" y="1854191"/>
            <a:ext cx="378592" cy="3817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lumMod val="75000"/>
                  <a:lumOff val="25000"/>
                </a:schemeClr>
              </a:solidFill>
            </a:endParaRPr>
          </a:p>
        </p:txBody>
      </p:sp>
      <p:sp>
        <p:nvSpPr>
          <p:cNvPr id="38" name="Text Placeholder 13"/>
          <p:cNvSpPr txBox="1">
            <a:spLocks/>
          </p:cNvSpPr>
          <p:nvPr/>
        </p:nvSpPr>
        <p:spPr>
          <a:xfrm>
            <a:off x="4920409" y="854674"/>
            <a:ext cx="2556837"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accent1"/>
                </a:solidFill>
                <a:latin typeface="Arial Black" panose="020B0A04020102020204" pitchFamily="34" charset="0"/>
                <a:cs typeface="Arial" pitchFamily="34" charset="0"/>
              </a:rPr>
              <a:t>HEADING</a:t>
            </a:r>
            <a:endParaRPr lang="en-US" altLang="ko-KR" sz="3600" b="1" dirty="0">
              <a:solidFill>
                <a:schemeClr val="accent1"/>
              </a:solidFill>
              <a:latin typeface="Arial Black" panose="020B0A04020102020204" pitchFamily="34" charset="0"/>
              <a:cs typeface="Arial" pitchFamily="34" charset="0"/>
            </a:endParaRPr>
          </a:p>
        </p:txBody>
      </p:sp>
      <p:sp>
        <p:nvSpPr>
          <p:cNvPr id="42" name="Rectangle 41"/>
          <p:cNvSpPr/>
          <p:nvPr/>
        </p:nvSpPr>
        <p:spPr>
          <a:xfrm>
            <a:off x="3199165" y="1919606"/>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3490365" y="3172656"/>
            <a:ext cx="2203347"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44" name="Rectangle 43"/>
          <p:cNvSpPr/>
          <p:nvPr/>
        </p:nvSpPr>
        <p:spPr>
          <a:xfrm>
            <a:off x="3199165" y="3497099"/>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3583353" y="4855956"/>
            <a:ext cx="2205411"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46" name="Rectangle 45"/>
          <p:cNvSpPr/>
          <p:nvPr/>
        </p:nvSpPr>
        <p:spPr>
          <a:xfrm>
            <a:off x="3199165" y="5119481"/>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7689632" y="1656081"/>
            <a:ext cx="2205411"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48" name="Rectangle 47"/>
          <p:cNvSpPr/>
          <p:nvPr/>
        </p:nvSpPr>
        <p:spPr>
          <a:xfrm>
            <a:off x="7167971" y="1919606"/>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
        <p:nvSpPr>
          <p:cNvPr id="49" name="TextBox 48"/>
          <p:cNvSpPr txBox="1"/>
          <p:nvPr/>
        </p:nvSpPr>
        <p:spPr>
          <a:xfrm>
            <a:off x="7432229" y="3180671"/>
            <a:ext cx="2292973"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50" name="Rectangle 49"/>
          <p:cNvSpPr/>
          <p:nvPr/>
        </p:nvSpPr>
        <p:spPr>
          <a:xfrm>
            <a:off x="7167971" y="3497099"/>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7588023" y="4855956"/>
            <a:ext cx="2205410" cy="369332"/>
          </a:xfrm>
          <a:prstGeom prst="rect">
            <a:avLst/>
          </a:prstGeom>
          <a:noFill/>
        </p:spPr>
        <p:txBody>
          <a:bodyPr wrap="square" rtlCol="0">
            <a:spAutoFit/>
          </a:bodyPr>
          <a:lstStyle/>
          <a:p>
            <a:r>
              <a:rPr lang="en-US" altLang="ko-KR" b="1" dirty="0">
                <a:solidFill>
                  <a:schemeClr val="accent1"/>
                </a:solidFill>
                <a:latin typeface="Arial Black" panose="020B0A04020102020204" pitchFamily="34" charset="0"/>
                <a:cs typeface="Arial" pitchFamily="34" charset="0"/>
              </a:rPr>
              <a:t>Your Text  Here</a:t>
            </a:r>
            <a:endParaRPr lang="ko-KR" altLang="en-US" b="1" dirty="0">
              <a:solidFill>
                <a:schemeClr val="accent1"/>
              </a:solidFill>
              <a:latin typeface="Arial Black" panose="020B0A04020102020204" pitchFamily="34" charset="0"/>
              <a:cs typeface="Arial" pitchFamily="34" charset="0"/>
            </a:endParaRPr>
          </a:p>
        </p:txBody>
      </p:sp>
      <p:sp>
        <p:nvSpPr>
          <p:cNvPr id="52" name="Rectangle 51"/>
          <p:cNvSpPr/>
          <p:nvPr/>
        </p:nvSpPr>
        <p:spPr>
          <a:xfrm>
            <a:off x="7167971" y="5119481"/>
            <a:ext cx="2727073" cy="430887"/>
          </a:xfrm>
          <a:prstGeom prst="rect">
            <a:avLst/>
          </a:prstGeom>
        </p:spPr>
        <p:txBody>
          <a:bodyPr wrap="square">
            <a:spAutoFit/>
          </a:bodyPr>
          <a:lstStyle/>
          <a:p>
            <a:pPr algn="ctr"/>
            <a:r>
              <a:rPr lang="en-US" sz="1100" b="1" dirty="0">
                <a:solidFill>
                  <a:schemeClr val="bg1"/>
                </a:solidFill>
                <a:latin typeface="Arial" panose="020B0604020202020204" pitchFamily="34" charset="0"/>
                <a:cs typeface="Arial" panose="020B0604020202020204" pitchFamily="34" charset="0"/>
              </a:rPr>
              <a:t>Lorem Ipsum</a:t>
            </a:r>
            <a:r>
              <a:rPr lang="en-US" sz="1100" dirty="0">
                <a:solidFill>
                  <a:schemeClr val="bg1"/>
                </a:solidFill>
                <a:latin typeface="Arial" panose="020B0604020202020204" pitchFamily="34" charset="0"/>
                <a:cs typeface="Arial" panose="020B0604020202020204" pitchFamily="34" charset="0"/>
              </a:rPr>
              <a:t> is simply dummy text of the printing and typesetting industry. </a:t>
            </a:r>
            <a:endParaRPr 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169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081744" y="3110685"/>
            <a:ext cx="672073" cy="6720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8" name="Oval 7"/>
          <p:cNvSpPr/>
          <p:nvPr/>
        </p:nvSpPr>
        <p:spPr>
          <a:xfrm>
            <a:off x="8088953" y="4097248"/>
            <a:ext cx="672073" cy="6720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9" name="Oval 8"/>
          <p:cNvSpPr/>
          <p:nvPr/>
        </p:nvSpPr>
        <p:spPr>
          <a:xfrm>
            <a:off x="8129370" y="5082506"/>
            <a:ext cx="672073" cy="6720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75000"/>
                  <a:lumOff val="25000"/>
                </a:schemeClr>
              </a:solidFill>
            </a:endParaRPr>
          </a:p>
        </p:txBody>
      </p:sp>
      <p:sp>
        <p:nvSpPr>
          <p:cNvPr id="11" name="TextBox 10"/>
          <p:cNvSpPr txBox="1"/>
          <p:nvPr/>
        </p:nvSpPr>
        <p:spPr>
          <a:xfrm>
            <a:off x="8782741" y="3355849"/>
            <a:ext cx="3073566" cy="461665"/>
          </a:xfrm>
          <a:prstGeom prst="rect">
            <a:avLst/>
          </a:prstGeom>
          <a:noFill/>
        </p:spPr>
        <p:txBody>
          <a:bodyPr wrap="square" rtlCol="0">
            <a:spAutoFit/>
          </a:bodyPr>
          <a:lstStyle/>
          <a:p>
            <a:r>
              <a:rPr lang="en-US" sz="1200" b="1" dirty="0"/>
              <a:t>Lorem Ipsum</a:t>
            </a:r>
            <a:r>
              <a:rPr lang="en-US" sz="1200" dirty="0"/>
              <a:t> is simply dummy text of the printing and typesetting industry. </a:t>
            </a:r>
            <a:endParaRPr lang="ko-KR" altLang="en-US" sz="1200" dirty="0">
              <a:solidFill>
                <a:schemeClr val="tx1">
                  <a:lumMod val="75000"/>
                  <a:lumOff val="25000"/>
                </a:schemeClr>
              </a:solidFill>
              <a:cs typeface="Arial" pitchFamily="34" charset="0"/>
            </a:endParaRPr>
          </a:p>
        </p:txBody>
      </p:sp>
      <p:sp>
        <p:nvSpPr>
          <p:cNvPr id="12" name="TextBox 11"/>
          <p:cNvSpPr txBox="1"/>
          <p:nvPr/>
        </p:nvSpPr>
        <p:spPr>
          <a:xfrm>
            <a:off x="8735115" y="3119841"/>
            <a:ext cx="2187741" cy="369332"/>
          </a:xfrm>
          <a:prstGeom prst="rect">
            <a:avLst/>
          </a:prstGeom>
          <a:noFill/>
        </p:spPr>
        <p:txBody>
          <a:bodyPr wrap="square" rtlCol="0">
            <a:spAutoFit/>
          </a:bodyPr>
          <a:lstStyle/>
          <a:p>
            <a:r>
              <a:rPr lang="en-US" altLang="ko-KR" b="1" dirty="0">
                <a:solidFill>
                  <a:schemeClr val="tx1">
                    <a:lumMod val="75000"/>
                    <a:lumOff val="25000"/>
                  </a:schemeClr>
                </a:solidFill>
                <a:latin typeface="Arial Black" panose="020B0A04020102020204" pitchFamily="34" charset="0"/>
                <a:cs typeface="Arial" pitchFamily="34" charset="0"/>
              </a:rPr>
              <a:t>Your Text  Here</a:t>
            </a:r>
            <a:endParaRPr lang="ko-KR" altLang="en-US" b="1" dirty="0">
              <a:solidFill>
                <a:schemeClr val="tx1">
                  <a:lumMod val="75000"/>
                  <a:lumOff val="25000"/>
                </a:schemeClr>
              </a:solidFill>
              <a:latin typeface="Arial Black" panose="020B0A04020102020204" pitchFamily="34" charset="0"/>
              <a:cs typeface="Arial" pitchFamily="34" charset="0"/>
            </a:endParaRPr>
          </a:p>
        </p:txBody>
      </p:sp>
      <p:sp>
        <p:nvSpPr>
          <p:cNvPr id="19" name="TextBox 18"/>
          <p:cNvSpPr txBox="1"/>
          <p:nvPr/>
        </p:nvSpPr>
        <p:spPr>
          <a:xfrm>
            <a:off x="8081743" y="3215889"/>
            <a:ext cx="67207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20" name="TextBox 19"/>
          <p:cNvSpPr txBox="1"/>
          <p:nvPr/>
        </p:nvSpPr>
        <p:spPr>
          <a:xfrm>
            <a:off x="8088952" y="4202452"/>
            <a:ext cx="67207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02</a:t>
            </a:r>
            <a:endParaRPr lang="ko-KR" altLang="en-US" sz="2400" b="1" dirty="0">
              <a:solidFill>
                <a:schemeClr val="bg1"/>
              </a:solidFill>
              <a:cs typeface="Arial" pitchFamily="34" charset="0"/>
            </a:endParaRPr>
          </a:p>
        </p:txBody>
      </p:sp>
      <p:sp>
        <p:nvSpPr>
          <p:cNvPr id="21" name="TextBox 20"/>
          <p:cNvSpPr txBox="1"/>
          <p:nvPr/>
        </p:nvSpPr>
        <p:spPr>
          <a:xfrm>
            <a:off x="8129369" y="5187710"/>
            <a:ext cx="67207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03</a:t>
            </a:r>
            <a:endParaRPr lang="ko-KR" altLang="en-US" sz="2400" b="1" dirty="0">
              <a:solidFill>
                <a:schemeClr val="bg1"/>
              </a:solidFill>
              <a:cs typeface="Arial" pitchFamily="34" charset="0"/>
            </a:endParaRPr>
          </a:p>
        </p:txBody>
      </p:sp>
      <p:sp>
        <p:nvSpPr>
          <p:cNvPr id="23" name="Text Placeholder 13"/>
          <p:cNvSpPr txBox="1">
            <a:spLocks/>
          </p:cNvSpPr>
          <p:nvPr/>
        </p:nvSpPr>
        <p:spPr>
          <a:xfrm>
            <a:off x="8196044" y="1339964"/>
            <a:ext cx="2620219"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tx1">
                    <a:lumMod val="75000"/>
                    <a:lumOff val="25000"/>
                  </a:schemeClr>
                </a:solidFill>
                <a:latin typeface="Arial Black" panose="020B0A04020102020204" pitchFamily="34" charset="0"/>
                <a:cs typeface="Arial" pitchFamily="34" charset="0"/>
              </a:rPr>
              <a:t>HEADING</a:t>
            </a:r>
            <a:endParaRPr lang="en-US" altLang="ko-KR" sz="3600" b="1" dirty="0">
              <a:solidFill>
                <a:schemeClr val="tx1">
                  <a:lumMod val="75000"/>
                  <a:lumOff val="25000"/>
                </a:schemeClr>
              </a:solidFill>
              <a:latin typeface="Arial Black" panose="020B0A04020102020204" pitchFamily="34" charset="0"/>
              <a:cs typeface="Arial" pitchFamily="34" charset="0"/>
            </a:endParaRPr>
          </a:p>
        </p:txBody>
      </p:sp>
      <p:pic>
        <p:nvPicPr>
          <p:cNvPr id="4" name="Picture Placeholder 3"/>
          <p:cNvPicPr>
            <a:picLocks noGrp="1" noChangeAspect="1"/>
          </p:cNvPicPr>
          <p:nvPr>
            <p:ph type="pic" idx="11"/>
          </p:nvPr>
        </p:nvPicPr>
        <p:blipFill>
          <a:blip r:embed="rId3" cstate="print">
            <a:extLst>
              <a:ext uri="{28A0092B-C50C-407E-A947-70E740481C1C}">
                <a14:useLocalDpi xmlns:a14="http://schemas.microsoft.com/office/drawing/2010/main" val="0"/>
              </a:ext>
            </a:extLst>
          </a:blip>
          <a:srcRect l="19426" r="19426"/>
          <a:stretch>
            <a:fillRect/>
          </a:stretch>
        </p:blipFill>
        <p:spPr/>
      </p:pic>
      <p:pic>
        <p:nvPicPr>
          <p:cNvPr id="6" name="Picture Placeholder 5"/>
          <p:cNvPicPr>
            <a:picLocks noGrp="1" noChangeAspect="1"/>
          </p:cNvPicPr>
          <p:nvPr>
            <p:ph type="pic" idx="10"/>
          </p:nvPr>
        </p:nvPicPr>
        <p:blipFill>
          <a:blip r:embed="rId4" cstate="print">
            <a:extLst>
              <a:ext uri="{28A0092B-C50C-407E-A947-70E740481C1C}">
                <a14:useLocalDpi xmlns:a14="http://schemas.microsoft.com/office/drawing/2010/main" val="0"/>
              </a:ext>
            </a:extLst>
          </a:blip>
          <a:srcRect l="23625" r="23625"/>
          <a:stretch>
            <a:fillRect/>
          </a:stretch>
        </p:blipFill>
        <p:spPr/>
      </p:pic>
      <p:pic>
        <p:nvPicPr>
          <p:cNvPr id="13" name="Picture Placeholder 12"/>
          <p:cNvPicPr>
            <a:picLocks noGrp="1" noChangeAspect="1"/>
          </p:cNvPicPr>
          <p:nvPr>
            <p:ph type="pic" idx="1"/>
          </p:nvPr>
        </p:nvPicPr>
        <p:blipFill>
          <a:blip r:embed="rId5" cstate="print">
            <a:extLst>
              <a:ext uri="{28A0092B-C50C-407E-A947-70E740481C1C}">
                <a14:useLocalDpi xmlns:a14="http://schemas.microsoft.com/office/drawing/2010/main" val="0"/>
              </a:ext>
            </a:extLst>
          </a:blip>
          <a:srcRect l="19423" r="19423"/>
          <a:stretch>
            <a:fillRect/>
          </a:stretch>
        </p:blipFill>
        <p:spPr/>
      </p:pic>
      <p:sp>
        <p:nvSpPr>
          <p:cNvPr id="25" name="TextBox 24"/>
          <p:cNvSpPr txBox="1"/>
          <p:nvPr/>
        </p:nvSpPr>
        <p:spPr>
          <a:xfrm>
            <a:off x="8830367" y="4316031"/>
            <a:ext cx="3073566" cy="461665"/>
          </a:xfrm>
          <a:prstGeom prst="rect">
            <a:avLst/>
          </a:prstGeom>
          <a:noFill/>
        </p:spPr>
        <p:txBody>
          <a:bodyPr wrap="square" rtlCol="0">
            <a:spAutoFit/>
          </a:bodyPr>
          <a:lstStyle/>
          <a:p>
            <a:r>
              <a:rPr lang="en-US" sz="1200" b="1" dirty="0"/>
              <a:t>Lorem Ipsum</a:t>
            </a:r>
            <a:r>
              <a:rPr lang="en-US" sz="1200" dirty="0"/>
              <a:t> is simply dummy text of the printing and typesetting industry. </a:t>
            </a:r>
            <a:endParaRPr lang="ko-KR" altLang="en-US" sz="1200" dirty="0">
              <a:solidFill>
                <a:schemeClr val="tx1">
                  <a:lumMod val="75000"/>
                  <a:lumOff val="25000"/>
                </a:schemeClr>
              </a:solidFill>
              <a:cs typeface="Arial" pitchFamily="34" charset="0"/>
            </a:endParaRPr>
          </a:p>
        </p:txBody>
      </p:sp>
      <p:sp>
        <p:nvSpPr>
          <p:cNvPr id="26" name="TextBox 25"/>
          <p:cNvSpPr txBox="1"/>
          <p:nvPr/>
        </p:nvSpPr>
        <p:spPr>
          <a:xfrm>
            <a:off x="8782741" y="4089548"/>
            <a:ext cx="2187741" cy="369332"/>
          </a:xfrm>
          <a:prstGeom prst="rect">
            <a:avLst/>
          </a:prstGeom>
          <a:noFill/>
        </p:spPr>
        <p:txBody>
          <a:bodyPr wrap="square" rtlCol="0">
            <a:spAutoFit/>
          </a:bodyPr>
          <a:lstStyle/>
          <a:p>
            <a:r>
              <a:rPr lang="en-US" altLang="ko-KR" b="1" dirty="0">
                <a:solidFill>
                  <a:schemeClr val="tx1">
                    <a:lumMod val="75000"/>
                    <a:lumOff val="25000"/>
                  </a:schemeClr>
                </a:solidFill>
                <a:latin typeface="Arial Black" panose="020B0A04020102020204" pitchFamily="34" charset="0"/>
                <a:cs typeface="Arial" pitchFamily="34" charset="0"/>
              </a:rPr>
              <a:t>Your Text  Here</a:t>
            </a:r>
            <a:endParaRPr lang="ko-KR" altLang="en-US" b="1" dirty="0">
              <a:solidFill>
                <a:schemeClr val="tx1">
                  <a:lumMod val="75000"/>
                  <a:lumOff val="25000"/>
                </a:schemeClr>
              </a:solidFill>
              <a:latin typeface="Arial Black" panose="020B0A04020102020204" pitchFamily="34" charset="0"/>
              <a:cs typeface="Arial" pitchFamily="34" charset="0"/>
            </a:endParaRPr>
          </a:p>
        </p:txBody>
      </p:sp>
      <p:sp>
        <p:nvSpPr>
          <p:cNvPr id="27" name="TextBox 26"/>
          <p:cNvSpPr txBox="1"/>
          <p:nvPr/>
        </p:nvSpPr>
        <p:spPr>
          <a:xfrm>
            <a:off x="8830367" y="5380442"/>
            <a:ext cx="3073566" cy="461665"/>
          </a:xfrm>
          <a:prstGeom prst="rect">
            <a:avLst/>
          </a:prstGeom>
          <a:noFill/>
        </p:spPr>
        <p:txBody>
          <a:bodyPr wrap="square" rtlCol="0">
            <a:spAutoFit/>
          </a:bodyPr>
          <a:lstStyle/>
          <a:p>
            <a:r>
              <a:rPr lang="en-US" sz="1200" b="1" dirty="0"/>
              <a:t>Lorem Ipsum</a:t>
            </a:r>
            <a:r>
              <a:rPr lang="en-US" sz="1200" dirty="0"/>
              <a:t> is simply dummy text of the printing and typesetting industry. </a:t>
            </a:r>
            <a:endParaRPr lang="ko-KR" altLang="en-US" sz="1200" dirty="0">
              <a:solidFill>
                <a:schemeClr val="tx1">
                  <a:lumMod val="75000"/>
                  <a:lumOff val="25000"/>
                </a:schemeClr>
              </a:solidFill>
              <a:cs typeface="Arial" pitchFamily="34" charset="0"/>
            </a:endParaRPr>
          </a:p>
        </p:txBody>
      </p:sp>
      <p:sp>
        <p:nvSpPr>
          <p:cNvPr id="28" name="TextBox 27"/>
          <p:cNvSpPr txBox="1"/>
          <p:nvPr/>
        </p:nvSpPr>
        <p:spPr>
          <a:xfrm>
            <a:off x="8782741" y="5134909"/>
            <a:ext cx="2187741" cy="369332"/>
          </a:xfrm>
          <a:prstGeom prst="rect">
            <a:avLst/>
          </a:prstGeom>
          <a:noFill/>
        </p:spPr>
        <p:txBody>
          <a:bodyPr wrap="square" rtlCol="0">
            <a:spAutoFit/>
          </a:bodyPr>
          <a:lstStyle/>
          <a:p>
            <a:r>
              <a:rPr lang="en-US" altLang="ko-KR" b="1" dirty="0">
                <a:solidFill>
                  <a:schemeClr val="tx1">
                    <a:lumMod val="75000"/>
                    <a:lumOff val="25000"/>
                  </a:schemeClr>
                </a:solidFill>
                <a:latin typeface="Arial Black" panose="020B0A04020102020204" pitchFamily="34" charset="0"/>
                <a:cs typeface="Arial" pitchFamily="34" charset="0"/>
              </a:rPr>
              <a:t>Your Text  Here</a:t>
            </a:r>
            <a:endParaRPr lang="ko-KR" altLang="en-US" b="1" dirty="0">
              <a:solidFill>
                <a:schemeClr val="tx1">
                  <a:lumMod val="75000"/>
                  <a:lumOff val="25000"/>
                </a:schemeClr>
              </a:solidFill>
              <a:latin typeface="Arial Black" panose="020B0A04020102020204" pitchFamily="34" charset="0"/>
              <a:cs typeface="Arial" pitchFamily="34" charset="0"/>
            </a:endParaRPr>
          </a:p>
        </p:txBody>
      </p:sp>
      <p:sp>
        <p:nvSpPr>
          <p:cNvPr id="2" name="Rectangle 1"/>
          <p:cNvSpPr/>
          <p:nvPr/>
        </p:nvSpPr>
        <p:spPr>
          <a:xfrm>
            <a:off x="8248650" y="1734846"/>
            <a:ext cx="3200400" cy="1200329"/>
          </a:xfrm>
          <a:prstGeom prst="rect">
            <a:avLst/>
          </a:prstGeom>
        </p:spPr>
        <p:txBody>
          <a:bodyPr wrap="square">
            <a:spAutoFit/>
          </a:bodyPr>
          <a:lstStyle/>
          <a:p>
            <a:pPr algn="just"/>
            <a:r>
              <a:rPr lang="en-US" sz="1200" b="1" i="0" dirty="0" smtClean="0">
                <a:solidFill>
                  <a:srgbClr val="000000"/>
                </a:solidFill>
                <a:effectLst/>
                <a:latin typeface="Open Sans"/>
              </a:rPr>
              <a:t>Lorem Ipsum</a:t>
            </a:r>
            <a:r>
              <a:rPr lang="en-US" sz="1200" b="0" i="0" dirty="0" smtClean="0">
                <a:solidFill>
                  <a:srgbClr val="000000"/>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200" dirty="0"/>
          </a:p>
        </p:txBody>
      </p:sp>
    </p:spTree>
    <p:extLst>
      <p:ext uri="{BB962C8B-B14F-4D97-AF65-F5344CB8AC3E}">
        <p14:creationId xmlns:p14="http://schemas.microsoft.com/office/powerpoint/2010/main" val="2409287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p:cNvSpPr txBox="1">
            <a:spLocks/>
          </p:cNvSpPr>
          <p:nvPr/>
        </p:nvSpPr>
        <p:spPr>
          <a:xfrm>
            <a:off x="4982944" y="1565288"/>
            <a:ext cx="2620219"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bg1"/>
                </a:solidFill>
                <a:latin typeface="Arial Black" panose="020B0A04020102020204" pitchFamily="34" charset="0"/>
                <a:cs typeface="Arial" pitchFamily="34" charset="0"/>
              </a:rPr>
              <a:t>HEADING</a:t>
            </a:r>
            <a:endParaRPr lang="en-US" altLang="ko-KR" sz="3600" b="1" dirty="0">
              <a:solidFill>
                <a:schemeClr val="bg1"/>
              </a:solidFill>
              <a:latin typeface="Arial Black" panose="020B0A04020102020204" pitchFamily="34" charset="0"/>
              <a:cs typeface="Arial" pitchFamily="34" charset="0"/>
            </a:endParaRPr>
          </a:p>
        </p:txBody>
      </p:sp>
      <p:sp>
        <p:nvSpPr>
          <p:cNvPr id="2" name="Rectangle 1"/>
          <p:cNvSpPr/>
          <p:nvPr/>
        </p:nvSpPr>
        <p:spPr>
          <a:xfrm>
            <a:off x="290235" y="1997839"/>
            <a:ext cx="5602566" cy="3416320"/>
          </a:xfrm>
          <a:prstGeom prst="rect">
            <a:avLst/>
          </a:prstGeom>
        </p:spPr>
        <p:txBody>
          <a:bodyPr wrap="square">
            <a:spAutoFit/>
          </a:bodyPr>
          <a:lstStyle/>
          <a:p>
            <a:pPr algn="just"/>
            <a:r>
              <a:rPr lang="en-US" b="1" i="0" dirty="0" smtClean="0">
                <a:solidFill>
                  <a:schemeClr val="bg1"/>
                </a:solidFill>
                <a:effectLst/>
                <a:latin typeface="Open Sans"/>
              </a:rPr>
              <a:t>Lorem Ipsum</a:t>
            </a:r>
            <a:r>
              <a:rPr lang="en-US" b="0" i="0" dirty="0" smtClean="0">
                <a:solidFill>
                  <a:schemeClr val="bg1"/>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popularized in the 1960s with the release of Letterset sheets containing Lorem Ipsum passages, and more recently with desktop publishing software like Aldus PageMaker including versions of Lorem Ipsum.</a:t>
            </a:r>
            <a:endParaRPr lang="en-US" dirty="0">
              <a:solidFill>
                <a:schemeClr val="bg1"/>
              </a:solidFill>
            </a:endParaRPr>
          </a:p>
        </p:txBody>
      </p:sp>
      <p:sp>
        <p:nvSpPr>
          <p:cNvPr id="14" name="Rectangle 13"/>
          <p:cNvSpPr/>
          <p:nvPr/>
        </p:nvSpPr>
        <p:spPr>
          <a:xfrm>
            <a:off x="6293053" y="1997839"/>
            <a:ext cx="5602566" cy="3416320"/>
          </a:xfrm>
          <a:prstGeom prst="rect">
            <a:avLst/>
          </a:prstGeom>
        </p:spPr>
        <p:txBody>
          <a:bodyPr wrap="square">
            <a:spAutoFit/>
          </a:bodyPr>
          <a:lstStyle/>
          <a:p>
            <a:pPr algn="just"/>
            <a:r>
              <a:rPr lang="en-US" b="1" i="0" dirty="0" smtClean="0">
                <a:solidFill>
                  <a:schemeClr val="bg1"/>
                </a:solidFill>
                <a:effectLst/>
                <a:latin typeface="Open Sans"/>
              </a:rPr>
              <a:t>Lorem Ipsum</a:t>
            </a:r>
            <a:r>
              <a:rPr lang="en-US" b="0" i="0" dirty="0" smtClean="0">
                <a:solidFill>
                  <a:schemeClr val="bg1"/>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popularized in the 1960s with the release of Letterset sheets containing Lorem Ipsum passages, and more recently with desktop publishing software like Aldus PageMaker including versions of Lorem Ipsum.</a:t>
            </a:r>
            <a:endParaRPr lang="en-US" dirty="0">
              <a:solidFill>
                <a:schemeClr val="bg1"/>
              </a:solidFill>
            </a:endParaRPr>
          </a:p>
        </p:txBody>
      </p:sp>
    </p:spTree>
    <p:extLst>
      <p:ext uri="{BB962C8B-B14F-4D97-AF65-F5344CB8AC3E}">
        <p14:creationId xmlns:p14="http://schemas.microsoft.com/office/powerpoint/2010/main" val="191005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23759" b="23759"/>
          <a:stretch>
            <a:fillRect/>
          </a:stretch>
        </p:blipFill>
        <p:spPr/>
      </p:pic>
      <p:pic>
        <p:nvPicPr>
          <p:cNvPr id="2" name="Picture Placeholder 1"/>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844" r="1844"/>
          <a:stretch>
            <a:fillRect/>
          </a:stretch>
        </p:blipFill>
        <p:spPr/>
      </p:pic>
      <p:sp>
        <p:nvSpPr>
          <p:cNvPr id="6" name="Rectangle 5"/>
          <p:cNvSpPr/>
          <p:nvPr/>
        </p:nvSpPr>
        <p:spPr>
          <a:xfrm>
            <a:off x="6958998" y="1930087"/>
            <a:ext cx="4512501" cy="4304484"/>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7" name="Rectangle 6"/>
          <p:cNvSpPr/>
          <p:nvPr/>
        </p:nvSpPr>
        <p:spPr>
          <a:xfrm>
            <a:off x="719402" y="634087"/>
            <a:ext cx="6240096" cy="12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8" name="Isosceles Triangle 7"/>
          <p:cNvSpPr/>
          <p:nvPr/>
        </p:nvSpPr>
        <p:spPr>
          <a:xfrm rot="16200000">
            <a:off x="6556053" y="3890499"/>
            <a:ext cx="443720" cy="38251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 name="Isosceles Triangle 8"/>
          <p:cNvSpPr/>
          <p:nvPr/>
        </p:nvSpPr>
        <p:spPr>
          <a:xfrm rot="5400000">
            <a:off x="6928897" y="1071922"/>
            <a:ext cx="443720" cy="3825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6" name="Rectangle 15"/>
          <p:cNvSpPr/>
          <p:nvPr/>
        </p:nvSpPr>
        <p:spPr>
          <a:xfrm>
            <a:off x="1480068" y="847681"/>
            <a:ext cx="4718763" cy="830997"/>
          </a:xfrm>
          <a:prstGeom prst="rect">
            <a:avLst/>
          </a:prstGeom>
        </p:spPr>
        <p:txBody>
          <a:bodyPr wrap="square">
            <a:spAutoFit/>
          </a:bodyPr>
          <a:lstStyle/>
          <a:p>
            <a:pPr algn="just"/>
            <a:r>
              <a:rPr lang="en-US" sz="1200" b="1" i="0" dirty="0" smtClean="0">
                <a:solidFill>
                  <a:schemeClr val="bg1"/>
                </a:solidFill>
                <a:effectLst/>
                <a:latin typeface="Open Sans"/>
              </a:rPr>
              <a:t>Lorem Ipsum</a:t>
            </a:r>
            <a:r>
              <a:rPr lang="en-US" sz="1200" b="0" i="0" dirty="0" smtClean="0">
                <a:solidFill>
                  <a:schemeClr val="bg1"/>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200" dirty="0">
              <a:solidFill>
                <a:schemeClr val="bg1"/>
              </a:solidFill>
            </a:endParaRPr>
          </a:p>
        </p:txBody>
      </p:sp>
      <p:sp>
        <p:nvSpPr>
          <p:cNvPr id="17" name="Text Placeholder 13"/>
          <p:cNvSpPr txBox="1">
            <a:spLocks/>
          </p:cNvSpPr>
          <p:nvPr/>
        </p:nvSpPr>
        <p:spPr>
          <a:xfrm>
            <a:off x="7352432" y="2575445"/>
            <a:ext cx="2620219"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bg1"/>
                </a:solidFill>
                <a:latin typeface="Arial Black" panose="020B0A04020102020204" pitchFamily="34" charset="0"/>
                <a:cs typeface="Arial" pitchFamily="34" charset="0"/>
              </a:rPr>
              <a:t>HEADING</a:t>
            </a:r>
            <a:endParaRPr lang="en-US" altLang="ko-KR" sz="3600" b="1" dirty="0">
              <a:solidFill>
                <a:schemeClr val="bg1"/>
              </a:solidFill>
              <a:latin typeface="Arial Black" panose="020B0A04020102020204" pitchFamily="34" charset="0"/>
              <a:cs typeface="Arial" pitchFamily="34" charset="0"/>
            </a:endParaRPr>
          </a:p>
        </p:txBody>
      </p:sp>
      <p:sp>
        <p:nvSpPr>
          <p:cNvPr id="18" name="Rectangle 17"/>
          <p:cNvSpPr/>
          <p:nvPr/>
        </p:nvSpPr>
        <p:spPr>
          <a:xfrm>
            <a:off x="7390532" y="2937371"/>
            <a:ext cx="3659606" cy="2308324"/>
          </a:xfrm>
          <a:prstGeom prst="rect">
            <a:avLst/>
          </a:prstGeom>
        </p:spPr>
        <p:txBody>
          <a:bodyPr wrap="square">
            <a:spAutoFit/>
          </a:bodyPr>
          <a:lstStyle/>
          <a:p>
            <a:pPr algn="just"/>
            <a:r>
              <a:rPr lang="en-US" sz="1200" b="1" i="0" dirty="0" smtClean="0">
                <a:solidFill>
                  <a:schemeClr val="bg1"/>
                </a:solidFill>
                <a:effectLst/>
                <a:latin typeface="Open Sans"/>
              </a:rPr>
              <a:t>Lorem Ipsum</a:t>
            </a:r>
            <a:r>
              <a:rPr lang="en-US" sz="1200" b="0" i="0" dirty="0" smtClean="0">
                <a:solidFill>
                  <a:schemeClr val="bg1"/>
                </a:solidFill>
                <a:effectLst/>
                <a:latin typeface="Open Sans"/>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popularized in the 1960s with the release of Letterset sheets containing Lorem Ipsum passages, and more recently with desktop publishing software like Aldus PageMaker including versions of Lorem Ipsum.</a:t>
            </a:r>
            <a:endParaRPr lang="en-US" sz="1200" dirty="0">
              <a:solidFill>
                <a:schemeClr val="bg1"/>
              </a:solidFill>
            </a:endParaRPr>
          </a:p>
        </p:txBody>
      </p:sp>
    </p:spTree>
    <p:extLst>
      <p:ext uri="{BB962C8B-B14F-4D97-AF65-F5344CB8AC3E}">
        <p14:creationId xmlns:p14="http://schemas.microsoft.com/office/powerpoint/2010/main" val="207961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
        <p:nvSpPr>
          <p:cNvPr id="20" name="Rectangle 19"/>
          <p:cNvSpPr/>
          <p:nvPr/>
        </p:nvSpPr>
        <p:spPr>
          <a:xfrm>
            <a:off x="0" y="0"/>
            <a:ext cx="12192000" cy="6858000"/>
          </a:xfrm>
          <a:prstGeom prst="rect">
            <a:avLst/>
          </a:prstGeom>
          <a:solidFill>
            <a:schemeClr val="tx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lock Arc 3"/>
          <p:cNvSpPr/>
          <p:nvPr/>
        </p:nvSpPr>
        <p:spPr>
          <a:xfrm>
            <a:off x="4142251" y="2148351"/>
            <a:ext cx="3907499" cy="3907499"/>
          </a:xfrm>
          <a:prstGeom prst="blockArc">
            <a:avLst>
              <a:gd name="adj1" fmla="val 7959705"/>
              <a:gd name="adj2" fmla="val 2586138"/>
              <a:gd name="adj3" fmla="val 652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Isosceles Triangle 4"/>
          <p:cNvSpPr/>
          <p:nvPr/>
        </p:nvSpPr>
        <p:spPr>
          <a:xfrm rot="13830327">
            <a:off x="6973693" y="5242493"/>
            <a:ext cx="529200" cy="45620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Oval 5"/>
          <p:cNvSpPr/>
          <p:nvPr/>
        </p:nvSpPr>
        <p:spPr>
          <a:xfrm>
            <a:off x="3990189" y="4102100"/>
            <a:ext cx="716488" cy="71648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7" name="Oval 6"/>
          <p:cNvSpPr/>
          <p:nvPr/>
        </p:nvSpPr>
        <p:spPr>
          <a:xfrm>
            <a:off x="4675744" y="2250648"/>
            <a:ext cx="716488" cy="716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8" name="Oval 7"/>
          <p:cNvSpPr/>
          <p:nvPr/>
        </p:nvSpPr>
        <p:spPr>
          <a:xfrm>
            <a:off x="6723661" y="2250648"/>
            <a:ext cx="716488" cy="7164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Block Arc 6"/>
          <p:cNvSpPr/>
          <p:nvPr/>
        </p:nvSpPr>
        <p:spPr>
          <a:xfrm>
            <a:off x="4165918" y="4276033"/>
            <a:ext cx="365031" cy="368623"/>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 name="Left Arrow 1"/>
          <p:cNvSpPr>
            <a:spLocks noChangeAspect="1"/>
          </p:cNvSpPr>
          <p:nvPr/>
        </p:nvSpPr>
        <p:spPr>
          <a:xfrm>
            <a:off x="6878533" y="2410947"/>
            <a:ext cx="406744" cy="395888"/>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5" name="Rectangle 36"/>
          <p:cNvSpPr/>
          <p:nvPr/>
        </p:nvSpPr>
        <p:spPr>
          <a:xfrm>
            <a:off x="4843444" y="2449612"/>
            <a:ext cx="381089" cy="31856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6" name="Freeform 15"/>
          <p:cNvSpPr/>
          <p:nvPr/>
        </p:nvSpPr>
        <p:spPr>
          <a:xfrm>
            <a:off x="6251022" y="5376050"/>
            <a:ext cx="945276" cy="86583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7" name="Teardrop 1"/>
          <p:cNvSpPr/>
          <p:nvPr/>
        </p:nvSpPr>
        <p:spPr>
          <a:xfrm rot="18805991">
            <a:off x="4780081" y="5428491"/>
            <a:ext cx="888903" cy="87962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9" name="TextBox 28"/>
          <p:cNvSpPr txBox="1"/>
          <p:nvPr/>
        </p:nvSpPr>
        <p:spPr>
          <a:xfrm>
            <a:off x="1947695" y="2086888"/>
            <a:ext cx="1500927" cy="338555"/>
          </a:xfrm>
          <a:prstGeom prst="rect">
            <a:avLst/>
          </a:prstGeom>
          <a:noFill/>
        </p:spPr>
        <p:txBody>
          <a:bodyPr wrap="square" rtlCol="0" anchor="ctr">
            <a:spAutoFit/>
          </a:bodyPr>
          <a:lstStyle/>
          <a:p>
            <a:pPr algn="r"/>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32" name="TextBox 31"/>
          <p:cNvSpPr txBox="1"/>
          <p:nvPr/>
        </p:nvSpPr>
        <p:spPr>
          <a:xfrm>
            <a:off x="1706608" y="3944678"/>
            <a:ext cx="1584383" cy="338555"/>
          </a:xfrm>
          <a:prstGeom prst="rect">
            <a:avLst/>
          </a:prstGeom>
          <a:noFill/>
        </p:spPr>
        <p:txBody>
          <a:bodyPr wrap="square" rtlCol="0" anchor="ctr">
            <a:spAutoFit/>
          </a:bodyPr>
          <a:lstStyle/>
          <a:p>
            <a:pPr algn="r"/>
            <a:r>
              <a:rPr lang="en-US" altLang="ko-KR" sz="1600" b="1" dirty="0">
                <a:solidFill>
                  <a:schemeClr val="accent5"/>
                </a:solidFill>
                <a:cs typeface="Arial" pitchFamily="34" charset="0"/>
              </a:rPr>
              <a:t>Your Text  Here</a:t>
            </a:r>
            <a:endParaRPr lang="ko-KR" altLang="en-US" sz="1600" b="1" dirty="0">
              <a:solidFill>
                <a:schemeClr val="accent5"/>
              </a:solidFill>
              <a:cs typeface="Arial" pitchFamily="34" charset="0"/>
            </a:endParaRPr>
          </a:p>
        </p:txBody>
      </p:sp>
      <p:sp>
        <p:nvSpPr>
          <p:cNvPr id="11" name="Rectangle 10"/>
          <p:cNvSpPr/>
          <p:nvPr/>
        </p:nvSpPr>
        <p:spPr>
          <a:xfrm>
            <a:off x="1071082" y="2310840"/>
            <a:ext cx="3254155" cy="1107996"/>
          </a:xfrm>
          <a:prstGeom prst="rect">
            <a:avLst/>
          </a:prstGeom>
        </p:spPr>
        <p:txBody>
          <a:bodyPr wrap="square">
            <a:spAutoFit/>
          </a:bodyPr>
          <a:lstStyle/>
          <a:p>
            <a:pPr algn="ctr"/>
            <a:r>
              <a:rPr lang="en-US" sz="1100" b="1" dirty="0">
                <a:solidFill>
                  <a:schemeClr val="bg1"/>
                </a:solidFill>
                <a:latin typeface="Open Sans"/>
              </a:rPr>
              <a:t>Lorem Ipsum</a:t>
            </a:r>
            <a:r>
              <a:rPr lang="en-US" sz="1100" dirty="0">
                <a:solidFill>
                  <a:schemeClr val="bg1"/>
                </a:solidFill>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100" dirty="0">
              <a:solidFill>
                <a:schemeClr val="bg1"/>
              </a:solidFill>
            </a:endParaRPr>
          </a:p>
        </p:txBody>
      </p:sp>
      <p:sp>
        <p:nvSpPr>
          <p:cNvPr id="34" name="Rectangle 33"/>
          <p:cNvSpPr/>
          <p:nvPr/>
        </p:nvSpPr>
        <p:spPr>
          <a:xfrm>
            <a:off x="872593" y="4186640"/>
            <a:ext cx="3153341" cy="1107996"/>
          </a:xfrm>
          <a:prstGeom prst="rect">
            <a:avLst/>
          </a:prstGeom>
        </p:spPr>
        <p:txBody>
          <a:bodyPr wrap="square">
            <a:spAutoFit/>
          </a:bodyPr>
          <a:lstStyle/>
          <a:p>
            <a:pPr algn="ctr"/>
            <a:r>
              <a:rPr lang="en-US" sz="1100" b="1" dirty="0">
                <a:solidFill>
                  <a:schemeClr val="bg1"/>
                </a:solidFill>
                <a:latin typeface="Open Sans"/>
              </a:rPr>
              <a:t>Lorem Ipsum</a:t>
            </a:r>
            <a:r>
              <a:rPr lang="en-US" sz="1100" dirty="0">
                <a:solidFill>
                  <a:schemeClr val="bg1"/>
                </a:solidFill>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100" dirty="0">
              <a:solidFill>
                <a:schemeClr val="bg1"/>
              </a:solidFill>
            </a:endParaRPr>
          </a:p>
        </p:txBody>
      </p:sp>
      <p:sp>
        <p:nvSpPr>
          <p:cNvPr id="35" name="TextBox 34"/>
          <p:cNvSpPr txBox="1"/>
          <p:nvPr/>
        </p:nvSpPr>
        <p:spPr>
          <a:xfrm>
            <a:off x="8712893" y="2086888"/>
            <a:ext cx="1500927" cy="338555"/>
          </a:xfrm>
          <a:prstGeom prst="rect">
            <a:avLst/>
          </a:prstGeom>
          <a:noFill/>
        </p:spPr>
        <p:txBody>
          <a:bodyPr wrap="square" rtlCol="0" anchor="ctr">
            <a:spAutoFit/>
          </a:bodyPr>
          <a:lstStyle/>
          <a:p>
            <a:pPr algn="r"/>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36" name="Rectangle 35"/>
          <p:cNvSpPr/>
          <p:nvPr/>
        </p:nvSpPr>
        <p:spPr>
          <a:xfrm>
            <a:off x="7836280" y="2310840"/>
            <a:ext cx="3254155" cy="1107996"/>
          </a:xfrm>
          <a:prstGeom prst="rect">
            <a:avLst/>
          </a:prstGeom>
        </p:spPr>
        <p:txBody>
          <a:bodyPr wrap="square">
            <a:spAutoFit/>
          </a:bodyPr>
          <a:lstStyle/>
          <a:p>
            <a:pPr algn="ctr"/>
            <a:r>
              <a:rPr lang="en-US" sz="1100" b="1" dirty="0">
                <a:solidFill>
                  <a:schemeClr val="bg1"/>
                </a:solidFill>
                <a:latin typeface="Open Sans"/>
              </a:rPr>
              <a:t>Lorem Ipsum</a:t>
            </a:r>
            <a:r>
              <a:rPr lang="en-US" sz="1100" dirty="0">
                <a:solidFill>
                  <a:schemeClr val="bg1"/>
                </a:solidFill>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100" dirty="0">
              <a:solidFill>
                <a:schemeClr val="bg1"/>
              </a:solidFill>
            </a:endParaRPr>
          </a:p>
        </p:txBody>
      </p:sp>
      <p:sp>
        <p:nvSpPr>
          <p:cNvPr id="37" name="TextBox 36"/>
          <p:cNvSpPr txBox="1"/>
          <p:nvPr/>
        </p:nvSpPr>
        <p:spPr>
          <a:xfrm>
            <a:off x="8747618" y="3944678"/>
            <a:ext cx="1500927" cy="338555"/>
          </a:xfrm>
          <a:prstGeom prst="rect">
            <a:avLst/>
          </a:prstGeom>
          <a:noFill/>
        </p:spPr>
        <p:txBody>
          <a:bodyPr wrap="square" rtlCol="0" anchor="ctr">
            <a:spAutoFit/>
          </a:bodyPr>
          <a:lstStyle/>
          <a:p>
            <a:pPr algn="r"/>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38" name="Rectangle 37"/>
          <p:cNvSpPr/>
          <p:nvPr/>
        </p:nvSpPr>
        <p:spPr>
          <a:xfrm>
            <a:off x="7871005" y="4168630"/>
            <a:ext cx="3254155" cy="1107996"/>
          </a:xfrm>
          <a:prstGeom prst="rect">
            <a:avLst/>
          </a:prstGeom>
        </p:spPr>
        <p:txBody>
          <a:bodyPr wrap="square">
            <a:spAutoFit/>
          </a:bodyPr>
          <a:lstStyle/>
          <a:p>
            <a:pPr algn="ctr"/>
            <a:r>
              <a:rPr lang="en-US" sz="1100" b="1" dirty="0">
                <a:solidFill>
                  <a:schemeClr val="bg1"/>
                </a:solidFill>
                <a:latin typeface="Open Sans"/>
              </a:rPr>
              <a:t>Lorem Ipsum</a:t>
            </a:r>
            <a:r>
              <a:rPr lang="en-US" sz="1100" dirty="0">
                <a:solidFill>
                  <a:schemeClr val="bg1"/>
                </a:solidFill>
                <a:latin typeface="Open Sans"/>
              </a:rPr>
              <a:t> is simply dummy text of the printing and typesetting industry. Lorem Ipsum has been the industry's standard dummy text ever since the 1500s, when an unknown printer took a galley of type and scrambled it to make a type specimen book.</a:t>
            </a:r>
            <a:endParaRPr lang="en-US" sz="1100" dirty="0">
              <a:solidFill>
                <a:schemeClr val="bg1"/>
              </a:solidFill>
            </a:endParaRPr>
          </a:p>
        </p:txBody>
      </p:sp>
      <p:sp>
        <p:nvSpPr>
          <p:cNvPr id="39" name="Text Placeholder 13"/>
          <p:cNvSpPr txBox="1">
            <a:spLocks/>
          </p:cNvSpPr>
          <p:nvPr/>
        </p:nvSpPr>
        <p:spPr>
          <a:xfrm>
            <a:off x="4940912" y="885820"/>
            <a:ext cx="2620219"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accent1"/>
                </a:solidFill>
                <a:latin typeface="Arial Black" panose="020B0A04020102020204" pitchFamily="34" charset="0"/>
                <a:cs typeface="Arial" pitchFamily="34" charset="0"/>
              </a:rPr>
              <a:t>HEADING</a:t>
            </a:r>
            <a:endParaRPr lang="en-US" altLang="ko-KR" sz="3600" b="1" dirty="0">
              <a:solidFill>
                <a:schemeClr val="accent1"/>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3916127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2"/>
          <p:cNvSpPr>
            <a:spLocks noChangeAspect="1" noChangeArrowheads="1"/>
          </p:cNvSpPr>
          <p:nvPr/>
        </p:nvSpPr>
        <p:spPr bwMode="auto">
          <a:xfrm rot="16200000" flipH="1">
            <a:off x="4133974" y="1988839"/>
            <a:ext cx="709495" cy="709495"/>
          </a:xfrm>
          <a:prstGeom prst="ellipse">
            <a:avLst/>
          </a:prstGeom>
          <a:solidFill>
            <a:schemeClr val="accent3"/>
          </a:solidFill>
          <a:ln w="25400">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6" name="AutoShape 92"/>
          <p:cNvSpPr>
            <a:spLocks noChangeAspect="1" noChangeArrowheads="1"/>
          </p:cNvSpPr>
          <p:nvPr/>
        </p:nvSpPr>
        <p:spPr bwMode="auto">
          <a:xfrm rot="16200000" flipH="1">
            <a:off x="6246643" y="1988839"/>
            <a:ext cx="709495" cy="709495"/>
          </a:xfrm>
          <a:prstGeom prst="ellipse">
            <a:avLst/>
          </a:prstGeom>
          <a:solidFill>
            <a:schemeClr val="accent4"/>
          </a:solidFill>
          <a:ln w="25400">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7" name="AutoShape 92"/>
          <p:cNvSpPr>
            <a:spLocks noChangeAspect="1" noChangeArrowheads="1"/>
          </p:cNvSpPr>
          <p:nvPr/>
        </p:nvSpPr>
        <p:spPr bwMode="auto">
          <a:xfrm rot="16200000" flipH="1">
            <a:off x="8359313" y="1988839"/>
            <a:ext cx="709495" cy="709495"/>
          </a:xfrm>
          <a:prstGeom prst="ellipse">
            <a:avLst/>
          </a:prstGeom>
          <a:solidFill>
            <a:schemeClr val="accent1"/>
          </a:solidFill>
          <a:ln w="25400">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8" name="AutoShape 92"/>
          <p:cNvSpPr>
            <a:spLocks noChangeAspect="1" noChangeArrowheads="1"/>
          </p:cNvSpPr>
          <p:nvPr/>
        </p:nvSpPr>
        <p:spPr bwMode="auto">
          <a:xfrm rot="16200000" flipH="1">
            <a:off x="10471981" y="1988839"/>
            <a:ext cx="709495" cy="709495"/>
          </a:xfrm>
          <a:prstGeom prst="ellipse">
            <a:avLst/>
          </a:prstGeom>
          <a:solidFill>
            <a:schemeClr val="accent2"/>
          </a:solidFill>
          <a:ln w="25400">
            <a:noFill/>
            <a:headEnd/>
            <a:tailEnd/>
          </a:ln>
          <a:effectLst/>
          <a:scene3d>
            <a:camera prst="orthographicFront">
              <a:rot lat="0" lon="0" rev="0"/>
            </a:camera>
            <a:lightRig rig="contrasting" dir="t">
              <a:rot lat="0" lon="0" rev="1500000"/>
            </a:lightRig>
          </a:scene3d>
          <a:sp3d prstMaterial="metal">
            <a:bevelT w="0" h="0"/>
          </a:sp3d>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3733" dirty="0">
              <a:solidFill>
                <a:schemeClr val="bg1"/>
              </a:solidFill>
              <a:latin typeface="Arial Black" pitchFamily="34" charset="0"/>
            </a:endParaRPr>
          </a:p>
        </p:txBody>
      </p:sp>
      <p:sp>
        <p:nvSpPr>
          <p:cNvPr id="10" name="Rectangle 9"/>
          <p:cNvSpPr/>
          <p:nvPr/>
        </p:nvSpPr>
        <p:spPr>
          <a:xfrm>
            <a:off x="5666184" y="2788729"/>
            <a:ext cx="1870411" cy="1230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3" name="TextBox 12"/>
          <p:cNvSpPr txBox="1"/>
          <p:nvPr/>
        </p:nvSpPr>
        <p:spPr>
          <a:xfrm>
            <a:off x="5733819" y="2852702"/>
            <a:ext cx="1735142"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latin typeface="Montserrat" panose="02000505000000020004" pitchFamily="2" charset="0"/>
                <a:cs typeface="Arial" pitchFamily="34" charset="0"/>
              </a:rPr>
              <a:t>Text  Here</a:t>
            </a:r>
            <a:endParaRPr lang="ko-KR" altLang="en-US" b="1" dirty="0">
              <a:solidFill>
                <a:schemeClr val="tx1">
                  <a:lumMod val="75000"/>
                  <a:lumOff val="25000"/>
                </a:schemeClr>
              </a:solidFill>
              <a:latin typeface="Montserrat" panose="02000505000000020004" pitchFamily="2" charset="0"/>
              <a:cs typeface="Arial" pitchFamily="34" charset="0"/>
            </a:endParaRPr>
          </a:p>
        </p:txBody>
      </p:sp>
      <p:sp>
        <p:nvSpPr>
          <p:cNvPr id="14" name="Oval 21"/>
          <p:cNvSpPr>
            <a:spLocks noChangeAspect="1"/>
          </p:cNvSpPr>
          <p:nvPr/>
        </p:nvSpPr>
        <p:spPr>
          <a:xfrm>
            <a:off x="8528072" y="2149073"/>
            <a:ext cx="386257" cy="3894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Rectangle 9"/>
          <p:cNvSpPr>
            <a:spLocks noChangeAspect="1"/>
          </p:cNvSpPr>
          <p:nvPr/>
        </p:nvSpPr>
        <p:spPr>
          <a:xfrm>
            <a:off x="10659107" y="2162107"/>
            <a:ext cx="358940" cy="33600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6" name="Rounded Rectangle 27"/>
          <p:cNvSpPr>
            <a:spLocks noChangeAspect="1"/>
          </p:cNvSpPr>
          <p:nvPr/>
        </p:nvSpPr>
        <p:spPr>
          <a:xfrm>
            <a:off x="6429412" y="2163428"/>
            <a:ext cx="380125" cy="33600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7" name="Rounded Rectangle 7"/>
          <p:cNvSpPr>
            <a:spLocks noChangeAspect="1"/>
          </p:cNvSpPr>
          <p:nvPr/>
        </p:nvSpPr>
        <p:spPr>
          <a:xfrm>
            <a:off x="4314011" y="2169598"/>
            <a:ext cx="349420" cy="30154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9" name="Rectangle 18"/>
          <p:cNvSpPr/>
          <p:nvPr/>
        </p:nvSpPr>
        <p:spPr>
          <a:xfrm>
            <a:off x="9891521" y="2788729"/>
            <a:ext cx="1870411" cy="1230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2" name="TextBox 21"/>
          <p:cNvSpPr txBox="1"/>
          <p:nvPr/>
        </p:nvSpPr>
        <p:spPr>
          <a:xfrm>
            <a:off x="9959156" y="2852702"/>
            <a:ext cx="1735142"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latin typeface="Montserrat" panose="02000505000000020004" pitchFamily="2" charset="0"/>
                <a:cs typeface="Arial" pitchFamily="34" charset="0"/>
              </a:rPr>
              <a:t>Text  Here</a:t>
            </a:r>
            <a:endParaRPr lang="ko-KR" altLang="en-US" b="1" dirty="0">
              <a:solidFill>
                <a:schemeClr val="tx1">
                  <a:lumMod val="75000"/>
                  <a:lumOff val="25000"/>
                </a:schemeClr>
              </a:solidFill>
              <a:latin typeface="Montserrat" panose="02000505000000020004" pitchFamily="2" charset="0"/>
              <a:cs typeface="Arial" pitchFamily="34" charset="0"/>
            </a:endParaRPr>
          </a:p>
        </p:txBody>
      </p:sp>
      <p:sp>
        <p:nvSpPr>
          <p:cNvPr id="24" name="Rectangle 23"/>
          <p:cNvSpPr/>
          <p:nvPr/>
        </p:nvSpPr>
        <p:spPr>
          <a:xfrm>
            <a:off x="7778853" y="2788729"/>
            <a:ext cx="1870411" cy="1230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7" name="TextBox 26"/>
          <p:cNvSpPr txBox="1"/>
          <p:nvPr/>
        </p:nvSpPr>
        <p:spPr>
          <a:xfrm>
            <a:off x="7846488" y="2852702"/>
            <a:ext cx="1735142"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latin typeface="Montserrat" panose="02000505000000020004" pitchFamily="2" charset="0"/>
                <a:cs typeface="Arial" pitchFamily="34" charset="0"/>
              </a:rPr>
              <a:t>Text  Here</a:t>
            </a:r>
            <a:endParaRPr lang="ko-KR" altLang="en-US" b="1" dirty="0">
              <a:solidFill>
                <a:schemeClr val="tx1">
                  <a:lumMod val="75000"/>
                  <a:lumOff val="25000"/>
                </a:schemeClr>
              </a:solidFill>
              <a:latin typeface="Montserrat" panose="02000505000000020004" pitchFamily="2" charset="0"/>
              <a:cs typeface="Arial" pitchFamily="34" charset="0"/>
            </a:endParaRPr>
          </a:p>
        </p:txBody>
      </p:sp>
      <p:sp>
        <p:nvSpPr>
          <p:cNvPr id="29" name="Rectangle 28"/>
          <p:cNvSpPr/>
          <p:nvPr/>
        </p:nvSpPr>
        <p:spPr>
          <a:xfrm>
            <a:off x="3553515" y="2788729"/>
            <a:ext cx="1870411" cy="1230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2" name="TextBox 31"/>
          <p:cNvSpPr txBox="1"/>
          <p:nvPr/>
        </p:nvSpPr>
        <p:spPr>
          <a:xfrm>
            <a:off x="3621150" y="2852702"/>
            <a:ext cx="1735142"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latin typeface="Montserrat" panose="02000505000000020004" pitchFamily="2" charset="0"/>
                <a:cs typeface="Arial" pitchFamily="34" charset="0"/>
              </a:rPr>
              <a:t>Text  Here</a:t>
            </a:r>
            <a:endParaRPr lang="ko-KR" altLang="en-US" b="1" dirty="0">
              <a:solidFill>
                <a:schemeClr val="tx1">
                  <a:lumMod val="75000"/>
                  <a:lumOff val="25000"/>
                </a:schemeClr>
              </a:solidFill>
              <a:latin typeface="Montserrat" panose="02000505000000020004" pitchFamily="2" charset="0"/>
              <a:cs typeface="Arial" pitchFamily="34" charset="0"/>
            </a:endParaRPr>
          </a:p>
        </p:txBody>
      </p:sp>
      <p:sp>
        <p:nvSpPr>
          <p:cNvPr id="36" name="TextBox 35"/>
          <p:cNvSpPr txBox="1"/>
          <p:nvPr/>
        </p:nvSpPr>
        <p:spPr>
          <a:xfrm>
            <a:off x="4123752" y="4713219"/>
            <a:ext cx="2932354" cy="369332"/>
          </a:xfrm>
          <a:prstGeom prst="rect">
            <a:avLst/>
          </a:prstGeom>
          <a:noFill/>
        </p:spPr>
        <p:txBody>
          <a:bodyPr wrap="square" rtlCol="0" anchor="ctr">
            <a:spAutoFit/>
          </a:bodyPr>
          <a:lstStyle/>
          <a:p>
            <a:pPr algn="ctr"/>
            <a:r>
              <a:rPr lang="en-US" altLang="ko-KR" b="1" dirty="0">
                <a:solidFill>
                  <a:schemeClr val="bg1"/>
                </a:solidFill>
                <a:latin typeface="Montserrat" panose="02000505000000020004" pitchFamily="2" charset="0"/>
                <a:cs typeface="Arial" pitchFamily="34" charset="0"/>
              </a:rPr>
              <a:t>Your Text  Here</a:t>
            </a:r>
            <a:endParaRPr lang="ko-KR" altLang="en-US" b="1" dirty="0">
              <a:solidFill>
                <a:schemeClr val="bg1"/>
              </a:solidFill>
              <a:latin typeface="Montserrat" panose="02000505000000020004" pitchFamily="2" charset="0"/>
              <a:cs typeface="Arial" pitchFamily="34" charset="0"/>
            </a:endParaRPr>
          </a:p>
        </p:txBody>
      </p:sp>
      <p:sp>
        <p:nvSpPr>
          <p:cNvPr id="39" name="TextBox 38"/>
          <p:cNvSpPr txBox="1"/>
          <p:nvPr/>
        </p:nvSpPr>
        <p:spPr>
          <a:xfrm>
            <a:off x="8406607" y="4722895"/>
            <a:ext cx="2932354" cy="369332"/>
          </a:xfrm>
          <a:prstGeom prst="rect">
            <a:avLst/>
          </a:prstGeom>
          <a:noFill/>
        </p:spPr>
        <p:txBody>
          <a:bodyPr wrap="square" rtlCol="0" anchor="ctr">
            <a:spAutoFit/>
          </a:bodyPr>
          <a:lstStyle/>
          <a:p>
            <a:pPr algn="ctr"/>
            <a:r>
              <a:rPr lang="en-US" altLang="ko-KR" b="1" dirty="0">
                <a:solidFill>
                  <a:schemeClr val="bg1"/>
                </a:solidFill>
                <a:latin typeface="Montserrat" panose="02000505000000020004" pitchFamily="2" charset="0"/>
                <a:cs typeface="Arial" pitchFamily="34" charset="0"/>
              </a:rPr>
              <a:t>Your Text  Here</a:t>
            </a:r>
            <a:endParaRPr lang="ko-KR" altLang="en-US" b="1" dirty="0">
              <a:solidFill>
                <a:schemeClr val="bg1"/>
              </a:solidFill>
              <a:latin typeface="Montserrat" panose="02000505000000020004" pitchFamily="2" charset="0"/>
              <a:cs typeface="Arial" pitchFamily="34" charset="0"/>
            </a:endParaRPr>
          </a:p>
        </p:txBody>
      </p:sp>
      <p:pic>
        <p:nvPicPr>
          <p:cNvPr id="47" name="Picture Placeholder 4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407" r="28407"/>
          <a:stretch>
            <a:fillRect/>
          </a:stretch>
        </p:blipFill>
        <p:spPr/>
      </p:pic>
      <p:sp>
        <p:nvSpPr>
          <p:cNvPr id="40" name="Rectangle 39"/>
          <p:cNvSpPr/>
          <p:nvPr/>
        </p:nvSpPr>
        <p:spPr>
          <a:xfrm>
            <a:off x="3500888" y="3121124"/>
            <a:ext cx="2044167"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1" name="Rectangle 40"/>
          <p:cNvSpPr/>
          <p:nvPr/>
        </p:nvSpPr>
        <p:spPr>
          <a:xfrm>
            <a:off x="5579305" y="3121124"/>
            <a:ext cx="2044167"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2" name="Rectangle 41"/>
          <p:cNvSpPr/>
          <p:nvPr/>
        </p:nvSpPr>
        <p:spPr>
          <a:xfrm>
            <a:off x="7699116" y="3121124"/>
            <a:ext cx="2044167"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3" name="Rectangle 42"/>
          <p:cNvSpPr/>
          <p:nvPr/>
        </p:nvSpPr>
        <p:spPr>
          <a:xfrm>
            <a:off x="9804645" y="3121124"/>
            <a:ext cx="2044167"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4" name="Rectangle 43"/>
          <p:cNvSpPr/>
          <p:nvPr/>
        </p:nvSpPr>
        <p:spPr>
          <a:xfrm>
            <a:off x="4376369" y="5011202"/>
            <a:ext cx="2433168"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5" name="Rectangle 44"/>
          <p:cNvSpPr/>
          <p:nvPr/>
        </p:nvSpPr>
        <p:spPr>
          <a:xfrm>
            <a:off x="8656200" y="4982703"/>
            <a:ext cx="2433168" cy="600164"/>
          </a:xfrm>
          <a:prstGeom prst="rect">
            <a:avLst/>
          </a:prstGeom>
        </p:spPr>
        <p:txBody>
          <a:bodyPr wrap="square">
            <a:spAutoFit/>
          </a:bodyPr>
          <a:lstStyle/>
          <a:p>
            <a:pPr algn="ctr"/>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46" name="Text Placeholder 13"/>
          <p:cNvSpPr txBox="1">
            <a:spLocks/>
          </p:cNvSpPr>
          <p:nvPr/>
        </p:nvSpPr>
        <p:spPr>
          <a:xfrm>
            <a:off x="4895867" y="1023793"/>
            <a:ext cx="2600062"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tx1">
                    <a:lumMod val="75000"/>
                    <a:lumOff val="25000"/>
                  </a:schemeClr>
                </a:solidFill>
                <a:latin typeface="Arial Black" panose="020B0A04020102020204" pitchFamily="34" charset="0"/>
                <a:cs typeface="Arial" pitchFamily="34" charset="0"/>
              </a:rPr>
              <a:t>HEADING</a:t>
            </a:r>
            <a:endParaRPr lang="en-US" altLang="ko-KR" sz="3600" b="1" dirty="0">
              <a:solidFill>
                <a:schemeClr val="tx1">
                  <a:lumMod val="75000"/>
                  <a:lumOff val="25000"/>
                </a:schemeClr>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1548680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903383" y="2070139"/>
            <a:ext cx="5127585" cy="1211604"/>
          </a:xfrm>
        </p:spPr>
        <p:txBody>
          <a:bodyPr>
            <a:noAutofit/>
          </a:bodyPr>
          <a:lstStyle/>
          <a:p>
            <a:pPr lvl="0" algn="just"/>
            <a:r>
              <a:rPr lang="en-US" sz="1200" b="1" dirty="0"/>
              <a:t>Lorem Ipsum</a:t>
            </a:r>
            <a:r>
              <a:rPr lang="en-US" sz="1200" dirty="0"/>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200" dirty="0" err="1"/>
              <a:t>popularised</a:t>
            </a:r>
            <a:r>
              <a:rPr lang="en-US" sz="1200" dirty="0"/>
              <a:t> in the 1960s with the release of </a:t>
            </a:r>
            <a:r>
              <a:rPr lang="en-US" sz="1200" dirty="0" err="1"/>
              <a:t>Letraset</a:t>
            </a:r>
            <a:r>
              <a:rPr lang="en-US" sz="1200" dirty="0"/>
              <a:t> sheets containing Lorem Ipsum passages, and more recently with desktop publishing software like Aldus PageMaker including versions of Lorem Ipsum</a:t>
            </a:r>
            <a:endParaRPr lang="en-US" altLang="ko-KR" sz="1200" dirty="0"/>
          </a:p>
        </p:txBody>
      </p:sp>
      <p:graphicFrame>
        <p:nvGraphicFramePr>
          <p:cNvPr id="4" name="Chart 3"/>
          <p:cNvGraphicFramePr/>
          <p:nvPr>
            <p:extLst>
              <p:ext uri="{D42A27DB-BD31-4B8C-83A1-F6EECF244321}">
                <p14:modId xmlns:p14="http://schemas.microsoft.com/office/powerpoint/2010/main" val="570975270"/>
              </p:ext>
            </p:extLst>
          </p:nvPr>
        </p:nvGraphicFramePr>
        <p:xfrm>
          <a:off x="431371" y="1778916"/>
          <a:ext cx="5472012"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192011" y="1700807"/>
            <a:ext cx="5280586" cy="369332"/>
          </a:xfrm>
          <a:prstGeom prst="rect">
            <a:avLst/>
          </a:prstGeom>
          <a:solidFill>
            <a:schemeClr val="tx1"/>
          </a:solidFill>
        </p:spPr>
        <p:txBody>
          <a:bodyPr wrap="square" rtlCol="0" anchor="ctr">
            <a:spAutoFit/>
          </a:bodyPr>
          <a:lstStyle/>
          <a:p>
            <a:r>
              <a:rPr lang="en-US" altLang="ko-KR" b="1" dirty="0">
                <a:solidFill>
                  <a:schemeClr val="accent1"/>
                </a:solidFill>
                <a:latin typeface="Montserrat" panose="02000505000000020004" pitchFamily="2" charset="0"/>
                <a:cs typeface="Arial" pitchFamily="34" charset="0"/>
              </a:rPr>
              <a:t>Your Text  Here</a:t>
            </a:r>
            <a:endParaRPr lang="ko-KR" altLang="en-US" b="1" dirty="0">
              <a:solidFill>
                <a:schemeClr val="accent1"/>
              </a:solidFill>
              <a:latin typeface="Montserrat" panose="02000505000000020004" pitchFamily="2" charset="0"/>
              <a:cs typeface="Arial" pitchFamily="34" charset="0"/>
            </a:endParaRPr>
          </a:p>
        </p:txBody>
      </p:sp>
      <p:sp>
        <p:nvSpPr>
          <p:cNvPr id="10" name="Oval 9"/>
          <p:cNvSpPr/>
          <p:nvPr/>
        </p:nvSpPr>
        <p:spPr>
          <a:xfrm>
            <a:off x="6381756" y="3651075"/>
            <a:ext cx="770360" cy="770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1" name="Block Arc 14"/>
          <p:cNvSpPr/>
          <p:nvPr/>
        </p:nvSpPr>
        <p:spPr>
          <a:xfrm rot="16200000">
            <a:off x="6557197" y="3826378"/>
            <a:ext cx="419481" cy="41975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4" name="Oval 13"/>
          <p:cNvSpPr/>
          <p:nvPr/>
        </p:nvSpPr>
        <p:spPr>
          <a:xfrm>
            <a:off x="6381756" y="4644889"/>
            <a:ext cx="770360" cy="770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7" name="TextBox 16"/>
          <p:cNvSpPr txBox="1"/>
          <p:nvPr/>
        </p:nvSpPr>
        <p:spPr>
          <a:xfrm>
            <a:off x="7152116" y="3680386"/>
            <a:ext cx="1528897" cy="338555"/>
          </a:xfrm>
          <a:prstGeom prst="rect">
            <a:avLst/>
          </a:prstGeom>
          <a:noFill/>
        </p:spPr>
        <p:txBody>
          <a:bodyPr wrap="square" rtlCol="0" anchor="ctr">
            <a:spAutoFit/>
          </a:bodyPr>
          <a:lstStyle/>
          <a:p>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18" name="Rectangle 36"/>
          <p:cNvSpPr/>
          <p:nvPr/>
        </p:nvSpPr>
        <p:spPr>
          <a:xfrm>
            <a:off x="6600724" y="4892424"/>
            <a:ext cx="332424" cy="27788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4" name="Oval 23"/>
          <p:cNvSpPr/>
          <p:nvPr/>
        </p:nvSpPr>
        <p:spPr>
          <a:xfrm>
            <a:off x="6381756" y="5714057"/>
            <a:ext cx="770360" cy="770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29" name="Rounded Rectangle 7"/>
          <p:cNvSpPr/>
          <p:nvPr/>
        </p:nvSpPr>
        <p:spPr>
          <a:xfrm>
            <a:off x="6568903" y="5904387"/>
            <a:ext cx="396068" cy="34180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3" name="Rectangle 22"/>
          <p:cNvSpPr/>
          <p:nvPr/>
        </p:nvSpPr>
        <p:spPr>
          <a:xfrm>
            <a:off x="7152116" y="3924509"/>
            <a:ext cx="3582371" cy="430887"/>
          </a:xfrm>
          <a:prstGeom prst="rect">
            <a:avLst/>
          </a:prstGeom>
        </p:spPr>
        <p:txBody>
          <a:bodyPr wrap="square">
            <a:spAutoFit/>
          </a:bodyPr>
          <a:lstStyle/>
          <a:p>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25" name="TextBox 24"/>
          <p:cNvSpPr txBox="1"/>
          <p:nvPr/>
        </p:nvSpPr>
        <p:spPr>
          <a:xfrm>
            <a:off x="7152116" y="4717439"/>
            <a:ext cx="1528897" cy="338555"/>
          </a:xfrm>
          <a:prstGeom prst="rect">
            <a:avLst/>
          </a:prstGeom>
          <a:noFill/>
        </p:spPr>
        <p:txBody>
          <a:bodyPr wrap="square" rtlCol="0" anchor="ctr">
            <a:spAutoFit/>
          </a:bodyPr>
          <a:lstStyle/>
          <a:p>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30" name="Rectangle 29"/>
          <p:cNvSpPr/>
          <p:nvPr/>
        </p:nvSpPr>
        <p:spPr>
          <a:xfrm>
            <a:off x="7152116" y="4949987"/>
            <a:ext cx="3582371" cy="430887"/>
          </a:xfrm>
          <a:prstGeom prst="rect">
            <a:avLst/>
          </a:prstGeom>
        </p:spPr>
        <p:txBody>
          <a:bodyPr wrap="square">
            <a:spAutoFit/>
          </a:bodyPr>
          <a:lstStyle/>
          <a:p>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31" name="TextBox 30"/>
          <p:cNvSpPr txBox="1"/>
          <p:nvPr/>
        </p:nvSpPr>
        <p:spPr>
          <a:xfrm>
            <a:off x="7152116" y="5740004"/>
            <a:ext cx="1528897" cy="338555"/>
          </a:xfrm>
          <a:prstGeom prst="rect">
            <a:avLst/>
          </a:prstGeom>
          <a:noFill/>
        </p:spPr>
        <p:txBody>
          <a:bodyPr wrap="square" rtlCol="0" anchor="ctr">
            <a:spAutoFit/>
          </a:bodyPr>
          <a:lstStyle/>
          <a:p>
            <a:r>
              <a:rPr lang="en-US" altLang="ko-KR" sz="1600" b="1" dirty="0">
                <a:solidFill>
                  <a:schemeClr val="accent1"/>
                </a:solidFill>
                <a:cs typeface="Arial" pitchFamily="34" charset="0"/>
              </a:rPr>
              <a:t>Your Text  Here</a:t>
            </a:r>
            <a:endParaRPr lang="ko-KR" altLang="en-US" sz="1600" b="1" dirty="0">
              <a:solidFill>
                <a:schemeClr val="accent1"/>
              </a:solidFill>
              <a:cs typeface="Arial" pitchFamily="34" charset="0"/>
            </a:endParaRPr>
          </a:p>
        </p:txBody>
      </p:sp>
      <p:sp>
        <p:nvSpPr>
          <p:cNvPr id="32" name="Rectangle 31"/>
          <p:cNvSpPr/>
          <p:nvPr/>
        </p:nvSpPr>
        <p:spPr>
          <a:xfrm>
            <a:off x="7152116" y="5984127"/>
            <a:ext cx="3582371" cy="430887"/>
          </a:xfrm>
          <a:prstGeom prst="rect">
            <a:avLst/>
          </a:prstGeom>
        </p:spPr>
        <p:txBody>
          <a:bodyPr wrap="square">
            <a:spAutoFit/>
          </a:bodyPr>
          <a:lstStyle/>
          <a:p>
            <a:r>
              <a:rPr lang="en-US" sz="1100" b="1" dirty="0">
                <a:latin typeface="Segoe UI" panose="020B0502040204020203" pitchFamily="34" charset="0"/>
                <a:cs typeface="Segoe UI" panose="020B0502040204020203" pitchFamily="34" charset="0"/>
              </a:rPr>
              <a:t>Lorem Ipsum</a:t>
            </a:r>
            <a:r>
              <a:rPr lang="en-US" sz="1100" dirty="0">
                <a:latin typeface="Segoe UI" panose="020B0502040204020203" pitchFamily="34" charset="0"/>
                <a:cs typeface="Segoe UI" panose="020B0502040204020203" pitchFamily="34" charset="0"/>
              </a:rPr>
              <a:t> is simply dummy text of the printing and typesetting industry. </a:t>
            </a:r>
            <a:endParaRPr lang="en-US" sz="1100" dirty="0">
              <a:latin typeface="Segoe UI" panose="020B0502040204020203" pitchFamily="34" charset="0"/>
              <a:cs typeface="Segoe UI" panose="020B0502040204020203" pitchFamily="34" charset="0"/>
            </a:endParaRPr>
          </a:p>
        </p:txBody>
      </p:sp>
      <p:sp>
        <p:nvSpPr>
          <p:cNvPr id="33" name="Text Placeholder 13"/>
          <p:cNvSpPr txBox="1">
            <a:spLocks/>
          </p:cNvSpPr>
          <p:nvPr/>
        </p:nvSpPr>
        <p:spPr>
          <a:xfrm>
            <a:off x="688452" y="739993"/>
            <a:ext cx="2620219" cy="432551"/>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sz="3600" b="1" dirty="0" smtClean="0">
                <a:solidFill>
                  <a:schemeClr val="accent1"/>
                </a:solidFill>
                <a:latin typeface="Arial Black" panose="020B0A04020102020204" pitchFamily="34" charset="0"/>
                <a:cs typeface="Arial" pitchFamily="34" charset="0"/>
              </a:rPr>
              <a:t>HEADING</a:t>
            </a:r>
            <a:endParaRPr lang="en-US" altLang="ko-KR" sz="3600" b="1" dirty="0">
              <a:solidFill>
                <a:schemeClr val="accent1"/>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3912590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164</Words>
  <Application>Microsoft Office PowerPoint</Application>
  <PresentationFormat>Widescreen</PresentationFormat>
  <Paragraphs>79</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맑은 고딕</vt:lpstr>
      <vt:lpstr>Arial</vt:lpstr>
      <vt:lpstr>Arial Black</vt:lpstr>
      <vt:lpstr>Calibri</vt:lpstr>
      <vt:lpstr>Calibri Light</vt:lpstr>
      <vt:lpstr>Montserrat</vt:lpstr>
      <vt:lpstr>Open Sans</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Superman</dc:creator>
  <cp:lastModifiedBy>Superman</cp:lastModifiedBy>
  <cp:revision>22</cp:revision>
  <dcterms:created xsi:type="dcterms:W3CDTF">2019-06-25T11:14:38Z</dcterms:created>
  <dcterms:modified xsi:type="dcterms:W3CDTF">2019-06-26T10:13:24Z</dcterms:modified>
</cp:coreProperties>
</file>