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8" r:id="rId4"/>
    <p:sldId id="269" r:id="rId5"/>
    <p:sldId id="259" r:id="rId6"/>
    <p:sldId id="261" r:id="rId7"/>
    <p:sldId id="260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AC1D2-118C-44B8-A4CB-C316E36A26F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E81D2-5928-496F-B041-A5BDDC652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myself I am only a child playing on the beach, while vast oceans of truth lie undiscovered before me.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3703D-1A59-43A5-8673-5C11004C951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21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1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2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1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9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4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29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6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7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3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6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84EE-1C4C-4DAB-8A6C-ED343E942636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6AAC-E7D5-4B4D-9D0B-1D24C696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1CE2F86-D177-4BE2-A5BE-16EDED4A3EA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53978 w 12192000"/>
              <a:gd name="connsiteY1" fmla="*/ 0 h 6858000"/>
              <a:gd name="connsiteX2" fmla="*/ 2053388 w 12192000"/>
              <a:gd name="connsiteY2" fmla="*/ 4507830 h 6858000"/>
              <a:gd name="connsiteX3" fmla="*/ 11566355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53978" y="0"/>
                </a:lnTo>
                <a:lnTo>
                  <a:pt x="2053388" y="4507830"/>
                </a:lnTo>
                <a:lnTo>
                  <a:pt x="11566355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4EE27F-14C8-4350-B7B8-31BD5CEA2F1D}"/>
              </a:ext>
            </a:extLst>
          </p:cNvPr>
          <p:cNvSpPr/>
          <p:nvPr/>
        </p:nvSpPr>
        <p:spPr>
          <a:xfrm flipV="1">
            <a:off x="753979" y="-2"/>
            <a:ext cx="10812379" cy="5197643"/>
          </a:xfrm>
          <a:custGeom>
            <a:avLst/>
            <a:gdLst>
              <a:gd name="connsiteX0" fmla="*/ 1 w 10812379"/>
              <a:gd name="connsiteY0" fmla="*/ 5197637 h 5197643"/>
              <a:gd name="connsiteX1" fmla="*/ 1299410 w 10812379"/>
              <a:gd name="connsiteY1" fmla="*/ 689810 h 5197643"/>
              <a:gd name="connsiteX2" fmla="*/ 10812343 w 10812379"/>
              <a:gd name="connsiteY2" fmla="*/ 5197624 h 5197643"/>
              <a:gd name="connsiteX3" fmla="*/ 1010653 w 10812379"/>
              <a:gd name="connsiteY3" fmla="*/ 0 h 5197643"/>
              <a:gd name="connsiteX4" fmla="*/ 0 w 10812379"/>
              <a:gd name="connsiteY4" fmla="*/ 5197643 h 5197643"/>
              <a:gd name="connsiteX5" fmla="*/ 10812379 w 10812379"/>
              <a:gd name="connsiteY5" fmla="*/ 5197643 h 5197643"/>
              <a:gd name="connsiteX6" fmla="*/ 10812375 w 10812379"/>
              <a:gd name="connsiteY6" fmla="*/ 5197641 h 5197643"/>
              <a:gd name="connsiteX7" fmla="*/ 1 w 10812379"/>
              <a:gd name="connsiteY7" fmla="*/ 5197641 h 5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2379" h="5197643">
                <a:moveTo>
                  <a:pt x="1" y="5197637"/>
                </a:moveTo>
                <a:lnTo>
                  <a:pt x="1299410" y="689810"/>
                </a:lnTo>
                <a:lnTo>
                  <a:pt x="10812343" y="5197624"/>
                </a:lnTo>
                <a:lnTo>
                  <a:pt x="1010653" y="0"/>
                </a:lnTo>
                <a:close/>
                <a:moveTo>
                  <a:pt x="0" y="5197643"/>
                </a:moveTo>
                <a:lnTo>
                  <a:pt x="10812379" y="5197643"/>
                </a:lnTo>
                <a:lnTo>
                  <a:pt x="10812375" y="5197641"/>
                </a:lnTo>
                <a:lnTo>
                  <a:pt x="1" y="5197641"/>
                </a:lnTo>
                <a:close/>
              </a:path>
            </a:pathLst>
          </a:custGeom>
          <a:gradFill flip="none" rotWithShape="1">
            <a:gsLst>
              <a:gs pos="100000">
                <a:srgbClr val="A8049C"/>
              </a:gs>
              <a:gs pos="0">
                <a:srgbClr val="FF993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7DE3391-63D2-48E1-9BE6-7690A33DDDB8}"/>
              </a:ext>
            </a:extLst>
          </p:cNvPr>
          <p:cNvSpPr/>
          <p:nvPr/>
        </p:nvSpPr>
        <p:spPr>
          <a:xfrm>
            <a:off x="8690811" y="4915399"/>
            <a:ext cx="858086" cy="412492"/>
          </a:xfrm>
          <a:custGeom>
            <a:avLst/>
            <a:gdLst>
              <a:gd name="connsiteX0" fmla="*/ 1 w 10812379"/>
              <a:gd name="connsiteY0" fmla="*/ 5197637 h 5197643"/>
              <a:gd name="connsiteX1" fmla="*/ 1299410 w 10812379"/>
              <a:gd name="connsiteY1" fmla="*/ 689810 h 5197643"/>
              <a:gd name="connsiteX2" fmla="*/ 10812343 w 10812379"/>
              <a:gd name="connsiteY2" fmla="*/ 5197624 h 5197643"/>
              <a:gd name="connsiteX3" fmla="*/ 1010653 w 10812379"/>
              <a:gd name="connsiteY3" fmla="*/ 0 h 5197643"/>
              <a:gd name="connsiteX4" fmla="*/ 0 w 10812379"/>
              <a:gd name="connsiteY4" fmla="*/ 5197643 h 5197643"/>
              <a:gd name="connsiteX5" fmla="*/ 10812379 w 10812379"/>
              <a:gd name="connsiteY5" fmla="*/ 5197643 h 5197643"/>
              <a:gd name="connsiteX6" fmla="*/ 10812375 w 10812379"/>
              <a:gd name="connsiteY6" fmla="*/ 5197641 h 5197643"/>
              <a:gd name="connsiteX7" fmla="*/ 1 w 10812379"/>
              <a:gd name="connsiteY7" fmla="*/ 5197641 h 5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2379" h="5197643">
                <a:moveTo>
                  <a:pt x="1" y="5197637"/>
                </a:moveTo>
                <a:lnTo>
                  <a:pt x="1299410" y="689810"/>
                </a:lnTo>
                <a:lnTo>
                  <a:pt x="10812343" y="5197624"/>
                </a:lnTo>
                <a:lnTo>
                  <a:pt x="1010653" y="0"/>
                </a:lnTo>
                <a:close/>
                <a:moveTo>
                  <a:pt x="0" y="5197643"/>
                </a:moveTo>
                <a:lnTo>
                  <a:pt x="10812379" y="5197643"/>
                </a:lnTo>
                <a:lnTo>
                  <a:pt x="10812375" y="5197641"/>
                </a:lnTo>
                <a:lnTo>
                  <a:pt x="1" y="5197641"/>
                </a:lnTo>
                <a:close/>
              </a:path>
            </a:pathLst>
          </a:custGeom>
          <a:gradFill flip="none" rotWithShape="1">
            <a:gsLst>
              <a:gs pos="100000">
                <a:srgbClr val="A8049C"/>
              </a:gs>
              <a:gs pos="0">
                <a:srgbClr val="FF993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6232275" y="3105150"/>
            <a:ext cx="5775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COMPUTERS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6160168" y="3870476"/>
            <a:ext cx="621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“Computers are like Old Testament gods; lots of rules and no mercy.” </a:t>
            </a:r>
            <a:endParaRPr lang="en-IN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568A9234-D5BC-4422-896F-79304DD2E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8353" cy="6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6B0C32-1725-48F0-B69B-2CCB5F1CB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1A3B9-7A7B-4449-9DC0-6AF5198935E9}"/>
              </a:ext>
            </a:extLst>
          </p:cNvPr>
          <p:cNvSpPr/>
          <p:nvPr/>
        </p:nvSpPr>
        <p:spPr>
          <a:xfrm>
            <a:off x="0" y="5629779"/>
            <a:ext cx="12192000" cy="122822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AB545F2-4A29-4CFF-9303-739F5A3960BB}"/>
              </a:ext>
            </a:extLst>
          </p:cNvPr>
          <p:cNvSpPr/>
          <p:nvPr/>
        </p:nvSpPr>
        <p:spPr>
          <a:xfrm>
            <a:off x="1450258" y="208911"/>
            <a:ext cx="9291485" cy="737573"/>
          </a:xfrm>
          <a:custGeom>
            <a:avLst/>
            <a:gdLst>
              <a:gd name="connsiteX0" fmla="*/ 0 w 9291485"/>
              <a:gd name="connsiteY0" fmla="*/ 77610 h 759906"/>
              <a:gd name="connsiteX1" fmla="*/ 0 w 9291485"/>
              <a:gd name="connsiteY1" fmla="*/ 77611 h 759906"/>
              <a:gd name="connsiteX2" fmla="*/ 0 w 9291485"/>
              <a:gd name="connsiteY2" fmla="*/ 77611 h 759906"/>
              <a:gd name="connsiteX3" fmla="*/ 7824 w 9291485"/>
              <a:gd name="connsiteY3" fmla="*/ 0 h 759906"/>
              <a:gd name="connsiteX4" fmla="*/ 9283661 w 9291485"/>
              <a:gd name="connsiteY4" fmla="*/ 0 h 759906"/>
              <a:gd name="connsiteX5" fmla="*/ 9291485 w 9291485"/>
              <a:gd name="connsiteY5" fmla="*/ 77611 h 759906"/>
              <a:gd name="connsiteX6" fmla="*/ 9291484 w 9291485"/>
              <a:gd name="connsiteY6" fmla="*/ 77611 h 759906"/>
              <a:gd name="connsiteX7" fmla="*/ 8609189 w 9291485"/>
              <a:gd name="connsiteY7" fmla="*/ 759906 h 759906"/>
              <a:gd name="connsiteX8" fmla="*/ 682295 w 9291485"/>
              <a:gd name="connsiteY8" fmla="*/ 759905 h 759906"/>
              <a:gd name="connsiteX9" fmla="*/ 13862 w 9291485"/>
              <a:gd name="connsiteY9" fmla="*/ 215116 h 759906"/>
              <a:gd name="connsiteX10" fmla="*/ 0 w 9291485"/>
              <a:gd name="connsiteY10" fmla="*/ 77611 h 75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91485" h="759906">
                <a:moveTo>
                  <a:pt x="0" y="77610"/>
                </a:moveTo>
                <a:lnTo>
                  <a:pt x="0" y="77611"/>
                </a:lnTo>
                <a:lnTo>
                  <a:pt x="0" y="77611"/>
                </a:lnTo>
                <a:close/>
                <a:moveTo>
                  <a:pt x="7824" y="0"/>
                </a:moveTo>
                <a:lnTo>
                  <a:pt x="9283661" y="0"/>
                </a:lnTo>
                <a:lnTo>
                  <a:pt x="9291485" y="77611"/>
                </a:lnTo>
                <a:lnTo>
                  <a:pt x="9291484" y="77611"/>
                </a:lnTo>
                <a:cubicBezTo>
                  <a:pt x="9291484" y="454432"/>
                  <a:pt x="8986010" y="759906"/>
                  <a:pt x="8609189" y="759906"/>
                </a:cubicBezTo>
                <a:lnTo>
                  <a:pt x="682295" y="759905"/>
                </a:lnTo>
                <a:cubicBezTo>
                  <a:pt x="352577" y="759905"/>
                  <a:pt x="77483" y="526027"/>
                  <a:pt x="13862" y="215116"/>
                </a:cubicBezTo>
                <a:lnTo>
                  <a:pt x="0" y="77611"/>
                </a:lnTo>
                <a:close/>
              </a:path>
            </a:pathLst>
          </a:custGeom>
          <a:solidFill>
            <a:schemeClr val="tx1">
              <a:alpha val="57000"/>
            </a:schemeClr>
          </a:solidFill>
          <a:ln>
            <a:noFill/>
          </a:ln>
          <a:effectLst>
            <a:outerShdw blurRad="3937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spc="600" dirty="0">
                <a:latin typeface="Century Gothic" panose="020B0502020202020204" pitchFamily="34" charset="0"/>
              </a:rPr>
              <a:t>COMPUTER APPLICATIONS IN SOCIETY</a:t>
            </a: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3406B9AB-D4CB-4B9F-B640-850404C5E1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77"/>
            </a:avLst>
          </a:prstGeom>
          <a:gradFill>
            <a:gsLst>
              <a:gs pos="96000">
                <a:schemeClr val="bg1">
                  <a:lumMod val="65000"/>
                </a:schemeClr>
              </a:gs>
              <a:gs pos="83000">
                <a:schemeClr val="bg1"/>
              </a:gs>
              <a:gs pos="56000">
                <a:schemeClr val="bg1"/>
              </a:gs>
              <a:gs pos="21000">
                <a:schemeClr val="bg1">
                  <a:lumMod val="6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381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298615" y="2695779"/>
            <a:ext cx="2906018" cy="2505188"/>
            <a:chOff x="960489" y="2627355"/>
            <a:chExt cx="3701846" cy="31912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9A403A-A63C-4A57-91A1-CFD09A7C46F8}"/>
                </a:ext>
              </a:extLst>
            </p:cNvPr>
            <p:cNvGrpSpPr/>
            <p:nvPr/>
          </p:nvGrpSpPr>
          <p:grpSpPr>
            <a:xfrm>
              <a:off x="960489" y="2627355"/>
              <a:ext cx="3701846" cy="3191246"/>
              <a:chOff x="2846438" y="722671"/>
              <a:chExt cx="5560143" cy="4793226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1D6061A0-1151-457A-9315-33EF81723DC1}"/>
                  </a:ext>
                </a:extLst>
              </p:cNvPr>
              <p:cNvSpPr/>
              <p:nvPr/>
            </p:nvSpPr>
            <p:spPr>
              <a:xfrm>
                <a:off x="2846439" y="722671"/>
                <a:ext cx="5560142" cy="4793226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3810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4B481DB-E619-425D-B27D-1608BDAE2672}"/>
                  </a:ext>
                </a:extLst>
              </p:cNvPr>
              <p:cNvSpPr/>
              <p:nvPr/>
            </p:nvSpPr>
            <p:spPr>
              <a:xfrm>
                <a:off x="2846438" y="4116580"/>
                <a:ext cx="5560142" cy="1399317"/>
              </a:xfrm>
              <a:custGeom>
                <a:avLst/>
                <a:gdLst>
                  <a:gd name="connsiteX0" fmla="*/ 2780071 w 5560142"/>
                  <a:gd name="connsiteY0" fmla="*/ 0 h 1399317"/>
                  <a:gd name="connsiteX1" fmla="*/ 3027106 w 5560142"/>
                  <a:gd name="connsiteY1" fmla="*/ 425923 h 1399317"/>
                  <a:gd name="connsiteX2" fmla="*/ 4995574 w 5560142"/>
                  <a:gd name="connsiteY2" fmla="*/ 425923 h 1399317"/>
                  <a:gd name="connsiteX3" fmla="*/ 5560142 w 5560142"/>
                  <a:gd name="connsiteY3" fmla="*/ 1399317 h 1399317"/>
                  <a:gd name="connsiteX4" fmla="*/ 0 w 5560142"/>
                  <a:gd name="connsiteY4" fmla="*/ 1399317 h 1399317"/>
                  <a:gd name="connsiteX5" fmla="*/ 564569 w 5560142"/>
                  <a:gd name="connsiteY5" fmla="*/ 425923 h 1399317"/>
                  <a:gd name="connsiteX6" fmla="*/ 2533035 w 5560142"/>
                  <a:gd name="connsiteY6" fmla="*/ 425923 h 139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0142" h="1399317">
                    <a:moveTo>
                      <a:pt x="2780071" y="0"/>
                    </a:moveTo>
                    <a:lnTo>
                      <a:pt x="3027106" y="425923"/>
                    </a:lnTo>
                    <a:lnTo>
                      <a:pt x="4995574" y="425923"/>
                    </a:lnTo>
                    <a:lnTo>
                      <a:pt x="5560142" y="1399317"/>
                    </a:lnTo>
                    <a:lnTo>
                      <a:pt x="0" y="1399317"/>
                    </a:lnTo>
                    <a:lnTo>
                      <a:pt x="564569" y="425923"/>
                    </a:lnTo>
                    <a:lnTo>
                      <a:pt x="2533035" y="425923"/>
                    </a:lnTo>
                    <a:close/>
                  </a:path>
                </a:pathLst>
              </a:custGeom>
              <a:gradFill>
                <a:gsLst>
                  <a:gs pos="96000">
                    <a:schemeClr val="bg1">
                      <a:lumMod val="65000"/>
                    </a:schemeClr>
                  </a:gs>
                  <a:gs pos="83000">
                    <a:schemeClr val="bg1"/>
                  </a:gs>
                  <a:gs pos="56000">
                    <a:schemeClr val="bg1"/>
                  </a:gs>
                  <a:gs pos="21000">
                    <a:schemeClr val="bg1">
                      <a:lumMod val="6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810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FCDD22-B93D-49FC-BFA5-BB90E06F3FEE}"/>
                </a:ext>
              </a:extLst>
            </p:cNvPr>
            <p:cNvSpPr/>
            <p:nvPr/>
          </p:nvSpPr>
          <p:spPr>
            <a:xfrm>
              <a:off x="2465368" y="2627355"/>
              <a:ext cx="692086" cy="596626"/>
            </a:xfrm>
            <a:custGeom>
              <a:avLst/>
              <a:gdLst>
                <a:gd name="connsiteX0" fmla="*/ 346043 w 692086"/>
                <a:gd name="connsiteY0" fmla="*/ 0 h 596626"/>
                <a:gd name="connsiteX1" fmla="*/ 692086 w 692086"/>
                <a:gd name="connsiteY1" fmla="*/ 596626 h 596626"/>
                <a:gd name="connsiteX2" fmla="*/ 0 w 692086"/>
                <a:gd name="connsiteY2" fmla="*/ 596626 h 59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086" h="596626">
                  <a:moveTo>
                    <a:pt x="346043" y="0"/>
                  </a:moveTo>
                  <a:lnTo>
                    <a:pt x="692086" y="596626"/>
                  </a:lnTo>
                  <a:lnTo>
                    <a:pt x="0" y="596626"/>
                  </a:lnTo>
                  <a:close/>
                </a:path>
              </a:pathLst>
            </a:custGeom>
            <a:gradFill flip="none" rotWithShape="1">
              <a:gsLst>
                <a:gs pos="90000">
                  <a:schemeClr val="bg1">
                    <a:lumMod val="65000"/>
                  </a:schemeClr>
                </a:gs>
                <a:gs pos="70000">
                  <a:schemeClr val="bg1"/>
                </a:gs>
                <a:gs pos="50000">
                  <a:schemeClr val="bg1"/>
                </a:gs>
                <a:gs pos="30000">
                  <a:schemeClr val="bg1">
                    <a:lumMod val="95000"/>
                  </a:schemeClr>
                </a:gs>
                <a:gs pos="1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12146" y="2686838"/>
            <a:ext cx="2906018" cy="2519232"/>
            <a:chOff x="7529665" y="2609463"/>
            <a:chExt cx="3701846" cy="320913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0A1590-09E3-4DDD-94DB-A7A56D801320}"/>
                </a:ext>
              </a:extLst>
            </p:cNvPr>
            <p:cNvGrpSpPr/>
            <p:nvPr/>
          </p:nvGrpSpPr>
          <p:grpSpPr>
            <a:xfrm>
              <a:off x="7529665" y="2627355"/>
              <a:ext cx="3701846" cy="3191246"/>
              <a:chOff x="2846438" y="722671"/>
              <a:chExt cx="5560143" cy="4793226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5700173-A8DF-4D36-AD29-0C86E9A89564}"/>
                  </a:ext>
                </a:extLst>
              </p:cNvPr>
              <p:cNvSpPr/>
              <p:nvPr/>
            </p:nvSpPr>
            <p:spPr>
              <a:xfrm>
                <a:off x="2846439" y="722671"/>
                <a:ext cx="5560142" cy="4793226"/>
              </a:xfrm>
              <a:prstGeom prst="triangle">
                <a:avLst/>
              </a:prstGeom>
              <a:solidFill>
                <a:srgbClr val="FF3399"/>
              </a:solidFill>
              <a:ln>
                <a:noFill/>
              </a:ln>
              <a:effectLst>
                <a:outerShdw blurRad="3810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95C3C60-0196-4A1C-81F0-EAB49E677ED6}"/>
                  </a:ext>
                </a:extLst>
              </p:cNvPr>
              <p:cNvSpPr/>
              <p:nvPr/>
            </p:nvSpPr>
            <p:spPr>
              <a:xfrm>
                <a:off x="2846438" y="4116580"/>
                <a:ext cx="5560142" cy="1399317"/>
              </a:xfrm>
              <a:custGeom>
                <a:avLst/>
                <a:gdLst>
                  <a:gd name="connsiteX0" fmla="*/ 2780071 w 5560142"/>
                  <a:gd name="connsiteY0" fmla="*/ 0 h 1399317"/>
                  <a:gd name="connsiteX1" fmla="*/ 3027106 w 5560142"/>
                  <a:gd name="connsiteY1" fmla="*/ 425923 h 1399317"/>
                  <a:gd name="connsiteX2" fmla="*/ 4995574 w 5560142"/>
                  <a:gd name="connsiteY2" fmla="*/ 425923 h 1399317"/>
                  <a:gd name="connsiteX3" fmla="*/ 5560142 w 5560142"/>
                  <a:gd name="connsiteY3" fmla="*/ 1399317 h 1399317"/>
                  <a:gd name="connsiteX4" fmla="*/ 0 w 5560142"/>
                  <a:gd name="connsiteY4" fmla="*/ 1399317 h 1399317"/>
                  <a:gd name="connsiteX5" fmla="*/ 564569 w 5560142"/>
                  <a:gd name="connsiteY5" fmla="*/ 425923 h 1399317"/>
                  <a:gd name="connsiteX6" fmla="*/ 2533035 w 5560142"/>
                  <a:gd name="connsiteY6" fmla="*/ 425923 h 139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0142" h="1399317">
                    <a:moveTo>
                      <a:pt x="2780071" y="0"/>
                    </a:moveTo>
                    <a:lnTo>
                      <a:pt x="3027106" y="425923"/>
                    </a:lnTo>
                    <a:lnTo>
                      <a:pt x="4995574" y="425923"/>
                    </a:lnTo>
                    <a:lnTo>
                      <a:pt x="5560142" y="1399317"/>
                    </a:lnTo>
                    <a:lnTo>
                      <a:pt x="0" y="1399317"/>
                    </a:lnTo>
                    <a:lnTo>
                      <a:pt x="564569" y="425923"/>
                    </a:lnTo>
                    <a:lnTo>
                      <a:pt x="2533035" y="425923"/>
                    </a:lnTo>
                    <a:close/>
                  </a:path>
                </a:pathLst>
              </a:custGeom>
              <a:gradFill>
                <a:gsLst>
                  <a:gs pos="96000">
                    <a:schemeClr val="bg1">
                      <a:lumMod val="65000"/>
                    </a:schemeClr>
                  </a:gs>
                  <a:gs pos="83000">
                    <a:schemeClr val="bg1"/>
                  </a:gs>
                  <a:gs pos="56000">
                    <a:schemeClr val="bg1"/>
                  </a:gs>
                  <a:gs pos="21000">
                    <a:schemeClr val="bg1">
                      <a:lumMod val="6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810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11AB52A-85AE-43F3-BE85-9263BAB2AD41}"/>
                </a:ext>
              </a:extLst>
            </p:cNvPr>
            <p:cNvSpPr/>
            <p:nvPr/>
          </p:nvSpPr>
          <p:spPr>
            <a:xfrm>
              <a:off x="9034544" y="2609463"/>
              <a:ext cx="692086" cy="596626"/>
            </a:xfrm>
            <a:custGeom>
              <a:avLst/>
              <a:gdLst>
                <a:gd name="connsiteX0" fmla="*/ 346043 w 692086"/>
                <a:gd name="connsiteY0" fmla="*/ 0 h 596626"/>
                <a:gd name="connsiteX1" fmla="*/ 692086 w 692086"/>
                <a:gd name="connsiteY1" fmla="*/ 596626 h 596626"/>
                <a:gd name="connsiteX2" fmla="*/ 0 w 692086"/>
                <a:gd name="connsiteY2" fmla="*/ 596626 h 59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086" h="596626">
                  <a:moveTo>
                    <a:pt x="346043" y="0"/>
                  </a:moveTo>
                  <a:lnTo>
                    <a:pt x="692086" y="596626"/>
                  </a:lnTo>
                  <a:lnTo>
                    <a:pt x="0" y="596626"/>
                  </a:lnTo>
                  <a:close/>
                </a:path>
              </a:pathLst>
            </a:custGeom>
            <a:gradFill flip="none" rotWithShape="1">
              <a:gsLst>
                <a:gs pos="90000">
                  <a:schemeClr val="bg1">
                    <a:lumMod val="65000"/>
                  </a:schemeClr>
                </a:gs>
                <a:gs pos="70000">
                  <a:schemeClr val="bg1"/>
                </a:gs>
                <a:gs pos="50000">
                  <a:schemeClr val="bg1"/>
                </a:gs>
                <a:gs pos="30000">
                  <a:schemeClr val="bg1">
                    <a:lumMod val="95000"/>
                  </a:schemeClr>
                </a:gs>
                <a:gs pos="1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4634" y="2706875"/>
            <a:ext cx="2901192" cy="2501028"/>
            <a:chOff x="3743632" y="1762795"/>
            <a:chExt cx="4704736" cy="405580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CF25DC-1DF4-4E7C-AE5A-B0D8E83EC113}"/>
                </a:ext>
              </a:extLst>
            </p:cNvPr>
            <p:cNvGrpSpPr/>
            <p:nvPr/>
          </p:nvGrpSpPr>
          <p:grpSpPr>
            <a:xfrm>
              <a:off x="3743632" y="1762795"/>
              <a:ext cx="4704736" cy="4055806"/>
              <a:chOff x="2846438" y="722671"/>
              <a:chExt cx="5560143" cy="4793226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856026CB-CFAA-434B-924D-8061EFC3385C}"/>
                  </a:ext>
                </a:extLst>
              </p:cNvPr>
              <p:cNvSpPr/>
              <p:nvPr/>
            </p:nvSpPr>
            <p:spPr>
              <a:xfrm>
                <a:off x="2846439" y="722671"/>
                <a:ext cx="5560142" cy="4793226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3810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8DC58EE-270A-4C06-8550-91F0FB1182CC}"/>
                  </a:ext>
                </a:extLst>
              </p:cNvPr>
              <p:cNvSpPr/>
              <p:nvPr/>
            </p:nvSpPr>
            <p:spPr>
              <a:xfrm>
                <a:off x="2846438" y="4116580"/>
                <a:ext cx="5560142" cy="1399317"/>
              </a:xfrm>
              <a:custGeom>
                <a:avLst/>
                <a:gdLst>
                  <a:gd name="connsiteX0" fmla="*/ 2780071 w 5560142"/>
                  <a:gd name="connsiteY0" fmla="*/ 0 h 1399317"/>
                  <a:gd name="connsiteX1" fmla="*/ 3027106 w 5560142"/>
                  <a:gd name="connsiteY1" fmla="*/ 425923 h 1399317"/>
                  <a:gd name="connsiteX2" fmla="*/ 4995574 w 5560142"/>
                  <a:gd name="connsiteY2" fmla="*/ 425923 h 1399317"/>
                  <a:gd name="connsiteX3" fmla="*/ 5560142 w 5560142"/>
                  <a:gd name="connsiteY3" fmla="*/ 1399317 h 1399317"/>
                  <a:gd name="connsiteX4" fmla="*/ 0 w 5560142"/>
                  <a:gd name="connsiteY4" fmla="*/ 1399317 h 1399317"/>
                  <a:gd name="connsiteX5" fmla="*/ 564569 w 5560142"/>
                  <a:gd name="connsiteY5" fmla="*/ 425923 h 1399317"/>
                  <a:gd name="connsiteX6" fmla="*/ 2533035 w 5560142"/>
                  <a:gd name="connsiteY6" fmla="*/ 425923 h 139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0142" h="1399317">
                    <a:moveTo>
                      <a:pt x="2780071" y="0"/>
                    </a:moveTo>
                    <a:lnTo>
                      <a:pt x="3027106" y="425923"/>
                    </a:lnTo>
                    <a:lnTo>
                      <a:pt x="4995574" y="425923"/>
                    </a:lnTo>
                    <a:lnTo>
                      <a:pt x="5560142" y="1399317"/>
                    </a:lnTo>
                    <a:lnTo>
                      <a:pt x="0" y="1399317"/>
                    </a:lnTo>
                    <a:lnTo>
                      <a:pt x="564569" y="425923"/>
                    </a:lnTo>
                    <a:lnTo>
                      <a:pt x="2533035" y="425923"/>
                    </a:lnTo>
                    <a:close/>
                  </a:path>
                </a:pathLst>
              </a:custGeom>
              <a:gradFill>
                <a:gsLst>
                  <a:gs pos="96000">
                    <a:schemeClr val="bg1">
                      <a:lumMod val="65000"/>
                    </a:schemeClr>
                  </a:gs>
                  <a:gs pos="83000">
                    <a:schemeClr val="bg1"/>
                  </a:gs>
                  <a:gs pos="56000">
                    <a:schemeClr val="bg1"/>
                  </a:gs>
                  <a:gs pos="21000">
                    <a:schemeClr val="bg1">
                      <a:lumMod val="6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810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F96CD37-FEE3-464F-9DE6-D8D46C8F505F}"/>
                </a:ext>
              </a:extLst>
            </p:cNvPr>
            <p:cNvSpPr/>
            <p:nvPr/>
          </p:nvSpPr>
          <p:spPr>
            <a:xfrm>
              <a:off x="5629967" y="1762795"/>
              <a:ext cx="932064" cy="803504"/>
            </a:xfrm>
            <a:custGeom>
              <a:avLst/>
              <a:gdLst>
                <a:gd name="connsiteX0" fmla="*/ 346043 w 692086"/>
                <a:gd name="connsiteY0" fmla="*/ 0 h 596626"/>
                <a:gd name="connsiteX1" fmla="*/ 692086 w 692086"/>
                <a:gd name="connsiteY1" fmla="*/ 596626 h 596626"/>
                <a:gd name="connsiteX2" fmla="*/ 0 w 692086"/>
                <a:gd name="connsiteY2" fmla="*/ 596626 h 59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086" h="596626">
                  <a:moveTo>
                    <a:pt x="346043" y="0"/>
                  </a:moveTo>
                  <a:lnTo>
                    <a:pt x="692086" y="596626"/>
                  </a:lnTo>
                  <a:lnTo>
                    <a:pt x="0" y="596626"/>
                  </a:lnTo>
                  <a:close/>
                </a:path>
              </a:pathLst>
            </a:custGeom>
            <a:gradFill flip="none" rotWithShape="1">
              <a:gsLst>
                <a:gs pos="90000">
                  <a:schemeClr val="bg1">
                    <a:lumMod val="65000"/>
                  </a:schemeClr>
                </a:gs>
                <a:gs pos="70000">
                  <a:schemeClr val="bg1"/>
                </a:gs>
                <a:gs pos="50000">
                  <a:schemeClr val="bg1"/>
                </a:gs>
                <a:gs pos="30000">
                  <a:schemeClr val="bg1">
                    <a:lumMod val="95000"/>
                  </a:schemeClr>
                </a:gs>
                <a:gs pos="1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A7F89C-7F5A-46B7-984F-7A3C753D41E1}"/>
              </a:ext>
            </a:extLst>
          </p:cNvPr>
          <p:cNvSpPr/>
          <p:nvPr/>
        </p:nvSpPr>
        <p:spPr>
          <a:xfrm>
            <a:off x="4872041" y="0"/>
            <a:ext cx="7289639" cy="6858000"/>
          </a:xfrm>
          <a:custGeom>
            <a:avLst/>
            <a:gdLst>
              <a:gd name="connsiteX0" fmla="*/ 0 w 7289639"/>
              <a:gd name="connsiteY0" fmla="*/ 0 h 6858000"/>
              <a:gd name="connsiteX1" fmla="*/ 7289639 w 7289639"/>
              <a:gd name="connsiteY1" fmla="*/ 0 h 6858000"/>
              <a:gd name="connsiteX2" fmla="*/ 7289639 w 7289639"/>
              <a:gd name="connsiteY2" fmla="*/ 6858000 h 6858000"/>
              <a:gd name="connsiteX3" fmla="*/ 2009384 w 728963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9639" h="6858000">
                <a:moveTo>
                  <a:pt x="0" y="0"/>
                </a:moveTo>
                <a:lnTo>
                  <a:pt x="7289639" y="0"/>
                </a:lnTo>
                <a:lnTo>
                  <a:pt x="7289639" y="6858000"/>
                </a:lnTo>
                <a:lnTo>
                  <a:pt x="2009384" y="6858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8" name="Group 47"/>
          <p:cNvGrpSpPr/>
          <p:nvPr/>
        </p:nvGrpSpPr>
        <p:grpSpPr>
          <a:xfrm>
            <a:off x="6042395" y="2697773"/>
            <a:ext cx="2901192" cy="2501028"/>
            <a:chOff x="3743632" y="1762795"/>
            <a:chExt cx="4704736" cy="405580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5CF25DC-1DF4-4E7C-AE5A-B0D8E83EC113}"/>
                </a:ext>
              </a:extLst>
            </p:cNvPr>
            <p:cNvGrpSpPr/>
            <p:nvPr/>
          </p:nvGrpSpPr>
          <p:grpSpPr>
            <a:xfrm>
              <a:off x="3743632" y="1762795"/>
              <a:ext cx="4704736" cy="4055806"/>
              <a:chOff x="2846438" y="722671"/>
              <a:chExt cx="5560143" cy="4793226"/>
            </a:xfrm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56026CB-CFAA-434B-924D-8061EFC3385C}"/>
                  </a:ext>
                </a:extLst>
              </p:cNvPr>
              <p:cNvSpPr/>
              <p:nvPr/>
            </p:nvSpPr>
            <p:spPr>
              <a:xfrm>
                <a:off x="2846439" y="722671"/>
                <a:ext cx="5560142" cy="4793226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3810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13">
                <a:extLst>
                  <a:ext uri="{FF2B5EF4-FFF2-40B4-BE49-F238E27FC236}">
                    <a16:creationId xmlns:a16="http://schemas.microsoft.com/office/drawing/2014/main" id="{C8DC58EE-270A-4C06-8550-91F0FB1182CC}"/>
                  </a:ext>
                </a:extLst>
              </p:cNvPr>
              <p:cNvSpPr/>
              <p:nvPr/>
            </p:nvSpPr>
            <p:spPr>
              <a:xfrm>
                <a:off x="2846438" y="4116580"/>
                <a:ext cx="5560142" cy="1399317"/>
              </a:xfrm>
              <a:custGeom>
                <a:avLst/>
                <a:gdLst>
                  <a:gd name="connsiteX0" fmla="*/ 2780071 w 5560142"/>
                  <a:gd name="connsiteY0" fmla="*/ 0 h 1399317"/>
                  <a:gd name="connsiteX1" fmla="*/ 3027106 w 5560142"/>
                  <a:gd name="connsiteY1" fmla="*/ 425923 h 1399317"/>
                  <a:gd name="connsiteX2" fmla="*/ 4995574 w 5560142"/>
                  <a:gd name="connsiteY2" fmla="*/ 425923 h 1399317"/>
                  <a:gd name="connsiteX3" fmla="*/ 5560142 w 5560142"/>
                  <a:gd name="connsiteY3" fmla="*/ 1399317 h 1399317"/>
                  <a:gd name="connsiteX4" fmla="*/ 0 w 5560142"/>
                  <a:gd name="connsiteY4" fmla="*/ 1399317 h 1399317"/>
                  <a:gd name="connsiteX5" fmla="*/ 564569 w 5560142"/>
                  <a:gd name="connsiteY5" fmla="*/ 425923 h 1399317"/>
                  <a:gd name="connsiteX6" fmla="*/ 2533035 w 5560142"/>
                  <a:gd name="connsiteY6" fmla="*/ 425923 h 139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0142" h="1399317">
                    <a:moveTo>
                      <a:pt x="2780071" y="0"/>
                    </a:moveTo>
                    <a:lnTo>
                      <a:pt x="3027106" y="425923"/>
                    </a:lnTo>
                    <a:lnTo>
                      <a:pt x="4995574" y="425923"/>
                    </a:lnTo>
                    <a:lnTo>
                      <a:pt x="5560142" y="1399317"/>
                    </a:lnTo>
                    <a:lnTo>
                      <a:pt x="0" y="1399317"/>
                    </a:lnTo>
                    <a:lnTo>
                      <a:pt x="564569" y="425923"/>
                    </a:lnTo>
                    <a:lnTo>
                      <a:pt x="2533035" y="425923"/>
                    </a:lnTo>
                    <a:close/>
                  </a:path>
                </a:pathLst>
              </a:custGeom>
              <a:gradFill>
                <a:gsLst>
                  <a:gs pos="96000">
                    <a:schemeClr val="bg1">
                      <a:lumMod val="65000"/>
                    </a:schemeClr>
                  </a:gs>
                  <a:gs pos="83000">
                    <a:schemeClr val="bg1"/>
                  </a:gs>
                  <a:gs pos="56000">
                    <a:schemeClr val="bg1"/>
                  </a:gs>
                  <a:gs pos="21000">
                    <a:schemeClr val="bg1">
                      <a:lumMod val="6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810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0" name="Freeform: Shape 31">
              <a:extLst>
                <a:ext uri="{FF2B5EF4-FFF2-40B4-BE49-F238E27FC236}">
                  <a16:creationId xmlns:a16="http://schemas.microsoft.com/office/drawing/2014/main" id="{9F96CD37-FEE3-464F-9DE6-D8D46C8F505F}"/>
                </a:ext>
              </a:extLst>
            </p:cNvPr>
            <p:cNvSpPr/>
            <p:nvPr/>
          </p:nvSpPr>
          <p:spPr>
            <a:xfrm>
              <a:off x="5629967" y="1762795"/>
              <a:ext cx="932064" cy="803504"/>
            </a:xfrm>
            <a:custGeom>
              <a:avLst/>
              <a:gdLst>
                <a:gd name="connsiteX0" fmla="*/ 346043 w 692086"/>
                <a:gd name="connsiteY0" fmla="*/ 0 h 596626"/>
                <a:gd name="connsiteX1" fmla="*/ 692086 w 692086"/>
                <a:gd name="connsiteY1" fmla="*/ 596626 h 596626"/>
                <a:gd name="connsiteX2" fmla="*/ 0 w 692086"/>
                <a:gd name="connsiteY2" fmla="*/ 596626 h 59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086" h="596626">
                  <a:moveTo>
                    <a:pt x="346043" y="0"/>
                  </a:moveTo>
                  <a:lnTo>
                    <a:pt x="692086" y="596626"/>
                  </a:lnTo>
                  <a:lnTo>
                    <a:pt x="0" y="596626"/>
                  </a:lnTo>
                  <a:close/>
                </a:path>
              </a:pathLst>
            </a:custGeom>
            <a:gradFill flip="none" rotWithShape="1">
              <a:gsLst>
                <a:gs pos="90000">
                  <a:schemeClr val="bg1">
                    <a:lumMod val="65000"/>
                  </a:schemeClr>
                </a:gs>
                <a:gs pos="70000">
                  <a:schemeClr val="bg1"/>
                </a:gs>
                <a:gs pos="50000">
                  <a:schemeClr val="bg1"/>
                </a:gs>
                <a:gs pos="30000">
                  <a:schemeClr val="bg1">
                    <a:lumMod val="95000"/>
                  </a:schemeClr>
                </a:gs>
                <a:gs pos="1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D9DB693-32AE-4BF5-BA38-4EE0755340D8}"/>
              </a:ext>
            </a:extLst>
          </p:cNvPr>
          <p:cNvSpPr txBox="1"/>
          <p:nvPr/>
        </p:nvSpPr>
        <p:spPr>
          <a:xfrm>
            <a:off x="536340" y="5145395"/>
            <a:ext cx="288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spc="600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Science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9DB693-32AE-4BF5-BA38-4EE0755340D8}"/>
              </a:ext>
            </a:extLst>
          </p:cNvPr>
          <p:cNvSpPr txBox="1"/>
          <p:nvPr/>
        </p:nvSpPr>
        <p:spPr>
          <a:xfrm>
            <a:off x="3260011" y="5206951"/>
            <a:ext cx="325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spc="600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Publishing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9DB693-32AE-4BF5-BA38-4EE0755340D8}"/>
              </a:ext>
            </a:extLst>
          </p:cNvPr>
          <p:cNvSpPr txBox="1"/>
          <p:nvPr/>
        </p:nvSpPr>
        <p:spPr>
          <a:xfrm>
            <a:off x="6708958" y="5206950"/>
            <a:ext cx="214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spc="600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Travel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9DB693-32AE-4BF5-BA38-4EE0755340D8}"/>
              </a:ext>
            </a:extLst>
          </p:cNvPr>
          <p:cNvSpPr txBox="1"/>
          <p:nvPr/>
        </p:nvSpPr>
        <p:spPr>
          <a:xfrm>
            <a:off x="8851783" y="5237727"/>
            <a:ext cx="37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spc="600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593447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082B0FF6-5FEB-40E6-92EE-6A7D28683593}"/>
              </a:ext>
            </a:extLst>
          </p:cNvPr>
          <p:cNvSpPr/>
          <p:nvPr/>
        </p:nvSpPr>
        <p:spPr>
          <a:xfrm>
            <a:off x="-914399" y="0"/>
            <a:ext cx="13114215" cy="6858000"/>
          </a:xfrm>
          <a:prstGeom prst="parallelogram">
            <a:avLst>
              <a:gd name="adj" fmla="val 43689"/>
            </a:avLst>
          </a:prstGeom>
          <a:solidFill>
            <a:srgbClr val="151A2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grpSp>
        <p:nvGrpSpPr>
          <p:cNvPr id="21" name="Group 20"/>
          <p:cNvGrpSpPr/>
          <p:nvPr/>
        </p:nvGrpSpPr>
        <p:grpSpPr>
          <a:xfrm>
            <a:off x="1522291" y="2070509"/>
            <a:ext cx="8240834" cy="4426412"/>
            <a:chOff x="3238185" y="2010363"/>
            <a:chExt cx="4790206" cy="28249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057" y="2010364"/>
              <a:ext cx="4234171" cy="237113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 rot="16200000">
              <a:off x="4220799" y="1027749"/>
              <a:ext cx="2824977" cy="4790206"/>
              <a:chOff x="8695093" y="1746802"/>
              <a:chExt cx="2824977" cy="479020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AE9C22-0361-4846-B3D7-3C14FAABDB71}"/>
                  </a:ext>
                </a:extLst>
              </p:cNvPr>
              <p:cNvSpPr/>
              <p:nvPr/>
            </p:nvSpPr>
            <p:spPr>
              <a:xfrm>
                <a:off x="8695093" y="1746802"/>
                <a:ext cx="2824975" cy="4505093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  <a:alpha val="80000"/>
                    </a:schemeClr>
                  </a:gs>
                  <a:gs pos="100000">
                    <a:srgbClr val="0F1217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90500" dist="508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3DBA0D1-4BA8-4BC2-96AC-DC4240197A27}"/>
                  </a:ext>
                </a:extLst>
              </p:cNvPr>
              <p:cNvSpPr/>
              <p:nvPr/>
            </p:nvSpPr>
            <p:spPr>
              <a:xfrm>
                <a:off x="8695093" y="2031911"/>
                <a:ext cx="2824977" cy="4505097"/>
              </a:xfrm>
              <a:custGeom>
                <a:avLst/>
                <a:gdLst>
                  <a:gd name="connsiteX0" fmla="*/ 0 w 3210699"/>
                  <a:gd name="connsiteY0" fmla="*/ 0 h 6757646"/>
                  <a:gd name="connsiteX1" fmla="*/ 3210699 w 3210699"/>
                  <a:gd name="connsiteY1" fmla="*/ 0 h 6757646"/>
                  <a:gd name="connsiteX2" fmla="*/ 3210699 w 3210699"/>
                  <a:gd name="connsiteY2" fmla="*/ 6757646 h 6757646"/>
                  <a:gd name="connsiteX3" fmla="*/ 2656566 w 3210699"/>
                  <a:gd name="connsiteY3" fmla="*/ 6757646 h 67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699" h="6757646">
                    <a:moveTo>
                      <a:pt x="0" y="0"/>
                    </a:moveTo>
                    <a:lnTo>
                      <a:pt x="3210699" y="0"/>
                    </a:lnTo>
                    <a:lnTo>
                      <a:pt x="3210699" y="6757646"/>
                    </a:lnTo>
                    <a:lnTo>
                      <a:pt x="2656566" y="67576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200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1727469" y="1101011"/>
            <a:ext cx="577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WHAT IS A COMPUTER?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2145491" y="2070509"/>
            <a:ext cx="6804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 computer is an electronic device, operating under the control of instructions stored in its own memory.</a:t>
            </a:r>
            <a:endParaRPr lang="en-IN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40470" y="4583711"/>
            <a:ext cx="2207680" cy="1695450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2130435" y="5005813"/>
            <a:ext cx="2003936" cy="75886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Collects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602272" y="5026940"/>
            <a:ext cx="2438113" cy="75886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Processing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711592" y="4602957"/>
            <a:ext cx="2207680" cy="1653344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7382714" y="4599343"/>
            <a:ext cx="2207680" cy="1656958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7368375" y="5002497"/>
            <a:ext cx="2189434" cy="75886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Produces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088683" y="5467504"/>
            <a:ext cx="2003936" cy="75886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(Input)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478443" y="5467504"/>
            <a:ext cx="2003936" cy="75886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(Output)</a:t>
            </a:r>
          </a:p>
        </p:txBody>
      </p:sp>
      <p:cxnSp>
        <p:nvCxnSpPr>
          <p:cNvPr id="55" name="Straight Connector 54"/>
          <p:cNvCxnSpPr>
            <a:stCxn id="22" idx="3"/>
            <a:endCxn id="50" idx="1"/>
          </p:cNvCxnSpPr>
          <p:nvPr/>
        </p:nvCxnSpPr>
        <p:spPr>
          <a:xfrm flipV="1">
            <a:off x="4248150" y="5429629"/>
            <a:ext cx="463442" cy="180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949184" y="5467504"/>
            <a:ext cx="463442" cy="180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5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21F936-F0CA-468D-9E09-FEEB6A5EBB61}"/>
              </a:ext>
            </a:extLst>
          </p:cNvPr>
          <p:cNvSpPr/>
          <p:nvPr/>
        </p:nvSpPr>
        <p:spPr>
          <a:xfrm>
            <a:off x="114705" y="57538"/>
            <a:ext cx="12192000" cy="6858001"/>
          </a:xfrm>
          <a:prstGeom prst="rect">
            <a:avLst/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721E618F-AA44-4D22-8CD5-2A4423329BB5}"/>
              </a:ext>
            </a:extLst>
          </p:cNvPr>
          <p:cNvSpPr/>
          <p:nvPr/>
        </p:nvSpPr>
        <p:spPr>
          <a:xfrm>
            <a:off x="-359756" y="-23815"/>
            <a:ext cx="9420684" cy="6857999"/>
          </a:xfrm>
          <a:prstGeom prst="parallelogram">
            <a:avLst>
              <a:gd name="adj" fmla="val 74524"/>
            </a:avLst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E02117-7C3E-4E79-BD90-380EDCF22FDA}"/>
              </a:ext>
            </a:extLst>
          </p:cNvPr>
          <p:cNvSpPr/>
          <p:nvPr/>
        </p:nvSpPr>
        <p:spPr>
          <a:xfrm>
            <a:off x="6281536" y="-1"/>
            <a:ext cx="5583895" cy="6858000"/>
          </a:xfrm>
          <a:custGeom>
            <a:avLst/>
            <a:gdLst>
              <a:gd name="connsiteX0" fmla="*/ 2910434 w 5583895"/>
              <a:gd name="connsiteY0" fmla="*/ 0 h 6858000"/>
              <a:gd name="connsiteX1" fmla="*/ 5583895 w 5583895"/>
              <a:gd name="connsiteY1" fmla="*/ 0 h 6858000"/>
              <a:gd name="connsiteX2" fmla="*/ 5583895 w 5583895"/>
              <a:gd name="connsiteY2" fmla="*/ 6858000 h 6858000"/>
              <a:gd name="connsiteX3" fmla="*/ 3665082 w 5583895"/>
              <a:gd name="connsiteY3" fmla="*/ 6858000 h 6858000"/>
              <a:gd name="connsiteX4" fmla="*/ 0 w 5583895"/>
              <a:gd name="connsiteY4" fmla="*/ 23844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3895" h="6858000">
                <a:moveTo>
                  <a:pt x="2910434" y="0"/>
                </a:moveTo>
                <a:lnTo>
                  <a:pt x="5583895" y="0"/>
                </a:lnTo>
                <a:lnTo>
                  <a:pt x="5583895" y="6858000"/>
                </a:lnTo>
                <a:lnTo>
                  <a:pt x="3665082" y="6858000"/>
                </a:lnTo>
                <a:lnTo>
                  <a:pt x="0" y="2384463"/>
                </a:lnTo>
                <a:close/>
              </a:path>
            </a:pathLst>
          </a:custGeom>
          <a:pattFill prst="dkHorz">
            <a:fgClr>
              <a:schemeClr val="bg1">
                <a:lumMod val="85000"/>
              </a:schemeClr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E7D2590-E071-4109-A4CF-ECAF6EFFCB6A}"/>
              </a:ext>
            </a:extLst>
          </p:cNvPr>
          <p:cNvSpPr/>
          <p:nvPr/>
        </p:nvSpPr>
        <p:spPr>
          <a:xfrm>
            <a:off x="27813" y="-1"/>
            <a:ext cx="9392872" cy="6858001"/>
          </a:xfrm>
          <a:custGeom>
            <a:avLst/>
            <a:gdLst>
              <a:gd name="connsiteX0" fmla="*/ 0 w 4773183"/>
              <a:gd name="connsiteY0" fmla="*/ 0 h 2339952"/>
              <a:gd name="connsiteX1" fmla="*/ 4773183 w 4773183"/>
              <a:gd name="connsiteY1" fmla="*/ 0 h 2339952"/>
              <a:gd name="connsiteX2" fmla="*/ 1917078 w 4773183"/>
              <a:gd name="connsiteY2" fmla="*/ 2339952 h 23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3183" h="2339952">
                <a:moveTo>
                  <a:pt x="0" y="0"/>
                </a:moveTo>
                <a:lnTo>
                  <a:pt x="4773183" y="0"/>
                </a:lnTo>
                <a:lnTo>
                  <a:pt x="1917078" y="2339952"/>
                </a:lnTo>
                <a:close/>
              </a:path>
            </a:pathLst>
          </a:cu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31567C2-0402-481A-8EDD-DFDED88833E4}"/>
              </a:ext>
            </a:extLst>
          </p:cNvPr>
          <p:cNvSpPr/>
          <p:nvPr/>
        </p:nvSpPr>
        <p:spPr>
          <a:xfrm>
            <a:off x="13906" y="57538"/>
            <a:ext cx="12164187" cy="6858000"/>
          </a:xfrm>
          <a:prstGeom prst="rtTriangle">
            <a:avLst/>
          </a:pr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98F0B94-7028-4C7E-B7CA-30BB73E4FAA7}"/>
              </a:ext>
            </a:extLst>
          </p:cNvPr>
          <p:cNvSpPr/>
          <p:nvPr/>
        </p:nvSpPr>
        <p:spPr>
          <a:xfrm>
            <a:off x="0" y="-2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38806 h 6858000"/>
              <a:gd name="connsiteX3" fmla="*/ 138806 w 6096000"/>
              <a:gd name="connsiteY3" fmla="*/ 138806 h 6858000"/>
              <a:gd name="connsiteX4" fmla="*/ 138806 w 6096000"/>
              <a:gd name="connsiteY4" fmla="*/ 6719194 h 6858000"/>
              <a:gd name="connsiteX5" fmla="*/ 6096000 w 6096000"/>
              <a:gd name="connsiteY5" fmla="*/ 6719194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38806"/>
                </a:lnTo>
                <a:lnTo>
                  <a:pt x="138806" y="138806"/>
                </a:lnTo>
                <a:lnTo>
                  <a:pt x="138806" y="6719194"/>
                </a:lnTo>
                <a:lnTo>
                  <a:pt x="6096000" y="6719194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404DC97-3ABF-4A98-8335-BB8A53BE236E}"/>
              </a:ext>
            </a:extLst>
          </p:cNvPr>
          <p:cNvSpPr/>
          <p:nvPr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38806 h 6858000"/>
              <a:gd name="connsiteX3" fmla="*/ 138806 w 6096000"/>
              <a:gd name="connsiteY3" fmla="*/ 138806 h 6858000"/>
              <a:gd name="connsiteX4" fmla="*/ 138806 w 6096000"/>
              <a:gd name="connsiteY4" fmla="*/ 6719194 h 6858000"/>
              <a:gd name="connsiteX5" fmla="*/ 6096000 w 6096000"/>
              <a:gd name="connsiteY5" fmla="*/ 6719194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38806"/>
                </a:lnTo>
                <a:lnTo>
                  <a:pt x="138806" y="138806"/>
                </a:lnTo>
                <a:lnTo>
                  <a:pt x="138806" y="6719194"/>
                </a:lnTo>
                <a:lnTo>
                  <a:pt x="6096000" y="6719194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705" y="135478"/>
            <a:ext cx="11657042" cy="6539412"/>
          </a:xfrm>
          <a:prstGeom prst="rect">
            <a:avLst/>
          </a:pr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45F29B-97A7-493F-BD3F-1E66621ED822}"/>
              </a:ext>
            </a:extLst>
          </p:cNvPr>
          <p:cNvSpPr/>
          <p:nvPr/>
        </p:nvSpPr>
        <p:spPr>
          <a:xfrm>
            <a:off x="6594198" y="0"/>
            <a:ext cx="5583895" cy="6858000"/>
          </a:xfrm>
          <a:custGeom>
            <a:avLst/>
            <a:gdLst>
              <a:gd name="connsiteX0" fmla="*/ 2910434 w 5583895"/>
              <a:gd name="connsiteY0" fmla="*/ 0 h 6858000"/>
              <a:gd name="connsiteX1" fmla="*/ 5583895 w 5583895"/>
              <a:gd name="connsiteY1" fmla="*/ 0 h 6858000"/>
              <a:gd name="connsiteX2" fmla="*/ 5583895 w 5583895"/>
              <a:gd name="connsiteY2" fmla="*/ 6858000 h 6858000"/>
              <a:gd name="connsiteX3" fmla="*/ 3665082 w 5583895"/>
              <a:gd name="connsiteY3" fmla="*/ 6858000 h 6858000"/>
              <a:gd name="connsiteX4" fmla="*/ 0 w 5583895"/>
              <a:gd name="connsiteY4" fmla="*/ 23844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3895" h="6858000">
                <a:moveTo>
                  <a:pt x="2910434" y="0"/>
                </a:moveTo>
                <a:lnTo>
                  <a:pt x="5583895" y="0"/>
                </a:lnTo>
                <a:lnTo>
                  <a:pt x="5583895" y="6858000"/>
                </a:lnTo>
                <a:lnTo>
                  <a:pt x="3665082" y="6858000"/>
                </a:lnTo>
                <a:lnTo>
                  <a:pt x="0" y="238446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-211864" y="748657"/>
            <a:ext cx="753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CHARACTERISTICS OF COMPUTER  </a:t>
            </a:r>
            <a:endParaRPr lang="en-IN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267526" y="1657737"/>
            <a:ext cx="6326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Speed: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Computer is very fast and accurate device.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Accuracy: </a:t>
            </a:r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Computer results are highly accurate.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Memory: </a:t>
            </a:r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Computers have a large amount of memory to hold a very large amount of data or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638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21F936-F0CA-468D-9E09-FEEB6A5EBB61}"/>
              </a:ext>
            </a:extLst>
          </p:cNvPr>
          <p:cNvSpPr/>
          <p:nvPr/>
        </p:nvSpPr>
        <p:spPr>
          <a:xfrm>
            <a:off x="114705" y="57538"/>
            <a:ext cx="12192000" cy="6858001"/>
          </a:xfrm>
          <a:prstGeom prst="rect">
            <a:avLst/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721E618F-AA44-4D22-8CD5-2A4423329BB5}"/>
              </a:ext>
            </a:extLst>
          </p:cNvPr>
          <p:cNvSpPr/>
          <p:nvPr/>
        </p:nvSpPr>
        <p:spPr>
          <a:xfrm>
            <a:off x="-359756" y="-23815"/>
            <a:ext cx="9420684" cy="6857999"/>
          </a:xfrm>
          <a:prstGeom prst="parallelogram">
            <a:avLst>
              <a:gd name="adj" fmla="val 74524"/>
            </a:avLst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E02117-7C3E-4E79-BD90-380EDCF22FDA}"/>
              </a:ext>
            </a:extLst>
          </p:cNvPr>
          <p:cNvSpPr/>
          <p:nvPr/>
        </p:nvSpPr>
        <p:spPr>
          <a:xfrm>
            <a:off x="6281536" y="-1"/>
            <a:ext cx="5583895" cy="6858000"/>
          </a:xfrm>
          <a:custGeom>
            <a:avLst/>
            <a:gdLst>
              <a:gd name="connsiteX0" fmla="*/ 2910434 w 5583895"/>
              <a:gd name="connsiteY0" fmla="*/ 0 h 6858000"/>
              <a:gd name="connsiteX1" fmla="*/ 5583895 w 5583895"/>
              <a:gd name="connsiteY1" fmla="*/ 0 h 6858000"/>
              <a:gd name="connsiteX2" fmla="*/ 5583895 w 5583895"/>
              <a:gd name="connsiteY2" fmla="*/ 6858000 h 6858000"/>
              <a:gd name="connsiteX3" fmla="*/ 3665082 w 5583895"/>
              <a:gd name="connsiteY3" fmla="*/ 6858000 h 6858000"/>
              <a:gd name="connsiteX4" fmla="*/ 0 w 5583895"/>
              <a:gd name="connsiteY4" fmla="*/ 23844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3895" h="6858000">
                <a:moveTo>
                  <a:pt x="2910434" y="0"/>
                </a:moveTo>
                <a:lnTo>
                  <a:pt x="5583895" y="0"/>
                </a:lnTo>
                <a:lnTo>
                  <a:pt x="5583895" y="6858000"/>
                </a:lnTo>
                <a:lnTo>
                  <a:pt x="3665082" y="6858000"/>
                </a:lnTo>
                <a:lnTo>
                  <a:pt x="0" y="2384463"/>
                </a:lnTo>
                <a:close/>
              </a:path>
            </a:pathLst>
          </a:custGeom>
          <a:pattFill prst="dkHorz">
            <a:fgClr>
              <a:schemeClr val="bg1">
                <a:lumMod val="85000"/>
              </a:schemeClr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E7D2590-E071-4109-A4CF-ECAF6EFFCB6A}"/>
              </a:ext>
            </a:extLst>
          </p:cNvPr>
          <p:cNvSpPr/>
          <p:nvPr/>
        </p:nvSpPr>
        <p:spPr>
          <a:xfrm>
            <a:off x="27813" y="-1"/>
            <a:ext cx="9392872" cy="6858001"/>
          </a:xfrm>
          <a:custGeom>
            <a:avLst/>
            <a:gdLst>
              <a:gd name="connsiteX0" fmla="*/ 0 w 4773183"/>
              <a:gd name="connsiteY0" fmla="*/ 0 h 2339952"/>
              <a:gd name="connsiteX1" fmla="*/ 4773183 w 4773183"/>
              <a:gd name="connsiteY1" fmla="*/ 0 h 2339952"/>
              <a:gd name="connsiteX2" fmla="*/ 1917078 w 4773183"/>
              <a:gd name="connsiteY2" fmla="*/ 2339952 h 23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3183" h="2339952">
                <a:moveTo>
                  <a:pt x="0" y="0"/>
                </a:moveTo>
                <a:lnTo>
                  <a:pt x="4773183" y="0"/>
                </a:lnTo>
                <a:lnTo>
                  <a:pt x="1917078" y="2339952"/>
                </a:lnTo>
                <a:close/>
              </a:path>
            </a:pathLst>
          </a:cu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31567C2-0402-481A-8EDD-DFDED88833E4}"/>
              </a:ext>
            </a:extLst>
          </p:cNvPr>
          <p:cNvSpPr/>
          <p:nvPr/>
        </p:nvSpPr>
        <p:spPr>
          <a:xfrm>
            <a:off x="13906" y="57538"/>
            <a:ext cx="12164187" cy="6858000"/>
          </a:xfrm>
          <a:prstGeom prst="rtTriangle">
            <a:avLst/>
          </a:pr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98F0B94-7028-4C7E-B7CA-30BB73E4FAA7}"/>
              </a:ext>
            </a:extLst>
          </p:cNvPr>
          <p:cNvSpPr/>
          <p:nvPr/>
        </p:nvSpPr>
        <p:spPr>
          <a:xfrm>
            <a:off x="0" y="-2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38806 h 6858000"/>
              <a:gd name="connsiteX3" fmla="*/ 138806 w 6096000"/>
              <a:gd name="connsiteY3" fmla="*/ 138806 h 6858000"/>
              <a:gd name="connsiteX4" fmla="*/ 138806 w 6096000"/>
              <a:gd name="connsiteY4" fmla="*/ 6719194 h 6858000"/>
              <a:gd name="connsiteX5" fmla="*/ 6096000 w 6096000"/>
              <a:gd name="connsiteY5" fmla="*/ 6719194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38806"/>
                </a:lnTo>
                <a:lnTo>
                  <a:pt x="138806" y="138806"/>
                </a:lnTo>
                <a:lnTo>
                  <a:pt x="138806" y="6719194"/>
                </a:lnTo>
                <a:lnTo>
                  <a:pt x="6096000" y="6719194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404DC97-3ABF-4A98-8335-BB8A53BE236E}"/>
              </a:ext>
            </a:extLst>
          </p:cNvPr>
          <p:cNvSpPr/>
          <p:nvPr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38806 h 6858000"/>
              <a:gd name="connsiteX3" fmla="*/ 138806 w 6096000"/>
              <a:gd name="connsiteY3" fmla="*/ 138806 h 6858000"/>
              <a:gd name="connsiteX4" fmla="*/ 138806 w 6096000"/>
              <a:gd name="connsiteY4" fmla="*/ 6719194 h 6858000"/>
              <a:gd name="connsiteX5" fmla="*/ 6096000 w 6096000"/>
              <a:gd name="connsiteY5" fmla="*/ 6719194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38806"/>
                </a:lnTo>
                <a:lnTo>
                  <a:pt x="138806" y="138806"/>
                </a:lnTo>
                <a:lnTo>
                  <a:pt x="138806" y="6719194"/>
                </a:lnTo>
                <a:lnTo>
                  <a:pt x="6096000" y="6719194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705" y="135478"/>
            <a:ext cx="11657042" cy="6539412"/>
          </a:xfrm>
          <a:prstGeom prst="rect">
            <a:avLst/>
          </a:pr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45F29B-97A7-493F-BD3F-1E66621ED822}"/>
              </a:ext>
            </a:extLst>
          </p:cNvPr>
          <p:cNvSpPr/>
          <p:nvPr/>
        </p:nvSpPr>
        <p:spPr>
          <a:xfrm>
            <a:off x="6594198" y="0"/>
            <a:ext cx="5583895" cy="6858000"/>
          </a:xfrm>
          <a:custGeom>
            <a:avLst/>
            <a:gdLst>
              <a:gd name="connsiteX0" fmla="*/ 2910434 w 5583895"/>
              <a:gd name="connsiteY0" fmla="*/ 0 h 6858000"/>
              <a:gd name="connsiteX1" fmla="*/ 5583895 w 5583895"/>
              <a:gd name="connsiteY1" fmla="*/ 0 h 6858000"/>
              <a:gd name="connsiteX2" fmla="*/ 5583895 w 5583895"/>
              <a:gd name="connsiteY2" fmla="*/ 6858000 h 6858000"/>
              <a:gd name="connsiteX3" fmla="*/ 3665082 w 5583895"/>
              <a:gd name="connsiteY3" fmla="*/ 6858000 h 6858000"/>
              <a:gd name="connsiteX4" fmla="*/ 0 w 5583895"/>
              <a:gd name="connsiteY4" fmla="*/ 23844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3895" h="6858000">
                <a:moveTo>
                  <a:pt x="2910434" y="0"/>
                </a:moveTo>
                <a:lnTo>
                  <a:pt x="5583895" y="0"/>
                </a:lnTo>
                <a:lnTo>
                  <a:pt x="5583895" y="6858000"/>
                </a:lnTo>
                <a:lnTo>
                  <a:pt x="3665082" y="6858000"/>
                </a:lnTo>
                <a:lnTo>
                  <a:pt x="0" y="238446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-181876" y="336042"/>
            <a:ext cx="753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CHARACTERISTICS OF COMPUTER  </a:t>
            </a:r>
            <a:endParaRPr lang="en-IN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267526" y="1034288"/>
            <a:ext cx="632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IN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Diligence: </a:t>
            </a:r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Computer is free from problems like lack of concentration and confusions &amp; tiredness.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IN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Versatility: </a:t>
            </a:r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We can perform different types of tasks on computer.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IN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Power of Remembrance: </a:t>
            </a:r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Unlike humans, computer can store things for unlimited period of time.</a:t>
            </a:r>
            <a:endParaRPr lang="en-IN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>
          <a:xfrm>
            <a:off x="181988" y="128241"/>
            <a:ext cx="11938158" cy="68059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516" y="29237"/>
            <a:ext cx="12308667" cy="6904963"/>
          </a:xfrm>
          <a:prstGeom prst="rect">
            <a:avLst/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98396-E3CE-4189-A199-20DC0ED76F96}"/>
              </a:ext>
            </a:extLst>
          </p:cNvPr>
          <p:cNvSpPr txBox="1"/>
          <p:nvPr/>
        </p:nvSpPr>
        <p:spPr>
          <a:xfrm>
            <a:off x="402373" y="3028890"/>
            <a:ext cx="509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POWER OF CREATIVITY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C52E88-A043-4B54-BE6A-65106BC4266A}"/>
              </a:ext>
            </a:extLst>
          </p:cNvPr>
          <p:cNvSpPr/>
          <p:nvPr/>
        </p:nvSpPr>
        <p:spPr>
          <a:xfrm rot="16200000">
            <a:off x="2161037" y="3393000"/>
            <a:ext cx="4104000" cy="72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3EF5335-B6A2-4ECC-A77D-23EEF43619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08346 w 12192000"/>
              <a:gd name="connsiteY0" fmla="*/ 208346 h 6858000"/>
              <a:gd name="connsiteX1" fmla="*/ 208346 w 12192000"/>
              <a:gd name="connsiteY1" fmla="*/ 5779556 h 6858000"/>
              <a:gd name="connsiteX2" fmla="*/ 1078444 w 12192000"/>
              <a:gd name="connsiteY2" fmla="*/ 6649654 h 6858000"/>
              <a:gd name="connsiteX3" fmla="*/ 11983654 w 12192000"/>
              <a:gd name="connsiteY3" fmla="*/ 6649654 h 6858000"/>
              <a:gd name="connsiteX4" fmla="*/ 11983654 w 12192000"/>
              <a:gd name="connsiteY4" fmla="*/ 1094593 h 6858000"/>
              <a:gd name="connsiteX5" fmla="*/ 11097407 w 12192000"/>
              <a:gd name="connsiteY5" fmla="*/ 208346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08346" y="208346"/>
                </a:moveTo>
                <a:lnTo>
                  <a:pt x="208346" y="5779556"/>
                </a:lnTo>
                <a:lnTo>
                  <a:pt x="1078444" y="6649654"/>
                </a:lnTo>
                <a:lnTo>
                  <a:pt x="11983654" y="6649654"/>
                </a:lnTo>
                <a:lnTo>
                  <a:pt x="11983654" y="1094593"/>
                </a:lnTo>
                <a:lnTo>
                  <a:pt x="11097407" y="2083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9000">
                <a:schemeClr val="bg1">
                  <a:lumMod val="65000"/>
                </a:schemeClr>
              </a:gs>
              <a:gs pos="68000">
                <a:schemeClr val="bg1"/>
              </a:gs>
              <a:gs pos="35000">
                <a:schemeClr val="bg1"/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 rot="5400000">
            <a:off x="5043865" y="-446946"/>
            <a:ext cx="6503357" cy="7751895"/>
            <a:chOff x="3126364" y="2010364"/>
            <a:chExt cx="4616915" cy="28340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057" y="2010364"/>
              <a:ext cx="4234171" cy="2371136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 rot="16200000">
              <a:off x="4017801" y="1118931"/>
              <a:ext cx="2834042" cy="4616915"/>
              <a:chOff x="8686026" y="1634980"/>
              <a:chExt cx="2834042" cy="461691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8AE9C22-0361-4846-B3D7-3C14FAABDB71}"/>
                  </a:ext>
                </a:extLst>
              </p:cNvPr>
              <p:cNvSpPr/>
              <p:nvPr/>
            </p:nvSpPr>
            <p:spPr>
              <a:xfrm>
                <a:off x="8695093" y="1634981"/>
                <a:ext cx="2824975" cy="4616914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  <a:alpha val="80000"/>
                    </a:schemeClr>
                  </a:gs>
                  <a:gs pos="100000">
                    <a:srgbClr val="0F1217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90500" dist="508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3DBA0D1-4BA8-4BC2-96AC-DC4240197A27}"/>
                  </a:ext>
                </a:extLst>
              </p:cNvPr>
              <p:cNvSpPr/>
              <p:nvPr/>
            </p:nvSpPr>
            <p:spPr>
              <a:xfrm>
                <a:off x="8686026" y="1634980"/>
                <a:ext cx="2824977" cy="4505097"/>
              </a:xfrm>
              <a:custGeom>
                <a:avLst/>
                <a:gdLst>
                  <a:gd name="connsiteX0" fmla="*/ 0 w 3210699"/>
                  <a:gd name="connsiteY0" fmla="*/ 0 h 6757646"/>
                  <a:gd name="connsiteX1" fmla="*/ 3210699 w 3210699"/>
                  <a:gd name="connsiteY1" fmla="*/ 0 h 6757646"/>
                  <a:gd name="connsiteX2" fmla="*/ 3210699 w 3210699"/>
                  <a:gd name="connsiteY2" fmla="*/ 6757646 h 6757646"/>
                  <a:gd name="connsiteX3" fmla="*/ 2656566 w 3210699"/>
                  <a:gd name="connsiteY3" fmla="*/ 6757646 h 67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699" h="6757646">
                    <a:moveTo>
                      <a:pt x="0" y="0"/>
                    </a:moveTo>
                    <a:lnTo>
                      <a:pt x="3210699" y="0"/>
                    </a:lnTo>
                    <a:lnTo>
                      <a:pt x="3210699" y="6757646"/>
                    </a:lnTo>
                    <a:lnTo>
                      <a:pt x="2656566" y="67576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200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284678" y="1862676"/>
            <a:ext cx="3789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THE COMPONENTS OF A COMPUTER</a:t>
            </a:r>
            <a:endParaRPr lang="en-IN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4697384" y="684287"/>
            <a:ext cx="74227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Input Device: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Allows you to enter data and instructions into a computer.</a:t>
            </a:r>
          </a:p>
          <a:p>
            <a:r>
              <a:rPr lang="en-GB" sz="2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Output Device: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Hardware component that conveys information to one or more people.</a:t>
            </a:r>
          </a:p>
          <a:p>
            <a:r>
              <a:rPr lang="en-GB" sz="2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System Unit: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Case that contains the electronic components of the computer that are used to process data.</a:t>
            </a:r>
          </a:p>
          <a:p>
            <a:r>
              <a:rPr lang="en-GB" sz="2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Storage Device: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Holds data, instructions, and information for future use.</a:t>
            </a:r>
          </a:p>
          <a:p>
            <a:r>
              <a:rPr lang="en-GB" sz="2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Communications Device: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Enables a computer to send and receive data, instructions, and information to and from one or more computers or mobile devices</a:t>
            </a:r>
          </a:p>
          <a:p>
            <a:endParaRPr lang="en-IN" sz="2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16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0" y="0"/>
            <a:ext cx="12308667" cy="6904963"/>
          </a:xfrm>
          <a:prstGeom prst="rect">
            <a:avLst/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385-2923-4C48-8BF8-D3012470A9D5}"/>
              </a:ext>
            </a:extLst>
          </p:cNvPr>
          <p:cNvSpPr/>
          <p:nvPr/>
        </p:nvSpPr>
        <p:spPr>
          <a:xfrm>
            <a:off x="-2" y="990601"/>
            <a:ext cx="12192002" cy="43624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-1843185" y="1342307"/>
            <a:ext cx="753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ADVANTAGES</a:t>
            </a:r>
            <a:endParaRPr lang="en-IN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461865" y="2278788"/>
            <a:ext cx="7532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Speed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Reliability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Communications</a:t>
            </a:r>
            <a:endParaRPr lang="en-IN" sz="3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4717881" y="1342307"/>
            <a:ext cx="753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DISADVANTAGES</a:t>
            </a:r>
            <a:endParaRPr lang="en-IN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6758388" y="2278788"/>
            <a:ext cx="7532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Health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Violation of Privacy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Public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Impact on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Labor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Force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Impact on Environment</a:t>
            </a:r>
            <a:endParaRPr lang="en-IN" sz="3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Freeform: Shape 34">
            <a:extLst>
              <a:ext uri="{FF2B5EF4-FFF2-40B4-BE49-F238E27FC236}">
                <a16:creationId xmlns:a16="http://schemas.microsoft.com/office/drawing/2014/main" id="{03DBA0D1-4BA8-4BC2-96AC-DC4240197A27}"/>
              </a:ext>
            </a:extLst>
          </p:cNvPr>
          <p:cNvSpPr/>
          <p:nvPr/>
        </p:nvSpPr>
        <p:spPr>
          <a:xfrm>
            <a:off x="1904999" y="11484"/>
            <a:ext cx="10286999" cy="6904963"/>
          </a:xfrm>
          <a:custGeom>
            <a:avLst/>
            <a:gdLst>
              <a:gd name="connsiteX0" fmla="*/ 0 w 3210699"/>
              <a:gd name="connsiteY0" fmla="*/ 0 h 6757646"/>
              <a:gd name="connsiteX1" fmla="*/ 3210699 w 3210699"/>
              <a:gd name="connsiteY1" fmla="*/ 0 h 6757646"/>
              <a:gd name="connsiteX2" fmla="*/ 3210699 w 3210699"/>
              <a:gd name="connsiteY2" fmla="*/ 6757646 h 6757646"/>
              <a:gd name="connsiteX3" fmla="*/ 2656566 w 3210699"/>
              <a:gd name="connsiteY3" fmla="*/ 6757646 h 6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699" h="6757646">
                <a:moveTo>
                  <a:pt x="0" y="0"/>
                </a:moveTo>
                <a:lnTo>
                  <a:pt x="3210699" y="0"/>
                </a:lnTo>
                <a:lnTo>
                  <a:pt x="3210699" y="6757646"/>
                </a:lnTo>
                <a:lnTo>
                  <a:pt x="2656566" y="675764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/>
          </a:p>
        </p:txBody>
      </p:sp>
      <p:sp>
        <p:nvSpPr>
          <p:cNvPr id="56" name="Freeform: Shape 34">
            <a:extLst>
              <a:ext uri="{FF2B5EF4-FFF2-40B4-BE49-F238E27FC236}">
                <a16:creationId xmlns:a16="http://schemas.microsoft.com/office/drawing/2014/main" id="{03DBA0D1-4BA8-4BC2-96AC-DC4240197A27}"/>
              </a:ext>
            </a:extLst>
          </p:cNvPr>
          <p:cNvSpPr/>
          <p:nvPr/>
        </p:nvSpPr>
        <p:spPr>
          <a:xfrm>
            <a:off x="3797133" y="-502866"/>
            <a:ext cx="10286999" cy="6904963"/>
          </a:xfrm>
          <a:custGeom>
            <a:avLst/>
            <a:gdLst>
              <a:gd name="connsiteX0" fmla="*/ 0 w 3210699"/>
              <a:gd name="connsiteY0" fmla="*/ 0 h 6757646"/>
              <a:gd name="connsiteX1" fmla="*/ 3210699 w 3210699"/>
              <a:gd name="connsiteY1" fmla="*/ 0 h 6757646"/>
              <a:gd name="connsiteX2" fmla="*/ 3210699 w 3210699"/>
              <a:gd name="connsiteY2" fmla="*/ 6757646 h 6757646"/>
              <a:gd name="connsiteX3" fmla="*/ 2656566 w 3210699"/>
              <a:gd name="connsiteY3" fmla="*/ 6757646 h 6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699" h="6757646">
                <a:moveTo>
                  <a:pt x="0" y="0"/>
                </a:moveTo>
                <a:lnTo>
                  <a:pt x="3210699" y="0"/>
                </a:lnTo>
                <a:lnTo>
                  <a:pt x="3210699" y="6757646"/>
                </a:lnTo>
                <a:lnTo>
                  <a:pt x="2656566" y="675764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/>
          </a:p>
        </p:txBody>
      </p:sp>
      <p:sp>
        <p:nvSpPr>
          <p:cNvPr id="57" name="Freeform: Shape 34">
            <a:extLst>
              <a:ext uri="{FF2B5EF4-FFF2-40B4-BE49-F238E27FC236}">
                <a16:creationId xmlns:a16="http://schemas.microsoft.com/office/drawing/2014/main" id="{03DBA0D1-4BA8-4BC2-96AC-DC4240197A27}"/>
              </a:ext>
            </a:extLst>
          </p:cNvPr>
          <p:cNvSpPr/>
          <p:nvPr/>
        </p:nvSpPr>
        <p:spPr>
          <a:xfrm>
            <a:off x="5689267" y="-1017216"/>
            <a:ext cx="10286999" cy="6904963"/>
          </a:xfrm>
          <a:custGeom>
            <a:avLst/>
            <a:gdLst>
              <a:gd name="connsiteX0" fmla="*/ 0 w 3210699"/>
              <a:gd name="connsiteY0" fmla="*/ 0 h 6757646"/>
              <a:gd name="connsiteX1" fmla="*/ 3210699 w 3210699"/>
              <a:gd name="connsiteY1" fmla="*/ 0 h 6757646"/>
              <a:gd name="connsiteX2" fmla="*/ 3210699 w 3210699"/>
              <a:gd name="connsiteY2" fmla="*/ 6757646 h 6757646"/>
              <a:gd name="connsiteX3" fmla="*/ 2656566 w 3210699"/>
              <a:gd name="connsiteY3" fmla="*/ 6757646 h 6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699" h="6757646">
                <a:moveTo>
                  <a:pt x="0" y="0"/>
                </a:moveTo>
                <a:lnTo>
                  <a:pt x="3210699" y="0"/>
                </a:lnTo>
                <a:lnTo>
                  <a:pt x="3210699" y="6757646"/>
                </a:lnTo>
                <a:lnTo>
                  <a:pt x="2656566" y="675764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/>
          </a:p>
        </p:txBody>
      </p:sp>
    </p:spTree>
    <p:extLst>
      <p:ext uri="{BB962C8B-B14F-4D97-AF65-F5344CB8AC3E}">
        <p14:creationId xmlns:p14="http://schemas.microsoft.com/office/powerpoint/2010/main" val="33182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0" y="0"/>
            <a:ext cx="12308667" cy="6904963"/>
          </a:xfrm>
          <a:prstGeom prst="rect">
            <a:avLst/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C8BCAD-33D9-46C7-99A4-8AAB8DB4415E}"/>
              </a:ext>
            </a:extLst>
          </p:cNvPr>
          <p:cNvSpPr/>
          <p:nvPr/>
        </p:nvSpPr>
        <p:spPr>
          <a:xfrm>
            <a:off x="4646222" y="1723542"/>
            <a:ext cx="7659329" cy="379157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2D7890-4C7D-497D-B8BF-41893A50DECA}"/>
              </a:ext>
            </a:extLst>
          </p:cNvPr>
          <p:cNvSpPr/>
          <p:nvPr/>
        </p:nvSpPr>
        <p:spPr>
          <a:xfrm>
            <a:off x="3243418" y="0"/>
            <a:ext cx="1380866" cy="6858000"/>
          </a:xfrm>
          <a:prstGeom prst="rect">
            <a:avLst/>
          </a:prstGeom>
          <a:gradFill>
            <a:gsLst>
              <a:gs pos="0">
                <a:srgbClr val="00B0F0">
                  <a:alpha val="38000"/>
                </a:srgbClr>
              </a:gs>
              <a:gs pos="100000">
                <a:srgbClr val="7030A0">
                  <a:alpha val="4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pic>
        <p:nvPicPr>
          <p:cNvPr id="54" name="Graphic 53" descr="Laptop">
            <a:extLst>
              <a:ext uri="{FF2B5EF4-FFF2-40B4-BE49-F238E27FC236}">
                <a16:creationId xmlns:a16="http://schemas.microsoft.com/office/drawing/2014/main" id="{BA2A0BF0-8A29-466A-8B43-68E0579CE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4568" y="5110314"/>
            <a:ext cx="396000" cy="396000"/>
          </a:xfrm>
          <a:prstGeom prst="rect">
            <a:avLst/>
          </a:prstGeom>
        </p:spPr>
      </p:pic>
      <p:pic>
        <p:nvPicPr>
          <p:cNvPr id="56" name="Graphic 55" descr="Monitor">
            <a:extLst>
              <a:ext uri="{FF2B5EF4-FFF2-40B4-BE49-F238E27FC236}">
                <a16:creationId xmlns:a16="http://schemas.microsoft.com/office/drawing/2014/main" id="{13A12AC0-46BE-4A09-A93F-23D236806C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4568" y="3620556"/>
            <a:ext cx="396000" cy="396000"/>
          </a:xfrm>
          <a:prstGeom prst="rect">
            <a:avLst/>
          </a:prstGeom>
        </p:spPr>
      </p:pic>
      <p:pic>
        <p:nvPicPr>
          <p:cNvPr id="58" name="Graphic 57" descr="Smart Phone">
            <a:extLst>
              <a:ext uri="{FF2B5EF4-FFF2-40B4-BE49-F238E27FC236}">
                <a16:creationId xmlns:a16="http://schemas.microsoft.com/office/drawing/2014/main" id="{E76C5AE7-C45C-421F-803B-CD025927B0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4568" y="2130798"/>
            <a:ext cx="396000" cy="396000"/>
          </a:xfrm>
          <a:prstGeom prst="rect">
            <a:avLst/>
          </a:prstGeom>
        </p:spPr>
      </p:pic>
      <p:pic>
        <p:nvPicPr>
          <p:cNvPr id="60" name="Graphic 59" descr="Tablet">
            <a:extLst>
              <a:ext uri="{FF2B5EF4-FFF2-40B4-BE49-F238E27FC236}">
                <a16:creationId xmlns:a16="http://schemas.microsoft.com/office/drawing/2014/main" id="{76BAA1F0-7EEE-4341-9E62-D121E793BE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54568" y="641040"/>
            <a:ext cx="396000" cy="396000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5AF0BBF-824C-4A12-95D1-CCAC1D9A31DE}"/>
              </a:ext>
            </a:extLst>
          </p:cNvPr>
          <p:cNvSpPr/>
          <p:nvPr/>
        </p:nvSpPr>
        <p:spPr>
          <a:xfrm>
            <a:off x="3356969" y="280219"/>
            <a:ext cx="1175702" cy="6223820"/>
          </a:xfrm>
          <a:prstGeom prst="roundRect">
            <a:avLst>
              <a:gd name="adj" fmla="val 8701"/>
            </a:avLst>
          </a:prstGeom>
          <a:noFill/>
          <a:ln w="41275" cmpd="dbl">
            <a:solidFill>
              <a:schemeClr val="tx1">
                <a:alpha val="11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E458B02-5E45-479A-8F7B-5B0613258093}"/>
              </a:ext>
            </a:extLst>
          </p:cNvPr>
          <p:cNvSpPr/>
          <p:nvPr/>
        </p:nvSpPr>
        <p:spPr>
          <a:xfrm>
            <a:off x="5144566" y="280219"/>
            <a:ext cx="93019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BD8F0AF-4907-44C4-84B5-4DA658C12226}"/>
              </a:ext>
            </a:extLst>
          </p:cNvPr>
          <p:cNvSpPr txBox="1"/>
          <p:nvPr/>
        </p:nvSpPr>
        <p:spPr>
          <a:xfrm>
            <a:off x="219215" y="2422633"/>
            <a:ext cx="3451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NETWORKS AND THE INTERNET</a:t>
            </a:r>
            <a:endParaRPr lang="en-IN" sz="32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9C8BCAD-33D9-46C7-99A4-8AAB8DB4415E}"/>
              </a:ext>
            </a:extLst>
          </p:cNvPr>
          <p:cNvSpPr/>
          <p:nvPr/>
        </p:nvSpPr>
        <p:spPr>
          <a:xfrm>
            <a:off x="4681955" y="2130798"/>
            <a:ext cx="7667491" cy="261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A </a:t>
            </a:r>
            <a:r>
              <a:rPr lang="en-GB" sz="3600" b="1" dirty="0"/>
              <a:t>network is </a:t>
            </a:r>
            <a:r>
              <a:rPr lang="en-GB" sz="3600" dirty="0"/>
              <a:t>a collection of computers and devices connected together, often wirelessly, via communications devices and transmission media </a:t>
            </a:r>
          </a:p>
        </p:txBody>
      </p:sp>
      <p:sp>
        <p:nvSpPr>
          <p:cNvPr id="57" name="Freeform: Shape 34">
            <a:extLst>
              <a:ext uri="{FF2B5EF4-FFF2-40B4-BE49-F238E27FC236}">
                <a16:creationId xmlns:a16="http://schemas.microsoft.com/office/drawing/2014/main" id="{03DBA0D1-4BA8-4BC2-96AC-DC4240197A27}"/>
              </a:ext>
            </a:extLst>
          </p:cNvPr>
          <p:cNvSpPr/>
          <p:nvPr/>
        </p:nvSpPr>
        <p:spPr>
          <a:xfrm>
            <a:off x="1905000" y="0"/>
            <a:ext cx="10286999" cy="6904963"/>
          </a:xfrm>
          <a:custGeom>
            <a:avLst/>
            <a:gdLst>
              <a:gd name="connsiteX0" fmla="*/ 0 w 3210699"/>
              <a:gd name="connsiteY0" fmla="*/ 0 h 6757646"/>
              <a:gd name="connsiteX1" fmla="*/ 3210699 w 3210699"/>
              <a:gd name="connsiteY1" fmla="*/ 0 h 6757646"/>
              <a:gd name="connsiteX2" fmla="*/ 3210699 w 3210699"/>
              <a:gd name="connsiteY2" fmla="*/ 6757646 h 6757646"/>
              <a:gd name="connsiteX3" fmla="*/ 2656566 w 3210699"/>
              <a:gd name="connsiteY3" fmla="*/ 6757646 h 6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699" h="6757646">
                <a:moveTo>
                  <a:pt x="0" y="0"/>
                </a:moveTo>
                <a:lnTo>
                  <a:pt x="3210699" y="0"/>
                </a:lnTo>
                <a:lnTo>
                  <a:pt x="3210699" y="6757646"/>
                </a:lnTo>
                <a:lnTo>
                  <a:pt x="2656566" y="675764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/>
          </a:p>
        </p:txBody>
      </p:sp>
      <p:sp>
        <p:nvSpPr>
          <p:cNvPr id="59" name="Freeform: Shape 34">
            <a:extLst>
              <a:ext uri="{FF2B5EF4-FFF2-40B4-BE49-F238E27FC236}">
                <a16:creationId xmlns:a16="http://schemas.microsoft.com/office/drawing/2014/main" id="{03DBA0D1-4BA8-4BC2-96AC-DC4240197A27}"/>
              </a:ext>
            </a:extLst>
          </p:cNvPr>
          <p:cNvSpPr/>
          <p:nvPr/>
        </p:nvSpPr>
        <p:spPr>
          <a:xfrm>
            <a:off x="3797134" y="-514350"/>
            <a:ext cx="10286999" cy="6904963"/>
          </a:xfrm>
          <a:custGeom>
            <a:avLst/>
            <a:gdLst>
              <a:gd name="connsiteX0" fmla="*/ 0 w 3210699"/>
              <a:gd name="connsiteY0" fmla="*/ 0 h 6757646"/>
              <a:gd name="connsiteX1" fmla="*/ 3210699 w 3210699"/>
              <a:gd name="connsiteY1" fmla="*/ 0 h 6757646"/>
              <a:gd name="connsiteX2" fmla="*/ 3210699 w 3210699"/>
              <a:gd name="connsiteY2" fmla="*/ 6757646 h 6757646"/>
              <a:gd name="connsiteX3" fmla="*/ 2656566 w 3210699"/>
              <a:gd name="connsiteY3" fmla="*/ 6757646 h 6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699" h="6757646">
                <a:moveTo>
                  <a:pt x="0" y="0"/>
                </a:moveTo>
                <a:lnTo>
                  <a:pt x="3210699" y="0"/>
                </a:lnTo>
                <a:lnTo>
                  <a:pt x="3210699" y="6757646"/>
                </a:lnTo>
                <a:lnTo>
                  <a:pt x="2656566" y="675764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/>
          </a:p>
        </p:txBody>
      </p:sp>
      <p:sp>
        <p:nvSpPr>
          <p:cNvPr id="75" name="Freeform: Shape 34">
            <a:extLst>
              <a:ext uri="{FF2B5EF4-FFF2-40B4-BE49-F238E27FC236}">
                <a16:creationId xmlns:a16="http://schemas.microsoft.com/office/drawing/2014/main" id="{03DBA0D1-4BA8-4BC2-96AC-DC4240197A27}"/>
              </a:ext>
            </a:extLst>
          </p:cNvPr>
          <p:cNvSpPr/>
          <p:nvPr/>
        </p:nvSpPr>
        <p:spPr>
          <a:xfrm>
            <a:off x="5689268" y="-1028700"/>
            <a:ext cx="10286999" cy="6904963"/>
          </a:xfrm>
          <a:custGeom>
            <a:avLst/>
            <a:gdLst>
              <a:gd name="connsiteX0" fmla="*/ 0 w 3210699"/>
              <a:gd name="connsiteY0" fmla="*/ 0 h 6757646"/>
              <a:gd name="connsiteX1" fmla="*/ 3210699 w 3210699"/>
              <a:gd name="connsiteY1" fmla="*/ 0 h 6757646"/>
              <a:gd name="connsiteX2" fmla="*/ 3210699 w 3210699"/>
              <a:gd name="connsiteY2" fmla="*/ 6757646 h 6757646"/>
              <a:gd name="connsiteX3" fmla="*/ 2656566 w 3210699"/>
              <a:gd name="connsiteY3" fmla="*/ 6757646 h 6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699" h="6757646">
                <a:moveTo>
                  <a:pt x="0" y="0"/>
                </a:moveTo>
                <a:lnTo>
                  <a:pt x="3210699" y="0"/>
                </a:lnTo>
                <a:lnTo>
                  <a:pt x="3210699" y="6757646"/>
                </a:lnTo>
                <a:lnTo>
                  <a:pt x="2656566" y="675764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/>
          </a:p>
        </p:txBody>
      </p:sp>
    </p:spTree>
    <p:extLst>
      <p:ext uri="{BB962C8B-B14F-4D97-AF65-F5344CB8AC3E}">
        <p14:creationId xmlns:p14="http://schemas.microsoft.com/office/powerpoint/2010/main" val="296735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9DB693-32AE-4BF5-BA38-4EE0755340D8}"/>
              </a:ext>
            </a:extLst>
          </p:cNvPr>
          <p:cNvSpPr txBox="1"/>
          <p:nvPr/>
        </p:nvSpPr>
        <p:spPr>
          <a:xfrm>
            <a:off x="326750" y="2081387"/>
            <a:ext cx="355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spc="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COMPUTER SOFTWARE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16EE14-24A4-4350-ADE2-6E61BDB9F279}"/>
              </a:ext>
            </a:extLst>
          </p:cNvPr>
          <p:cNvSpPr/>
          <p:nvPr/>
        </p:nvSpPr>
        <p:spPr>
          <a:xfrm>
            <a:off x="0" y="1038220"/>
            <a:ext cx="116114" cy="835371"/>
          </a:xfrm>
          <a:prstGeom prst="rect">
            <a:avLst/>
          </a:prstGeom>
          <a:solidFill>
            <a:srgbClr val="237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A3BA4-7E69-4C79-842D-391043F863DD}"/>
              </a:ext>
            </a:extLst>
          </p:cNvPr>
          <p:cNvSpPr/>
          <p:nvPr/>
        </p:nvSpPr>
        <p:spPr>
          <a:xfrm>
            <a:off x="3734026" y="1540702"/>
            <a:ext cx="148724" cy="3803585"/>
          </a:xfrm>
          <a:prstGeom prst="rect">
            <a:avLst/>
          </a:prstGeom>
          <a:solidFill>
            <a:srgbClr val="237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558245-26AB-4FDF-833B-9F4AF5AB52F2}"/>
              </a:ext>
            </a:extLst>
          </p:cNvPr>
          <p:cNvSpPr/>
          <p:nvPr/>
        </p:nvSpPr>
        <p:spPr>
          <a:xfrm>
            <a:off x="886004" y="3417849"/>
            <a:ext cx="2084856" cy="301000"/>
          </a:xfrm>
          <a:prstGeom prst="rect">
            <a:avLst/>
          </a:prstGeom>
          <a:solidFill>
            <a:srgbClr val="237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spc="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Desktop or web 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B1BC8BF-7E4A-440E-B4D5-F580030122DA}"/>
              </a:ext>
            </a:extLst>
          </p:cNvPr>
          <p:cNvSpPr/>
          <p:nvPr/>
        </p:nvSpPr>
        <p:spPr>
          <a:xfrm>
            <a:off x="6186418" y="4791679"/>
            <a:ext cx="420914" cy="134675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53B705-1DDC-456D-8707-63C34BA6CA27}"/>
              </a:ext>
            </a:extLst>
          </p:cNvPr>
          <p:cNvSpPr/>
          <p:nvPr/>
        </p:nvSpPr>
        <p:spPr>
          <a:xfrm>
            <a:off x="6684513" y="4482837"/>
            <a:ext cx="420914" cy="16556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4DA84B-52F6-46CE-98A1-617D329ED5A2}"/>
              </a:ext>
            </a:extLst>
          </p:cNvPr>
          <p:cNvSpPr/>
          <p:nvPr/>
        </p:nvSpPr>
        <p:spPr>
          <a:xfrm>
            <a:off x="7182608" y="4560057"/>
            <a:ext cx="420914" cy="15783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775F272-096B-49A3-8B4E-A4E66AEA13E2}"/>
              </a:ext>
            </a:extLst>
          </p:cNvPr>
          <p:cNvSpPr/>
          <p:nvPr/>
        </p:nvSpPr>
        <p:spPr>
          <a:xfrm>
            <a:off x="7680703" y="4658114"/>
            <a:ext cx="420914" cy="148032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E8CBA6D-834D-46FF-8644-8AA3C147CDBC}"/>
              </a:ext>
            </a:extLst>
          </p:cNvPr>
          <p:cNvSpPr/>
          <p:nvPr/>
        </p:nvSpPr>
        <p:spPr>
          <a:xfrm>
            <a:off x="8178798" y="4658114"/>
            <a:ext cx="420914" cy="148032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C878DD-C2CC-48CD-B376-61396C2E8ACE}"/>
              </a:ext>
            </a:extLst>
          </p:cNvPr>
          <p:cNvSpPr/>
          <p:nvPr/>
        </p:nvSpPr>
        <p:spPr>
          <a:xfrm>
            <a:off x="8676893" y="4710085"/>
            <a:ext cx="420914" cy="14283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AAD45A1-2F17-4780-A780-1FF7A76B781C}"/>
              </a:ext>
            </a:extLst>
          </p:cNvPr>
          <p:cNvSpPr/>
          <p:nvPr/>
        </p:nvSpPr>
        <p:spPr>
          <a:xfrm>
            <a:off x="10171181" y="4017486"/>
            <a:ext cx="420914" cy="21209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41E9447-48D1-4DCF-9C16-C15201400218}"/>
              </a:ext>
            </a:extLst>
          </p:cNvPr>
          <p:cNvSpPr/>
          <p:nvPr/>
        </p:nvSpPr>
        <p:spPr>
          <a:xfrm>
            <a:off x="9673083" y="4482837"/>
            <a:ext cx="420914" cy="16556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H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2BA8A82-F7F3-4A92-AF88-44D7BADB92D3}"/>
              </a:ext>
            </a:extLst>
          </p:cNvPr>
          <p:cNvSpPr/>
          <p:nvPr/>
        </p:nvSpPr>
        <p:spPr>
          <a:xfrm>
            <a:off x="9174988" y="4560057"/>
            <a:ext cx="420914" cy="15783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N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G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B80B3D-5254-4063-BC56-B48617D47C9A}"/>
              </a:ext>
            </a:extLst>
          </p:cNvPr>
          <p:cNvCxnSpPr/>
          <p:nvPr/>
        </p:nvCxnSpPr>
        <p:spPr>
          <a:xfrm>
            <a:off x="5689600" y="6212117"/>
            <a:ext cx="53702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26" y="399784"/>
            <a:ext cx="8048174" cy="603613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151029" y="399784"/>
            <a:ext cx="8040971" cy="6036131"/>
          </a:xfrm>
          <a:prstGeom prst="rect">
            <a:avLst/>
          </a:pr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9DB693-32AE-4BF5-BA38-4EE0755340D8}"/>
              </a:ext>
            </a:extLst>
          </p:cNvPr>
          <p:cNvSpPr txBox="1"/>
          <p:nvPr/>
        </p:nvSpPr>
        <p:spPr>
          <a:xfrm>
            <a:off x="4243656" y="2461114"/>
            <a:ext cx="7995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Software, also called a program, tells the computer what tasks to perform and how to perform them</a:t>
            </a:r>
            <a:endParaRPr lang="en-IN" sz="3200" spc="6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3" y="0"/>
            <a:ext cx="12171427" cy="6858000"/>
          </a:xfrm>
          <a:prstGeom prst="rect">
            <a:avLst/>
          </a:prstGeom>
          <a:gradFill>
            <a:gsLst>
              <a:gs pos="55000">
                <a:schemeClr val="tx1">
                  <a:lumMod val="85000"/>
                  <a:lumOff val="15000"/>
                  <a:alpha val="81000"/>
                </a:schemeClr>
              </a:gs>
              <a:gs pos="0">
                <a:srgbClr val="00B0F0">
                  <a:alpha val="86000"/>
                </a:srgbClr>
              </a:gs>
              <a:gs pos="100000">
                <a:srgbClr val="7030A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004BD-1503-499B-8D1B-219E4078263E}"/>
              </a:ext>
            </a:extLst>
          </p:cNvPr>
          <p:cNvSpPr/>
          <p:nvPr/>
        </p:nvSpPr>
        <p:spPr>
          <a:xfrm rot="20847143">
            <a:off x="7855709" y="259305"/>
            <a:ext cx="2130790" cy="792000"/>
          </a:xfrm>
          <a:prstGeom prst="rect">
            <a:avLst/>
          </a:prstGeom>
          <a:solidFill>
            <a:srgbClr val="331832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ontserrat Light" panose="00000400000000000000" pitchFamily="2" charset="0"/>
              </a:rPr>
              <a:t>Personal</a:t>
            </a:r>
          </a:p>
          <a:p>
            <a:pPr algn="ctr"/>
            <a:r>
              <a:rPr lang="en-IN" dirty="0">
                <a:solidFill>
                  <a:schemeClr val="bg1"/>
                </a:solidFill>
                <a:latin typeface="Montserrat Light" panose="00000400000000000000" pitchFamily="2" charset="0"/>
              </a:rPr>
              <a:t>Computer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74E0E-2625-437A-8152-AAA2E926A3DC}"/>
              </a:ext>
            </a:extLst>
          </p:cNvPr>
          <p:cNvSpPr/>
          <p:nvPr/>
        </p:nvSpPr>
        <p:spPr>
          <a:xfrm rot="551516">
            <a:off x="6321877" y="1379383"/>
            <a:ext cx="5198455" cy="792000"/>
          </a:xfrm>
          <a:prstGeom prst="rect">
            <a:avLst/>
          </a:prstGeom>
          <a:solidFill>
            <a:srgbClr val="D81E5B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ontserrat Light" panose="00000400000000000000" pitchFamily="2" charset="0"/>
              </a:rPr>
              <a:t>Mobile Computers and mobile devices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8C7C9-2BBD-4A1F-B9D0-C0BBDA9C567B}"/>
              </a:ext>
            </a:extLst>
          </p:cNvPr>
          <p:cNvSpPr/>
          <p:nvPr/>
        </p:nvSpPr>
        <p:spPr>
          <a:xfrm rot="21416853">
            <a:off x="6776856" y="2249786"/>
            <a:ext cx="3635126" cy="792000"/>
          </a:xfrm>
          <a:prstGeom prst="rect">
            <a:avLst/>
          </a:prstGeom>
          <a:solidFill>
            <a:srgbClr val="F0544F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ontserrat Light" panose="00000400000000000000" pitchFamily="2" charset="0"/>
              </a:rPr>
              <a:t>Game consoles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44EBB-1F73-4E1D-9FA8-70D1B9344314}"/>
              </a:ext>
            </a:extLst>
          </p:cNvPr>
          <p:cNvSpPr/>
          <p:nvPr/>
        </p:nvSpPr>
        <p:spPr>
          <a:xfrm rot="280742">
            <a:off x="6784200" y="3117461"/>
            <a:ext cx="4180816" cy="792000"/>
          </a:xfrm>
          <a:prstGeom prst="rect">
            <a:avLst/>
          </a:prstGeom>
          <a:solidFill>
            <a:srgbClr val="C6D8D3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331832"/>
                </a:solidFill>
                <a:latin typeface="Montserrat Light" panose="00000400000000000000" pitchFamily="2" charset="0"/>
              </a:rPr>
              <a:t>Servers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DB693-32AE-4BF5-BA38-4EE0755340D8}"/>
              </a:ext>
            </a:extLst>
          </p:cNvPr>
          <p:cNvSpPr txBox="1"/>
          <p:nvPr/>
        </p:nvSpPr>
        <p:spPr>
          <a:xfrm>
            <a:off x="472496" y="2537938"/>
            <a:ext cx="468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spc="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CATEGORIES OF COMPUTERS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044EBB-1F73-4E1D-9FA8-70D1B9344314}"/>
              </a:ext>
            </a:extLst>
          </p:cNvPr>
          <p:cNvSpPr/>
          <p:nvPr/>
        </p:nvSpPr>
        <p:spPr>
          <a:xfrm>
            <a:off x="6493025" y="3810005"/>
            <a:ext cx="4180816" cy="792000"/>
          </a:xfrm>
          <a:prstGeom prst="rect">
            <a:avLst/>
          </a:prstGeom>
          <a:solidFill>
            <a:srgbClr val="C6D8D3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331832"/>
                </a:solidFill>
                <a:latin typeface="Montserrat Light" panose="00000400000000000000" pitchFamily="2" charset="0"/>
              </a:rPr>
              <a:t>Mainframes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044EBB-1F73-4E1D-9FA8-70D1B9344314}"/>
              </a:ext>
            </a:extLst>
          </p:cNvPr>
          <p:cNvSpPr/>
          <p:nvPr/>
        </p:nvSpPr>
        <p:spPr>
          <a:xfrm rot="355817">
            <a:off x="6219949" y="4544412"/>
            <a:ext cx="4180816" cy="792000"/>
          </a:xfrm>
          <a:prstGeom prst="rect">
            <a:avLst/>
          </a:prstGeom>
          <a:solidFill>
            <a:srgbClr val="C6D8D3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331832"/>
                </a:solidFill>
                <a:latin typeface="Montserrat Light" panose="00000400000000000000" pitchFamily="2" charset="0"/>
              </a:rPr>
              <a:t>Supercomputers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044EBB-1F73-4E1D-9FA8-70D1B9344314}"/>
              </a:ext>
            </a:extLst>
          </p:cNvPr>
          <p:cNvSpPr/>
          <p:nvPr/>
        </p:nvSpPr>
        <p:spPr>
          <a:xfrm>
            <a:off x="7120905" y="5406160"/>
            <a:ext cx="4180816" cy="792000"/>
          </a:xfrm>
          <a:prstGeom prst="rect">
            <a:avLst/>
          </a:prstGeom>
          <a:solidFill>
            <a:srgbClr val="C6D8D3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331832"/>
                </a:solidFill>
                <a:latin typeface="Montserrat Light" panose="00000400000000000000" pitchFamily="2" charset="0"/>
              </a:rPr>
              <a:t>Embedded computers</a:t>
            </a:r>
          </a:p>
        </p:txBody>
      </p:sp>
    </p:spTree>
    <p:extLst>
      <p:ext uri="{BB962C8B-B14F-4D97-AF65-F5344CB8AC3E}">
        <p14:creationId xmlns:p14="http://schemas.microsoft.com/office/powerpoint/2010/main" val="26524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361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Montserrat Light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Michal Zavacky</cp:lastModifiedBy>
  <cp:revision>158</cp:revision>
  <dcterms:created xsi:type="dcterms:W3CDTF">2019-06-22T15:46:43Z</dcterms:created>
  <dcterms:modified xsi:type="dcterms:W3CDTF">2019-06-24T12:36:40Z</dcterms:modified>
</cp:coreProperties>
</file>