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2" r:id="rId5"/>
    <p:sldId id="263" r:id="rId6"/>
    <p:sldId id="270" r:id="rId7"/>
    <p:sldId id="264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68" y="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25071" y="1"/>
            <a:ext cx="8566929" cy="6778454"/>
          </a:xfrm>
          <a:custGeom>
            <a:avLst/>
            <a:gdLst>
              <a:gd name="connsiteX0" fmla="*/ 0 w 17129397"/>
              <a:gd name="connsiteY0" fmla="*/ 0 h 13556907"/>
              <a:gd name="connsiteX1" fmla="*/ 17129397 w 17129397"/>
              <a:gd name="connsiteY1" fmla="*/ 0 h 13556907"/>
              <a:gd name="connsiteX2" fmla="*/ 17129397 w 17129397"/>
              <a:gd name="connsiteY2" fmla="*/ 9926572 h 13556907"/>
              <a:gd name="connsiteX3" fmla="*/ 13477736 w 17129397"/>
              <a:gd name="connsiteY3" fmla="*/ 13556907 h 135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9397" h="13556907">
                <a:moveTo>
                  <a:pt x="0" y="0"/>
                </a:moveTo>
                <a:lnTo>
                  <a:pt x="17129397" y="0"/>
                </a:lnTo>
                <a:lnTo>
                  <a:pt x="17129397" y="9926572"/>
                </a:lnTo>
                <a:lnTo>
                  <a:pt x="13477736" y="135569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62153" y="0"/>
            <a:ext cx="7429847" cy="6858000"/>
          </a:xfrm>
          <a:custGeom>
            <a:avLst/>
            <a:gdLst>
              <a:gd name="connsiteX0" fmla="*/ 0 w 14855825"/>
              <a:gd name="connsiteY0" fmla="*/ 0 h 13716000"/>
              <a:gd name="connsiteX1" fmla="*/ 14855825 w 14855825"/>
              <a:gd name="connsiteY1" fmla="*/ 0 h 13716000"/>
              <a:gd name="connsiteX2" fmla="*/ 14855825 w 14855825"/>
              <a:gd name="connsiteY2" fmla="*/ 13716000 h 13716000"/>
              <a:gd name="connsiteX3" fmla="*/ 8943975 w 1485582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5825" h="13716000">
                <a:moveTo>
                  <a:pt x="0" y="0"/>
                </a:moveTo>
                <a:lnTo>
                  <a:pt x="14855825" y="0"/>
                </a:lnTo>
                <a:lnTo>
                  <a:pt x="14855825" y="13716000"/>
                </a:lnTo>
                <a:lnTo>
                  <a:pt x="8943975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orient="horz" pos="86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66906" cy="6858000"/>
          </a:xfrm>
          <a:custGeom>
            <a:avLst/>
            <a:gdLst>
              <a:gd name="connsiteX0" fmla="*/ 612297 w 10731016"/>
              <a:gd name="connsiteY0" fmla="*/ 10876943 h 13716000"/>
              <a:gd name="connsiteX1" fmla="*/ 2444270 w 10731016"/>
              <a:gd name="connsiteY1" fmla="*/ 12708915 h 13716000"/>
              <a:gd name="connsiteX2" fmla="*/ 1437184 w 10731016"/>
              <a:gd name="connsiteY2" fmla="*/ 13716000 h 13716000"/>
              <a:gd name="connsiteX3" fmla="*/ 0 w 10731016"/>
              <a:gd name="connsiteY3" fmla="*/ 13716000 h 13716000"/>
              <a:gd name="connsiteX4" fmla="*/ 0 w 10731016"/>
              <a:gd name="connsiteY4" fmla="*/ 11489240 h 13716000"/>
              <a:gd name="connsiteX5" fmla="*/ 8759847 w 10731016"/>
              <a:gd name="connsiteY5" fmla="*/ 10697124 h 13716000"/>
              <a:gd name="connsiteX6" fmla="*/ 10591819 w 10731016"/>
              <a:gd name="connsiteY6" fmla="*/ 12529095 h 13716000"/>
              <a:gd name="connsiteX7" fmla="*/ 9404914 w 10731016"/>
              <a:gd name="connsiteY7" fmla="*/ 13716000 h 13716000"/>
              <a:gd name="connsiteX8" fmla="*/ 5740971 w 10731016"/>
              <a:gd name="connsiteY8" fmla="*/ 13716000 h 13716000"/>
              <a:gd name="connsiteX9" fmla="*/ 8719327 w 10731016"/>
              <a:gd name="connsiteY9" fmla="*/ 6752005 h 13716000"/>
              <a:gd name="connsiteX10" fmla="*/ 10551299 w 10731016"/>
              <a:gd name="connsiteY10" fmla="*/ 8583975 h 13716000"/>
              <a:gd name="connsiteX11" fmla="*/ 5419275 w 10731016"/>
              <a:gd name="connsiteY11" fmla="*/ 13716000 h 13716000"/>
              <a:gd name="connsiteX12" fmla="*/ 2710109 w 10731016"/>
              <a:gd name="connsiteY12" fmla="*/ 13716000 h 13716000"/>
              <a:gd name="connsiteX13" fmla="*/ 2232720 w 10731016"/>
              <a:gd name="connsiteY13" fmla="*/ 13238611 h 13716000"/>
              <a:gd name="connsiteX14" fmla="*/ 4755670 w 10731016"/>
              <a:gd name="connsiteY14" fmla="*/ 6743092 h 13716000"/>
              <a:gd name="connsiteX15" fmla="*/ 6587642 w 10731016"/>
              <a:gd name="connsiteY15" fmla="*/ 8575063 h 13716000"/>
              <a:gd name="connsiteX16" fmla="*/ 2600410 w 10731016"/>
              <a:gd name="connsiteY16" fmla="*/ 12562296 h 13716000"/>
              <a:gd name="connsiteX17" fmla="*/ 768438 w 10731016"/>
              <a:gd name="connsiteY17" fmla="*/ 10730324 h 13716000"/>
              <a:gd name="connsiteX18" fmla="*/ 1817494 w 10731016"/>
              <a:gd name="connsiteY18" fmla="*/ 5752449 h 13716000"/>
              <a:gd name="connsiteX19" fmla="*/ 3649467 w 10731016"/>
              <a:gd name="connsiteY19" fmla="*/ 7584422 h 13716000"/>
              <a:gd name="connsiteX20" fmla="*/ 0 w 10731016"/>
              <a:gd name="connsiteY20" fmla="*/ 11233886 h 13716000"/>
              <a:gd name="connsiteX21" fmla="*/ 0 w 10731016"/>
              <a:gd name="connsiteY21" fmla="*/ 7569943 h 13716000"/>
              <a:gd name="connsiteX22" fmla="*/ 8899045 w 10731016"/>
              <a:gd name="connsiteY22" fmla="*/ 2613718 h 13716000"/>
              <a:gd name="connsiteX23" fmla="*/ 10731016 w 10731016"/>
              <a:gd name="connsiteY23" fmla="*/ 4445690 h 13716000"/>
              <a:gd name="connsiteX24" fmla="*/ 6743783 w 10731016"/>
              <a:gd name="connsiteY24" fmla="*/ 8432921 h 13716000"/>
              <a:gd name="connsiteX25" fmla="*/ 4911811 w 10731016"/>
              <a:gd name="connsiteY25" fmla="*/ 6600951 h 13716000"/>
              <a:gd name="connsiteX26" fmla="*/ 1621862 w 10731016"/>
              <a:gd name="connsiteY26" fmla="*/ 2028828 h 13716000"/>
              <a:gd name="connsiteX27" fmla="*/ 3453834 w 10731016"/>
              <a:gd name="connsiteY27" fmla="*/ 3860800 h 13716000"/>
              <a:gd name="connsiteX28" fmla="*/ 0 w 10731016"/>
              <a:gd name="connsiteY28" fmla="*/ 7314633 h 13716000"/>
              <a:gd name="connsiteX29" fmla="*/ 0 w 10731016"/>
              <a:gd name="connsiteY29" fmla="*/ 3650690 h 13716000"/>
              <a:gd name="connsiteX30" fmla="*/ 7579465 w 10731016"/>
              <a:gd name="connsiteY30" fmla="*/ 0 h 13716000"/>
              <a:gd name="connsiteX31" fmla="*/ 9341017 w 10731016"/>
              <a:gd name="connsiteY31" fmla="*/ 0 h 13716000"/>
              <a:gd name="connsiteX32" fmla="*/ 10292213 w 10731016"/>
              <a:gd name="connsiteY32" fmla="*/ 951196 h 13716000"/>
              <a:gd name="connsiteX33" fmla="*/ 3805606 w 10731016"/>
              <a:gd name="connsiteY33" fmla="*/ 7437803 h 13716000"/>
              <a:gd name="connsiteX34" fmla="*/ 1973633 w 10731016"/>
              <a:gd name="connsiteY34" fmla="*/ 5605832 h 13716000"/>
              <a:gd name="connsiteX35" fmla="*/ 3631635 w 10731016"/>
              <a:gd name="connsiteY35" fmla="*/ 0 h 13716000"/>
              <a:gd name="connsiteX36" fmla="*/ 7295579 w 10731016"/>
              <a:gd name="connsiteY36" fmla="*/ 0 h 13716000"/>
              <a:gd name="connsiteX37" fmla="*/ 3581399 w 10731016"/>
              <a:gd name="connsiteY37" fmla="*/ 3714182 h 13716000"/>
              <a:gd name="connsiteX38" fmla="*/ 1749427 w 10731016"/>
              <a:gd name="connsiteY38" fmla="*/ 1882209 h 13716000"/>
              <a:gd name="connsiteX39" fmla="*/ 0 w 10731016"/>
              <a:gd name="connsiteY39" fmla="*/ 0 h 13716000"/>
              <a:gd name="connsiteX40" fmla="*/ 3366804 w 10731016"/>
              <a:gd name="connsiteY40" fmla="*/ 0 h 13716000"/>
              <a:gd name="connsiteX41" fmla="*/ 0 w 10731016"/>
              <a:gd name="connsiteY41" fmla="*/ 336680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31016" h="13716000">
                <a:moveTo>
                  <a:pt x="612297" y="10876943"/>
                </a:moveTo>
                <a:lnTo>
                  <a:pt x="2444270" y="12708915"/>
                </a:lnTo>
                <a:lnTo>
                  <a:pt x="1437184" y="13716000"/>
                </a:lnTo>
                <a:lnTo>
                  <a:pt x="0" y="13716000"/>
                </a:lnTo>
                <a:lnTo>
                  <a:pt x="0" y="11489240"/>
                </a:lnTo>
                <a:close/>
                <a:moveTo>
                  <a:pt x="8759847" y="10697124"/>
                </a:moveTo>
                <a:lnTo>
                  <a:pt x="10591819" y="12529095"/>
                </a:lnTo>
                <a:lnTo>
                  <a:pt x="9404914" y="13716000"/>
                </a:lnTo>
                <a:lnTo>
                  <a:pt x="5740971" y="13716000"/>
                </a:lnTo>
                <a:close/>
                <a:moveTo>
                  <a:pt x="8719327" y="6752005"/>
                </a:moveTo>
                <a:lnTo>
                  <a:pt x="10551299" y="8583975"/>
                </a:lnTo>
                <a:lnTo>
                  <a:pt x="5419275" y="13716000"/>
                </a:lnTo>
                <a:lnTo>
                  <a:pt x="2710109" y="13716000"/>
                </a:lnTo>
                <a:lnTo>
                  <a:pt x="2232720" y="13238611"/>
                </a:lnTo>
                <a:close/>
                <a:moveTo>
                  <a:pt x="4755670" y="6743092"/>
                </a:moveTo>
                <a:lnTo>
                  <a:pt x="6587642" y="8575063"/>
                </a:lnTo>
                <a:lnTo>
                  <a:pt x="2600410" y="12562296"/>
                </a:lnTo>
                <a:lnTo>
                  <a:pt x="768438" y="10730324"/>
                </a:lnTo>
                <a:close/>
                <a:moveTo>
                  <a:pt x="1817494" y="5752449"/>
                </a:moveTo>
                <a:lnTo>
                  <a:pt x="3649467" y="7584422"/>
                </a:lnTo>
                <a:lnTo>
                  <a:pt x="0" y="11233886"/>
                </a:lnTo>
                <a:lnTo>
                  <a:pt x="0" y="7569943"/>
                </a:lnTo>
                <a:close/>
                <a:moveTo>
                  <a:pt x="8899045" y="2613718"/>
                </a:moveTo>
                <a:lnTo>
                  <a:pt x="10731016" y="4445690"/>
                </a:lnTo>
                <a:lnTo>
                  <a:pt x="6743783" y="8432921"/>
                </a:lnTo>
                <a:lnTo>
                  <a:pt x="4911811" y="6600951"/>
                </a:lnTo>
                <a:close/>
                <a:moveTo>
                  <a:pt x="1621862" y="2028828"/>
                </a:moveTo>
                <a:lnTo>
                  <a:pt x="3453834" y="3860800"/>
                </a:lnTo>
                <a:lnTo>
                  <a:pt x="0" y="7314633"/>
                </a:lnTo>
                <a:lnTo>
                  <a:pt x="0" y="3650690"/>
                </a:lnTo>
                <a:close/>
                <a:moveTo>
                  <a:pt x="7579465" y="0"/>
                </a:moveTo>
                <a:lnTo>
                  <a:pt x="9341017" y="0"/>
                </a:lnTo>
                <a:lnTo>
                  <a:pt x="10292213" y="951196"/>
                </a:lnTo>
                <a:lnTo>
                  <a:pt x="3805606" y="7437803"/>
                </a:lnTo>
                <a:lnTo>
                  <a:pt x="1973633" y="5605832"/>
                </a:lnTo>
                <a:close/>
                <a:moveTo>
                  <a:pt x="3631635" y="0"/>
                </a:moveTo>
                <a:lnTo>
                  <a:pt x="7295579" y="0"/>
                </a:lnTo>
                <a:lnTo>
                  <a:pt x="3581399" y="3714182"/>
                </a:lnTo>
                <a:lnTo>
                  <a:pt x="1749427" y="1882209"/>
                </a:lnTo>
                <a:close/>
                <a:moveTo>
                  <a:pt x="0" y="0"/>
                </a:moveTo>
                <a:lnTo>
                  <a:pt x="3366804" y="0"/>
                </a:lnTo>
                <a:lnTo>
                  <a:pt x="0" y="33668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445150" cy="6778625"/>
          </a:xfrm>
          <a:custGeom>
            <a:avLst/>
            <a:gdLst>
              <a:gd name="connsiteX0" fmla="*/ 0 w 12886944"/>
              <a:gd name="connsiteY0" fmla="*/ 9525000 h 13557250"/>
              <a:gd name="connsiteX1" fmla="*/ 993396 w 12886944"/>
              <a:gd name="connsiteY1" fmla="*/ 9525000 h 13557250"/>
              <a:gd name="connsiteX2" fmla="*/ 0 w 12886944"/>
              <a:gd name="connsiteY2" fmla="*/ 11237752 h 13557250"/>
              <a:gd name="connsiteX3" fmla="*/ 7811897 w 12886944"/>
              <a:gd name="connsiteY3" fmla="*/ 9486900 h 13557250"/>
              <a:gd name="connsiteX4" fmla="*/ 12850240 w 12886944"/>
              <a:gd name="connsiteY4" fmla="*/ 9486900 h 13557250"/>
              <a:gd name="connsiteX5" fmla="*/ 10489438 w 12886944"/>
              <a:gd name="connsiteY5" fmla="*/ 13557250 h 13557250"/>
              <a:gd name="connsiteX6" fmla="*/ 10172700 w 12886944"/>
              <a:gd name="connsiteY6" fmla="*/ 13557250 h 13557250"/>
              <a:gd name="connsiteX7" fmla="*/ 1901826 w 12886944"/>
              <a:gd name="connsiteY7" fmla="*/ 9486900 h 13557250"/>
              <a:gd name="connsiteX8" fmla="*/ 6940169 w 12886944"/>
              <a:gd name="connsiteY8" fmla="*/ 9486900 h 13557250"/>
              <a:gd name="connsiteX9" fmla="*/ 4579367 w 12886944"/>
              <a:gd name="connsiteY9" fmla="*/ 13557250 h 13557250"/>
              <a:gd name="connsiteX10" fmla="*/ 4262629 w 12886944"/>
              <a:gd name="connsiteY10" fmla="*/ 13557250 h 13557250"/>
              <a:gd name="connsiteX11" fmla="*/ 1449198 w 12886944"/>
              <a:gd name="connsiteY11" fmla="*/ 9486900 h 13557250"/>
              <a:gd name="connsiteX12" fmla="*/ 3810001 w 12886944"/>
              <a:gd name="connsiteY12" fmla="*/ 13557250 h 13557250"/>
              <a:gd name="connsiteX13" fmla="*/ 0 w 12886944"/>
              <a:gd name="connsiteY13" fmla="*/ 13557250 h 13557250"/>
              <a:gd name="connsiteX14" fmla="*/ 0 w 12886944"/>
              <a:gd name="connsiteY14" fmla="*/ 11985518 h 13557250"/>
              <a:gd name="connsiteX15" fmla="*/ 7392797 w 12886944"/>
              <a:gd name="connsiteY15" fmla="*/ 9448800 h 13557250"/>
              <a:gd name="connsiteX16" fmla="*/ 9775698 w 12886944"/>
              <a:gd name="connsiteY16" fmla="*/ 13557250 h 13557250"/>
              <a:gd name="connsiteX17" fmla="*/ 5009896 w 12886944"/>
              <a:gd name="connsiteY17" fmla="*/ 13557250 h 13557250"/>
              <a:gd name="connsiteX18" fmla="*/ 0 w 12886944"/>
              <a:gd name="connsiteY18" fmla="*/ 7431249 h 13557250"/>
              <a:gd name="connsiteX19" fmla="*/ 993396 w 12886944"/>
              <a:gd name="connsiteY19" fmla="*/ 9144000 h 13557250"/>
              <a:gd name="connsiteX20" fmla="*/ 0 w 12886944"/>
              <a:gd name="connsiteY20" fmla="*/ 9144000 h 13557250"/>
              <a:gd name="connsiteX21" fmla="*/ 10367772 w 12886944"/>
              <a:gd name="connsiteY21" fmla="*/ 4800600 h 13557250"/>
              <a:gd name="connsiteX22" fmla="*/ 12886944 w 12886944"/>
              <a:gd name="connsiteY22" fmla="*/ 9144000 h 13557250"/>
              <a:gd name="connsiteX23" fmla="*/ 7848600 w 12886944"/>
              <a:gd name="connsiteY23" fmla="*/ 9144000 h 13557250"/>
              <a:gd name="connsiteX24" fmla="*/ 4420999 w 12886944"/>
              <a:gd name="connsiteY24" fmla="*/ 4762501 h 13557250"/>
              <a:gd name="connsiteX25" fmla="*/ 6940169 w 12886944"/>
              <a:gd name="connsiteY25" fmla="*/ 9105900 h 13557250"/>
              <a:gd name="connsiteX26" fmla="*/ 1901827 w 12886944"/>
              <a:gd name="connsiteY26" fmla="*/ 9105900 h 13557250"/>
              <a:gd name="connsiteX27" fmla="*/ 4876800 w 12886944"/>
              <a:gd name="connsiteY27" fmla="*/ 4724401 h 13557250"/>
              <a:gd name="connsiteX28" fmla="*/ 9915144 w 12886944"/>
              <a:gd name="connsiteY28" fmla="*/ 4724401 h 13557250"/>
              <a:gd name="connsiteX29" fmla="*/ 7395972 w 12886944"/>
              <a:gd name="connsiteY29" fmla="*/ 9067800 h 13557250"/>
              <a:gd name="connsiteX30" fmla="*/ 0 w 12886944"/>
              <a:gd name="connsiteY30" fmla="*/ 4724401 h 13557250"/>
              <a:gd name="connsiteX31" fmla="*/ 3968370 w 12886944"/>
              <a:gd name="connsiteY31" fmla="*/ 4724401 h 13557250"/>
              <a:gd name="connsiteX32" fmla="*/ 1449199 w 12886944"/>
              <a:gd name="connsiteY32" fmla="*/ 9067800 h 13557250"/>
              <a:gd name="connsiteX33" fmla="*/ 0 w 12886944"/>
              <a:gd name="connsiteY33" fmla="*/ 6569181 h 13557250"/>
              <a:gd name="connsiteX34" fmla="*/ 7395972 w 12886944"/>
              <a:gd name="connsiteY34" fmla="*/ 2 h 13557250"/>
              <a:gd name="connsiteX35" fmla="*/ 9915144 w 12886944"/>
              <a:gd name="connsiteY35" fmla="*/ 4343402 h 13557250"/>
              <a:gd name="connsiteX36" fmla="*/ 4876800 w 12886944"/>
              <a:gd name="connsiteY36" fmla="*/ 4343402 h 13557250"/>
              <a:gd name="connsiteX37" fmla="*/ 1901828 w 12886944"/>
              <a:gd name="connsiteY37" fmla="*/ 2 h 13557250"/>
              <a:gd name="connsiteX38" fmla="*/ 6940169 w 12886944"/>
              <a:gd name="connsiteY38" fmla="*/ 2 h 13557250"/>
              <a:gd name="connsiteX39" fmla="*/ 4420999 w 12886944"/>
              <a:gd name="connsiteY39" fmla="*/ 4343402 h 13557250"/>
              <a:gd name="connsiteX40" fmla="*/ 1449200 w 12886944"/>
              <a:gd name="connsiteY40" fmla="*/ 2 h 13557250"/>
              <a:gd name="connsiteX41" fmla="*/ 3968370 w 12886944"/>
              <a:gd name="connsiteY41" fmla="*/ 4343402 h 13557250"/>
              <a:gd name="connsiteX42" fmla="*/ 0 w 12886944"/>
              <a:gd name="connsiteY42" fmla="*/ 4343402 h 13557250"/>
              <a:gd name="connsiteX43" fmla="*/ 0 w 12886944"/>
              <a:gd name="connsiteY43" fmla="*/ 2498623 h 13557250"/>
              <a:gd name="connsiteX44" fmla="*/ 0 w 12886944"/>
              <a:gd name="connsiteY44" fmla="*/ 2 h 13557250"/>
              <a:gd name="connsiteX45" fmla="*/ 993397 w 12886944"/>
              <a:gd name="connsiteY45" fmla="*/ 2 h 13557250"/>
              <a:gd name="connsiteX46" fmla="*/ 0 w 12886944"/>
              <a:gd name="connsiteY46" fmla="*/ 1712756 h 13557250"/>
              <a:gd name="connsiteX47" fmla="*/ 7833995 w 12886944"/>
              <a:gd name="connsiteY47" fmla="*/ 0 h 13557250"/>
              <a:gd name="connsiteX48" fmla="*/ 12828143 w 12886944"/>
              <a:gd name="connsiteY48" fmla="*/ 0 h 13557250"/>
              <a:gd name="connsiteX49" fmla="*/ 10331069 w 12886944"/>
              <a:gd name="connsiteY49" fmla="*/ 4305300 h 135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886944" h="13557250">
                <a:moveTo>
                  <a:pt x="0" y="9525000"/>
                </a:moveTo>
                <a:lnTo>
                  <a:pt x="993396" y="9525000"/>
                </a:lnTo>
                <a:lnTo>
                  <a:pt x="0" y="11237752"/>
                </a:lnTo>
                <a:close/>
                <a:moveTo>
                  <a:pt x="7811897" y="9486900"/>
                </a:moveTo>
                <a:lnTo>
                  <a:pt x="12850240" y="9486900"/>
                </a:lnTo>
                <a:lnTo>
                  <a:pt x="10489438" y="13557250"/>
                </a:lnTo>
                <a:lnTo>
                  <a:pt x="10172700" y="13557250"/>
                </a:lnTo>
                <a:close/>
                <a:moveTo>
                  <a:pt x="1901826" y="9486900"/>
                </a:moveTo>
                <a:lnTo>
                  <a:pt x="6940169" y="9486900"/>
                </a:lnTo>
                <a:lnTo>
                  <a:pt x="4579367" y="13557250"/>
                </a:lnTo>
                <a:lnTo>
                  <a:pt x="4262629" y="13557250"/>
                </a:lnTo>
                <a:close/>
                <a:moveTo>
                  <a:pt x="1449198" y="9486900"/>
                </a:moveTo>
                <a:lnTo>
                  <a:pt x="3810001" y="13557250"/>
                </a:lnTo>
                <a:lnTo>
                  <a:pt x="0" y="13557250"/>
                </a:lnTo>
                <a:lnTo>
                  <a:pt x="0" y="11985518"/>
                </a:lnTo>
                <a:close/>
                <a:moveTo>
                  <a:pt x="7392797" y="9448800"/>
                </a:moveTo>
                <a:lnTo>
                  <a:pt x="9775698" y="13557250"/>
                </a:lnTo>
                <a:lnTo>
                  <a:pt x="5009896" y="13557250"/>
                </a:lnTo>
                <a:close/>
                <a:moveTo>
                  <a:pt x="0" y="7431249"/>
                </a:moveTo>
                <a:lnTo>
                  <a:pt x="993396" y="9144000"/>
                </a:lnTo>
                <a:lnTo>
                  <a:pt x="0" y="9144000"/>
                </a:lnTo>
                <a:close/>
                <a:moveTo>
                  <a:pt x="10367772" y="4800600"/>
                </a:moveTo>
                <a:lnTo>
                  <a:pt x="12886944" y="9144000"/>
                </a:lnTo>
                <a:lnTo>
                  <a:pt x="7848600" y="9144000"/>
                </a:lnTo>
                <a:close/>
                <a:moveTo>
                  <a:pt x="4420999" y="4762501"/>
                </a:moveTo>
                <a:lnTo>
                  <a:pt x="6940169" y="9105900"/>
                </a:lnTo>
                <a:lnTo>
                  <a:pt x="1901827" y="9105900"/>
                </a:lnTo>
                <a:close/>
                <a:moveTo>
                  <a:pt x="4876800" y="4724401"/>
                </a:moveTo>
                <a:lnTo>
                  <a:pt x="9915144" y="4724401"/>
                </a:lnTo>
                <a:lnTo>
                  <a:pt x="7395972" y="9067800"/>
                </a:lnTo>
                <a:close/>
                <a:moveTo>
                  <a:pt x="0" y="4724401"/>
                </a:moveTo>
                <a:lnTo>
                  <a:pt x="3968370" y="4724401"/>
                </a:lnTo>
                <a:lnTo>
                  <a:pt x="1449199" y="9067800"/>
                </a:lnTo>
                <a:lnTo>
                  <a:pt x="0" y="6569181"/>
                </a:lnTo>
                <a:close/>
                <a:moveTo>
                  <a:pt x="7395972" y="2"/>
                </a:moveTo>
                <a:lnTo>
                  <a:pt x="9915144" y="4343402"/>
                </a:lnTo>
                <a:lnTo>
                  <a:pt x="4876800" y="4343402"/>
                </a:lnTo>
                <a:close/>
                <a:moveTo>
                  <a:pt x="1901828" y="2"/>
                </a:moveTo>
                <a:lnTo>
                  <a:pt x="6940169" y="2"/>
                </a:lnTo>
                <a:lnTo>
                  <a:pt x="4420999" y="4343402"/>
                </a:lnTo>
                <a:close/>
                <a:moveTo>
                  <a:pt x="1449200" y="2"/>
                </a:moveTo>
                <a:lnTo>
                  <a:pt x="3968370" y="4343402"/>
                </a:lnTo>
                <a:lnTo>
                  <a:pt x="0" y="4343402"/>
                </a:lnTo>
                <a:lnTo>
                  <a:pt x="0" y="2498623"/>
                </a:lnTo>
                <a:close/>
                <a:moveTo>
                  <a:pt x="0" y="2"/>
                </a:moveTo>
                <a:lnTo>
                  <a:pt x="993397" y="2"/>
                </a:lnTo>
                <a:lnTo>
                  <a:pt x="0" y="1712756"/>
                </a:lnTo>
                <a:close/>
                <a:moveTo>
                  <a:pt x="7833995" y="0"/>
                </a:moveTo>
                <a:lnTo>
                  <a:pt x="12828143" y="0"/>
                </a:lnTo>
                <a:lnTo>
                  <a:pt x="10331069" y="43053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61714" cy="6858000"/>
          </a:xfrm>
          <a:custGeom>
            <a:avLst/>
            <a:gdLst>
              <a:gd name="connsiteX0" fmla="*/ 8435553 w 13319958"/>
              <a:gd name="connsiteY0" fmla="*/ 12750800 h 13716000"/>
              <a:gd name="connsiteX1" fmla="*/ 10585807 w 13319958"/>
              <a:gd name="connsiteY1" fmla="*/ 12750800 h 13716000"/>
              <a:gd name="connsiteX2" fmla="*/ 10304035 w 13319958"/>
              <a:gd name="connsiteY2" fmla="*/ 13716000 h 13716000"/>
              <a:gd name="connsiteX3" fmla="*/ 8153782 w 13319958"/>
              <a:gd name="connsiteY3" fmla="*/ 13716000 h 13716000"/>
              <a:gd name="connsiteX4" fmla="*/ 3687778 w 13319958"/>
              <a:gd name="connsiteY4" fmla="*/ 12369800 h 13716000"/>
              <a:gd name="connsiteX5" fmla="*/ 5838032 w 13319958"/>
              <a:gd name="connsiteY5" fmla="*/ 12369800 h 13716000"/>
              <a:gd name="connsiteX6" fmla="*/ 5445034 w 13319958"/>
              <a:gd name="connsiteY6" fmla="*/ 13716000 h 13716000"/>
              <a:gd name="connsiteX7" fmla="*/ 3294781 w 13319958"/>
              <a:gd name="connsiteY7" fmla="*/ 13716000 h 13716000"/>
              <a:gd name="connsiteX8" fmla="*/ 1603074 w 13319958"/>
              <a:gd name="connsiteY8" fmla="*/ 10934700 h 13716000"/>
              <a:gd name="connsiteX9" fmla="*/ 3753328 w 13319958"/>
              <a:gd name="connsiteY9" fmla="*/ 10934700 h 13716000"/>
              <a:gd name="connsiteX10" fmla="*/ 2941381 w 13319958"/>
              <a:gd name="connsiteY10" fmla="*/ 13716000 h 13716000"/>
              <a:gd name="connsiteX11" fmla="*/ 791127 w 13319958"/>
              <a:gd name="connsiteY11" fmla="*/ 13716000 h 13716000"/>
              <a:gd name="connsiteX12" fmla="*/ 7132732 w 13319958"/>
              <a:gd name="connsiteY12" fmla="*/ 8712200 h 13716000"/>
              <a:gd name="connsiteX13" fmla="*/ 9282986 w 13319958"/>
              <a:gd name="connsiteY13" fmla="*/ 8712200 h 13716000"/>
              <a:gd name="connsiteX14" fmla="*/ 7822222 w 13319958"/>
              <a:gd name="connsiteY14" fmla="*/ 13716000 h 13716000"/>
              <a:gd name="connsiteX15" fmla="*/ 5671969 w 13319958"/>
              <a:gd name="connsiteY15" fmla="*/ 13716000 h 13716000"/>
              <a:gd name="connsiteX16" fmla="*/ 11169704 w 13319958"/>
              <a:gd name="connsiteY16" fmla="*/ 3441702 h 13716000"/>
              <a:gd name="connsiteX17" fmla="*/ 13319958 w 13319958"/>
              <a:gd name="connsiteY17" fmla="*/ 3441702 h 13716000"/>
              <a:gd name="connsiteX18" fmla="*/ 10672787 w 13319958"/>
              <a:gd name="connsiteY18" fmla="*/ 12509500 h 13716000"/>
              <a:gd name="connsiteX19" fmla="*/ 8522533 w 13319958"/>
              <a:gd name="connsiteY19" fmla="*/ 12509500 h 13716000"/>
              <a:gd name="connsiteX20" fmla="*/ 1348598 w 13319958"/>
              <a:gd name="connsiteY20" fmla="*/ 3302004 h 13716000"/>
              <a:gd name="connsiteX21" fmla="*/ 3498852 w 13319958"/>
              <a:gd name="connsiteY21" fmla="*/ 3302004 h 13716000"/>
              <a:gd name="connsiteX22" fmla="*/ 851681 w 13319958"/>
              <a:gd name="connsiteY22" fmla="*/ 12369800 h 13716000"/>
              <a:gd name="connsiteX23" fmla="*/ 0 w 13319958"/>
              <a:gd name="connsiteY23" fmla="*/ 12369800 h 13716000"/>
              <a:gd name="connsiteX24" fmla="*/ 0 w 13319958"/>
              <a:gd name="connsiteY24" fmla="*/ 7921582 h 13716000"/>
              <a:gd name="connsiteX25" fmla="*/ 6400497 w 13319958"/>
              <a:gd name="connsiteY25" fmla="*/ 3048003 h 13716000"/>
              <a:gd name="connsiteX26" fmla="*/ 8550751 w 13319958"/>
              <a:gd name="connsiteY26" fmla="*/ 3048003 h 13716000"/>
              <a:gd name="connsiteX27" fmla="*/ 5903581 w 13319958"/>
              <a:gd name="connsiteY27" fmla="*/ 12115800 h 13716000"/>
              <a:gd name="connsiteX28" fmla="*/ 3753328 w 13319958"/>
              <a:gd name="connsiteY28" fmla="*/ 12115800 h 13716000"/>
              <a:gd name="connsiteX29" fmla="*/ 4378342 w 13319958"/>
              <a:gd name="connsiteY29" fmla="*/ 1612904 h 13716000"/>
              <a:gd name="connsiteX30" fmla="*/ 6528594 w 13319958"/>
              <a:gd name="connsiteY30" fmla="*/ 1612904 h 13716000"/>
              <a:gd name="connsiteX31" fmla="*/ 3881425 w 13319958"/>
              <a:gd name="connsiteY31" fmla="*/ 10680700 h 13716000"/>
              <a:gd name="connsiteX32" fmla="*/ 1731171 w 13319958"/>
              <a:gd name="connsiteY32" fmla="*/ 10680700 h 13716000"/>
              <a:gd name="connsiteX33" fmla="*/ 9709162 w 13319958"/>
              <a:gd name="connsiteY33" fmla="*/ 0 h 13716000"/>
              <a:gd name="connsiteX34" fmla="*/ 11859416 w 13319958"/>
              <a:gd name="connsiteY34" fmla="*/ 0 h 13716000"/>
              <a:gd name="connsiteX35" fmla="*/ 9390206 w 13319958"/>
              <a:gd name="connsiteY35" fmla="*/ 8458200 h 13716000"/>
              <a:gd name="connsiteX36" fmla="*/ 7239952 w 13319958"/>
              <a:gd name="connsiteY36" fmla="*/ 8458200 h 13716000"/>
              <a:gd name="connsiteX37" fmla="*/ 7344250 w 13319958"/>
              <a:gd name="connsiteY37" fmla="*/ 0 h 13716000"/>
              <a:gd name="connsiteX38" fmla="*/ 9494504 w 13319958"/>
              <a:gd name="connsiteY38" fmla="*/ 0 h 13716000"/>
              <a:gd name="connsiteX39" fmla="*/ 8678848 w 13319958"/>
              <a:gd name="connsiteY39" fmla="*/ 2794002 h 13716000"/>
              <a:gd name="connsiteX40" fmla="*/ 6528594 w 13319958"/>
              <a:gd name="connsiteY40" fmla="*/ 2794002 h 13716000"/>
              <a:gd name="connsiteX41" fmla="*/ 4825038 w 13319958"/>
              <a:gd name="connsiteY41" fmla="*/ 0 h 13716000"/>
              <a:gd name="connsiteX42" fmla="*/ 6975291 w 13319958"/>
              <a:gd name="connsiteY42" fmla="*/ 0 h 13716000"/>
              <a:gd name="connsiteX43" fmla="*/ 6578585 w 13319958"/>
              <a:gd name="connsiteY43" fmla="*/ 1358904 h 13716000"/>
              <a:gd name="connsiteX44" fmla="*/ 4428333 w 13319958"/>
              <a:gd name="connsiteY44" fmla="*/ 1358904 h 13716000"/>
              <a:gd name="connsiteX45" fmla="*/ 2334434 w 13319958"/>
              <a:gd name="connsiteY45" fmla="*/ 0 h 13716000"/>
              <a:gd name="connsiteX46" fmla="*/ 4484687 w 13319958"/>
              <a:gd name="connsiteY46" fmla="*/ 0 h 13716000"/>
              <a:gd name="connsiteX47" fmla="*/ 3594880 w 13319958"/>
              <a:gd name="connsiteY47" fmla="*/ 3048005 h 13716000"/>
              <a:gd name="connsiteX48" fmla="*/ 1444627 w 13319958"/>
              <a:gd name="connsiteY48" fmla="*/ 3048005 h 13716000"/>
              <a:gd name="connsiteX49" fmla="*/ 0 w 13319958"/>
              <a:gd name="connsiteY49" fmla="*/ 0 h 13716000"/>
              <a:gd name="connsiteX50" fmla="*/ 1976058 w 13319958"/>
              <a:gd name="connsiteY50" fmla="*/ 0 h 13716000"/>
              <a:gd name="connsiteX51" fmla="*/ 0 w 13319958"/>
              <a:gd name="connsiteY51" fmla="*/ 676891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319958" h="13716000">
                <a:moveTo>
                  <a:pt x="8435553" y="12750800"/>
                </a:moveTo>
                <a:lnTo>
                  <a:pt x="10585807" y="12750800"/>
                </a:lnTo>
                <a:lnTo>
                  <a:pt x="10304035" y="13716000"/>
                </a:lnTo>
                <a:lnTo>
                  <a:pt x="8153782" y="13716000"/>
                </a:lnTo>
                <a:close/>
                <a:moveTo>
                  <a:pt x="3687778" y="12369800"/>
                </a:moveTo>
                <a:lnTo>
                  <a:pt x="5838032" y="12369800"/>
                </a:lnTo>
                <a:lnTo>
                  <a:pt x="5445034" y="13716000"/>
                </a:lnTo>
                <a:lnTo>
                  <a:pt x="3294781" y="13716000"/>
                </a:lnTo>
                <a:close/>
                <a:moveTo>
                  <a:pt x="1603074" y="10934700"/>
                </a:moveTo>
                <a:lnTo>
                  <a:pt x="3753328" y="10934700"/>
                </a:lnTo>
                <a:lnTo>
                  <a:pt x="2941381" y="13716000"/>
                </a:lnTo>
                <a:lnTo>
                  <a:pt x="791127" y="13716000"/>
                </a:lnTo>
                <a:close/>
                <a:moveTo>
                  <a:pt x="7132732" y="8712200"/>
                </a:moveTo>
                <a:lnTo>
                  <a:pt x="9282986" y="8712200"/>
                </a:lnTo>
                <a:lnTo>
                  <a:pt x="7822222" y="13716000"/>
                </a:lnTo>
                <a:lnTo>
                  <a:pt x="5671969" y="13716000"/>
                </a:lnTo>
                <a:close/>
                <a:moveTo>
                  <a:pt x="11169704" y="3441702"/>
                </a:moveTo>
                <a:lnTo>
                  <a:pt x="13319958" y="3441702"/>
                </a:lnTo>
                <a:lnTo>
                  <a:pt x="10672787" y="12509500"/>
                </a:lnTo>
                <a:lnTo>
                  <a:pt x="8522533" y="12509500"/>
                </a:lnTo>
                <a:close/>
                <a:moveTo>
                  <a:pt x="1348598" y="3302004"/>
                </a:moveTo>
                <a:lnTo>
                  <a:pt x="3498852" y="3302004"/>
                </a:lnTo>
                <a:lnTo>
                  <a:pt x="851681" y="12369800"/>
                </a:lnTo>
                <a:lnTo>
                  <a:pt x="0" y="12369800"/>
                </a:lnTo>
                <a:lnTo>
                  <a:pt x="0" y="7921582"/>
                </a:lnTo>
                <a:close/>
                <a:moveTo>
                  <a:pt x="6400497" y="3048003"/>
                </a:moveTo>
                <a:lnTo>
                  <a:pt x="8550751" y="3048003"/>
                </a:lnTo>
                <a:lnTo>
                  <a:pt x="5903581" y="12115800"/>
                </a:lnTo>
                <a:lnTo>
                  <a:pt x="3753328" y="12115800"/>
                </a:lnTo>
                <a:close/>
                <a:moveTo>
                  <a:pt x="4378342" y="1612904"/>
                </a:moveTo>
                <a:lnTo>
                  <a:pt x="6528594" y="1612904"/>
                </a:lnTo>
                <a:lnTo>
                  <a:pt x="3881425" y="10680700"/>
                </a:lnTo>
                <a:lnTo>
                  <a:pt x="1731171" y="10680700"/>
                </a:lnTo>
                <a:close/>
                <a:moveTo>
                  <a:pt x="9709162" y="0"/>
                </a:moveTo>
                <a:lnTo>
                  <a:pt x="11859416" y="0"/>
                </a:lnTo>
                <a:lnTo>
                  <a:pt x="9390206" y="8458200"/>
                </a:lnTo>
                <a:lnTo>
                  <a:pt x="7239952" y="8458200"/>
                </a:lnTo>
                <a:close/>
                <a:moveTo>
                  <a:pt x="7344250" y="0"/>
                </a:moveTo>
                <a:lnTo>
                  <a:pt x="9494504" y="0"/>
                </a:lnTo>
                <a:lnTo>
                  <a:pt x="8678848" y="2794002"/>
                </a:lnTo>
                <a:lnTo>
                  <a:pt x="6528594" y="2794002"/>
                </a:lnTo>
                <a:close/>
                <a:moveTo>
                  <a:pt x="4825038" y="0"/>
                </a:moveTo>
                <a:lnTo>
                  <a:pt x="6975291" y="0"/>
                </a:lnTo>
                <a:lnTo>
                  <a:pt x="6578585" y="1358904"/>
                </a:lnTo>
                <a:lnTo>
                  <a:pt x="4428333" y="1358904"/>
                </a:lnTo>
                <a:close/>
                <a:moveTo>
                  <a:pt x="2334434" y="0"/>
                </a:moveTo>
                <a:lnTo>
                  <a:pt x="4484687" y="0"/>
                </a:lnTo>
                <a:lnTo>
                  <a:pt x="3594880" y="3048005"/>
                </a:lnTo>
                <a:lnTo>
                  <a:pt x="1444627" y="3048005"/>
                </a:lnTo>
                <a:close/>
                <a:moveTo>
                  <a:pt x="0" y="0"/>
                </a:moveTo>
                <a:lnTo>
                  <a:pt x="1976058" y="0"/>
                </a:lnTo>
                <a:lnTo>
                  <a:pt x="0" y="676891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812489" y="6446520"/>
            <a:ext cx="508000" cy="33193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D635606-A8C5-42B9-A437-D14FC544C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670824" y="0"/>
            <a:ext cx="5118980" cy="6375400"/>
          </a:xfrm>
          <a:custGeom>
            <a:avLst/>
            <a:gdLst>
              <a:gd name="connsiteX0" fmla="*/ 10013044 w 10235294"/>
              <a:gd name="connsiteY0" fmla="*/ 7757886 h 12750800"/>
              <a:gd name="connsiteX1" fmla="*/ 10235294 w 10235294"/>
              <a:gd name="connsiteY1" fmla="*/ 7757886 h 12750800"/>
              <a:gd name="connsiteX2" fmla="*/ 10235294 w 10235294"/>
              <a:gd name="connsiteY2" fmla="*/ 12750800 h 12750800"/>
              <a:gd name="connsiteX3" fmla="*/ 10013044 w 10235294"/>
              <a:gd name="connsiteY3" fmla="*/ 12750800 h 12750800"/>
              <a:gd name="connsiteX4" fmla="*/ 0 w 10235294"/>
              <a:gd name="connsiteY4" fmla="*/ 2774950 h 12750800"/>
              <a:gd name="connsiteX5" fmla="*/ 4978398 w 10235294"/>
              <a:gd name="connsiteY5" fmla="*/ 2774950 h 12750800"/>
              <a:gd name="connsiteX6" fmla="*/ 4978398 w 10235294"/>
              <a:gd name="connsiteY6" fmla="*/ 7753350 h 12750800"/>
              <a:gd name="connsiteX7" fmla="*/ 9956798 w 10235294"/>
              <a:gd name="connsiteY7" fmla="*/ 7753350 h 12750800"/>
              <a:gd name="connsiteX8" fmla="*/ 9956798 w 10235294"/>
              <a:gd name="connsiteY8" fmla="*/ 12731750 h 12750800"/>
              <a:gd name="connsiteX9" fmla="*/ 0 w 10235294"/>
              <a:gd name="connsiteY9" fmla="*/ 12731750 h 12750800"/>
              <a:gd name="connsiteX10" fmla="*/ 247650 w 10235294"/>
              <a:gd name="connsiteY10" fmla="*/ 0 h 12750800"/>
              <a:gd name="connsiteX11" fmla="*/ 10204450 w 10235294"/>
              <a:gd name="connsiteY11" fmla="*/ 0 h 12750800"/>
              <a:gd name="connsiteX12" fmla="*/ 10204450 w 10235294"/>
              <a:gd name="connsiteY12" fmla="*/ 7494637 h 12750800"/>
              <a:gd name="connsiteX13" fmla="*/ 5226050 w 10235294"/>
              <a:gd name="connsiteY13" fmla="*/ 7494637 h 12750800"/>
              <a:gd name="connsiteX14" fmla="*/ 5226050 w 10235294"/>
              <a:gd name="connsiteY14" fmla="*/ 2516237 h 12750800"/>
              <a:gd name="connsiteX15" fmla="*/ 247650 w 10235294"/>
              <a:gd name="connsiteY15" fmla="*/ 2516237 h 12750800"/>
              <a:gd name="connsiteX16" fmla="*/ 0 w 10235294"/>
              <a:gd name="connsiteY16" fmla="*/ 0 h 12750800"/>
              <a:gd name="connsiteX17" fmla="*/ 222251 w 10235294"/>
              <a:gd name="connsiteY17" fmla="*/ 0 h 12750800"/>
              <a:gd name="connsiteX18" fmla="*/ 222251 w 10235294"/>
              <a:gd name="connsiteY18" fmla="*/ 2514600 h 12750800"/>
              <a:gd name="connsiteX19" fmla="*/ 0 w 10235294"/>
              <a:gd name="connsiteY19" fmla="*/ 2514600 h 127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35294" h="12750800">
                <a:moveTo>
                  <a:pt x="10013044" y="7757886"/>
                </a:moveTo>
                <a:lnTo>
                  <a:pt x="10235294" y="7757886"/>
                </a:lnTo>
                <a:lnTo>
                  <a:pt x="10235294" y="12750800"/>
                </a:lnTo>
                <a:lnTo>
                  <a:pt x="10013044" y="12750800"/>
                </a:lnTo>
                <a:close/>
                <a:moveTo>
                  <a:pt x="0" y="2774950"/>
                </a:moveTo>
                <a:lnTo>
                  <a:pt x="4978398" y="2774950"/>
                </a:lnTo>
                <a:lnTo>
                  <a:pt x="4978398" y="7753350"/>
                </a:lnTo>
                <a:lnTo>
                  <a:pt x="9956798" y="7753350"/>
                </a:lnTo>
                <a:lnTo>
                  <a:pt x="9956798" y="12731750"/>
                </a:lnTo>
                <a:lnTo>
                  <a:pt x="0" y="12731750"/>
                </a:lnTo>
                <a:close/>
                <a:moveTo>
                  <a:pt x="247650" y="0"/>
                </a:moveTo>
                <a:lnTo>
                  <a:pt x="10204450" y="0"/>
                </a:lnTo>
                <a:lnTo>
                  <a:pt x="10204450" y="7494637"/>
                </a:lnTo>
                <a:lnTo>
                  <a:pt x="5226050" y="7494637"/>
                </a:lnTo>
                <a:lnTo>
                  <a:pt x="5226050" y="2516237"/>
                </a:lnTo>
                <a:lnTo>
                  <a:pt x="247650" y="2516237"/>
                </a:lnTo>
                <a:close/>
                <a:moveTo>
                  <a:pt x="0" y="0"/>
                </a:moveTo>
                <a:lnTo>
                  <a:pt x="222251" y="0"/>
                </a:lnTo>
                <a:lnTo>
                  <a:pt x="222251" y="2514600"/>
                </a:lnTo>
                <a:lnTo>
                  <a:pt x="0" y="2514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-8644"/>
            <a:ext cx="12192000" cy="3176260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1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/>
          <p:cNvSpPr>
            <a:spLocks noGrp="1"/>
          </p:cNvSpPr>
          <p:nvPr>
            <p:ph type="pic" sz="quarter" idx="13"/>
          </p:nvPr>
        </p:nvSpPr>
        <p:spPr>
          <a:xfrm flipH="1">
            <a:off x="3139295" y="-1"/>
            <a:ext cx="14196205" cy="6866782"/>
          </a:xfrm>
          <a:prstGeom prst="parallelogram">
            <a:avLst>
              <a:gd name="adj" fmla="val 62419"/>
            </a:avLst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21" name="Group 2361"/>
          <p:cNvGrpSpPr/>
          <p:nvPr userDrawn="1"/>
        </p:nvGrpSpPr>
        <p:grpSpPr>
          <a:xfrm>
            <a:off x="3115776" y="0"/>
            <a:ext cx="3603214" cy="6857930"/>
            <a:chOff x="0" y="0"/>
            <a:chExt cx="7206425" cy="13715858"/>
          </a:xfrm>
        </p:grpSpPr>
        <p:sp>
          <p:nvSpPr>
            <p:cNvPr id="22" name="Shape 2359"/>
            <p:cNvSpPr/>
            <p:nvPr/>
          </p:nvSpPr>
          <p:spPr>
            <a:xfrm>
              <a:off x="0" y="0"/>
              <a:ext cx="7206426" cy="930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0" y="11723"/>
                  </a:moveTo>
                  <a:lnTo>
                    <a:pt x="8039" y="0"/>
                  </a:lnTo>
                  <a:lnTo>
                    <a:pt x="0" y="0"/>
                  </a:lnTo>
                  <a:lnTo>
                    <a:pt x="13561" y="16661"/>
                  </a:lnTo>
                  <a:lnTo>
                    <a:pt x="17580" y="21600"/>
                  </a:lnTo>
                  <a:lnTo>
                    <a:pt x="21600" y="16661"/>
                  </a:lnTo>
                  <a:cubicBezTo>
                    <a:pt x="21600" y="16661"/>
                    <a:pt x="17580" y="11723"/>
                    <a:pt x="17580" y="11723"/>
                  </a:cubicBezTo>
                  <a:close/>
                </a:path>
              </a:pathLst>
            </a:custGeom>
            <a:solidFill>
              <a:srgbClr val="C3C7C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" name="Shape 2360"/>
            <p:cNvSpPr/>
            <p:nvPr/>
          </p:nvSpPr>
          <p:spPr>
            <a:xfrm>
              <a:off x="406774" y="7175496"/>
              <a:ext cx="5464825" cy="654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9" y="0"/>
                  </a:moveTo>
                  <a:lnTo>
                    <a:pt x="0" y="21600"/>
                  </a:lnTo>
                  <a:lnTo>
                    <a:pt x="10601" y="21600"/>
                  </a:lnTo>
                  <a:lnTo>
                    <a:pt x="21600" y="7024"/>
                  </a:lnTo>
                  <a:cubicBezTo>
                    <a:pt x="21600" y="7024"/>
                    <a:pt x="16299" y="0"/>
                    <a:pt x="16299" y="0"/>
                  </a:cubicBezTo>
                  <a:close/>
                </a:path>
              </a:pathLst>
            </a:custGeom>
            <a:solidFill>
              <a:srgbClr val="E6E7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 flipH="1">
            <a:off x="4656361" y="4679510"/>
            <a:ext cx="2790430" cy="2187272"/>
          </a:xfrm>
          <a:prstGeom prst="triangle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-27330"/>
            <a:ext cx="12192000" cy="3098171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0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F9AF-1512-4152-B533-9DC412F6E15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2230-C5D6-4345-B0A9-73320E17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70" r:id="rId17"/>
    <p:sldLayoutId id="2147483671" r:id="rId18"/>
    <p:sldLayoutId id="2147483672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1" b="152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5650" y="3304143"/>
            <a:ext cx="333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LOGO HERE </a:t>
            </a:r>
            <a:endParaRPr lang="en-US" sz="36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811974"/>
            <a:ext cx="5895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vis,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17" r="179" b="26998"/>
          <a:stretch/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13258"/>
          <a:stretch>
            <a:fillRect/>
          </a:stretch>
        </p:blipFill>
        <p:spPr/>
      </p:pic>
      <p:grpSp>
        <p:nvGrpSpPr>
          <p:cNvPr id="2361" name="Group 2361"/>
          <p:cNvGrpSpPr/>
          <p:nvPr/>
        </p:nvGrpSpPr>
        <p:grpSpPr>
          <a:xfrm>
            <a:off x="3115776" y="0"/>
            <a:ext cx="3603214" cy="6857930"/>
            <a:chOff x="0" y="0"/>
            <a:chExt cx="7206425" cy="13715858"/>
          </a:xfrm>
        </p:grpSpPr>
        <p:sp>
          <p:nvSpPr>
            <p:cNvPr id="2359" name="Shape 2359"/>
            <p:cNvSpPr/>
            <p:nvPr/>
          </p:nvSpPr>
          <p:spPr>
            <a:xfrm>
              <a:off x="0" y="0"/>
              <a:ext cx="7206426" cy="930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0" y="11723"/>
                  </a:moveTo>
                  <a:lnTo>
                    <a:pt x="8039" y="0"/>
                  </a:lnTo>
                  <a:lnTo>
                    <a:pt x="0" y="0"/>
                  </a:lnTo>
                  <a:lnTo>
                    <a:pt x="13561" y="16661"/>
                  </a:lnTo>
                  <a:lnTo>
                    <a:pt x="17580" y="21600"/>
                  </a:lnTo>
                  <a:lnTo>
                    <a:pt x="21600" y="16661"/>
                  </a:lnTo>
                  <a:cubicBezTo>
                    <a:pt x="21600" y="16661"/>
                    <a:pt x="17580" y="11723"/>
                    <a:pt x="17580" y="1172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60" name="Shape 2360"/>
            <p:cNvSpPr/>
            <p:nvPr/>
          </p:nvSpPr>
          <p:spPr>
            <a:xfrm>
              <a:off x="406774" y="7175496"/>
              <a:ext cx="5464825" cy="654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9" y="0"/>
                  </a:moveTo>
                  <a:lnTo>
                    <a:pt x="0" y="21600"/>
                  </a:lnTo>
                  <a:lnTo>
                    <a:pt x="10601" y="21600"/>
                  </a:lnTo>
                  <a:lnTo>
                    <a:pt x="21600" y="7024"/>
                  </a:lnTo>
                  <a:cubicBezTo>
                    <a:pt x="21600" y="7024"/>
                    <a:pt x="16299" y="0"/>
                    <a:pt x="1629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2362" name="Shape 2362"/>
          <p:cNvSpPr/>
          <p:nvPr/>
        </p:nvSpPr>
        <p:spPr>
          <a:xfrm>
            <a:off x="4449482" y="-6364"/>
            <a:ext cx="4528908" cy="3600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74B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TextBox 10"/>
          <p:cNvSpPr txBox="1"/>
          <p:nvPr/>
        </p:nvSpPr>
        <p:spPr>
          <a:xfrm>
            <a:off x="438868" y="1164443"/>
            <a:ext cx="25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  <a:endParaRPr lang="en-US" sz="3600" b="1" dirty="0">
              <a:solidFill>
                <a:srgbClr val="2E74B4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575" y="1700529"/>
            <a:ext cx="371289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70352" y="3686234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987" y="3522774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 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68275" y="3767681"/>
            <a:ext cx="3676746" cy="75613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qui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singulis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ne,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viris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laudem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lobortis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176375" y="4526880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8" y="444055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86998" y="4713160"/>
            <a:ext cx="3658023" cy="75613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qui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singulis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ne,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viris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laudem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lobortis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87053"/>
      </p:ext>
    </p:ext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12489" y="6446520"/>
            <a:ext cx="508000" cy="331933"/>
          </a:xfrm>
        </p:spPr>
        <p:txBody>
          <a:bodyPr/>
          <a:lstStyle/>
          <a:p>
            <a:fld id="{DD635606-A8C5-42B9-A437-D14FC544CA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18902345">
            <a:off x="5530512" y="-2142094"/>
            <a:ext cx="1390710" cy="114971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/>
          <p:cNvSpPr/>
          <p:nvPr/>
        </p:nvSpPr>
        <p:spPr>
          <a:xfrm rot="2697655" flipV="1">
            <a:off x="12162234" y="-503794"/>
            <a:ext cx="1390710" cy="11497158"/>
          </a:xfrm>
          <a:prstGeom prst="rect">
            <a:avLst/>
          </a:prstGeom>
          <a:solidFill>
            <a:srgbClr val="2E7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639245" y="3554185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INTRODUCTION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344" y="4091197"/>
            <a:ext cx="4645334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749" r="17466" b="-749"/>
          <a:stretch/>
        </p:blipFill>
        <p:spPr/>
      </p:pic>
    </p:spTree>
    <p:extLst>
      <p:ext uri="{BB962C8B-B14F-4D97-AF65-F5344CB8AC3E}">
        <p14:creationId xmlns:p14="http://schemas.microsoft.com/office/powerpoint/2010/main" val="3135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12489" y="6446520"/>
            <a:ext cx="508000" cy="331933"/>
          </a:xfrm>
        </p:spPr>
        <p:txBody>
          <a:bodyPr/>
          <a:lstStyle/>
          <a:p>
            <a:fld id="{DD635606-A8C5-42B9-A437-D14FC544CA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3574" y="3854540"/>
            <a:ext cx="452755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5" y="2119910"/>
            <a:ext cx="450215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444" y="1306685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WHY US </a:t>
            </a:r>
            <a:r>
              <a:rPr lang="en-US" sz="3600" b="1" dirty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  <a:endParaRPr lang="en-US" sz="3600" b="1" dirty="0">
              <a:solidFill>
                <a:srgbClr val="2E74B4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6059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638175" y="184817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175" y="3570888"/>
            <a:ext cx="16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1" r="19672"/>
          <a:stretch/>
        </p:blipFill>
        <p:spPr/>
      </p:pic>
      <p:sp>
        <p:nvSpPr>
          <p:cNvPr id="5" name="TextBox 4"/>
          <p:cNvSpPr txBox="1"/>
          <p:nvPr/>
        </p:nvSpPr>
        <p:spPr>
          <a:xfrm>
            <a:off x="6669272" y="1077493"/>
            <a:ext cx="25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  <a:endParaRPr lang="en-US" sz="3600" b="1" dirty="0">
              <a:solidFill>
                <a:srgbClr val="2E74B4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1483" y="1638504"/>
            <a:ext cx="4805150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442937" y="3648623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6572" y="3485163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 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740860" y="3730070"/>
            <a:ext cx="4117640" cy="54069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qui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singulis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ne,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viris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laudem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lobortis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6448960" y="4489269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6883" y="440294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759583" y="4675549"/>
            <a:ext cx="4124317" cy="54069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qui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singulis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ne,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viris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laudem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lobortis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-187" r="25538" b="187"/>
          <a:stretch/>
        </p:blipFill>
        <p:spPr/>
      </p:pic>
      <p:sp>
        <p:nvSpPr>
          <p:cNvPr id="29" name="TextBox 28"/>
          <p:cNvSpPr txBox="1"/>
          <p:nvPr/>
        </p:nvSpPr>
        <p:spPr>
          <a:xfrm>
            <a:off x="6940360" y="2286000"/>
            <a:ext cx="25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  <a:endParaRPr lang="en-US" sz="3600" b="1" dirty="0">
              <a:solidFill>
                <a:srgbClr val="2E74B4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8550" y="2804974"/>
            <a:ext cx="438150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b="30947"/>
          <a:stretch>
            <a:fillRect/>
          </a:stretch>
        </p:blipFill>
        <p:spPr/>
      </p:pic>
      <p:sp>
        <p:nvSpPr>
          <p:cNvPr id="2651" name="Shape 2651"/>
          <p:cNvSpPr/>
          <p:nvPr/>
        </p:nvSpPr>
        <p:spPr>
          <a:xfrm>
            <a:off x="0" y="-54717"/>
            <a:ext cx="12206112" cy="3127897"/>
          </a:xfrm>
          <a:prstGeom prst="rect">
            <a:avLst/>
          </a:prstGeom>
          <a:solidFill>
            <a:schemeClr val="tx1">
              <a:alpha val="48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53" name="Shape 2653"/>
          <p:cNvSpPr/>
          <p:nvPr/>
        </p:nvSpPr>
        <p:spPr>
          <a:xfrm>
            <a:off x="1115527" y="3070841"/>
            <a:ext cx="1631621" cy="163162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54" name="Shape 2654"/>
          <p:cNvSpPr/>
          <p:nvPr/>
        </p:nvSpPr>
        <p:spPr>
          <a:xfrm>
            <a:off x="1398651" y="3336883"/>
            <a:ext cx="1094541" cy="109454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55600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55" name="Shape 2655"/>
          <p:cNvSpPr/>
          <p:nvPr/>
        </p:nvSpPr>
        <p:spPr>
          <a:xfrm>
            <a:off x="1606854" y="3643665"/>
            <a:ext cx="678135" cy="48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3" extrusionOk="0">
                <a:moveTo>
                  <a:pt x="2238" y="4295"/>
                </a:moveTo>
                <a:lnTo>
                  <a:pt x="1411" y="3147"/>
                </a:lnTo>
                <a:lnTo>
                  <a:pt x="2243" y="1991"/>
                </a:lnTo>
                <a:lnTo>
                  <a:pt x="3070" y="3140"/>
                </a:lnTo>
                <a:cubicBezTo>
                  <a:pt x="3070" y="3140"/>
                  <a:pt x="2238" y="4295"/>
                  <a:pt x="2238" y="4295"/>
                </a:cubicBezTo>
                <a:close/>
                <a:moveTo>
                  <a:pt x="19343" y="1974"/>
                </a:moveTo>
                <a:lnTo>
                  <a:pt x="20185" y="3143"/>
                </a:lnTo>
                <a:lnTo>
                  <a:pt x="19344" y="4310"/>
                </a:lnTo>
                <a:lnTo>
                  <a:pt x="18502" y="3141"/>
                </a:lnTo>
                <a:cubicBezTo>
                  <a:pt x="18502" y="3141"/>
                  <a:pt x="19343" y="1974"/>
                  <a:pt x="19343" y="1974"/>
                </a:cubicBezTo>
                <a:close/>
                <a:moveTo>
                  <a:pt x="21575" y="12000"/>
                </a:moveTo>
                <a:cubicBezTo>
                  <a:pt x="21569" y="11855"/>
                  <a:pt x="21502" y="11724"/>
                  <a:pt x="21405" y="11663"/>
                </a:cubicBezTo>
                <a:lnTo>
                  <a:pt x="14636" y="7446"/>
                </a:lnTo>
                <a:cubicBezTo>
                  <a:pt x="15959" y="6916"/>
                  <a:pt x="17240" y="6113"/>
                  <a:pt x="18429" y="5025"/>
                </a:cubicBezTo>
                <a:lnTo>
                  <a:pt x="18630" y="5303"/>
                </a:lnTo>
                <a:lnTo>
                  <a:pt x="19335" y="6284"/>
                </a:lnTo>
                <a:lnTo>
                  <a:pt x="20040" y="5306"/>
                </a:lnTo>
                <a:lnTo>
                  <a:pt x="20891" y="4124"/>
                </a:lnTo>
                <a:lnTo>
                  <a:pt x="21596" y="3143"/>
                </a:lnTo>
                <a:lnTo>
                  <a:pt x="20889" y="2164"/>
                </a:lnTo>
                <a:lnTo>
                  <a:pt x="19331" y="0"/>
                </a:lnTo>
                <a:lnTo>
                  <a:pt x="18626" y="977"/>
                </a:lnTo>
                <a:lnTo>
                  <a:pt x="17774" y="2160"/>
                </a:lnTo>
                <a:lnTo>
                  <a:pt x="17069" y="3138"/>
                </a:lnTo>
                <a:lnTo>
                  <a:pt x="17551" y="3807"/>
                </a:lnTo>
                <a:cubicBezTo>
                  <a:pt x="16073" y="5101"/>
                  <a:pt x="14449" y="5924"/>
                  <a:pt x="12783" y="6293"/>
                </a:cubicBezTo>
                <a:lnTo>
                  <a:pt x="9370" y="4166"/>
                </a:lnTo>
                <a:cubicBezTo>
                  <a:pt x="9174" y="4046"/>
                  <a:pt x="8958" y="4347"/>
                  <a:pt x="9045" y="4618"/>
                </a:cubicBezTo>
                <a:lnTo>
                  <a:pt x="9633" y="6439"/>
                </a:lnTo>
                <a:cubicBezTo>
                  <a:pt x="7683" y="6192"/>
                  <a:pt x="5764" y="5327"/>
                  <a:pt x="4042" y="3826"/>
                </a:cubicBezTo>
                <a:lnTo>
                  <a:pt x="4526" y="3151"/>
                </a:lnTo>
                <a:lnTo>
                  <a:pt x="3821" y="2170"/>
                </a:lnTo>
                <a:lnTo>
                  <a:pt x="2967" y="986"/>
                </a:lnTo>
                <a:lnTo>
                  <a:pt x="2261" y="5"/>
                </a:lnTo>
                <a:lnTo>
                  <a:pt x="1556" y="983"/>
                </a:lnTo>
                <a:lnTo>
                  <a:pt x="705" y="2167"/>
                </a:lnTo>
                <a:lnTo>
                  <a:pt x="0" y="3145"/>
                </a:lnTo>
                <a:lnTo>
                  <a:pt x="706" y="4124"/>
                </a:lnTo>
                <a:lnTo>
                  <a:pt x="1559" y="5310"/>
                </a:lnTo>
                <a:lnTo>
                  <a:pt x="2266" y="6290"/>
                </a:lnTo>
                <a:lnTo>
                  <a:pt x="2970" y="5311"/>
                </a:lnTo>
                <a:lnTo>
                  <a:pt x="3163" y="5045"/>
                </a:lnTo>
                <a:cubicBezTo>
                  <a:pt x="5304" y="6995"/>
                  <a:pt x="7738" y="8031"/>
                  <a:pt x="10194" y="8176"/>
                </a:cubicBezTo>
                <a:lnTo>
                  <a:pt x="14444" y="21329"/>
                </a:lnTo>
                <a:cubicBezTo>
                  <a:pt x="14486" y="21462"/>
                  <a:pt x="14582" y="21555"/>
                  <a:pt x="14687" y="21560"/>
                </a:cubicBezTo>
                <a:lnTo>
                  <a:pt x="15338" y="21592"/>
                </a:lnTo>
                <a:cubicBezTo>
                  <a:pt x="15444" y="21600"/>
                  <a:pt x="15539" y="21515"/>
                  <a:pt x="15572" y="21378"/>
                </a:cubicBezTo>
                <a:lnTo>
                  <a:pt x="17110" y="15364"/>
                </a:lnTo>
                <a:lnTo>
                  <a:pt x="21441" y="13230"/>
                </a:lnTo>
                <a:cubicBezTo>
                  <a:pt x="21475" y="13214"/>
                  <a:pt x="21505" y="13188"/>
                  <a:pt x="21528" y="13154"/>
                </a:cubicBezTo>
                <a:cubicBezTo>
                  <a:pt x="21575" y="13092"/>
                  <a:pt x="21600" y="13003"/>
                  <a:pt x="21597" y="12903"/>
                </a:cubicBezTo>
                <a:cubicBezTo>
                  <a:pt x="21597" y="12903"/>
                  <a:pt x="21575" y="12000"/>
                  <a:pt x="21575" y="120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57" name="Shape 2657"/>
          <p:cNvSpPr/>
          <p:nvPr/>
        </p:nvSpPr>
        <p:spPr>
          <a:xfrm>
            <a:off x="3829877" y="3070841"/>
            <a:ext cx="1631621" cy="163162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58" name="Shape 2658"/>
          <p:cNvSpPr/>
          <p:nvPr/>
        </p:nvSpPr>
        <p:spPr>
          <a:xfrm>
            <a:off x="4124542" y="3340551"/>
            <a:ext cx="1094541" cy="10945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55600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59" name="Shape 2659"/>
          <p:cNvSpPr/>
          <p:nvPr/>
        </p:nvSpPr>
        <p:spPr>
          <a:xfrm>
            <a:off x="4403166" y="3643666"/>
            <a:ext cx="537291" cy="48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600" extrusionOk="0">
                <a:moveTo>
                  <a:pt x="20270" y="12587"/>
                </a:moveTo>
                <a:lnTo>
                  <a:pt x="11292" y="12587"/>
                </a:lnTo>
                <a:lnTo>
                  <a:pt x="11292" y="20248"/>
                </a:lnTo>
                <a:lnTo>
                  <a:pt x="20270" y="20248"/>
                </a:lnTo>
                <a:cubicBezTo>
                  <a:pt x="20270" y="20248"/>
                  <a:pt x="20270" y="12587"/>
                  <a:pt x="20270" y="12587"/>
                </a:cubicBezTo>
                <a:close/>
                <a:moveTo>
                  <a:pt x="21492" y="11911"/>
                </a:moveTo>
                <a:lnTo>
                  <a:pt x="21492" y="20924"/>
                </a:lnTo>
                <a:cubicBezTo>
                  <a:pt x="21492" y="21298"/>
                  <a:pt x="21218" y="21600"/>
                  <a:pt x="20881" y="21600"/>
                </a:cubicBezTo>
                <a:lnTo>
                  <a:pt x="10681" y="21600"/>
                </a:lnTo>
                <a:cubicBezTo>
                  <a:pt x="10344" y="21600"/>
                  <a:pt x="10070" y="21298"/>
                  <a:pt x="10070" y="20924"/>
                </a:cubicBezTo>
                <a:lnTo>
                  <a:pt x="10070" y="11911"/>
                </a:lnTo>
                <a:cubicBezTo>
                  <a:pt x="10070" y="11538"/>
                  <a:pt x="10344" y="11235"/>
                  <a:pt x="10681" y="11235"/>
                </a:cubicBezTo>
                <a:lnTo>
                  <a:pt x="20881" y="11235"/>
                </a:lnTo>
                <a:cubicBezTo>
                  <a:pt x="21218" y="11235"/>
                  <a:pt x="21492" y="11538"/>
                  <a:pt x="21492" y="11911"/>
                </a:cubicBezTo>
                <a:cubicBezTo>
                  <a:pt x="21492" y="11911"/>
                  <a:pt x="21492" y="11911"/>
                  <a:pt x="21492" y="11911"/>
                </a:cubicBezTo>
                <a:close/>
                <a:moveTo>
                  <a:pt x="12342" y="3106"/>
                </a:moveTo>
                <a:cubicBezTo>
                  <a:pt x="12342" y="3187"/>
                  <a:pt x="12336" y="3272"/>
                  <a:pt x="12325" y="3358"/>
                </a:cubicBezTo>
                <a:cubicBezTo>
                  <a:pt x="12301" y="3551"/>
                  <a:pt x="12352" y="3747"/>
                  <a:pt x="12468" y="3895"/>
                </a:cubicBezTo>
                <a:cubicBezTo>
                  <a:pt x="12583" y="4042"/>
                  <a:pt x="12750" y="4128"/>
                  <a:pt x="12927" y="4129"/>
                </a:cubicBezTo>
                <a:cubicBezTo>
                  <a:pt x="15511" y="4143"/>
                  <a:pt x="17687" y="6196"/>
                  <a:pt x="18102" y="9011"/>
                </a:cubicBezTo>
                <a:cubicBezTo>
                  <a:pt x="18156" y="9379"/>
                  <a:pt x="18470" y="9629"/>
                  <a:pt x="18803" y="9569"/>
                </a:cubicBezTo>
                <a:cubicBezTo>
                  <a:pt x="19136" y="9509"/>
                  <a:pt x="19362" y="9162"/>
                  <a:pt x="19308" y="8793"/>
                </a:cubicBezTo>
                <a:cubicBezTo>
                  <a:pt x="19064" y="7137"/>
                  <a:pt x="18293" y="5618"/>
                  <a:pt x="17138" y="4516"/>
                </a:cubicBezTo>
                <a:cubicBezTo>
                  <a:pt x="16127" y="3553"/>
                  <a:pt x="14872" y="2960"/>
                  <a:pt x="13551" y="2813"/>
                </a:cubicBezTo>
                <a:cubicBezTo>
                  <a:pt x="13418" y="1237"/>
                  <a:pt x="12215" y="0"/>
                  <a:pt x="10756" y="0"/>
                </a:cubicBezTo>
                <a:cubicBezTo>
                  <a:pt x="9985" y="0"/>
                  <a:pt x="9265" y="343"/>
                  <a:pt x="8742" y="939"/>
                </a:cubicBezTo>
                <a:cubicBezTo>
                  <a:pt x="8156" y="649"/>
                  <a:pt x="7517" y="498"/>
                  <a:pt x="6869" y="498"/>
                </a:cubicBezTo>
                <a:cubicBezTo>
                  <a:pt x="4342" y="498"/>
                  <a:pt x="2287" y="2771"/>
                  <a:pt x="2287" y="5565"/>
                </a:cubicBezTo>
                <a:cubicBezTo>
                  <a:pt x="2287" y="5984"/>
                  <a:pt x="2332" y="6395"/>
                  <a:pt x="2423" y="6795"/>
                </a:cubicBezTo>
                <a:cubicBezTo>
                  <a:pt x="1613" y="7247"/>
                  <a:pt x="968" y="7951"/>
                  <a:pt x="538" y="8858"/>
                </a:cubicBezTo>
                <a:cubicBezTo>
                  <a:pt x="59" y="9868"/>
                  <a:pt x="-108" y="11056"/>
                  <a:pt x="69" y="12203"/>
                </a:cubicBezTo>
                <a:cubicBezTo>
                  <a:pt x="251" y="13384"/>
                  <a:pt x="792" y="14448"/>
                  <a:pt x="1593" y="15200"/>
                </a:cubicBezTo>
                <a:cubicBezTo>
                  <a:pt x="2491" y="16042"/>
                  <a:pt x="3696" y="16487"/>
                  <a:pt x="5078" y="16487"/>
                </a:cubicBezTo>
                <a:lnTo>
                  <a:pt x="8290" y="16487"/>
                </a:lnTo>
                <a:cubicBezTo>
                  <a:pt x="8628" y="16487"/>
                  <a:pt x="8901" y="16184"/>
                  <a:pt x="8901" y="15811"/>
                </a:cubicBezTo>
                <a:cubicBezTo>
                  <a:pt x="8901" y="15438"/>
                  <a:pt x="8628" y="15135"/>
                  <a:pt x="8290" y="15135"/>
                </a:cubicBezTo>
                <a:lnTo>
                  <a:pt x="5078" y="15135"/>
                </a:lnTo>
                <a:cubicBezTo>
                  <a:pt x="2632" y="15135"/>
                  <a:pt x="1509" y="13503"/>
                  <a:pt x="1274" y="11976"/>
                </a:cubicBezTo>
                <a:cubicBezTo>
                  <a:pt x="1040" y="10454"/>
                  <a:pt x="1598" y="8503"/>
                  <a:pt x="3376" y="7813"/>
                </a:cubicBezTo>
                <a:cubicBezTo>
                  <a:pt x="3533" y="7752"/>
                  <a:pt x="3660" y="7623"/>
                  <a:pt x="3729" y="7456"/>
                </a:cubicBezTo>
                <a:cubicBezTo>
                  <a:pt x="3798" y="7289"/>
                  <a:pt x="3803" y="7098"/>
                  <a:pt x="3742" y="6927"/>
                </a:cubicBezTo>
                <a:cubicBezTo>
                  <a:pt x="3587" y="6494"/>
                  <a:pt x="3509" y="6035"/>
                  <a:pt x="3509" y="5565"/>
                </a:cubicBezTo>
                <a:cubicBezTo>
                  <a:pt x="3509" y="3516"/>
                  <a:pt x="5016" y="1850"/>
                  <a:pt x="6869" y="1850"/>
                </a:cubicBezTo>
                <a:cubicBezTo>
                  <a:pt x="7477" y="1850"/>
                  <a:pt x="8072" y="2031"/>
                  <a:pt x="8591" y="2374"/>
                </a:cubicBezTo>
                <a:cubicBezTo>
                  <a:pt x="8874" y="2562"/>
                  <a:pt x="9241" y="2467"/>
                  <a:pt x="9419" y="2160"/>
                </a:cubicBezTo>
                <a:cubicBezTo>
                  <a:pt x="9713" y="1654"/>
                  <a:pt x="10212" y="1352"/>
                  <a:pt x="10756" y="1352"/>
                </a:cubicBezTo>
                <a:cubicBezTo>
                  <a:pt x="11630" y="1352"/>
                  <a:pt x="12342" y="2139"/>
                  <a:pt x="12342" y="3106"/>
                </a:cubicBezTo>
                <a:cubicBezTo>
                  <a:pt x="12342" y="3106"/>
                  <a:pt x="12342" y="3106"/>
                  <a:pt x="12342" y="3106"/>
                </a:cubicBezTo>
                <a:close/>
                <a:moveTo>
                  <a:pt x="12506" y="15422"/>
                </a:moveTo>
                <a:cubicBezTo>
                  <a:pt x="12313" y="15115"/>
                  <a:pt x="12381" y="14694"/>
                  <a:pt x="12658" y="14480"/>
                </a:cubicBezTo>
                <a:cubicBezTo>
                  <a:pt x="12935" y="14267"/>
                  <a:pt x="13316" y="14342"/>
                  <a:pt x="13509" y="14648"/>
                </a:cubicBezTo>
                <a:lnTo>
                  <a:pt x="14199" y="15742"/>
                </a:lnTo>
                <a:lnTo>
                  <a:pt x="17363" y="15742"/>
                </a:lnTo>
                <a:lnTo>
                  <a:pt x="18053" y="14648"/>
                </a:lnTo>
                <a:cubicBezTo>
                  <a:pt x="18246" y="14342"/>
                  <a:pt x="18627" y="14267"/>
                  <a:pt x="18904" y="14480"/>
                </a:cubicBezTo>
                <a:cubicBezTo>
                  <a:pt x="19181" y="14694"/>
                  <a:pt x="19249" y="15115"/>
                  <a:pt x="19055" y="15422"/>
                </a:cubicBezTo>
                <a:lnTo>
                  <a:pt x="18427" y="16417"/>
                </a:lnTo>
                <a:lnTo>
                  <a:pt x="19056" y="17414"/>
                </a:lnTo>
                <a:cubicBezTo>
                  <a:pt x="19249" y="17720"/>
                  <a:pt x="19181" y="18141"/>
                  <a:pt x="18904" y="18355"/>
                </a:cubicBezTo>
                <a:cubicBezTo>
                  <a:pt x="18797" y="18437"/>
                  <a:pt x="18675" y="18477"/>
                  <a:pt x="18555" y="18477"/>
                </a:cubicBezTo>
                <a:cubicBezTo>
                  <a:pt x="18362" y="18477"/>
                  <a:pt x="18172" y="18376"/>
                  <a:pt x="18053" y="18187"/>
                </a:cubicBezTo>
                <a:lnTo>
                  <a:pt x="17363" y="17094"/>
                </a:lnTo>
                <a:lnTo>
                  <a:pt x="14199" y="17094"/>
                </a:lnTo>
                <a:lnTo>
                  <a:pt x="13509" y="18187"/>
                </a:lnTo>
                <a:cubicBezTo>
                  <a:pt x="13316" y="18493"/>
                  <a:pt x="12935" y="18568"/>
                  <a:pt x="12658" y="18355"/>
                </a:cubicBezTo>
                <a:cubicBezTo>
                  <a:pt x="12381" y="18141"/>
                  <a:pt x="12314" y="17720"/>
                  <a:pt x="12506" y="17414"/>
                </a:cubicBezTo>
                <a:lnTo>
                  <a:pt x="13135" y="16417"/>
                </a:lnTo>
                <a:cubicBezTo>
                  <a:pt x="13135" y="16417"/>
                  <a:pt x="12506" y="15422"/>
                  <a:pt x="12506" y="1542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1" name="Shape 2661"/>
          <p:cNvSpPr/>
          <p:nvPr/>
        </p:nvSpPr>
        <p:spPr>
          <a:xfrm>
            <a:off x="6544226" y="3070841"/>
            <a:ext cx="1631621" cy="163162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62" name="Shape 2662"/>
          <p:cNvSpPr/>
          <p:nvPr/>
        </p:nvSpPr>
        <p:spPr>
          <a:xfrm>
            <a:off x="6828281" y="3340551"/>
            <a:ext cx="1094541" cy="10945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355600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63" name="Shape 2663"/>
          <p:cNvSpPr/>
          <p:nvPr/>
        </p:nvSpPr>
        <p:spPr>
          <a:xfrm>
            <a:off x="7118882" y="3643665"/>
            <a:ext cx="513339" cy="48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45" y="0"/>
                </a:moveTo>
                <a:cubicBezTo>
                  <a:pt x="5683" y="0"/>
                  <a:pt x="4623" y="908"/>
                  <a:pt x="4316" y="2135"/>
                </a:cubicBezTo>
                <a:lnTo>
                  <a:pt x="688" y="2135"/>
                </a:lnTo>
                <a:cubicBezTo>
                  <a:pt x="307" y="2135"/>
                  <a:pt x="0" y="2456"/>
                  <a:pt x="0" y="2858"/>
                </a:cubicBezTo>
                <a:cubicBezTo>
                  <a:pt x="0" y="3260"/>
                  <a:pt x="307" y="3589"/>
                  <a:pt x="688" y="3589"/>
                </a:cubicBezTo>
                <a:lnTo>
                  <a:pt x="4316" y="3589"/>
                </a:lnTo>
                <a:cubicBezTo>
                  <a:pt x="4623" y="4817"/>
                  <a:pt x="5683" y="5724"/>
                  <a:pt x="6945" y="5724"/>
                </a:cubicBezTo>
                <a:cubicBezTo>
                  <a:pt x="8208" y="5724"/>
                  <a:pt x="9274" y="4817"/>
                  <a:pt x="9582" y="3589"/>
                </a:cubicBezTo>
                <a:lnTo>
                  <a:pt x="20912" y="3589"/>
                </a:lnTo>
                <a:cubicBezTo>
                  <a:pt x="21293" y="3589"/>
                  <a:pt x="21600" y="3260"/>
                  <a:pt x="21600" y="2858"/>
                </a:cubicBezTo>
                <a:cubicBezTo>
                  <a:pt x="21600" y="2456"/>
                  <a:pt x="21293" y="2135"/>
                  <a:pt x="20912" y="2135"/>
                </a:cubicBezTo>
                <a:lnTo>
                  <a:pt x="9582" y="2135"/>
                </a:lnTo>
                <a:cubicBezTo>
                  <a:pt x="9275" y="908"/>
                  <a:pt x="8208" y="0"/>
                  <a:pt x="6945" y="0"/>
                </a:cubicBezTo>
                <a:close/>
                <a:moveTo>
                  <a:pt x="6945" y="1454"/>
                </a:moveTo>
                <a:cubicBezTo>
                  <a:pt x="7684" y="1454"/>
                  <a:pt x="8288" y="2082"/>
                  <a:pt x="8288" y="2858"/>
                </a:cubicBezTo>
                <a:cubicBezTo>
                  <a:pt x="8288" y="3634"/>
                  <a:pt x="7684" y="4269"/>
                  <a:pt x="6945" y="4269"/>
                </a:cubicBezTo>
                <a:cubicBezTo>
                  <a:pt x="6207" y="4269"/>
                  <a:pt x="5610" y="3634"/>
                  <a:pt x="5610" y="2858"/>
                </a:cubicBezTo>
                <a:cubicBezTo>
                  <a:pt x="5610" y="2082"/>
                  <a:pt x="6207" y="1454"/>
                  <a:pt x="6945" y="1454"/>
                </a:cubicBezTo>
                <a:close/>
                <a:moveTo>
                  <a:pt x="13663" y="7996"/>
                </a:moveTo>
                <a:cubicBezTo>
                  <a:pt x="12401" y="7996"/>
                  <a:pt x="11334" y="8903"/>
                  <a:pt x="11027" y="10131"/>
                </a:cubicBezTo>
                <a:lnTo>
                  <a:pt x="688" y="10131"/>
                </a:lnTo>
                <a:cubicBezTo>
                  <a:pt x="307" y="10131"/>
                  <a:pt x="0" y="10459"/>
                  <a:pt x="0" y="10862"/>
                </a:cubicBezTo>
                <a:cubicBezTo>
                  <a:pt x="0" y="11263"/>
                  <a:pt x="307" y="11585"/>
                  <a:pt x="688" y="11585"/>
                </a:cubicBezTo>
                <a:lnTo>
                  <a:pt x="11027" y="11585"/>
                </a:lnTo>
                <a:cubicBezTo>
                  <a:pt x="11335" y="12812"/>
                  <a:pt x="12401" y="13720"/>
                  <a:pt x="13663" y="13720"/>
                </a:cubicBezTo>
                <a:cubicBezTo>
                  <a:pt x="14926" y="13720"/>
                  <a:pt x="15986" y="12812"/>
                  <a:pt x="16293" y="11585"/>
                </a:cubicBezTo>
                <a:lnTo>
                  <a:pt x="20912" y="11585"/>
                </a:lnTo>
                <a:cubicBezTo>
                  <a:pt x="21294" y="11585"/>
                  <a:pt x="21600" y="11263"/>
                  <a:pt x="21600" y="10862"/>
                </a:cubicBezTo>
                <a:cubicBezTo>
                  <a:pt x="21600" y="10459"/>
                  <a:pt x="21293" y="10131"/>
                  <a:pt x="20912" y="10131"/>
                </a:cubicBezTo>
                <a:lnTo>
                  <a:pt x="16293" y="10131"/>
                </a:lnTo>
                <a:cubicBezTo>
                  <a:pt x="15986" y="8903"/>
                  <a:pt x="14926" y="7996"/>
                  <a:pt x="13663" y="7996"/>
                </a:cubicBezTo>
                <a:close/>
                <a:moveTo>
                  <a:pt x="13663" y="9450"/>
                </a:moveTo>
                <a:cubicBezTo>
                  <a:pt x="14402" y="9450"/>
                  <a:pt x="14999" y="10085"/>
                  <a:pt x="14999" y="10862"/>
                </a:cubicBezTo>
                <a:cubicBezTo>
                  <a:pt x="14999" y="11637"/>
                  <a:pt x="14402" y="12265"/>
                  <a:pt x="13663" y="12265"/>
                </a:cubicBezTo>
                <a:cubicBezTo>
                  <a:pt x="12926" y="12265"/>
                  <a:pt x="12321" y="11637"/>
                  <a:pt x="12321" y="10862"/>
                </a:cubicBezTo>
                <a:cubicBezTo>
                  <a:pt x="12321" y="10085"/>
                  <a:pt x="12926" y="9450"/>
                  <a:pt x="13663" y="9450"/>
                </a:cubicBezTo>
                <a:close/>
                <a:moveTo>
                  <a:pt x="6945" y="15869"/>
                </a:moveTo>
                <a:cubicBezTo>
                  <a:pt x="5683" y="15869"/>
                  <a:pt x="4623" y="16776"/>
                  <a:pt x="4316" y="18004"/>
                </a:cubicBezTo>
                <a:lnTo>
                  <a:pt x="688" y="18004"/>
                </a:lnTo>
                <a:cubicBezTo>
                  <a:pt x="307" y="18004"/>
                  <a:pt x="0" y="18332"/>
                  <a:pt x="0" y="18734"/>
                </a:cubicBezTo>
                <a:cubicBezTo>
                  <a:pt x="0" y="19136"/>
                  <a:pt x="307" y="19465"/>
                  <a:pt x="688" y="19465"/>
                </a:cubicBezTo>
                <a:lnTo>
                  <a:pt x="4316" y="19465"/>
                </a:lnTo>
                <a:cubicBezTo>
                  <a:pt x="4623" y="20693"/>
                  <a:pt x="5683" y="21600"/>
                  <a:pt x="6945" y="21600"/>
                </a:cubicBezTo>
                <a:cubicBezTo>
                  <a:pt x="8208" y="21600"/>
                  <a:pt x="9274" y="20693"/>
                  <a:pt x="9582" y="19465"/>
                </a:cubicBezTo>
                <a:lnTo>
                  <a:pt x="20912" y="19465"/>
                </a:lnTo>
                <a:cubicBezTo>
                  <a:pt x="21293" y="19465"/>
                  <a:pt x="21600" y="19136"/>
                  <a:pt x="21600" y="18734"/>
                </a:cubicBezTo>
                <a:cubicBezTo>
                  <a:pt x="21600" y="18332"/>
                  <a:pt x="21293" y="18004"/>
                  <a:pt x="20912" y="18004"/>
                </a:cubicBezTo>
                <a:lnTo>
                  <a:pt x="9582" y="18004"/>
                </a:lnTo>
                <a:cubicBezTo>
                  <a:pt x="9275" y="16776"/>
                  <a:pt x="8208" y="15869"/>
                  <a:pt x="6945" y="15869"/>
                </a:cubicBezTo>
                <a:close/>
                <a:moveTo>
                  <a:pt x="6945" y="17323"/>
                </a:moveTo>
                <a:cubicBezTo>
                  <a:pt x="7684" y="17323"/>
                  <a:pt x="8288" y="17958"/>
                  <a:pt x="8288" y="18734"/>
                </a:cubicBezTo>
                <a:cubicBezTo>
                  <a:pt x="8288" y="19510"/>
                  <a:pt x="7684" y="20138"/>
                  <a:pt x="6945" y="20138"/>
                </a:cubicBezTo>
                <a:cubicBezTo>
                  <a:pt x="6207" y="20138"/>
                  <a:pt x="5610" y="19510"/>
                  <a:pt x="5610" y="18734"/>
                </a:cubicBezTo>
                <a:cubicBezTo>
                  <a:pt x="5610" y="17958"/>
                  <a:pt x="6207" y="17323"/>
                  <a:pt x="6945" y="1732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65" name="Shape 2665"/>
          <p:cNvSpPr/>
          <p:nvPr/>
        </p:nvSpPr>
        <p:spPr>
          <a:xfrm>
            <a:off x="9016517" y="3070841"/>
            <a:ext cx="1631621" cy="163162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66" name="Shape 2666"/>
          <p:cNvSpPr/>
          <p:nvPr/>
        </p:nvSpPr>
        <p:spPr>
          <a:xfrm>
            <a:off x="9285056" y="3339381"/>
            <a:ext cx="1094542" cy="109454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55600" rotWithShape="0">
              <a:srgbClr val="000000">
                <a:alpha val="45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3" name="Shape 1170"/>
          <p:cNvSpPr/>
          <p:nvPr/>
        </p:nvSpPr>
        <p:spPr>
          <a:xfrm>
            <a:off x="959556" y="5005575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4" name="Shape 1171"/>
          <p:cNvSpPr/>
          <p:nvPr/>
        </p:nvSpPr>
        <p:spPr>
          <a:xfrm>
            <a:off x="1131007" y="4782393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45" name="Shape 1170"/>
          <p:cNvSpPr/>
          <p:nvPr/>
        </p:nvSpPr>
        <p:spPr>
          <a:xfrm>
            <a:off x="3685447" y="5005575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6" name="Shape 1171"/>
          <p:cNvSpPr/>
          <p:nvPr/>
        </p:nvSpPr>
        <p:spPr>
          <a:xfrm>
            <a:off x="3852726" y="4782393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47" name="Shape 1170"/>
          <p:cNvSpPr/>
          <p:nvPr/>
        </p:nvSpPr>
        <p:spPr>
          <a:xfrm>
            <a:off x="6528747" y="5005576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8" name="Shape 1171"/>
          <p:cNvSpPr/>
          <p:nvPr/>
        </p:nvSpPr>
        <p:spPr>
          <a:xfrm>
            <a:off x="6700197" y="4782393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49" name="Shape 1170"/>
          <p:cNvSpPr/>
          <p:nvPr/>
        </p:nvSpPr>
        <p:spPr>
          <a:xfrm>
            <a:off x="8964034" y="5005575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0" name="Shape 1171"/>
          <p:cNvSpPr/>
          <p:nvPr/>
        </p:nvSpPr>
        <p:spPr>
          <a:xfrm>
            <a:off x="9135484" y="4782393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33" y="3598470"/>
            <a:ext cx="576987" cy="5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r="18562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6940360" y="914400"/>
            <a:ext cx="25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  <a:endParaRPr lang="en-US" sz="3600" b="1" dirty="0">
              <a:solidFill>
                <a:srgbClr val="2E74B4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8550" y="1471831"/>
            <a:ext cx="454035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8550" y="3517900"/>
            <a:ext cx="454035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3308"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854486" y="1128293"/>
            <a:ext cx="25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  <a:endParaRPr lang="en-US" sz="3600" b="1" dirty="0">
              <a:solidFill>
                <a:srgbClr val="2E74B4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183" y="1689304"/>
            <a:ext cx="4805150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eros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impetus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philosophia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meis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constituam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ad.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Tritani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antiopam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cum et. Pro ex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aeque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propriae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tacimates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An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legere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aperiam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similique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mel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eu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brute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disputationi</a:t>
            </a:r>
            <a:r>
              <a:rPr lang="en-US" sz="14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sea. </a:t>
            </a:r>
            <a:r>
              <a:rPr lang="en-US" sz="1400" dirty="0" err="1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Tibique</a:t>
            </a:r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algn="just"/>
            <a:endParaRPr lang="en-US" sz="1400" dirty="0"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613637" y="3699423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272" y="3535963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 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911560" y="3780870"/>
            <a:ext cx="4117640" cy="54069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qui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singulis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ne,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viris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laudem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lobortis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619660" y="4540069"/>
            <a:ext cx="243042" cy="186280"/>
          </a:xfrm>
          <a:custGeom>
            <a:avLst/>
            <a:gdLst/>
            <a:ahLst/>
            <a:cxnLst/>
            <a:rect l="l" t="t" r="r" b="b"/>
            <a:pathLst>
              <a:path w="486084" h="372560">
                <a:moveTo>
                  <a:pt x="413328" y="0"/>
                </a:moveTo>
                <a:cubicBezTo>
                  <a:pt x="421690" y="0"/>
                  <a:pt x="428798" y="2927"/>
                  <a:pt x="434652" y="8781"/>
                </a:cubicBezTo>
                <a:lnTo>
                  <a:pt x="477302" y="51431"/>
                </a:lnTo>
                <a:cubicBezTo>
                  <a:pt x="483156" y="57285"/>
                  <a:pt x="486084" y="64393"/>
                  <a:pt x="486084" y="72756"/>
                </a:cubicBezTo>
                <a:cubicBezTo>
                  <a:pt x="486084" y="81119"/>
                  <a:pt x="483156" y="88227"/>
                  <a:pt x="477302" y="94081"/>
                </a:cubicBezTo>
                <a:lnTo>
                  <a:pt x="250254" y="321129"/>
                </a:lnTo>
                <a:lnTo>
                  <a:pt x="207604" y="363779"/>
                </a:lnTo>
                <a:cubicBezTo>
                  <a:pt x="201750" y="369633"/>
                  <a:pt x="194642" y="372560"/>
                  <a:pt x="186280" y="372560"/>
                </a:cubicBezTo>
                <a:cubicBezTo>
                  <a:pt x="177916" y="372560"/>
                  <a:pt x="170808" y="369633"/>
                  <a:pt x="164954" y="363779"/>
                </a:cubicBezTo>
                <a:lnTo>
                  <a:pt x="122304" y="321129"/>
                </a:lnTo>
                <a:lnTo>
                  <a:pt x="8780" y="207605"/>
                </a:lnTo>
                <a:cubicBezTo>
                  <a:pt x="2926" y="201751"/>
                  <a:pt x="0" y="194643"/>
                  <a:pt x="0" y="186280"/>
                </a:cubicBezTo>
                <a:cubicBezTo>
                  <a:pt x="0" y="177917"/>
                  <a:pt x="2926" y="170809"/>
                  <a:pt x="8780" y="164955"/>
                </a:cubicBezTo>
                <a:lnTo>
                  <a:pt x="51430" y="122305"/>
                </a:lnTo>
                <a:cubicBezTo>
                  <a:pt x="57284" y="116451"/>
                  <a:pt x="64392" y="113524"/>
                  <a:pt x="72756" y="113524"/>
                </a:cubicBezTo>
                <a:cubicBezTo>
                  <a:pt x="81118" y="113524"/>
                  <a:pt x="88226" y="116451"/>
                  <a:pt x="94080" y="122305"/>
                </a:cubicBezTo>
                <a:lnTo>
                  <a:pt x="186280" y="214818"/>
                </a:lnTo>
                <a:lnTo>
                  <a:pt x="392002" y="8781"/>
                </a:lnTo>
                <a:cubicBezTo>
                  <a:pt x="397856" y="2927"/>
                  <a:pt x="404964" y="0"/>
                  <a:pt x="413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</a:pPr>
            <a:endParaRPr lang="en-US" sz="2200" b="1" dirty="0">
              <a:latin typeface="FontAwesome" pitchFamily="50" charset="0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7583" y="445374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E74B4"/>
                </a:solidFill>
                <a:latin typeface="Montserrat" panose="0200050500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b="1" dirty="0">
              <a:solidFill>
                <a:srgbClr val="2E74B4"/>
              </a:solidFill>
              <a:latin typeface="Montserrat" panose="0200050500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30283" y="4726349"/>
            <a:ext cx="4124317" cy="54069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dolor sit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, qui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molestie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singulis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ne,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at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viris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laudem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lobortis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Te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Lorem</a:t>
            </a: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ipsum</a:t>
            </a: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342" r="-313" b="56542"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-7988" y="-8644"/>
            <a:ext cx="12199988" cy="3184064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Shape 1166"/>
          <p:cNvSpPr/>
          <p:nvPr/>
        </p:nvSpPr>
        <p:spPr>
          <a:xfrm>
            <a:off x="-1942" y="3166962"/>
            <a:ext cx="12195883" cy="3175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solidFill>
                <a:srgbClr val="2E74B4"/>
              </a:solidFill>
            </a:endParaRPr>
          </a:p>
        </p:txBody>
      </p:sp>
      <p:sp>
        <p:nvSpPr>
          <p:cNvPr id="1170" name="Shape 1170"/>
          <p:cNvSpPr/>
          <p:nvPr/>
        </p:nvSpPr>
        <p:spPr>
          <a:xfrm>
            <a:off x="592925" y="4750804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70473" y="4449782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21" name="Shape 1170"/>
          <p:cNvSpPr/>
          <p:nvPr/>
        </p:nvSpPr>
        <p:spPr>
          <a:xfrm>
            <a:off x="3539325" y="4750804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2" name="Shape 1171"/>
          <p:cNvSpPr/>
          <p:nvPr/>
        </p:nvSpPr>
        <p:spPr>
          <a:xfrm>
            <a:off x="3716873" y="4449782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23" name="Shape 1170"/>
          <p:cNvSpPr/>
          <p:nvPr/>
        </p:nvSpPr>
        <p:spPr>
          <a:xfrm>
            <a:off x="6485725" y="4750804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4" name="Shape 1171"/>
          <p:cNvSpPr/>
          <p:nvPr/>
        </p:nvSpPr>
        <p:spPr>
          <a:xfrm>
            <a:off x="6663273" y="4449782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Shape 1170"/>
          <p:cNvSpPr/>
          <p:nvPr/>
        </p:nvSpPr>
        <p:spPr>
          <a:xfrm>
            <a:off x="9267138" y="4750804"/>
            <a:ext cx="1972728" cy="94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600"/>
              </a:spcBef>
              <a:defRPr sz="2400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nonummy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6" name="Shape 1171"/>
          <p:cNvSpPr/>
          <p:nvPr/>
        </p:nvSpPr>
        <p:spPr>
          <a:xfrm>
            <a:off x="9444686" y="4449782"/>
            <a:ext cx="1629827" cy="372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80000"/>
              </a:lnSpc>
              <a:spcBef>
                <a:spcPts val="600"/>
              </a:spcBef>
              <a:defRPr sz="4800" spc="0">
                <a:solidFill>
                  <a:srgbClr val="FFFFFF"/>
                </a:solidFill>
                <a:latin typeface="Roboto Bold Italic"/>
                <a:ea typeface="Roboto Bold Italic"/>
                <a:cs typeface="Roboto Bold Italic"/>
                <a:sym typeface="Roboto Bold Italic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2E74B4"/>
                </a:solidFill>
                <a:latin typeface="Montserrat" panose="02000505000000020004" pitchFamily="2" charset="0"/>
              </a:rPr>
              <a:t>TITLE HERE</a:t>
            </a:r>
            <a:endParaRPr lang="en-US" sz="1800" dirty="0">
              <a:solidFill>
                <a:srgbClr val="2E74B4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0004" y="2671882"/>
            <a:ext cx="2625240" cy="491774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67341" y="2607301"/>
            <a:ext cx="245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anose="0200050500000002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HEADING</a:t>
            </a:r>
            <a:endParaRPr lang="en-US" sz="3600" b="1" dirty="0">
              <a:solidFill>
                <a:schemeClr val="bg1"/>
              </a:solidFill>
              <a:latin typeface="Montserrat" panose="0200050500000002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62" y="3645656"/>
            <a:ext cx="533652" cy="533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63" y="3645656"/>
            <a:ext cx="533652" cy="533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68" y="3627445"/>
            <a:ext cx="628441" cy="6284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81" y="3627445"/>
            <a:ext cx="628441" cy="6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4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956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FontAwesome</vt:lpstr>
      <vt:lpstr>Gill Sans</vt:lpstr>
      <vt:lpstr>Lato</vt:lpstr>
      <vt:lpstr>Lato Black</vt:lpstr>
      <vt:lpstr>Montserrat</vt:lpstr>
      <vt:lpstr>Roboto Bold Italic</vt:lpstr>
      <vt:lpstr>Roboto Regular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Superman</dc:creator>
  <cp:lastModifiedBy>Superman</cp:lastModifiedBy>
  <cp:revision>23</cp:revision>
  <dcterms:created xsi:type="dcterms:W3CDTF">2019-07-02T11:18:06Z</dcterms:created>
  <dcterms:modified xsi:type="dcterms:W3CDTF">2019-07-02T12:43:01Z</dcterms:modified>
</cp:coreProperties>
</file>