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2" r:id="rId7"/>
    <p:sldId id="263" r:id="rId8"/>
    <p:sldId id="264" r:id="rId9"/>
    <p:sldId id="261" r:id="rId10"/>
    <p:sldId id="265" r:id="rId11"/>
  </p:sldIdLst>
  <p:sldSz cx="12192000" cy="6858000"/>
  <p:notesSz cx="6858000" cy="9144000"/>
  <p:defaultText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2C4"/>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158" autoAdjust="0"/>
    <p:restoredTop sz="94660"/>
  </p:normalViewPr>
  <p:slideViewPr>
    <p:cSldViewPr snapToGrid="0" showGuides="1">
      <p:cViewPr>
        <p:scale>
          <a:sx n="75" d="100"/>
          <a:sy n="75" d="100"/>
        </p:scale>
        <p:origin x="2322" y="86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75BC2336-CA45-4E44-9B9F-AD63B1CDC3A3}"/>
              </a:ext>
            </a:extLst>
          </p:cNvPr>
          <p:cNvSpPr>
            <a:spLocks noGrp="1"/>
          </p:cNvSpPr>
          <p:nvPr>
            <p:ph type="pic" sz="quarter" idx="10"/>
          </p:nvPr>
        </p:nvSpPr>
        <p:spPr>
          <a:xfrm>
            <a:off x="0" y="0"/>
            <a:ext cx="12192000" cy="6858000"/>
          </a:xfrm>
          <a:prstGeom prst="rect">
            <a:avLst/>
          </a:prstGeom>
        </p:spPr>
        <p:txBody>
          <a:bodyPr/>
          <a:lstStyle/>
          <a:p>
            <a:endParaRPr lang="en-PK"/>
          </a:p>
        </p:txBody>
      </p:sp>
    </p:spTree>
    <p:extLst>
      <p:ext uri="{BB962C8B-B14F-4D97-AF65-F5344CB8AC3E}">
        <p14:creationId xmlns:p14="http://schemas.microsoft.com/office/powerpoint/2010/main" val="3270500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35103-9F82-499C-B46A-5DED29F9831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PK"/>
          </a:p>
        </p:txBody>
      </p:sp>
      <p:sp>
        <p:nvSpPr>
          <p:cNvPr id="3" name="Vertical Text Placeholder 2">
            <a:extLst>
              <a:ext uri="{FF2B5EF4-FFF2-40B4-BE49-F238E27FC236}">
                <a16:creationId xmlns:a16="http://schemas.microsoft.com/office/drawing/2014/main" id="{85C2F302-676E-4037-8838-39B10B67FD9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B1789EC5-4C89-4CF8-8304-16310BF0A817}"/>
              </a:ext>
            </a:extLst>
          </p:cNvPr>
          <p:cNvSpPr>
            <a:spLocks noGrp="1"/>
          </p:cNvSpPr>
          <p:nvPr>
            <p:ph type="dt" sz="half" idx="10"/>
          </p:nvPr>
        </p:nvSpPr>
        <p:spPr>
          <a:xfrm>
            <a:off x="838200" y="6356350"/>
            <a:ext cx="2743200" cy="365125"/>
          </a:xfrm>
          <a:prstGeom prst="rect">
            <a:avLst/>
          </a:prstGeom>
        </p:spPr>
        <p:txBody>
          <a:bodyPr/>
          <a:lstStyle/>
          <a:p>
            <a:fld id="{B7B5F4EA-3773-49B4-A3C6-995BDDBAEEC1}" type="datetimeFigureOut">
              <a:rPr lang="en-PK" smtClean="0"/>
              <a:t>03/07/2019</a:t>
            </a:fld>
            <a:endParaRPr lang="en-PK"/>
          </a:p>
        </p:txBody>
      </p:sp>
      <p:sp>
        <p:nvSpPr>
          <p:cNvPr id="5" name="Footer Placeholder 4">
            <a:extLst>
              <a:ext uri="{FF2B5EF4-FFF2-40B4-BE49-F238E27FC236}">
                <a16:creationId xmlns:a16="http://schemas.microsoft.com/office/drawing/2014/main" id="{8332E591-48A5-487C-8136-0DC7EAE950FA}"/>
              </a:ext>
            </a:extLst>
          </p:cNvPr>
          <p:cNvSpPr>
            <a:spLocks noGrp="1"/>
          </p:cNvSpPr>
          <p:nvPr>
            <p:ph type="ftr" sz="quarter" idx="11"/>
          </p:nvPr>
        </p:nvSpPr>
        <p:spPr>
          <a:xfrm>
            <a:off x="4038600" y="6356350"/>
            <a:ext cx="4114800" cy="365125"/>
          </a:xfrm>
          <a:prstGeom prst="rect">
            <a:avLst/>
          </a:prstGeom>
        </p:spPr>
        <p:txBody>
          <a:bodyPr/>
          <a:lstStyle/>
          <a:p>
            <a:endParaRPr lang="en-PK"/>
          </a:p>
        </p:txBody>
      </p:sp>
      <p:sp>
        <p:nvSpPr>
          <p:cNvPr id="6" name="Slide Number Placeholder 5">
            <a:extLst>
              <a:ext uri="{FF2B5EF4-FFF2-40B4-BE49-F238E27FC236}">
                <a16:creationId xmlns:a16="http://schemas.microsoft.com/office/drawing/2014/main" id="{624077FE-F1E7-44FD-A9EA-73C593D92037}"/>
              </a:ext>
            </a:extLst>
          </p:cNvPr>
          <p:cNvSpPr>
            <a:spLocks noGrp="1"/>
          </p:cNvSpPr>
          <p:nvPr>
            <p:ph type="sldNum" sz="quarter" idx="12"/>
          </p:nvPr>
        </p:nvSpPr>
        <p:spPr>
          <a:xfrm>
            <a:off x="8610600" y="6356350"/>
            <a:ext cx="2743200" cy="365125"/>
          </a:xfrm>
          <a:prstGeom prst="rect">
            <a:avLst/>
          </a:prstGeom>
        </p:spPr>
        <p:txBody>
          <a:bodyPr/>
          <a:lstStyle/>
          <a:p>
            <a:fld id="{D96C5D1F-0E0A-4805-A8D6-5E2CA5370050}" type="slidenum">
              <a:rPr lang="en-PK" smtClean="0"/>
              <a:t>‹#›</a:t>
            </a:fld>
            <a:endParaRPr lang="en-PK"/>
          </a:p>
        </p:txBody>
      </p:sp>
    </p:spTree>
    <p:extLst>
      <p:ext uri="{BB962C8B-B14F-4D97-AF65-F5344CB8AC3E}">
        <p14:creationId xmlns:p14="http://schemas.microsoft.com/office/powerpoint/2010/main" val="68566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3F1107-5AD9-4AA3-BD21-BBAC6BC10A4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PK"/>
          </a:p>
        </p:txBody>
      </p:sp>
      <p:sp>
        <p:nvSpPr>
          <p:cNvPr id="3" name="Vertical Text Placeholder 2">
            <a:extLst>
              <a:ext uri="{FF2B5EF4-FFF2-40B4-BE49-F238E27FC236}">
                <a16:creationId xmlns:a16="http://schemas.microsoft.com/office/drawing/2014/main" id="{C736E4CB-CD9F-416D-AA9F-E900311ABB6F}"/>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9206A435-1F04-4252-BCC0-E1F4F7FE1730}"/>
              </a:ext>
            </a:extLst>
          </p:cNvPr>
          <p:cNvSpPr>
            <a:spLocks noGrp="1"/>
          </p:cNvSpPr>
          <p:nvPr>
            <p:ph type="dt" sz="half" idx="10"/>
          </p:nvPr>
        </p:nvSpPr>
        <p:spPr>
          <a:xfrm>
            <a:off x="838200" y="6356350"/>
            <a:ext cx="2743200" cy="365125"/>
          </a:xfrm>
          <a:prstGeom prst="rect">
            <a:avLst/>
          </a:prstGeom>
        </p:spPr>
        <p:txBody>
          <a:bodyPr/>
          <a:lstStyle/>
          <a:p>
            <a:fld id="{B7B5F4EA-3773-49B4-A3C6-995BDDBAEEC1}" type="datetimeFigureOut">
              <a:rPr lang="en-PK" smtClean="0"/>
              <a:t>03/07/2019</a:t>
            </a:fld>
            <a:endParaRPr lang="en-PK"/>
          </a:p>
        </p:txBody>
      </p:sp>
      <p:sp>
        <p:nvSpPr>
          <p:cNvPr id="5" name="Footer Placeholder 4">
            <a:extLst>
              <a:ext uri="{FF2B5EF4-FFF2-40B4-BE49-F238E27FC236}">
                <a16:creationId xmlns:a16="http://schemas.microsoft.com/office/drawing/2014/main" id="{52AA0F4D-7AD1-4475-B551-7460D5C8D0E7}"/>
              </a:ext>
            </a:extLst>
          </p:cNvPr>
          <p:cNvSpPr>
            <a:spLocks noGrp="1"/>
          </p:cNvSpPr>
          <p:nvPr>
            <p:ph type="ftr" sz="quarter" idx="11"/>
          </p:nvPr>
        </p:nvSpPr>
        <p:spPr>
          <a:xfrm>
            <a:off x="4038600" y="6356350"/>
            <a:ext cx="4114800" cy="365125"/>
          </a:xfrm>
          <a:prstGeom prst="rect">
            <a:avLst/>
          </a:prstGeom>
        </p:spPr>
        <p:txBody>
          <a:bodyPr/>
          <a:lstStyle/>
          <a:p>
            <a:endParaRPr lang="en-PK"/>
          </a:p>
        </p:txBody>
      </p:sp>
      <p:sp>
        <p:nvSpPr>
          <p:cNvPr id="6" name="Slide Number Placeholder 5">
            <a:extLst>
              <a:ext uri="{FF2B5EF4-FFF2-40B4-BE49-F238E27FC236}">
                <a16:creationId xmlns:a16="http://schemas.microsoft.com/office/drawing/2014/main" id="{7C45FFF2-D959-4615-A372-C01AA31F952F}"/>
              </a:ext>
            </a:extLst>
          </p:cNvPr>
          <p:cNvSpPr>
            <a:spLocks noGrp="1"/>
          </p:cNvSpPr>
          <p:nvPr>
            <p:ph type="sldNum" sz="quarter" idx="12"/>
          </p:nvPr>
        </p:nvSpPr>
        <p:spPr>
          <a:xfrm>
            <a:off x="8610600" y="6356350"/>
            <a:ext cx="2743200" cy="365125"/>
          </a:xfrm>
          <a:prstGeom prst="rect">
            <a:avLst/>
          </a:prstGeom>
        </p:spPr>
        <p:txBody>
          <a:bodyPr/>
          <a:lstStyle/>
          <a:p>
            <a:fld id="{D96C5D1F-0E0A-4805-A8D6-5E2CA5370050}" type="slidenum">
              <a:rPr lang="en-PK" smtClean="0"/>
              <a:t>‹#›</a:t>
            </a:fld>
            <a:endParaRPr lang="en-PK"/>
          </a:p>
        </p:txBody>
      </p:sp>
    </p:spTree>
    <p:extLst>
      <p:ext uri="{BB962C8B-B14F-4D97-AF65-F5344CB8AC3E}">
        <p14:creationId xmlns:p14="http://schemas.microsoft.com/office/powerpoint/2010/main" val="1453879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ECF84E41-E468-4629-ADF7-B7BD4CFE864B}"/>
              </a:ext>
            </a:extLst>
          </p:cNvPr>
          <p:cNvSpPr>
            <a:spLocks noGrp="1"/>
          </p:cNvSpPr>
          <p:nvPr>
            <p:ph type="pic" sz="quarter" idx="14"/>
          </p:nvPr>
        </p:nvSpPr>
        <p:spPr>
          <a:xfrm>
            <a:off x="1072321" y="1493088"/>
            <a:ext cx="3871825" cy="3871825"/>
          </a:xfrm>
          <a:prstGeom prst="ellipse">
            <a:avLst/>
          </a:prstGeom>
        </p:spPr>
      </p:sp>
    </p:spTree>
    <p:extLst>
      <p:ext uri="{BB962C8B-B14F-4D97-AF65-F5344CB8AC3E}">
        <p14:creationId xmlns:p14="http://schemas.microsoft.com/office/powerpoint/2010/main" val="2967845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876E249-8A83-479C-BE61-FCEA6C8DA534}"/>
              </a:ext>
            </a:extLst>
          </p:cNvPr>
          <p:cNvSpPr>
            <a:spLocks noGrp="1"/>
          </p:cNvSpPr>
          <p:nvPr>
            <p:ph type="pic" sz="quarter" idx="10"/>
          </p:nvPr>
        </p:nvSpPr>
        <p:spPr>
          <a:xfrm>
            <a:off x="0" y="4635851"/>
            <a:ext cx="12192000" cy="2150150"/>
          </a:xfrm>
          <a:custGeom>
            <a:avLst/>
            <a:gdLst>
              <a:gd name="connsiteX0" fmla="*/ 0 w 12192000"/>
              <a:gd name="connsiteY0" fmla="*/ 0 h 2150150"/>
              <a:gd name="connsiteX1" fmla="*/ 12192000 w 12192000"/>
              <a:gd name="connsiteY1" fmla="*/ 0 h 2150150"/>
              <a:gd name="connsiteX2" fmla="*/ 12192000 w 12192000"/>
              <a:gd name="connsiteY2" fmla="*/ 2150150 h 2150150"/>
              <a:gd name="connsiteX3" fmla="*/ 0 w 12192000"/>
              <a:gd name="connsiteY3" fmla="*/ 2150150 h 2150150"/>
            </a:gdLst>
            <a:ahLst/>
            <a:cxnLst>
              <a:cxn ang="0">
                <a:pos x="connsiteX0" y="connsiteY0"/>
              </a:cxn>
              <a:cxn ang="0">
                <a:pos x="connsiteX1" y="connsiteY1"/>
              </a:cxn>
              <a:cxn ang="0">
                <a:pos x="connsiteX2" y="connsiteY2"/>
              </a:cxn>
              <a:cxn ang="0">
                <a:pos x="connsiteX3" y="connsiteY3"/>
              </a:cxn>
            </a:cxnLst>
            <a:rect l="l" t="t" r="r" b="b"/>
            <a:pathLst>
              <a:path w="12192000" h="2150150">
                <a:moveTo>
                  <a:pt x="0" y="0"/>
                </a:moveTo>
                <a:lnTo>
                  <a:pt x="12192000" y="0"/>
                </a:lnTo>
                <a:lnTo>
                  <a:pt x="12192000" y="2150150"/>
                </a:lnTo>
                <a:lnTo>
                  <a:pt x="0" y="2150150"/>
                </a:lnTo>
                <a:close/>
              </a:path>
            </a:pathLst>
          </a:custGeom>
        </p:spPr>
        <p:txBody>
          <a:bodyPr wrap="square">
            <a:noAutofit/>
          </a:bodyPr>
          <a:lstStyle/>
          <a:p>
            <a:endParaRPr lang="en-PK"/>
          </a:p>
        </p:txBody>
      </p:sp>
    </p:spTree>
    <p:extLst>
      <p:ext uri="{BB962C8B-B14F-4D97-AF65-F5344CB8AC3E}">
        <p14:creationId xmlns:p14="http://schemas.microsoft.com/office/powerpoint/2010/main" val="1328645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C2BBB-C4BB-4609-9BBC-ABD0B778B40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PK"/>
          </a:p>
        </p:txBody>
      </p:sp>
      <p:sp>
        <p:nvSpPr>
          <p:cNvPr id="3" name="Content Placeholder 2">
            <a:extLst>
              <a:ext uri="{FF2B5EF4-FFF2-40B4-BE49-F238E27FC236}">
                <a16:creationId xmlns:a16="http://schemas.microsoft.com/office/drawing/2014/main" id="{390822BC-CB92-473C-A9D9-5784D514EDAC}"/>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Content Placeholder 3">
            <a:extLst>
              <a:ext uri="{FF2B5EF4-FFF2-40B4-BE49-F238E27FC236}">
                <a16:creationId xmlns:a16="http://schemas.microsoft.com/office/drawing/2014/main" id="{6C94E8E3-E2A7-4374-B96C-D4EFF8CED7B2}"/>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5" name="Date Placeholder 4">
            <a:extLst>
              <a:ext uri="{FF2B5EF4-FFF2-40B4-BE49-F238E27FC236}">
                <a16:creationId xmlns:a16="http://schemas.microsoft.com/office/drawing/2014/main" id="{A38AF7EA-CCCF-4336-8093-41102CD240DF}"/>
              </a:ext>
            </a:extLst>
          </p:cNvPr>
          <p:cNvSpPr>
            <a:spLocks noGrp="1"/>
          </p:cNvSpPr>
          <p:nvPr>
            <p:ph type="dt" sz="half" idx="10"/>
          </p:nvPr>
        </p:nvSpPr>
        <p:spPr>
          <a:xfrm>
            <a:off x="838200" y="6356350"/>
            <a:ext cx="2743200" cy="365125"/>
          </a:xfrm>
          <a:prstGeom prst="rect">
            <a:avLst/>
          </a:prstGeom>
        </p:spPr>
        <p:txBody>
          <a:bodyPr/>
          <a:lstStyle/>
          <a:p>
            <a:fld id="{B7B5F4EA-3773-49B4-A3C6-995BDDBAEEC1}" type="datetimeFigureOut">
              <a:rPr lang="en-PK" smtClean="0"/>
              <a:t>03/07/2019</a:t>
            </a:fld>
            <a:endParaRPr lang="en-PK"/>
          </a:p>
        </p:txBody>
      </p:sp>
      <p:sp>
        <p:nvSpPr>
          <p:cNvPr id="6" name="Footer Placeholder 5">
            <a:extLst>
              <a:ext uri="{FF2B5EF4-FFF2-40B4-BE49-F238E27FC236}">
                <a16:creationId xmlns:a16="http://schemas.microsoft.com/office/drawing/2014/main" id="{BDC3FA7E-156F-43A9-8A72-23951BBA1365}"/>
              </a:ext>
            </a:extLst>
          </p:cNvPr>
          <p:cNvSpPr>
            <a:spLocks noGrp="1"/>
          </p:cNvSpPr>
          <p:nvPr>
            <p:ph type="ftr" sz="quarter" idx="11"/>
          </p:nvPr>
        </p:nvSpPr>
        <p:spPr>
          <a:xfrm>
            <a:off x="4038600" y="6356350"/>
            <a:ext cx="4114800" cy="365125"/>
          </a:xfrm>
          <a:prstGeom prst="rect">
            <a:avLst/>
          </a:prstGeom>
        </p:spPr>
        <p:txBody>
          <a:bodyPr/>
          <a:lstStyle/>
          <a:p>
            <a:endParaRPr lang="en-PK"/>
          </a:p>
        </p:txBody>
      </p:sp>
      <p:sp>
        <p:nvSpPr>
          <p:cNvPr id="7" name="Slide Number Placeholder 6">
            <a:extLst>
              <a:ext uri="{FF2B5EF4-FFF2-40B4-BE49-F238E27FC236}">
                <a16:creationId xmlns:a16="http://schemas.microsoft.com/office/drawing/2014/main" id="{50CD4EED-016E-4670-8394-4090E480E1E9}"/>
              </a:ext>
            </a:extLst>
          </p:cNvPr>
          <p:cNvSpPr>
            <a:spLocks noGrp="1"/>
          </p:cNvSpPr>
          <p:nvPr>
            <p:ph type="sldNum" sz="quarter" idx="12"/>
          </p:nvPr>
        </p:nvSpPr>
        <p:spPr>
          <a:xfrm>
            <a:off x="8610600" y="6356350"/>
            <a:ext cx="2743200" cy="365125"/>
          </a:xfrm>
          <a:prstGeom prst="rect">
            <a:avLst/>
          </a:prstGeom>
        </p:spPr>
        <p:txBody>
          <a:bodyPr/>
          <a:lstStyle/>
          <a:p>
            <a:fld id="{D96C5D1F-0E0A-4805-A8D6-5E2CA5370050}" type="slidenum">
              <a:rPr lang="en-PK" smtClean="0"/>
              <a:t>‹#›</a:t>
            </a:fld>
            <a:endParaRPr lang="en-PK"/>
          </a:p>
        </p:txBody>
      </p:sp>
    </p:spTree>
    <p:extLst>
      <p:ext uri="{BB962C8B-B14F-4D97-AF65-F5344CB8AC3E}">
        <p14:creationId xmlns:p14="http://schemas.microsoft.com/office/powerpoint/2010/main" val="1936482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C1D11-DCBB-4C9D-BD59-E6928A74D9C7}"/>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PK"/>
          </a:p>
        </p:txBody>
      </p:sp>
      <p:sp>
        <p:nvSpPr>
          <p:cNvPr id="3" name="Text Placeholder 2">
            <a:extLst>
              <a:ext uri="{FF2B5EF4-FFF2-40B4-BE49-F238E27FC236}">
                <a16:creationId xmlns:a16="http://schemas.microsoft.com/office/drawing/2014/main" id="{8C101D8F-DE34-4BA5-ACEE-DD41F13A12C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5FE4C63-D71B-4B89-B298-CF602C919E6F}"/>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5" name="Text Placeholder 4">
            <a:extLst>
              <a:ext uri="{FF2B5EF4-FFF2-40B4-BE49-F238E27FC236}">
                <a16:creationId xmlns:a16="http://schemas.microsoft.com/office/drawing/2014/main" id="{53D0BBDC-012E-45AB-BF56-80948666324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3BDAAD-EDA2-467D-BF5C-D5E4C6CCEA71}"/>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7" name="Date Placeholder 6">
            <a:extLst>
              <a:ext uri="{FF2B5EF4-FFF2-40B4-BE49-F238E27FC236}">
                <a16:creationId xmlns:a16="http://schemas.microsoft.com/office/drawing/2014/main" id="{EF2B325B-8613-4BE8-AC40-6242BD98B913}"/>
              </a:ext>
            </a:extLst>
          </p:cNvPr>
          <p:cNvSpPr>
            <a:spLocks noGrp="1"/>
          </p:cNvSpPr>
          <p:nvPr>
            <p:ph type="dt" sz="half" idx="10"/>
          </p:nvPr>
        </p:nvSpPr>
        <p:spPr>
          <a:xfrm>
            <a:off x="838200" y="6356350"/>
            <a:ext cx="2743200" cy="365125"/>
          </a:xfrm>
          <a:prstGeom prst="rect">
            <a:avLst/>
          </a:prstGeom>
        </p:spPr>
        <p:txBody>
          <a:bodyPr/>
          <a:lstStyle/>
          <a:p>
            <a:fld id="{B7B5F4EA-3773-49B4-A3C6-995BDDBAEEC1}" type="datetimeFigureOut">
              <a:rPr lang="en-PK" smtClean="0"/>
              <a:t>03/07/2019</a:t>
            </a:fld>
            <a:endParaRPr lang="en-PK"/>
          </a:p>
        </p:txBody>
      </p:sp>
      <p:sp>
        <p:nvSpPr>
          <p:cNvPr id="8" name="Footer Placeholder 7">
            <a:extLst>
              <a:ext uri="{FF2B5EF4-FFF2-40B4-BE49-F238E27FC236}">
                <a16:creationId xmlns:a16="http://schemas.microsoft.com/office/drawing/2014/main" id="{91E5E50E-0439-45D2-8391-6AB6BBAE7B20}"/>
              </a:ext>
            </a:extLst>
          </p:cNvPr>
          <p:cNvSpPr>
            <a:spLocks noGrp="1"/>
          </p:cNvSpPr>
          <p:nvPr>
            <p:ph type="ftr" sz="quarter" idx="11"/>
          </p:nvPr>
        </p:nvSpPr>
        <p:spPr>
          <a:xfrm>
            <a:off x="4038600" y="6356350"/>
            <a:ext cx="4114800" cy="365125"/>
          </a:xfrm>
          <a:prstGeom prst="rect">
            <a:avLst/>
          </a:prstGeom>
        </p:spPr>
        <p:txBody>
          <a:bodyPr/>
          <a:lstStyle/>
          <a:p>
            <a:endParaRPr lang="en-PK"/>
          </a:p>
        </p:txBody>
      </p:sp>
      <p:sp>
        <p:nvSpPr>
          <p:cNvPr id="9" name="Slide Number Placeholder 8">
            <a:extLst>
              <a:ext uri="{FF2B5EF4-FFF2-40B4-BE49-F238E27FC236}">
                <a16:creationId xmlns:a16="http://schemas.microsoft.com/office/drawing/2014/main" id="{45E1BEDD-93E0-4F65-A5C1-2C968104AB19}"/>
              </a:ext>
            </a:extLst>
          </p:cNvPr>
          <p:cNvSpPr>
            <a:spLocks noGrp="1"/>
          </p:cNvSpPr>
          <p:nvPr>
            <p:ph type="sldNum" sz="quarter" idx="12"/>
          </p:nvPr>
        </p:nvSpPr>
        <p:spPr>
          <a:xfrm>
            <a:off x="8610600" y="6356350"/>
            <a:ext cx="2743200" cy="365125"/>
          </a:xfrm>
          <a:prstGeom prst="rect">
            <a:avLst/>
          </a:prstGeom>
        </p:spPr>
        <p:txBody>
          <a:bodyPr/>
          <a:lstStyle/>
          <a:p>
            <a:fld id="{D96C5D1F-0E0A-4805-A8D6-5E2CA5370050}" type="slidenum">
              <a:rPr lang="en-PK" smtClean="0"/>
              <a:t>‹#›</a:t>
            </a:fld>
            <a:endParaRPr lang="en-PK"/>
          </a:p>
        </p:txBody>
      </p:sp>
    </p:spTree>
    <p:extLst>
      <p:ext uri="{BB962C8B-B14F-4D97-AF65-F5344CB8AC3E}">
        <p14:creationId xmlns:p14="http://schemas.microsoft.com/office/powerpoint/2010/main" val="2710119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26FCF-2446-423A-BE30-AC363F474B0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PK"/>
          </a:p>
        </p:txBody>
      </p:sp>
      <p:sp>
        <p:nvSpPr>
          <p:cNvPr id="3" name="Date Placeholder 2">
            <a:extLst>
              <a:ext uri="{FF2B5EF4-FFF2-40B4-BE49-F238E27FC236}">
                <a16:creationId xmlns:a16="http://schemas.microsoft.com/office/drawing/2014/main" id="{5F2A709D-33E2-4EED-94B5-EE82C27E3AA5}"/>
              </a:ext>
            </a:extLst>
          </p:cNvPr>
          <p:cNvSpPr>
            <a:spLocks noGrp="1"/>
          </p:cNvSpPr>
          <p:nvPr>
            <p:ph type="dt" sz="half" idx="10"/>
          </p:nvPr>
        </p:nvSpPr>
        <p:spPr>
          <a:xfrm>
            <a:off x="838200" y="6356350"/>
            <a:ext cx="2743200" cy="365125"/>
          </a:xfrm>
          <a:prstGeom prst="rect">
            <a:avLst/>
          </a:prstGeom>
        </p:spPr>
        <p:txBody>
          <a:bodyPr/>
          <a:lstStyle/>
          <a:p>
            <a:fld id="{B7B5F4EA-3773-49B4-A3C6-995BDDBAEEC1}" type="datetimeFigureOut">
              <a:rPr lang="en-PK" smtClean="0"/>
              <a:t>03/07/2019</a:t>
            </a:fld>
            <a:endParaRPr lang="en-PK"/>
          </a:p>
        </p:txBody>
      </p:sp>
      <p:sp>
        <p:nvSpPr>
          <p:cNvPr id="4" name="Footer Placeholder 3">
            <a:extLst>
              <a:ext uri="{FF2B5EF4-FFF2-40B4-BE49-F238E27FC236}">
                <a16:creationId xmlns:a16="http://schemas.microsoft.com/office/drawing/2014/main" id="{E0AB097D-565C-464A-8EA5-F2B827DFBBB5}"/>
              </a:ext>
            </a:extLst>
          </p:cNvPr>
          <p:cNvSpPr>
            <a:spLocks noGrp="1"/>
          </p:cNvSpPr>
          <p:nvPr>
            <p:ph type="ftr" sz="quarter" idx="11"/>
          </p:nvPr>
        </p:nvSpPr>
        <p:spPr>
          <a:xfrm>
            <a:off x="4038600" y="6356350"/>
            <a:ext cx="4114800" cy="365125"/>
          </a:xfrm>
          <a:prstGeom prst="rect">
            <a:avLst/>
          </a:prstGeom>
        </p:spPr>
        <p:txBody>
          <a:bodyPr/>
          <a:lstStyle/>
          <a:p>
            <a:endParaRPr lang="en-PK"/>
          </a:p>
        </p:txBody>
      </p:sp>
      <p:sp>
        <p:nvSpPr>
          <p:cNvPr id="5" name="Slide Number Placeholder 4">
            <a:extLst>
              <a:ext uri="{FF2B5EF4-FFF2-40B4-BE49-F238E27FC236}">
                <a16:creationId xmlns:a16="http://schemas.microsoft.com/office/drawing/2014/main" id="{24C43974-17D2-4C2F-8E09-7C91412A2879}"/>
              </a:ext>
            </a:extLst>
          </p:cNvPr>
          <p:cNvSpPr>
            <a:spLocks noGrp="1"/>
          </p:cNvSpPr>
          <p:nvPr>
            <p:ph type="sldNum" sz="quarter" idx="12"/>
          </p:nvPr>
        </p:nvSpPr>
        <p:spPr>
          <a:xfrm>
            <a:off x="8610600" y="6356350"/>
            <a:ext cx="2743200" cy="365125"/>
          </a:xfrm>
          <a:prstGeom prst="rect">
            <a:avLst/>
          </a:prstGeom>
        </p:spPr>
        <p:txBody>
          <a:bodyPr/>
          <a:lstStyle/>
          <a:p>
            <a:fld id="{D96C5D1F-0E0A-4805-A8D6-5E2CA5370050}" type="slidenum">
              <a:rPr lang="en-PK" smtClean="0"/>
              <a:t>‹#›</a:t>
            </a:fld>
            <a:endParaRPr lang="en-PK"/>
          </a:p>
        </p:txBody>
      </p:sp>
    </p:spTree>
    <p:extLst>
      <p:ext uri="{BB962C8B-B14F-4D97-AF65-F5344CB8AC3E}">
        <p14:creationId xmlns:p14="http://schemas.microsoft.com/office/powerpoint/2010/main" val="3852019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00E852-8F82-4F4F-A830-4CA12C1BCA4B}"/>
              </a:ext>
            </a:extLst>
          </p:cNvPr>
          <p:cNvSpPr>
            <a:spLocks noGrp="1"/>
          </p:cNvSpPr>
          <p:nvPr>
            <p:ph type="dt" sz="half" idx="10"/>
          </p:nvPr>
        </p:nvSpPr>
        <p:spPr>
          <a:xfrm>
            <a:off x="838200" y="6356350"/>
            <a:ext cx="2743200" cy="365125"/>
          </a:xfrm>
          <a:prstGeom prst="rect">
            <a:avLst/>
          </a:prstGeom>
        </p:spPr>
        <p:txBody>
          <a:bodyPr/>
          <a:lstStyle/>
          <a:p>
            <a:fld id="{B7B5F4EA-3773-49B4-A3C6-995BDDBAEEC1}" type="datetimeFigureOut">
              <a:rPr lang="en-PK" smtClean="0"/>
              <a:t>03/07/2019</a:t>
            </a:fld>
            <a:endParaRPr lang="en-PK"/>
          </a:p>
        </p:txBody>
      </p:sp>
      <p:sp>
        <p:nvSpPr>
          <p:cNvPr id="3" name="Footer Placeholder 2">
            <a:extLst>
              <a:ext uri="{FF2B5EF4-FFF2-40B4-BE49-F238E27FC236}">
                <a16:creationId xmlns:a16="http://schemas.microsoft.com/office/drawing/2014/main" id="{6AE8BD9F-A5C7-4B28-9F59-B6303F78DE38}"/>
              </a:ext>
            </a:extLst>
          </p:cNvPr>
          <p:cNvSpPr>
            <a:spLocks noGrp="1"/>
          </p:cNvSpPr>
          <p:nvPr>
            <p:ph type="ftr" sz="quarter" idx="11"/>
          </p:nvPr>
        </p:nvSpPr>
        <p:spPr>
          <a:xfrm>
            <a:off x="4038600" y="6356350"/>
            <a:ext cx="4114800" cy="365125"/>
          </a:xfrm>
          <a:prstGeom prst="rect">
            <a:avLst/>
          </a:prstGeom>
        </p:spPr>
        <p:txBody>
          <a:bodyPr/>
          <a:lstStyle/>
          <a:p>
            <a:endParaRPr lang="en-PK"/>
          </a:p>
        </p:txBody>
      </p:sp>
      <p:sp>
        <p:nvSpPr>
          <p:cNvPr id="4" name="Slide Number Placeholder 3">
            <a:extLst>
              <a:ext uri="{FF2B5EF4-FFF2-40B4-BE49-F238E27FC236}">
                <a16:creationId xmlns:a16="http://schemas.microsoft.com/office/drawing/2014/main" id="{56390F42-E452-4A15-A92B-EF4F86136AD3}"/>
              </a:ext>
            </a:extLst>
          </p:cNvPr>
          <p:cNvSpPr>
            <a:spLocks noGrp="1"/>
          </p:cNvSpPr>
          <p:nvPr>
            <p:ph type="sldNum" sz="quarter" idx="12"/>
          </p:nvPr>
        </p:nvSpPr>
        <p:spPr>
          <a:xfrm>
            <a:off x="8610600" y="6356350"/>
            <a:ext cx="2743200" cy="365125"/>
          </a:xfrm>
          <a:prstGeom prst="rect">
            <a:avLst/>
          </a:prstGeom>
        </p:spPr>
        <p:txBody>
          <a:bodyPr/>
          <a:lstStyle/>
          <a:p>
            <a:fld id="{D96C5D1F-0E0A-4805-A8D6-5E2CA5370050}" type="slidenum">
              <a:rPr lang="en-PK" smtClean="0"/>
              <a:t>‹#›</a:t>
            </a:fld>
            <a:endParaRPr lang="en-PK"/>
          </a:p>
        </p:txBody>
      </p:sp>
    </p:spTree>
    <p:extLst>
      <p:ext uri="{BB962C8B-B14F-4D97-AF65-F5344CB8AC3E}">
        <p14:creationId xmlns:p14="http://schemas.microsoft.com/office/powerpoint/2010/main" val="1508631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F2545-FF02-4AE9-B133-83F343DB7C3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PK"/>
          </a:p>
        </p:txBody>
      </p:sp>
      <p:sp>
        <p:nvSpPr>
          <p:cNvPr id="3" name="Content Placeholder 2">
            <a:extLst>
              <a:ext uri="{FF2B5EF4-FFF2-40B4-BE49-F238E27FC236}">
                <a16:creationId xmlns:a16="http://schemas.microsoft.com/office/drawing/2014/main" id="{523576B6-24E5-429F-A6B0-73D1B193BB5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Text Placeholder 3">
            <a:extLst>
              <a:ext uri="{FF2B5EF4-FFF2-40B4-BE49-F238E27FC236}">
                <a16:creationId xmlns:a16="http://schemas.microsoft.com/office/drawing/2014/main" id="{5623B608-EAAC-4389-9AD6-276FFB1DF4C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A57874-7820-4B80-8BB8-D4870B0AE269}"/>
              </a:ext>
            </a:extLst>
          </p:cNvPr>
          <p:cNvSpPr>
            <a:spLocks noGrp="1"/>
          </p:cNvSpPr>
          <p:nvPr>
            <p:ph type="dt" sz="half" idx="10"/>
          </p:nvPr>
        </p:nvSpPr>
        <p:spPr>
          <a:xfrm>
            <a:off x="838200" y="6356350"/>
            <a:ext cx="2743200" cy="365125"/>
          </a:xfrm>
          <a:prstGeom prst="rect">
            <a:avLst/>
          </a:prstGeom>
        </p:spPr>
        <p:txBody>
          <a:bodyPr/>
          <a:lstStyle/>
          <a:p>
            <a:fld id="{B7B5F4EA-3773-49B4-A3C6-995BDDBAEEC1}" type="datetimeFigureOut">
              <a:rPr lang="en-PK" smtClean="0"/>
              <a:t>03/07/2019</a:t>
            </a:fld>
            <a:endParaRPr lang="en-PK"/>
          </a:p>
        </p:txBody>
      </p:sp>
      <p:sp>
        <p:nvSpPr>
          <p:cNvPr id="6" name="Footer Placeholder 5">
            <a:extLst>
              <a:ext uri="{FF2B5EF4-FFF2-40B4-BE49-F238E27FC236}">
                <a16:creationId xmlns:a16="http://schemas.microsoft.com/office/drawing/2014/main" id="{135341FD-E5A0-49D2-86BA-66029D0F3A18}"/>
              </a:ext>
            </a:extLst>
          </p:cNvPr>
          <p:cNvSpPr>
            <a:spLocks noGrp="1"/>
          </p:cNvSpPr>
          <p:nvPr>
            <p:ph type="ftr" sz="quarter" idx="11"/>
          </p:nvPr>
        </p:nvSpPr>
        <p:spPr>
          <a:xfrm>
            <a:off x="4038600" y="6356350"/>
            <a:ext cx="4114800" cy="365125"/>
          </a:xfrm>
          <a:prstGeom prst="rect">
            <a:avLst/>
          </a:prstGeom>
        </p:spPr>
        <p:txBody>
          <a:bodyPr/>
          <a:lstStyle/>
          <a:p>
            <a:endParaRPr lang="en-PK"/>
          </a:p>
        </p:txBody>
      </p:sp>
      <p:sp>
        <p:nvSpPr>
          <p:cNvPr id="7" name="Slide Number Placeholder 6">
            <a:extLst>
              <a:ext uri="{FF2B5EF4-FFF2-40B4-BE49-F238E27FC236}">
                <a16:creationId xmlns:a16="http://schemas.microsoft.com/office/drawing/2014/main" id="{60EB3A00-9F45-4EBF-B53E-6B28B9F518E9}"/>
              </a:ext>
            </a:extLst>
          </p:cNvPr>
          <p:cNvSpPr>
            <a:spLocks noGrp="1"/>
          </p:cNvSpPr>
          <p:nvPr>
            <p:ph type="sldNum" sz="quarter" idx="12"/>
          </p:nvPr>
        </p:nvSpPr>
        <p:spPr>
          <a:xfrm>
            <a:off x="8610600" y="6356350"/>
            <a:ext cx="2743200" cy="365125"/>
          </a:xfrm>
          <a:prstGeom prst="rect">
            <a:avLst/>
          </a:prstGeom>
        </p:spPr>
        <p:txBody>
          <a:bodyPr/>
          <a:lstStyle/>
          <a:p>
            <a:fld id="{D96C5D1F-0E0A-4805-A8D6-5E2CA5370050}" type="slidenum">
              <a:rPr lang="en-PK" smtClean="0"/>
              <a:t>‹#›</a:t>
            </a:fld>
            <a:endParaRPr lang="en-PK"/>
          </a:p>
        </p:txBody>
      </p:sp>
    </p:spTree>
    <p:extLst>
      <p:ext uri="{BB962C8B-B14F-4D97-AF65-F5344CB8AC3E}">
        <p14:creationId xmlns:p14="http://schemas.microsoft.com/office/powerpoint/2010/main" val="2455733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E839A-6F21-42AB-B384-36F08584AF5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PK"/>
          </a:p>
        </p:txBody>
      </p:sp>
      <p:sp>
        <p:nvSpPr>
          <p:cNvPr id="3" name="Picture Placeholder 2">
            <a:extLst>
              <a:ext uri="{FF2B5EF4-FFF2-40B4-BE49-F238E27FC236}">
                <a16:creationId xmlns:a16="http://schemas.microsoft.com/office/drawing/2014/main" id="{22B5EA16-C352-4AD9-B53A-9394A5BBED5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K"/>
          </a:p>
        </p:txBody>
      </p:sp>
      <p:sp>
        <p:nvSpPr>
          <p:cNvPr id="4" name="Text Placeholder 3">
            <a:extLst>
              <a:ext uri="{FF2B5EF4-FFF2-40B4-BE49-F238E27FC236}">
                <a16:creationId xmlns:a16="http://schemas.microsoft.com/office/drawing/2014/main" id="{4C544BDB-FD2B-4255-8433-61718CAC713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2C67C5-20B2-42D5-BBD8-8453E4FD0D4C}"/>
              </a:ext>
            </a:extLst>
          </p:cNvPr>
          <p:cNvSpPr>
            <a:spLocks noGrp="1"/>
          </p:cNvSpPr>
          <p:nvPr>
            <p:ph type="dt" sz="half" idx="10"/>
          </p:nvPr>
        </p:nvSpPr>
        <p:spPr>
          <a:xfrm>
            <a:off x="838200" y="6356350"/>
            <a:ext cx="2743200" cy="365125"/>
          </a:xfrm>
          <a:prstGeom prst="rect">
            <a:avLst/>
          </a:prstGeom>
        </p:spPr>
        <p:txBody>
          <a:bodyPr/>
          <a:lstStyle/>
          <a:p>
            <a:fld id="{B7B5F4EA-3773-49B4-A3C6-995BDDBAEEC1}" type="datetimeFigureOut">
              <a:rPr lang="en-PK" smtClean="0"/>
              <a:t>03/07/2019</a:t>
            </a:fld>
            <a:endParaRPr lang="en-PK"/>
          </a:p>
        </p:txBody>
      </p:sp>
      <p:sp>
        <p:nvSpPr>
          <p:cNvPr id="6" name="Footer Placeholder 5">
            <a:extLst>
              <a:ext uri="{FF2B5EF4-FFF2-40B4-BE49-F238E27FC236}">
                <a16:creationId xmlns:a16="http://schemas.microsoft.com/office/drawing/2014/main" id="{4DBAE456-0777-4119-BAE1-3E072138E702}"/>
              </a:ext>
            </a:extLst>
          </p:cNvPr>
          <p:cNvSpPr>
            <a:spLocks noGrp="1"/>
          </p:cNvSpPr>
          <p:nvPr>
            <p:ph type="ftr" sz="quarter" idx="11"/>
          </p:nvPr>
        </p:nvSpPr>
        <p:spPr>
          <a:xfrm>
            <a:off x="4038600" y="6356350"/>
            <a:ext cx="4114800" cy="365125"/>
          </a:xfrm>
          <a:prstGeom prst="rect">
            <a:avLst/>
          </a:prstGeom>
        </p:spPr>
        <p:txBody>
          <a:bodyPr/>
          <a:lstStyle/>
          <a:p>
            <a:endParaRPr lang="en-PK"/>
          </a:p>
        </p:txBody>
      </p:sp>
      <p:sp>
        <p:nvSpPr>
          <p:cNvPr id="7" name="Slide Number Placeholder 6">
            <a:extLst>
              <a:ext uri="{FF2B5EF4-FFF2-40B4-BE49-F238E27FC236}">
                <a16:creationId xmlns:a16="http://schemas.microsoft.com/office/drawing/2014/main" id="{43A71B30-8EB0-4007-B4A3-85DB46826416}"/>
              </a:ext>
            </a:extLst>
          </p:cNvPr>
          <p:cNvSpPr>
            <a:spLocks noGrp="1"/>
          </p:cNvSpPr>
          <p:nvPr>
            <p:ph type="sldNum" sz="quarter" idx="12"/>
          </p:nvPr>
        </p:nvSpPr>
        <p:spPr>
          <a:xfrm>
            <a:off x="8610600" y="6356350"/>
            <a:ext cx="2743200" cy="365125"/>
          </a:xfrm>
          <a:prstGeom prst="rect">
            <a:avLst/>
          </a:prstGeom>
        </p:spPr>
        <p:txBody>
          <a:bodyPr/>
          <a:lstStyle/>
          <a:p>
            <a:fld id="{D96C5D1F-0E0A-4805-A8D6-5E2CA5370050}" type="slidenum">
              <a:rPr lang="en-PK" smtClean="0"/>
              <a:t>‹#›</a:t>
            </a:fld>
            <a:endParaRPr lang="en-PK"/>
          </a:p>
        </p:txBody>
      </p:sp>
    </p:spTree>
    <p:extLst>
      <p:ext uri="{BB962C8B-B14F-4D97-AF65-F5344CB8AC3E}">
        <p14:creationId xmlns:p14="http://schemas.microsoft.com/office/powerpoint/2010/main" val="365285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891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7310" userDrawn="1">
          <p15:clr>
            <a:srgbClr val="F26B43"/>
          </p15:clr>
        </p15:guide>
        <p15:guide id="4" pos="370" userDrawn="1">
          <p15:clr>
            <a:srgbClr val="F26B43"/>
          </p15:clr>
        </p15:guide>
        <p15:guide id="5" orient="horz" pos="4042" userDrawn="1">
          <p15:clr>
            <a:srgbClr val="F26B43"/>
          </p15:clr>
        </p15:guide>
        <p15:guide id="6" orient="horz" pos="27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a:extLst>
              <a:ext uri="{FF2B5EF4-FFF2-40B4-BE49-F238E27FC236}">
                <a16:creationId xmlns:a16="http://schemas.microsoft.com/office/drawing/2014/main" id="{3DBFD1CB-5B61-41B3-9ADA-EEA0EC531F03}"/>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7813" b="7813"/>
          <a:stretch>
            <a:fillRect/>
          </a:stretch>
        </p:blipFill>
        <p:spPr/>
      </p:pic>
      <p:sp>
        <p:nvSpPr>
          <p:cNvPr id="17" name="Rectangle 16">
            <a:extLst>
              <a:ext uri="{FF2B5EF4-FFF2-40B4-BE49-F238E27FC236}">
                <a16:creationId xmlns:a16="http://schemas.microsoft.com/office/drawing/2014/main" id="{2B4DF9EE-763F-4E2B-9F4D-1ADD0314917F}"/>
              </a:ext>
            </a:extLst>
          </p:cNvPr>
          <p:cNvSpPr/>
          <p:nvPr/>
        </p:nvSpPr>
        <p:spPr>
          <a:xfrm>
            <a:off x="0" y="0"/>
            <a:ext cx="12192000" cy="6858000"/>
          </a:xfrm>
          <a:prstGeom prst="rect">
            <a:avLst/>
          </a:prstGeom>
          <a:gradFill>
            <a:gsLst>
              <a:gs pos="84000">
                <a:schemeClr val="accent1">
                  <a:lumMod val="75000"/>
                  <a:alpha val="60000"/>
                </a:schemeClr>
              </a:gs>
              <a:gs pos="22000">
                <a:schemeClr val="tx1">
                  <a:alpha val="68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6" name="TextBox 5">
            <a:extLst>
              <a:ext uri="{FF2B5EF4-FFF2-40B4-BE49-F238E27FC236}">
                <a16:creationId xmlns:a16="http://schemas.microsoft.com/office/drawing/2014/main" id="{DBD6DB9A-B4F9-443F-9233-0A7938482CF5}"/>
              </a:ext>
            </a:extLst>
          </p:cNvPr>
          <p:cNvSpPr txBox="1"/>
          <p:nvPr/>
        </p:nvSpPr>
        <p:spPr>
          <a:xfrm>
            <a:off x="596900" y="2079625"/>
            <a:ext cx="5625835" cy="2308324"/>
          </a:xfrm>
          <a:prstGeom prst="rect">
            <a:avLst/>
          </a:prstGeom>
          <a:noFill/>
        </p:spPr>
        <p:txBody>
          <a:bodyPr wrap="none" rtlCol="0">
            <a:spAutoFit/>
          </a:bodyPr>
          <a:lstStyle/>
          <a:p>
            <a:r>
              <a:rPr lang="en-US" sz="7200" b="1" dirty="0">
                <a:solidFill>
                  <a:srgbClr val="4472C4"/>
                </a:solidFill>
                <a:latin typeface="+mj-lt"/>
              </a:rPr>
              <a:t>CORPORATE</a:t>
            </a:r>
            <a:br>
              <a:rPr lang="en-GB" sz="7200" b="1" dirty="0">
                <a:solidFill>
                  <a:srgbClr val="4472C4"/>
                </a:solidFill>
                <a:latin typeface="+mj-lt"/>
              </a:rPr>
            </a:br>
            <a:r>
              <a:rPr lang="en-GB" sz="7200" b="1" dirty="0">
                <a:solidFill>
                  <a:srgbClr val="4472C4"/>
                </a:solidFill>
                <a:latin typeface="+mj-lt"/>
              </a:rPr>
              <a:t>PRESENTATION</a:t>
            </a:r>
            <a:endParaRPr lang="en-PK" sz="7200" b="1" dirty="0">
              <a:solidFill>
                <a:srgbClr val="4472C4"/>
              </a:solidFill>
              <a:latin typeface="+mj-lt"/>
            </a:endParaRPr>
          </a:p>
        </p:txBody>
      </p:sp>
      <p:sp>
        <p:nvSpPr>
          <p:cNvPr id="10" name="TextBox 9">
            <a:extLst>
              <a:ext uri="{FF2B5EF4-FFF2-40B4-BE49-F238E27FC236}">
                <a16:creationId xmlns:a16="http://schemas.microsoft.com/office/drawing/2014/main" id="{E89C81FB-5E74-40F6-AB85-8BB10DE58FDC}"/>
              </a:ext>
            </a:extLst>
          </p:cNvPr>
          <p:cNvSpPr txBox="1"/>
          <p:nvPr/>
        </p:nvSpPr>
        <p:spPr>
          <a:xfrm>
            <a:off x="596900" y="4387949"/>
            <a:ext cx="3090526" cy="400110"/>
          </a:xfrm>
          <a:prstGeom prst="rect">
            <a:avLst/>
          </a:prstGeom>
          <a:noFill/>
        </p:spPr>
        <p:txBody>
          <a:bodyPr wrap="none" rtlCol="0">
            <a:spAutoFit/>
          </a:bodyPr>
          <a:lstStyle/>
          <a:p>
            <a:r>
              <a:rPr lang="en-GB" sz="2000" dirty="0">
                <a:solidFill>
                  <a:schemeClr val="bg1"/>
                </a:solidFill>
              </a:rPr>
              <a:t>Presented by : Lorem </a:t>
            </a:r>
            <a:r>
              <a:rPr lang="en-GB" sz="2000" dirty="0" err="1">
                <a:solidFill>
                  <a:schemeClr val="bg1"/>
                </a:solidFill>
              </a:rPr>
              <a:t>Ispum</a:t>
            </a:r>
            <a:endParaRPr lang="en-GB" sz="2000" dirty="0">
              <a:solidFill>
                <a:schemeClr val="bg1"/>
              </a:solidFill>
            </a:endParaRPr>
          </a:p>
        </p:txBody>
      </p:sp>
    </p:spTree>
    <p:extLst>
      <p:ext uri="{BB962C8B-B14F-4D97-AF65-F5344CB8AC3E}">
        <p14:creationId xmlns:p14="http://schemas.microsoft.com/office/powerpoint/2010/main" val="2992567908"/>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0AF3A401-0000-4E2D-8CA4-504B23EF3947}"/>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7813" b="7813"/>
          <a:stretch>
            <a:fillRect/>
          </a:stretch>
        </p:blipFill>
        <p:spPr/>
      </p:pic>
      <p:sp>
        <p:nvSpPr>
          <p:cNvPr id="7" name="Rectangle 6">
            <a:extLst>
              <a:ext uri="{FF2B5EF4-FFF2-40B4-BE49-F238E27FC236}">
                <a16:creationId xmlns:a16="http://schemas.microsoft.com/office/drawing/2014/main" id="{71861AC8-52C8-4686-AB1C-033EC8C273F8}"/>
              </a:ext>
            </a:extLst>
          </p:cNvPr>
          <p:cNvSpPr/>
          <p:nvPr/>
        </p:nvSpPr>
        <p:spPr>
          <a:xfrm>
            <a:off x="0" y="0"/>
            <a:ext cx="1219200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2" name="Rectangle 1">
            <a:extLst>
              <a:ext uri="{FF2B5EF4-FFF2-40B4-BE49-F238E27FC236}">
                <a16:creationId xmlns:a16="http://schemas.microsoft.com/office/drawing/2014/main" id="{4F0CBB84-1660-473C-8A97-7C0561622483}"/>
              </a:ext>
            </a:extLst>
          </p:cNvPr>
          <p:cNvSpPr/>
          <p:nvPr/>
        </p:nvSpPr>
        <p:spPr>
          <a:xfrm>
            <a:off x="0" y="6786000"/>
            <a:ext cx="12192000" cy="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8" name="Text Box 7">
            <a:extLst>
              <a:ext uri="{FF2B5EF4-FFF2-40B4-BE49-F238E27FC236}">
                <a16:creationId xmlns:a16="http://schemas.microsoft.com/office/drawing/2014/main" id="{0FEF7BD6-1161-4EC5-93F5-ED2C516ACE21}"/>
              </a:ext>
            </a:extLst>
          </p:cNvPr>
          <p:cNvSpPr txBox="1">
            <a:spLocks noChangeArrowheads="1"/>
          </p:cNvSpPr>
          <p:nvPr/>
        </p:nvSpPr>
        <p:spPr bwMode="auto">
          <a:xfrm>
            <a:off x="5080658" y="2568119"/>
            <a:ext cx="2030685" cy="1723549"/>
          </a:xfrm>
          <a:prstGeom prst="rect">
            <a:avLst/>
          </a:prstGeom>
          <a:noFill/>
          <a:ln w="9525">
            <a:noFill/>
            <a:miter lim="800000"/>
            <a:headEnd/>
            <a:tailEnd/>
          </a:ln>
        </p:spPr>
        <p:txBody>
          <a:bodyPr wrap="none" lIns="60960" tIns="30480" rIns="60960" bIns="30480">
            <a:spAutoFit/>
          </a:bodyPr>
          <a:lstStyle/>
          <a:p>
            <a:pPr algn="ctr" defTabSz="1450904"/>
            <a:r>
              <a:rPr lang="en-CA" sz="5400" b="1" dirty="0">
                <a:solidFill>
                  <a:srgbClr val="4472C4"/>
                </a:solidFill>
                <a:latin typeface="+mj-lt"/>
                <a:ea typeface="Open Sans" panose="020B0606030504020204" pitchFamily="34" charset="0"/>
                <a:cs typeface="Open Sans" panose="020B0606030504020204" pitchFamily="34" charset="0"/>
              </a:rPr>
              <a:t>THANK</a:t>
            </a:r>
            <a:br>
              <a:rPr lang="en-CA" sz="5400" b="1" dirty="0">
                <a:solidFill>
                  <a:srgbClr val="4472C4"/>
                </a:solidFill>
                <a:latin typeface="+mj-lt"/>
                <a:ea typeface="Open Sans" panose="020B0606030504020204" pitchFamily="34" charset="0"/>
                <a:cs typeface="Open Sans" panose="020B0606030504020204" pitchFamily="34" charset="0"/>
              </a:rPr>
            </a:br>
            <a:r>
              <a:rPr lang="en-CA" sz="5400" b="1" dirty="0">
                <a:solidFill>
                  <a:srgbClr val="4472C4"/>
                </a:solidFill>
                <a:latin typeface="+mj-lt"/>
                <a:ea typeface="Open Sans" panose="020B0606030504020204" pitchFamily="34" charset="0"/>
                <a:cs typeface="Open Sans" panose="020B0606030504020204" pitchFamily="34" charset="0"/>
              </a:rPr>
              <a:t>YOU</a:t>
            </a:r>
          </a:p>
        </p:txBody>
      </p:sp>
      <p:sp>
        <p:nvSpPr>
          <p:cNvPr id="9" name="Freeform 50">
            <a:extLst>
              <a:ext uri="{FF2B5EF4-FFF2-40B4-BE49-F238E27FC236}">
                <a16:creationId xmlns:a16="http://schemas.microsoft.com/office/drawing/2014/main" id="{BA832EBC-233C-4C26-B7F2-16975B3EE3BB}"/>
              </a:ext>
            </a:extLst>
          </p:cNvPr>
          <p:cNvSpPr>
            <a:spLocks noEditPoints="1"/>
          </p:cNvSpPr>
          <p:nvPr/>
        </p:nvSpPr>
        <p:spPr bwMode="auto">
          <a:xfrm>
            <a:off x="4831209" y="1995057"/>
            <a:ext cx="2529583" cy="2867886"/>
          </a:xfrm>
          <a:custGeom>
            <a:avLst/>
            <a:gdLst>
              <a:gd name="T0" fmla="*/ 797 w 1479"/>
              <a:gd name="T1" fmla="*/ 32 h 1675"/>
              <a:gd name="T2" fmla="*/ 823 w 1479"/>
              <a:gd name="T3" fmla="*/ 61 h 1675"/>
              <a:gd name="T4" fmla="*/ 655 w 1479"/>
              <a:gd name="T5" fmla="*/ 61 h 1675"/>
              <a:gd name="T6" fmla="*/ 595 w 1479"/>
              <a:gd name="T7" fmla="*/ 82 h 1675"/>
              <a:gd name="T8" fmla="*/ 927 w 1479"/>
              <a:gd name="T9" fmla="*/ 106 h 1675"/>
              <a:gd name="T10" fmla="*/ 953 w 1479"/>
              <a:gd name="T11" fmla="*/ 136 h 1675"/>
              <a:gd name="T12" fmla="*/ 526 w 1479"/>
              <a:gd name="T13" fmla="*/ 136 h 1675"/>
              <a:gd name="T14" fmla="*/ 465 w 1479"/>
              <a:gd name="T15" fmla="*/ 156 h 1675"/>
              <a:gd name="T16" fmla="*/ 1056 w 1479"/>
              <a:gd name="T17" fmla="*/ 181 h 1675"/>
              <a:gd name="T18" fmla="*/ 1082 w 1479"/>
              <a:gd name="T19" fmla="*/ 210 h 1675"/>
              <a:gd name="T20" fmla="*/ 396 w 1479"/>
              <a:gd name="T21" fmla="*/ 211 h 1675"/>
              <a:gd name="T22" fmla="*/ 336 w 1479"/>
              <a:gd name="T23" fmla="*/ 231 h 1675"/>
              <a:gd name="T24" fmla="*/ 1185 w 1479"/>
              <a:gd name="T25" fmla="*/ 256 h 1675"/>
              <a:gd name="T26" fmla="*/ 1211 w 1479"/>
              <a:gd name="T27" fmla="*/ 285 h 1675"/>
              <a:gd name="T28" fmla="*/ 267 w 1479"/>
              <a:gd name="T29" fmla="*/ 285 h 1675"/>
              <a:gd name="T30" fmla="*/ 207 w 1479"/>
              <a:gd name="T31" fmla="*/ 305 h 1675"/>
              <a:gd name="T32" fmla="*/ 1314 w 1479"/>
              <a:gd name="T33" fmla="*/ 330 h 1675"/>
              <a:gd name="T34" fmla="*/ 1340 w 1479"/>
              <a:gd name="T35" fmla="*/ 360 h 1675"/>
              <a:gd name="T36" fmla="*/ 138 w 1479"/>
              <a:gd name="T37" fmla="*/ 360 h 1675"/>
              <a:gd name="T38" fmla="*/ 78 w 1479"/>
              <a:gd name="T39" fmla="*/ 380 h 1675"/>
              <a:gd name="T40" fmla="*/ 1442 w 1479"/>
              <a:gd name="T41" fmla="*/ 408 h 1675"/>
              <a:gd name="T42" fmla="*/ 1449 w 1479"/>
              <a:gd name="T43" fmla="*/ 444 h 1675"/>
              <a:gd name="T44" fmla="*/ 30 w 1479"/>
              <a:gd name="T45" fmla="*/ 445 h 1675"/>
              <a:gd name="T46" fmla="*/ 12 w 1479"/>
              <a:gd name="T47" fmla="*/ 477 h 1675"/>
              <a:gd name="T48" fmla="*/ 0 w 1479"/>
              <a:gd name="T49" fmla="*/ 539 h 1675"/>
              <a:gd name="T50" fmla="*/ 1454 w 1479"/>
              <a:gd name="T51" fmla="*/ 588 h 1675"/>
              <a:gd name="T52" fmla="*/ 1466 w 1479"/>
              <a:gd name="T53" fmla="*/ 651 h 1675"/>
              <a:gd name="T54" fmla="*/ 1479 w 1479"/>
              <a:gd name="T55" fmla="*/ 688 h 1675"/>
              <a:gd name="T56" fmla="*/ 1466 w 1479"/>
              <a:gd name="T57" fmla="*/ 725 h 1675"/>
              <a:gd name="T58" fmla="*/ 1454 w 1479"/>
              <a:gd name="T59" fmla="*/ 787 h 1675"/>
              <a:gd name="T60" fmla="*/ 0 w 1479"/>
              <a:gd name="T61" fmla="*/ 788 h 1675"/>
              <a:gd name="T62" fmla="*/ 12 w 1479"/>
              <a:gd name="T63" fmla="*/ 850 h 1675"/>
              <a:gd name="T64" fmla="*/ 25 w 1479"/>
              <a:gd name="T65" fmla="*/ 887 h 1675"/>
              <a:gd name="T66" fmla="*/ 12 w 1479"/>
              <a:gd name="T67" fmla="*/ 925 h 1675"/>
              <a:gd name="T68" fmla="*/ 0 w 1479"/>
              <a:gd name="T69" fmla="*/ 987 h 1675"/>
              <a:gd name="T70" fmla="*/ 1454 w 1479"/>
              <a:gd name="T71" fmla="*/ 1036 h 1675"/>
              <a:gd name="T72" fmla="*/ 1466 w 1479"/>
              <a:gd name="T73" fmla="*/ 1098 h 1675"/>
              <a:gd name="T74" fmla="*/ 1479 w 1479"/>
              <a:gd name="T75" fmla="*/ 1136 h 1675"/>
              <a:gd name="T76" fmla="*/ 1466 w 1479"/>
              <a:gd name="T77" fmla="*/ 1173 h 1675"/>
              <a:gd name="T78" fmla="*/ 1456 w 1479"/>
              <a:gd name="T79" fmla="*/ 1246 h 1675"/>
              <a:gd name="T80" fmla="*/ 30 w 1479"/>
              <a:gd name="T81" fmla="*/ 1231 h 1675"/>
              <a:gd name="T82" fmla="*/ 1423 w 1479"/>
              <a:gd name="T83" fmla="*/ 1283 h 1675"/>
              <a:gd name="T84" fmla="*/ 1401 w 1479"/>
              <a:gd name="T85" fmla="*/ 1295 h 1675"/>
              <a:gd name="T86" fmla="*/ 83 w 1479"/>
              <a:gd name="T87" fmla="*/ 1312 h 1675"/>
              <a:gd name="T88" fmla="*/ 138 w 1479"/>
              <a:gd name="T89" fmla="*/ 1315 h 1675"/>
              <a:gd name="T90" fmla="*/ 1293 w 1479"/>
              <a:gd name="T91" fmla="*/ 1357 h 1675"/>
              <a:gd name="T92" fmla="*/ 1272 w 1479"/>
              <a:gd name="T93" fmla="*/ 1369 h 1675"/>
              <a:gd name="T94" fmla="*/ 212 w 1479"/>
              <a:gd name="T95" fmla="*/ 1387 h 1675"/>
              <a:gd name="T96" fmla="*/ 267 w 1479"/>
              <a:gd name="T97" fmla="*/ 1390 h 1675"/>
              <a:gd name="T98" fmla="*/ 1164 w 1479"/>
              <a:gd name="T99" fmla="*/ 1432 h 1675"/>
              <a:gd name="T100" fmla="*/ 1143 w 1479"/>
              <a:gd name="T101" fmla="*/ 1444 h 1675"/>
              <a:gd name="T102" fmla="*/ 341 w 1479"/>
              <a:gd name="T103" fmla="*/ 1461 h 1675"/>
              <a:gd name="T104" fmla="*/ 397 w 1479"/>
              <a:gd name="T105" fmla="*/ 1464 h 1675"/>
              <a:gd name="T106" fmla="*/ 1035 w 1479"/>
              <a:gd name="T107" fmla="*/ 1506 h 1675"/>
              <a:gd name="T108" fmla="*/ 1013 w 1479"/>
              <a:gd name="T109" fmla="*/ 1519 h 1675"/>
              <a:gd name="T110" fmla="*/ 470 w 1479"/>
              <a:gd name="T111" fmla="*/ 1536 h 1675"/>
              <a:gd name="T112" fmla="*/ 526 w 1479"/>
              <a:gd name="T113" fmla="*/ 1539 h 1675"/>
              <a:gd name="T114" fmla="*/ 906 w 1479"/>
              <a:gd name="T115" fmla="*/ 1581 h 1675"/>
              <a:gd name="T116" fmla="*/ 884 w 1479"/>
              <a:gd name="T117" fmla="*/ 1593 h 1675"/>
              <a:gd name="T118" fmla="*/ 599 w 1479"/>
              <a:gd name="T119" fmla="*/ 1610 h 1675"/>
              <a:gd name="T120" fmla="*/ 655 w 1479"/>
              <a:gd name="T121" fmla="*/ 1614 h 1675"/>
              <a:gd name="T122" fmla="*/ 776 w 1479"/>
              <a:gd name="T123" fmla="*/ 1655 h 1675"/>
              <a:gd name="T124" fmla="*/ 739 w 1479"/>
              <a:gd name="T125" fmla="*/ 1675 h 1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79" h="1675">
                <a:moveTo>
                  <a:pt x="727" y="13"/>
                </a:moveTo>
                <a:cubicBezTo>
                  <a:pt x="727" y="6"/>
                  <a:pt x="732" y="0"/>
                  <a:pt x="739" y="0"/>
                </a:cubicBezTo>
                <a:cubicBezTo>
                  <a:pt x="746" y="0"/>
                  <a:pt x="752" y="6"/>
                  <a:pt x="752" y="13"/>
                </a:cubicBezTo>
                <a:cubicBezTo>
                  <a:pt x="752" y="20"/>
                  <a:pt x="746" y="25"/>
                  <a:pt x="739" y="25"/>
                </a:cubicBezTo>
                <a:cubicBezTo>
                  <a:pt x="732" y="25"/>
                  <a:pt x="727" y="20"/>
                  <a:pt x="727" y="13"/>
                </a:cubicBezTo>
                <a:close/>
                <a:moveTo>
                  <a:pt x="780" y="36"/>
                </a:moveTo>
                <a:cubicBezTo>
                  <a:pt x="774" y="33"/>
                  <a:pt x="772" y="25"/>
                  <a:pt x="776" y="19"/>
                </a:cubicBezTo>
                <a:cubicBezTo>
                  <a:pt x="779" y="13"/>
                  <a:pt x="787" y="11"/>
                  <a:pt x="793" y="15"/>
                </a:cubicBezTo>
                <a:cubicBezTo>
                  <a:pt x="799" y="18"/>
                  <a:pt x="801" y="26"/>
                  <a:pt x="797" y="32"/>
                </a:cubicBezTo>
                <a:cubicBezTo>
                  <a:pt x="795" y="36"/>
                  <a:pt x="791" y="38"/>
                  <a:pt x="787" y="38"/>
                </a:cubicBezTo>
                <a:cubicBezTo>
                  <a:pt x="784" y="38"/>
                  <a:pt x="782" y="37"/>
                  <a:pt x="780" y="36"/>
                </a:cubicBezTo>
                <a:close/>
                <a:moveTo>
                  <a:pt x="681" y="32"/>
                </a:moveTo>
                <a:cubicBezTo>
                  <a:pt x="677" y="26"/>
                  <a:pt x="679" y="18"/>
                  <a:pt x="685" y="15"/>
                </a:cubicBezTo>
                <a:cubicBezTo>
                  <a:pt x="691" y="11"/>
                  <a:pt x="699" y="14"/>
                  <a:pt x="702" y="19"/>
                </a:cubicBezTo>
                <a:cubicBezTo>
                  <a:pt x="706" y="25"/>
                  <a:pt x="704" y="33"/>
                  <a:pt x="698" y="36"/>
                </a:cubicBezTo>
                <a:cubicBezTo>
                  <a:pt x="696" y="38"/>
                  <a:pt x="694" y="38"/>
                  <a:pt x="692" y="38"/>
                </a:cubicBezTo>
                <a:cubicBezTo>
                  <a:pt x="687" y="38"/>
                  <a:pt x="683" y="36"/>
                  <a:pt x="681" y="32"/>
                </a:cubicBezTo>
                <a:close/>
                <a:moveTo>
                  <a:pt x="823" y="61"/>
                </a:moveTo>
                <a:cubicBezTo>
                  <a:pt x="817" y="58"/>
                  <a:pt x="815" y="50"/>
                  <a:pt x="819" y="44"/>
                </a:cubicBezTo>
                <a:cubicBezTo>
                  <a:pt x="822" y="38"/>
                  <a:pt x="830" y="36"/>
                  <a:pt x="836" y="40"/>
                </a:cubicBezTo>
                <a:cubicBezTo>
                  <a:pt x="842" y="43"/>
                  <a:pt x="844" y="51"/>
                  <a:pt x="840" y="57"/>
                </a:cubicBezTo>
                <a:cubicBezTo>
                  <a:pt x="838" y="61"/>
                  <a:pt x="834" y="63"/>
                  <a:pt x="830" y="63"/>
                </a:cubicBezTo>
                <a:cubicBezTo>
                  <a:pt x="828" y="63"/>
                  <a:pt x="825" y="62"/>
                  <a:pt x="823" y="61"/>
                </a:cubicBezTo>
                <a:close/>
                <a:moveTo>
                  <a:pt x="638" y="57"/>
                </a:moveTo>
                <a:cubicBezTo>
                  <a:pt x="634" y="51"/>
                  <a:pt x="636" y="43"/>
                  <a:pt x="642" y="40"/>
                </a:cubicBezTo>
                <a:cubicBezTo>
                  <a:pt x="648" y="36"/>
                  <a:pt x="656" y="38"/>
                  <a:pt x="659" y="44"/>
                </a:cubicBezTo>
                <a:cubicBezTo>
                  <a:pt x="663" y="50"/>
                  <a:pt x="661" y="58"/>
                  <a:pt x="655" y="61"/>
                </a:cubicBezTo>
                <a:cubicBezTo>
                  <a:pt x="653" y="63"/>
                  <a:pt x="651" y="63"/>
                  <a:pt x="649" y="63"/>
                </a:cubicBezTo>
                <a:cubicBezTo>
                  <a:pt x="644" y="63"/>
                  <a:pt x="640" y="61"/>
                  <a:pt x="638" y="57"/>
                </a:cubicBezTo>
                <a:close/>
                <a:moveTo>
                  <a:pt x="866" y="86"/>
                </a:moveTo>
                <a:cubicBezTo>
                  <a:pt x="861" y="83"/>
                  <a:pt x="858" y="75"/>
                  <a:pt x="862" y="69"/>
                </a:cubicBezTo>
                <a:cubicBezTo>
                  <a:pt x="865" y="63"/>
                  <a:pt x="873" y="61"/>
                  <a:pt x="879" y="64"/>
                </a:cubicBezTo>
                <a:cubicBezTo>
                  <a:pt x="885" y="68"/>
                  <a:pt x="887" y="75"/>
                  <a:pt x="884" y="81"/>
                </a:cubicBezTo>
                <a:cubicBezTo>
                  <a:pt x="881" y="85"/>
                  <a:pt x="877" y="88"/>
                  <a:pt x="873" y="88"/>
                </a:cubicBezTo>
                <a:cubicBezTo>
                  <a:pt x="871" y="88"/>
                  <a:pt x="868" y="87"/>
                  <a:pt x="866" y="86"/>
                </a:cubicBezTo>
                <a:close/>
                <a:moveTo>
                  <a:pt x="595" y="82"/>
                </a:moveTo>
                <a:cubicBezTo>
                  <a:pt x="591" y="76"/>
                  <a:pt x="593" y="68"/>
                  <a:pt x="599" y="65"/>
                </a:cubicBezTo>
                <a:cubicBezTo>
                  <a:pt x="605" y="61"/>
                  <a:pt x="613" y="63"/>
                  <a:pt x="616" y="69"/>
                </a:cubicBezTo>
                <a:cubicBezTo>
                  <a:pt x="620" y="75"/>
                  <a:pt x="618" y="83"/>
                  <a:pt x="612" y="86"/>
                </a:cubicBezTo>
                <a:cubicBezTo>
                  <a:pt x="610" y="87"/>
                  <a:pt x="608" y="88"/>
                  <a:pt x="605" y="88"/>
                </a:cubicBezTo>
                <a:cubicBezTo>
                  <a:pt x="601" y="88"/>
                  <a:pt x="597" y="86"/>
                  <a:pt x="595" y="82"/>
                </a:cubicBezTo>
                <a:close/>
                <a:moveTo>
                  <a:pt x="910" y="111"/>
                </a:moveTo>
                <a:cubicBezTo>
                  <a:pt x="904" y="107"/>
                  <a:pt x="902" y="100"/>
                  <a:pt x="905" y="94"/>
                </a:cubicBezTo>
                <a:cubicBezTo>
                  <a:pt x="908" y="88"/>
                  <a:pt x="916" y="86"/>
                  <a:pt x="922" y="89"/>
                </a:cubicBezTo>
                <a:cubicBezTo>
                  <a:pt x="928" y="93"/>
                  <a:pt x="930" y="100"/>
                  <a:pt x="927" y="106"/>
                </a:cubicBezTo>
                <a:cubicBezTo>
                  <a:pt x="924" y="110"/>
                  <a:pt x="920" y="113"/>
                  <a:pt x="916" y="113"/>
                </a:cubicBezTo>
                <a:cubicBezTo>
                  <a:pt x="914" y="113"/>
                  <a:pt x="912" y="112"/>
                  <a:pt x="910" y="111"/>
                </a:cubicBezTo>
                <a:close/>
                <a:moveTo>
                  <a:pt x="552" y="107"/>
                </a:moveTo>
                <a:cubicBezTo>
                  <a:pt x="548" y="101"/>
                  <a:pt x="550" y="93"/>
                  <a:pt x="556" y="89"/>
                </a:cubicBezTo>
                <a:cubicBezTo>
                  <a:pt x="562" y="86"/>
                  <a:pt x="570" y="88"/>
                  <a:pt x="573" y="94"/>
                </a:cubicBezTo>
                <a:cubicBezTo>
                  <a:pt x="577" y="100"/>
                  <a:pt x="575" y="108"/>
                  <a:pt x="569" y="111"/>
                </a:cubicBezTo>
                <a:cubicBezTo>
                  <a:pt x="567" y="112"/>
                  <a:pt x="565" y="113"/>
                  <a:pt x="562" y="113"/>
                </a:cubicBezTo>
                <a:cubicBezTo>
                  <a:pt x="558" y="113"/>
                  <a:pt x="554" y="111"/>
                  <a:pt x="552" y="107"/>
                </a:cubicBezTo>
                <a:close/>
                <a:moveTo>
                  <a:pt x="953" y="136"/>
                </a:moveTo>
                <a:cubicBezTo>
                  <a:pt x="947" y="132"/>
                  <a:pt x="945" y="125"/>
                  <a:pt x="948" y="119"/>
                </a:cubicBezTo>
                <a:cubicBezTo>
                  <a:pt x="952" y="113"/>
                  <a:pt x="959" y="111"/>
                  <a:pt x="965" y="114"/>
                </a:cubicBezTo>
                <a:cubicBezTo>
                  <a:pt x="971" y="118"/>
                  <a:pt x="973" y="125"/>
                  <a:pt x="970" y="131"/>
                </a:cubicBezTo>
                <a:cubicBezTo>
                  <a:pt x="967" y="135"/>
                  <a:pt x="963" y="137"/>
                  <a:pt x="959" y="137"/>
                </a:cubicBezTo>
                <a:cubicBezTo>
                  <a:pt x="957" y="137"/>
                  <a:pt x="955" y="137"/>
                  <a:pt x="953" y="136"/>
                </a:cubicBezTo>
                <a:close/>
                <a:moveTo>
                  <a:pt x="508" y="131"/>
                </a:moveTo>
                <a:cubicBezTo>
                  <a:pt x="505" y="125"/>
                  <a:pt x="507" y="118"/>
                  <a:pt x="513" y="114"/>
                </a:cubicBezTo>
                <a:cubicBezTo>
                  <a:pt x="519" y="111"/>
                  <a:pt x="527" y="113"/>
                  <a:pt x="530" y="119"/>
                </a:cubicBezTo>
                <a:cubicBezTo>
                  <a:pt x="534" y="125"/>
                  <a:pt x="532" y="133"/>
                  <a:pt x="526" y="136"/>
                </a:cubicBezTo>
                <a:cubicBezTo>
                  <a:pt x="524" y="137"/>
                  <a:pt x="521" y="138"/>
                  <a:pt x="519" y="138"/>
                </a:cubicBezTo>
                <a:cubicBezTo>
                  <a:pt x="515" y="138"/>
                  <a:pt x="511" y="135"/>
                  <a:pt x="508" y="131"/>
                </a:cubicBezTo>
                <a:close/>
                <a:moveTo>
                  <a:pt x="996" y="161"/>
                </a:moveTo>
                <a:cubicBezTo>
                  <a:pt x="990" y="157"/>
                  <a:pt x="988" y="150"/>
                  <a:pt x="991" y="144"/>
                </a:cubicBezTo>
                <a:cubicBezTo>
                  <a:pt x="995" y="138"/>
                  <a:pt x="1002" y="136"/>
                  <a:pt x="1008" y="139"/>
                </a:cubicBezTo>
                <a:cubicBezTo>
                  <a:pt x="1014" y="142"/>
                  <a:pt x="1016" y="150"/>
                  <a:pt x="1013" y="156"/>
                </a:cubicBezTo>
                <a:cubicBezTo>
                  <a:pt x="1010" y="160"/>
                  <a:pt x="1006" y="162"/>
                  <a:pt x="1002" y="162"/>
                </a:cubicBezTo>
                <a:cubicBezTo>
                  <a:pt x="1000" y="162"/>
                  <a:pt x="998" y="162"/>
                  <a:pt x="996" y="161"/>
                </a:cubicBezTo>
                <a:close/>
                <a:moveTo>
                  <a:pt x="465" y="156"/>
                </a:moveTo>
                <a:cubicBezTo>
                  <a:pt x="462" y="150"/>
                  <a:pt x="464" y="143"/>
                  <a:pt x="470" y="139"/>
                </a:cubicBezTo>
                <a:cubicBezTo>
                  <a:pt x="476" y="136"/>
                  <a:pt x="484" y="138"/>
                  <a:pt x="487" y="144"/>
                </a:cubicBezTo>
                <a:cubicBezTo>
                  <a:pt x="490" y="150"/>
                  <a:pt x="488" y="157"/>
                  <a:pt x="482" y="161"/>
                </a:cubicBezTo>
                <a:cubicBezTo>
                  <a:pt x="480" y="162"/>
                  <a:pt x="478" y="162"/>
                  <a:pt x="476" y="162"/>
                </a:cubicBezTo>
                <a:cubicBezTo>
                  <a:pt x="472" y="162"/>
                  <a:pt x="468" y="160"/>
                  <a:pt x="465" y="156"/>
                </a:cubicBezTo>
                <a:close/>
                <a:moveTo>
                  <a:pt x="1039" y="185"/>
                </a:moveTo>
                <a:cubicBezTo>
                  <a:pt x="1033" y="182"/>
                  <a:pt x="1031" y="174"/>
                  <a:pt x="1034" y="168"/>
                </a:cubicBezTo>
                <a:cubicBezTo>
                  <a:pt x="1038" y="162"/>
                  <a:pt x="1045" y="160"/>
                  <a:pt x="1051" y="164"/>
                </a:cubicBezTo>
                <a:cubicBezTo>
                  <a:pt x="1057" y="167"/>
                  <a:pt x="1059" y="175"/>
                  <a:pt x="1056" y="181"/>
                </a:cubicBezTo>
                <a:cubicBezTo>
                  <a:pt x="1054" y="185"/>
                  <a:pt x="1049" y="187"/>
                  <a:pt x="1045" y="187"/>
                </a:cubicBezTo>
                <a:cubicBezTo>
                  <a:pt x="1043" y="187"/>
                  <a:pt x="1041" y="187"/>
                  <a:pt x="1039" y="185"/>
                </a:cubicBezTo>
                <a:close/>
                <a:moveTo>
                  <a:pt x="422" y="181"/>
                </a:moveTo>
                <a:cubicBezTo>
                  <a:pt x="419" y="175"/>
                  <a:pt x="421" y="168"/>
                  <a:pt x="427" y="164"/>
                </a:cubicBezTo>
                <a:cubicBezTo>
                  <a:pt x="433" y="161"/>
                  <a:pt x="441" y="163"/>
                  <a:pt x="444" y="169"/>
                </a:cubicBezTo>
                <a:cubicBezTo>
                  <a:pt x="447" y="175"/>
                  <a:pt x="445" y="182"/>
                  <a:pt x="439" y="186"/>
                </a:cubicBezTo>
                <a:cubicBezTo>
                  <a:pt x="437" y="187"/>
                  <a:pt x="435" y="187"/>
                  <a:pt x="433" y="187"/>
                </a:cubicBezTo>
                <a:cubicBezTo>
                  <a:pt x="429" y="187"/>
                  <a:pt x="425" y="185"/>
                  <a:pt x="422" y="181"/>
                </a:cubicBezTo>
                <a:close/>
                <a:moveTo>
                  <a:pt x="1082" y="210"/>
                </a:moveTo>
                <a:cubicBezTo>
                  <a:pt x="1076" y="207"/>
                  <a:pt x="1074" y="199"/>
                  <a:pt x="1077" y="193"/>
                </a:cubicBezTo>
                <a:cubicBezTo>
                  <a:pt x="1081" y="187"/>
                  <a:pt x="1088" y="185"/>
                  <a:pt x="1094" y="189"/>
                </a:cubicBezTo>
                <a:cubicBezTo>
                  <a:pt x="1100" y="192"/>
                  <a:pt x="1102" y="200"/>
                  <a:pt x="1099" y="206"/>
                </a:cubicBezTo>
                <a:cubicBezTo>
                  <a:pt x="1097" y="210"/>
                  <a:pt x="1092" y="212"/>
                  <a:pt x="1088" y="212"/>
                </a:cubicBezTo>
                <a:cubicBezTo>
                  <a:pt x="1086" y="212"/>
                  <a:pt x="1084" y="211"/>
                  <a:pt x="1082" y="210"/>
                </a:cubicBezTo>
                <a:close/>
                <a:moveTo>
                  <a:pt x="379" y="206"/>
                </a:moveTo>
                <a:cubicBezTo>
                  <a:pt x="376" y="200"/>
                  <a:pt x="378" y="192"/>
                  <a:pt x="384" y="189"/>
                </a:cubicBezTo>
                <a:cubicBezTo>
                  <a:pt x="390" y="186"/>
                  <a:pt x="397" y="188"/>
                  <a:pt x="401" y="194"/>
                </a:cubicBezTo>
                <a:cubicBezTo>
                  <a:pt x="404" y="200"/>
                  <a:pt x="402" y="207"/>
                  <a:pt x="396" y="211"/>
                </a:cubicBezTo>
                <a:cubicBezTo>
                  <a:pt x="394" y="212"/>
                  <a:pt x="392" y="212"/>
                  <a:pt x="390" y="212"/>
                </a:cubicBezTo>
                <a:cubicBezTo>
                  <a:pt x="386" y="212"/>
                  <a:pt x="382" y="210"/>
                  <a:pt x="379" y="206"/>
                </a:cubicBezTo>
                <a:close/>
                <a:moveTo>
                  <a:pt x="1125" y="235"/>
                </a:moveTo>
                <a:cubicBezTo>
                  <a:pt x="1119" y="232"/>
                  <a:pt x="1117" y="224"/>
                  <a:pt x="1120" y="218"/>
                </a:cubicBezTo>
                <a:cubicBezTo>
                  <a:pt x="1124" y="212"/>
                  <a:pt x="1131" y="210"/>
                  <a:pt x="1137" y="214"/>
                </a:cubicBezTo>
                <a:cubicBezTo>
                  <a:pt x="1143" y="217"/>
                  <a:pt x="1145" y="225"/>
                  <a:pt x="1142" y="231"/>
                </a:cubicBezTo>
                <a:cubicBezTo>
                  <a:pt x="1140" y="235"/>
                  <a:pt x="1135" y="237"/>
                  <a:pt x="1131" y="237"/>
                </a:cubicBezTo>
                <a:cubicBezTo>
                  <a:pt x="1129" y="237"/>
                  <a:pt x="1127" y="236"/>
                  <a:pt x="1125" y="235"/>
                </a:cubicBezTo>
                <a:close/>
                <a:moveTo>
                  <a:pt x="336" y="231"/>
                </a:moveTo>
                <a:cubicBezTo>
                  <a:pt x="333" y="225"/>
                  <a:pt x="335" y="217"/>
                  <a:pt x="341" y="214"/>
                </a:cubicBezTo>
                <a:cubicBezTo>
                  <a:pt x="347" y="210"/>
                  <a:pt x="354" y="212"/>
                  <a:pt x="358" y="218"/>
                </a:cubicBezTo>
                <a:cubicBezTo>
                  <a:pt x="361" y="224"/>
                  <a:pt x="359" y="232"/>
                  <a:pt x="353" y="235"/>
                </a:cubicBezTo>
                <a:cubicBezTo>
                  <a:pt x="351" y="237"/>
                  <a:pt x="349" y="237"/>
                  <a:pt x="347" y="237"/>
                </a:cubicBezTo>
                <a:cubicBezTo>
                  <a:pt x="343" y="237"/>
                  <a:pt x="338" y="235"/>
                  <a:pt x="336" y="231"/>
                </a:cubicBezTo>
                <a:close/>
                <a:moveTo>
                  <a:pt x="1168" y="260"/>
                </a:moveTo>
                <a:cubicBezTo>
                  <a:pt x="1162" y="257"/>
                  <a:pt x="1160" y="249"/>
                  <a:pt x="1164" y="243"/>
                </a:cubicBezTo>
                <a:cubicBezTo>
                  <a:pt x="1167" y="237"/>
                  <a:pt x="1175" y="235"/>
                  <a:pt x="1181" y="238"/>
                </a:cubicBezTo>
                <a:cubicBezTo>
                  <a:pt x="1186" y="242"/>
                  <a:pt x="1189" y="250"/>
                  <a:pt x="1185" y="256"/>
                </a:cubicBezTo>
                <a:cubicBezTo>
                  <a:pt x="1183" y="260"/>
                  <a:pt x="1179" y="262"/>
                  <a:pt x="1174" y="262"/>
                </a:cubicBezTo>
                <a:cubicBezTo>
                  <a:pt x="1172" y="262"/>
                  <a:pt x="1170" y="261"/>
                  <a:pt x="1168" y="260"/>
                </a:cubicBezTo>
                <a:close/>
                <a:moveTo>
                  <a:pt x="293" y="256"/>
                </a:moveTo>
                <a:cubicBezTo>
                  <a:pt x="290" y="250"/>
                  <a:pt x="292" y="242"/>
                  <a:pt x="298" y="239"/>
                </a:cubicBezTo>
                <a:cubicBezTo>
                  <a:pt x="304" y="235"/>
                  <a:pt x="311" y="237"/>
                  <a:pt x="315" y="243"/>
                </a:cubicBezTo>
                <a:cubicBezTo>
                  <a:pt x="318" y="249"/>
                  <a:pt x="316" y="257"/>
                  <a:pt x="310" y="260"/>
                </a:cubicBezTo>
                <a:cubicBezTo>
                  <a:pt x="308" y="261"/>
                  <a:pt x="306" y="262"/>
                  <a:pt x="304" y="262"/>
                </a:cubicBezTo>
                <a:cubicBezTo>
                  <a:pt x="300" y="262"/>
                  <a:pt x="295" y="260"/>
                  <a:pt x="293" y="256"/>
                </a:cubicBezTo>
                <a:close/>
                <a:moveTo>
                  <a:pt x="1211" y="285"/>
                </a:moveTo>
                <a:cubicBezTo>
                  <a:pt x="1205" y="282"/>
                  <a:pt x="1203" y="274"/>
                  <a:pt x="1207" y="268"/>
                </a:cubicBezTo>
                <a:cubicBezTo>
                  <a:pt x="1210" y="262"/>
                  <a:pt x="1218" y="260"/>
                  <a:pt x="1224" y="263"/>
                </a:cubicBezTo>
                <a:cubicBezTo>
                  <a:pt x="1230" y="267"/>
                  <a:pt x="1232" y="274"/>
                  <a:pt x="1228" y="280"/>
                </a:cubicBezTo>
                <a:cubicBezTo>
                  <a:pt x="1226" y="284"/>
                  <a:pt x="1222" y="287"/>
                  <a:pt x="1217" y="287"/>
                </a:cubicBezTo>
                <a:cubicBezTo>
                  <a:pt x="1215" y="287"/>
                  <a:pt x="1213" y="286"/>
                  <a:pt x="1211" y="285"/>
                </a:cubicBezTo>
                <a:close/>
                <a:moveTo>
                  <a:pt x="250" y="281"/>
                </a:moveTo>
                <a:cubicBezTo>
                  <a:pt x="247" y="275"/>
                  <a:pt x="249" y="267"/>
                  <a:pt x="255" y="264"/>
                </a:cubicBezTo>
                <a:cubicBezTo>
                  <a:pt x="261" y="260"/>
                  <a:pt x="268" y="262"/>
                  <a:pt x="272" y="268"/>
                </a:cubicBezTo>
                <a:cubicBezTo>
                  <a:pt x="275" y="274"/>
                  <a:pt x="273" y="282"/>
                  <a:pt x="267" y="285"/>
                </a:cubicBezTo>
                <a:cubicBezTo>
                  <a:pt x="265" y="286"/>
                  <a:pt x="263" y="287"/>
                  <a:pt x="261" y="287"/>
                </a:cubicBezTo>
                <a:cubicBezTo>
                  <a:pt x="257" y="287"/>
                  <a:pt x="252" y="285"/>
                  <a:pt x="250" y="281"/>
                </a:cubicBezTo>
                <a:close/>
                <a:moveTo>
                  <a:pt x="1254" y="310"/>
                </a:moveTo>
                <a:cubicBezTo>
                  <a:pt x="1248" y="306"/>
                  <a:pt x="1246" y="299"/>
                  <a:pt x="1250" y="293"/>
                </a:cubicBezTo>
                <a:cubicBezTo>
                  <a:pt x="1253" y="287"/>
                  <a:pt x="1261" y="285"/>
                  <a:pt x="1267" y="288"/>
                </a:cubicBezTo>
                <a:cubicBezTo>
                  <a:pt x="1273" y="292"/>
                  <a:pt x="1275" y="299"/>
                  <a:pt x="1271" y="305"/>
                </a:cubicBezTo>
                <a:cubicBezTo>
                  <a:pt x="1269" y="309"/>
                  <a:pt x="1265" y="312"/>
                  <a:pt x="1260" y="312"/>
                </a:cubicBezTo>
                <a:cubicBezTo>
                  <a:pt x="1258" y="312"/>
                  <a:pt x="1256" y="311"/>
                  <a:pt x="1254" y="310"/>
                </a:cubicBezTo>
                <a:close/>
                <a:moveTo>
                  <a:pt x="207" y="305"/>
                </a:moveTo>
                <a:cubicBezTo>
                  <a:pt x="203" y="300"/>
                  <a:pt x="206" y="292"/>
                  <a:pt x="212" y="288"/>
                </a:cubicBezTo>
                <a:cubicBezTo>
                  <a:pt x="218" y="285"/>
                  <a:pt x="225" y="287"/>
                  <a:pt x="229" y="293"/>
                </a:cubicBezTo>
                <a:cubicBezTo>
                  <a:pt x="232" y="299"/>
                  <a:pt x="230" y="307"/>
                  <a:pt x="224" y="310"/>
                </a:cubicBezTo>
                <a:cubicBezTo>
                  <a:pt x="222" y="311"/>
                  <a:pt x="220" y="312"/>
                  <a:pt x="218" y="312"/>
                </a:cubicBezTo>
                <a:cubicBezTo>
                  <a:pt x="213" y="312"/>
                  <a:pt x="209" y="309"/>
                  <a:pt x="207" y="305"/>
                </a:cubicBezTo>
                <a:close/>
                <a:moveTo>
                  <a:pt x="1297" y="335"/>
                </a:moveTo>
                <a:cubicBezTo>
                  <a:pt x="1291" y="331"/>
                  <a:pt x="1289" y="324"/>
                  <a:pt x="1293" y="318"/>
                </a:cubicBezTo>
                <a:cubicBezTo>
                  <a:pt x="1296" y="312"/>
                  <a:pt x="1304" y="310"/>
                  <a:pt x="1310" y="313"/>
                </a:cubicBezTo>
                <a:cubicBezTo>
                  <a:pt x="1316" y="317"/>
                  <a:pt x="1318" y="324"/>
                  <a:pt x="1314" y="330"/>
                </a:cubicBezTo>
                <a:cubicBezTo>
                  <a:pt x="1312" y="334"/>
                  <a:pt x="1308" y="336"/>
                  <a:pt x="1304" y="336"/>
                </a:cubicBezTo>
                <a:cubicBezTo>
                  <a:pt x="1301" y="336"/>
                  <a:pt x="1299" y="336"/>
                  <a:pt x="1297" y="335"/>
                </a:cubicBezTo>
                <a:close/>
                <a:moveTo>
                  <a:pt x="164" y="330"/>
                </a:moveTo>
                <a:cubicBezTo>
                  <a:pt x="160" y="324"/>
                  <a:pt x="162" y="317"/>
                  <a:pt x="168" y="313"/>
                </a:cubicBezTo>
                <a:cubicBezTo>
                  <a:pt x="174" y="310"/>
                  <a:pt x="182" y="312"/>
                  <a:pt x="186" y="318"/>
                </a:cubicBezTo>
                <a:cubicBezTo>
                  <a:pt x="189" y="324"/>
                  <a:pt x="187" y="332"/>
                  <a:pt x="181" y="335"/>
                </a:cubicBezTo>
                <a:cubicBezTo>
                  <a:pt x="179" y="336"/>
                  <a:pt x="177" y="337"/>
                  <a:pt x="175" y="337"/>
                </a:cubicBezTo>
                <a:cubicBezTo>
                  <a:pt x="170" y="337"/>
                  <a:pt x="166" y="334"/>
                  <a:pt x="164" y="330"/>
                </a:cubicBezTo>
                <a:close/>
                <a:moveTo>
                  <a:pt x="1340" y="360"/>
                </a:moveTo>
                <a:cubicBezTo>
                  <a:pt x="1334" y="356"/>
                  <a:pt x="1332" y="348"/>
                  <a:pt x="1336" y="343"/>
                </a:cubicBezTo>
                <a:cubicBezTo>
                  <a:pt x="1339" y="337"/>
                  <a:pt x="1347" y="335"/>
                  <a:pt x="1353" y="338"/>
                </a:cubicBezTo>
                <a:cubicBezTo>
                  <a:pt x="1359" y="341"/>
                  <a:pt x="1361" y="349"/>
                  <a:pt x="1357" y="355"/>
                </a:cubicBezTo>
                <a:cubicBezTo>
                  <a:pt x="1355" y="359"/>
                  <a:pt x="1351" y="361"/>
                  <a:pt x="1347" y="361"/>
                </a:cubicBezTo>
                <a:cubicBezTo>
                  <a:pt x="1344" y="361"/>
                  <a:pt x="1342" y="361"/>
                  <a:pt x="1340" y="360"/>
                </a:cubicBezTo>
                <a:close/>
                <a:moveTo>
                  <a:pt x="121" y="355"/>
                </a:moveTo>
                <a:cubicBezTo>
                  <a:pt x="117" y="349"/>
                  <a:pt x="119" y="342"/>
                  <a:pt x="125" y="338"/>
                </a:cubicBezTo>
                <a:cubicBezTo>
                  <a:pt x="131" y="335"/>
                  <a:pt x="139" y="337"/>
                  <a:pt x="142" y="343"/>
                </a:cubicBezTo>
                <a:cubicBezTo>
                  <a:pt x="146" y="349"/>
                  <a:pt x="144" y="356"/>
                  <a:pt x="138" y="360"/>
                </a:cubicBezTo>
                <a:cubicBezTo>
                  <a:pt x="136" y="361"/>
                  <a:pt x="134" y="361"/>
                  <a:pt x="132" y="361"/>
                </a:cubicBezTo>
                <a:cubicBezTo>
                  <a:pt x="127" y="361"/>
                  <a:pt x="123" y="359"/>
                  <a:pt x="121" y="355"/>
                </a:cubicBezTo>
                <a:close/>
                <a:moveTo>
                  <a:pt x="1383" y="384"/>
                </a:moveTo>
                <a:cubicBezTo>
                  <a:pt x="1377" y="381"/>
                  <a:pt x="1375" y="373"/>
                  <a:pt x="1379" y="367"/>
                </a:cubicBezTo>
                <a:cubicBezTo>
                  <a:pt x="1382" y="361"/>
                  <a:pt x="1390" y="359"/>
                  <a:pt x="1396" y="363"/>
                </a:cubicBezTo>
                <a:cubicBezTo>
                  <a:pt x="1402" y="366"/>
                  <a:pt x="1404" y="374"/>
                  <a:pt x="1400" y="380"/>
                </a:cubicBezTo>
                <a:cubicBezTo>
                  <a:pt x="1398" y="384"/>
                  <a:pt x="1394" y="386"/>
                  <a:pt x="1390" y="386"/>
                </a:cubicBezTo>
                <a:cubicBezTo>
                  <a:pt x="1388" y="386"/>
                  <a:pt x="1385" y="386"/>
                  <a:pt x="1383" y="384"/>
                </a:cubicBezTo>
                <a:close/>
                <a:moveTo>
                  <a:pt x="78" y="380"/>
                </a:moveTo>
                <a:cubicBezTo>
                  <a:pt x="74" y="374"/>
                  <a:pt x="76" y="367"/>
                  <a:pt x="82" y="363"/>
                </a:cubicBezTo>
                <a:cubicBezTo>
                  <a:pt x="88" y="360"/>
                  <a:pt x="96" y="362"/>
                  <a:pt x="99" y="368"/>
                </a:cubicBezTo>
                <a:cubicBezTo>
                  <a:pt x="103" y="374"/>
                  <a:pt x="101" y="381"/>
                  <a:pt x="95" y="385"/>
                </a:cubicBezTo>
                <a:cubicBezTo>
                  <a:pt x="93" y="386"/>
                  <a:pt x="91" y="386"/>
                  <a:pt x="89" y="386"/>
                </a:cubicBezTo>
                <a:cubicBezTo>
                  <a:pt x="84" y="386"/>
                  <a:pt x="80" y="384"/>
                  <a:pt x="78" y="380"/>
                </a:cubicBezTo>
                <a:close/>
                <a:moveTo>
                  <a:pt x="1424" y="409"/>
                </a:moveTo>
                <a:cubicBezTo>
                  <a:pt x="1419" y="405"/>
                  <a:pt x="1418" y="397"/>
                  <a:pt x="1422" y="392"/>
                </a:cubicBezTo>
                <a:cubicBezTo>
                  <a:pt x="1427" y="386"/>
                  <a:pt x="1435" y="386"/>
                  <a:pt x="1440" y="390"/>
                </a:cubicBezTo>
                <a:cubicBezTo>
                  <a:pt x="1445" y="394"/>
                  <a:pt x="1446" y="402"/>
                  <a:pt x="1442" y="408"/>
                </a:cubicBezTo>
                <a:cubicBezTo>
                  <a:pt x="1439" y="411"/>
                  <a:pt x="1436" y="412"/>
                  <a:pt x="1432" y="412"/>
                </a:cubicBezTo>
                <a:cubicBezTo>
                  <a:pt x="1429" y="412"/>
                  <a:pt x="1426" y="411"/>
                  <a:pt x="1424" y="409"/>
                </a:cubicBezTo>
                <a:close/>
                <a:moveTo>
                  <a:pt x="37" y="408"/>
                </a:moveTo>
                <a:cubicBezTo>
                  <a:pt x="32" y="403"/>
                  <a:pt x="33" y="395"/>
                  <a:pt x="38" y="390"/>
                </a:cubicBezTo>
                <a:cubicBezTo>
                  <a:pt x="44" y="386"/>
                  <a:pt x="51" y="387"/>
                  <a:pt x="56" y="392"/>
                </a:cubicBezTo>
                <a:cubicBezTo>
                  <a:pt x="60" y="397"/>
                  <a:pt x="60" y="405"/>
                  <a:pt x="54" y="410"/>
                </a:cubicBezTo>
                <a:cubicBezTo>
                  <a:pt x="52" y="411"/>
                  <a:pt x="49" y="412"/>
                  <a:pt x="46" y="412"/>
                </a:cubicBezTo>
                <a:cubicBezTo>
                  <a:pt x="43" y="412"/>
                  <a:pt x="39" y="411"/>
                  <a:pt x="37" y="408"/>
                </a:cubicBezTo>
                <a:close/>
                <a:moveTo>
                  <a:pt x="1449" y="444"/>
                </a:moveTo>
                <a:cubicBezTo>
                  <a:pt x="1446" y="438"/>
                  <a:pt x="1450" y="431"/>
                  <a:pt x="1456" y="428"/>
                </a:cubicBezTo>
                <a:cubicBezTo>
                  <a:pt x="1462" y="426"/>
                  <a:pt x="1470" y="429"/>
                  <a:pt x="1472" y="436"/>
                </a:cubicBezTo>
                <a:cubicBezTo>
                  <a:pt x="1474" y="442"/>
                  <a:pt x="1471" y="449"/>
                  <a:pt x="1465" y="452"/>
                </a:cubicBezTo>
                <a:cubicBezTo>
                  <a:pt x="1463" y="452"/>
                  <a:pt x="1462" y="452"/>
                  <a:pt x="1460" y="452"/>
                </a:cubicBezTo>
                <a:cubicBezTo>
                  <a:pt x="1455" y="452"/>
                  <a:pt x="1450" y="449"/>
                  <a:pt x="1449" y="444"/>
                </a:cubicBezTo>
                <a:close/>
                <a:moveTo>
                  <a:pt x="14" y="452"/>
                </a:moveTo>
                <a:cubicBezTo>
                  <a:pt x="7" y="450"/>
                  <a:pt x="4" y="443"/>
                  <a:pt x="6" y="436"/>
                </a:cubicBezTo>
                <a:cubicBezTo>
                  <a:pt x="9" y="430"/>
                  <a:pt x="16" y="426"/>
                  <a:pt x="22" y="429"/>
                </a:cubicBezTo>
                <a:cubicBezTo>
                  <a:pt x="29" y="431"/>
                  <a:pt x="32" y="438"/>
                  <a:pt x="30" y="445"/>
                </a:cubicBezTo>
                <a:cubicBezTo>
                  <a:pt x="28" y="450"/>
                  <a:pt x="23" y="453"/>
                  <a:pt x="18" y="453"/>
                </a:cubicBezTo>
                <a:cubicBezTo>
                  <a:pt x="17" y="453"/>
                  <a:pt x="15" y="453"/>
                  <a:pt x="14" y="452"/>
                </a:cubicBezTo>
                <a:close/>
                <a:moveTo>
                  <a:pt x="1454" y="489"/>
                </a:moveTo>
                <a:cubicBezTo>
                  <a:pt x="1454" y="482"/>
                  <a:pt x="1459" y="476"/>
                  <a:pt x="1466" y="476"/>
                </a:cubicBezTo>
                <a:cubicBezTo>
                  <a:pt x="1473" y="476"/>
                  <a:pt x="1479" y="482"/>
                  <a:pt x="1479" y="489"/>
                </a:cubicBezTo>
                <a:cubicBezTo>
                  <a:pt x="1479" y="496"/>
                  <a:pt x="1473" y="501"/>
                  <a:pt x="1466" y="501"/>
                </a:cubicBezTo>
                <a:cubicBezTo>
                  <a:pt x="1459" y="501"/>
                  <a:pt x="1454" y="496"/>
                  <a:pt x="1454" y="489"/>
                </a:cubicBezTo>
                <a:close/>
                <a:moveTo>
                  <a:pt x="0" y="489"/>
                </a:moveTo>
                <a:cubicBezTo>
                  <a:pt x="0" y="482"/>
                  <a:pt x="6" y="477"/>
                  <a:pt x="12" y="477"/>
                </a:cubicBezTo>
                <a:cubicBezTo>
                  <a:pt x="19" y="477"/>
                  <a:pt x="25" y="482"/>
                  <a:pt x="25" y="489"/>
                </a:cubicBezTo>
                <a:cubicBezTo>
                  <a:pt x="25" y="496"/>
                  <a:pt x="19" y="502"/>
                  <a:pt x="12" y="502"/>
                </a:cubicBezTo>
                <a:cubicBezTo>
                  <a:pt x="6" y="502"/>
                  <a:pt x="0" y="496"/>
                  <a:pt x="0" y="489"/>
                </a:cubicBezTo>
                <a:close/>
                <a:moveTo>
                  <a:pt x="1454" y="539"/>
                </a:moveTo>
                <a:cubicBezTo>
                  <a:pt x="1454" y="532"/>
                  <a:pt x="1459" y="526"/>
                  <a:pt x="1466" y="526"/>
                </a:cubicBezTo>
                <a:cubicBezTo>
                  <a:pt x="1473" y="526"/>
                  <a:pt x="1479" y="532"/>
                  <a:pt x="1479" y="539"/>
                </a:cubicBezTo>
                <a:cubicBezTo>
                  <a:pt x="1479" y="546"/>
                  <a:pt x="1473" y="551"/>
                  <a:pt x="1466" y="551"/>
                </a:cubicBezTo>
                <a:cubicBezTo>
                  <a:pt x="1459" y="551"/>
                  <a:pt x="1454" y="546"/>
                  <a:pt x="1454" y="539"/>
                </a:cubicBezTo>
                <a:close/>
                <a:moveTo>
                  <a:pt x="0" y="539"/>
                </a:moveTo>
                <a:cubicBezTo>
                  <a:pt x="0" y="532"/>
                  <a:pt x="6" y="527"/>
                  <a:pt x="12" y="527"/>
                </a:cubicBezTo>
                <a:cubicBezTo>
                  <a:pt x="19" y="527"/>
                  <a:pt x="25" y="532"/>
                  <a:pt x="25" y="539"/>
                </a:cubicBezTo>
                <a:cubicBezTo>
                  <a:pt x="25" y="546"/>
                  <a:pt x="19" y="552"/>
                  <a:pt x="12" y="552"/>
                </a:cubicBezTo>
                <a:cubicBezTo>
                  <a:pt x="6" y="552"/>
                  <a:pt x="0" y="546"/>
                  <a:pt x="0" y="539"/>
                </a:cubicBezTo>
                <a:close/>
                <a:moveTo>
                  <a:pt x="1454" y="588"/>
                </a:moveTo>
                <a:cubicBezTo>
                  <a:pt x="1454" y="582"/>
                  <a:pt x="1459" y="576"/>
                  <a:pt x="1466" y="576"/>
                </a:cubicBezTo>
                <a:cubicBezTo>
                  <a:pt x="1473" y="576"/>
                  <a:pt x="1479" y="582"/>
                  <a:pt x="1479" y="588"/>
                </a:cubicBezTo>
                <a:cubicBezTo>
                  <a:pt x="1479" y="595"/>
                  <a:pt x="1473" y="601"/>
                  <a:pt x="1466" y="601"/>
                </a:cubicBezTo>
                <a:cubicBezTo>
                  <a:pt x="1459" y="601"/>
                  <a:pt x="1454" y="595"/>
                  <a:pt x="1454" y="588"/>
                </a:cubicBezTo>
                <a:close/>
                <a:moveTo>
                  <a:pt x="0" y="589"/>
                </a:moveTo>
                <a:cubicBezTo>
                  <a:pt x="0" y="582"/>
                  <a:pt x="6" y="576"/>
                  <a:pt x="12" y="576"/>
                </a:cubicBezTo>
                <a:cubicBezTo>
                  <a:pt x="19" y="576"/>
                  <a:pt x="25" y="582"/>
                  <a:pt x="25" y="589"/>
                </a:cubicBezTo>
                <a:cubicBezTo>
                  <a:pt x="25" y="596"/>
                  <a:pt x="19" y="601"/>
                  <a:pt x="12" y="601"/>
                </a:cubicBezTo>
                <a:cubicBezTo>
                  <a:pt x="6" y="601"/>
                  <a:pt x="0" y="596"/>
                  <a:pt x="0" y="589"/>
                </a:cubicBezTo>
                <a:close/>
                <a:moveTo>
                  <a:pt x="1454" y="638"/>
                </a:moveTo>
                <a:cubicBezTo>
                  <a:pt x="1454" y="631"/>
                  <a:pt x="1459" y="626"/>
                  <a:pt x="1466" y="626"/>
                </a:cubicBezTo>
                <a:cubicBezTo>
                  <a:pt x="1473" y="626"/>
                  <a:pt x="1479" y="631"/>
                  <a:pt x="1479" y="638"/>
                </a:cubicBezTo>
                <a:cubicBezTo>
                  <a:pt x="1479" y="645"/>
                  <a:pt x="1473" y="651"/>
                  <a:pt x="1466" y="651"/>
                </a:cubicBezTo>
                <a:cubicBezTo>
                  <a:pt x="1459" y="651"/>
                  <a:pt x="1454" y="645"/>
                  <a:pt x="1454" y="638"/>
                </a:cubicBezTo>
                <a:close/>
                <a:moveTo>
                  <a:pt x="0" y="639"/>
                </a:moveTo>
                <a:cubicBezTo>
                  <a:pt x="0" y="632"/>
                  <a:pt x="6" y="626"/>
                  <a:pt x="12" y="626"/>
                </a:cubicBezTo>
                <a:cubicBezTo>
                  <a:pt x="19" y="626"/>
                  <a:pt x="25" y="632"/>
                  <a:pt x="25" y="639"/>
                </a:cubicBezTo>
                <a:cubicBezTo>
                  <a:pt x="25" y="646"/>
                  <a:pt x="19" y="651"/>
                  <a:pt x="12" y="651"/>
                </a:cubicBezTo>
                <a:cubicBezTo>
                  <a:pt x="6" y="651"/>
                  <a:pt x="0" y="646"/>
                  <a:pt x="0" y="639"/>
                </a:cubicBezTo>
                <a:close/>
                <a:moveTo>
                  <a:pt x="1454" y="688"/>
                </a:moveTo>
                <a:cubicBezTo>
                  <a:pt x="1454" y="681"/>
                  <a:pt x="1459" y="675"/>
                  <a:pt x="1466" y="675"/>
                </a:cubicBezTo>
                <a:cubicBezTo>
                  <a:pt x="1473" y="675"/>
                  <a:pt x="1479" y="681"/>
                  <a:pt x="1479" y="688"/>
                </a:cubicBezTo>
                <a:cubicBezTo>
                  <a:pt x="1479" y="695"/>
                  <a:pt x="1473" y="700"/>
                  <a:pt x="1466" y="700"/>
                </a:cubicBezTo>
                <a:cubicBezTo>
                  <a:pt x="1459" y="700"/>
                  <a:pt x="1454" y="695"/>
                  <a:pt x="1454" y="688"/>
                </a:cubicBezTo>
                <a:close/>
                <a:moveTo>
                  <a:pt x="0" y="688"/>
                </a:moveTo>
                <a:cubicBezTo>
                  <a:pt x="0" y="681"/>
                  <a:pt x="6" y="676"/>
                  <a:pt x="12" y="676"/>
                </a:cubicBezTo>
                <a:cubicBezTo>
                  <a:pt x="19" y="676"/>
                  <a:pt x="25" y="681"/>
                  <a:pt x="25" y="688"/>
                </a:cubicBezTo>
                <a:cubicBezTo>
                  <a:pt x="25" y="695"/>
                  <a:pt x="19" y="701"/>
                  <a:pt x="12" y="701"/>
                </a:cubicBezTo>
                <a:cubicBezTo>
                  <a:pt x="6" y="701"/>
                  <a:pt x="0" y="695"/>
                  <a:pt x="0" y="688"/>
                </a:cubicBezTo>
                <a:close/>
                <a:moveTo>
                  <a:pt x="1454" y="738"/>
                </a:moveTo>
                <a:cubicBezTo>
                  <a:pt x="1454" y="731"/>
                  <a:pt x="1459" y="725"/>
                  <a:pt x="1466" y="725"/>
                </a:cubicBezTo>
                <a:cubicBezTo>
                  <a:pt x="1473" y="725"/>
                  <a:pt x="1479" y="731"/>
                  <a:pt x="1479" y="738"/>
                </a:cubicBezTo>
                <a:cubicBezTo>
                  <a:pt x="1479" y="744"/>
                  <a:pt x="1473" y="750"/>
                  <a:pt x="1466" y="750"/>
                </a:cubicBezTo>
                <a:cubicBezTo>
                  <a:pt x="1459" y="750"/>
                  <a:pt x="1454" y="744"/>
                  <a:pt x="1454" y="738"/>
                </a:cubicBezTo>
                <a:close/>
                <a:moveTo>
                  <a:pt x="0" y="738"/>
                </a:moveTo>
                <a:cubicBezTo>
                  <a:pt x="0" y="731"/>
                  <a:pt x="6" y="726"/>
                  <a:pt x="12" y="726"/>
                </a:cubicBezTo>
                <a:cubicBezTo>
                  <a:pt x="19" y="726"/>
                  <a:pt x="25" y="731"/>
                  <a:pt x="25" y="738"/>
                </a:cubicBezTo>
                <a:cubicBezTo>
                  <a:pt x="25" y="745"/>
                  <a:pt x="19" y="751"/>
                  <a:pt x="12" y="751"/>
                </a:cubicBezTo>
                <a:cubicBezTo>
                  <a:pt x="6" y="751"/>
                  <a:pt x="0" y="745"/>
                  <a:pt x="0" y="738"/>
                </a:cubicBezTo>
                <a:close/>
                <a:moveTo>
                  <a:pt x="1454" y="787"/>
                </a:moveTo>
                <a:cubicBezTo>
                  <a:pt x="1454" y="781"/>
                  <a:pt x="1459" y="775"/>
                  <a:pt x="1466" y="775"/>
                </a:cubicBezTo>
                <a:cubicBezTo>
                  <a:pt x="1473" y="775"/>
                  <a:pt x="1479" y="781"/>
                  <a:pt x="1479" y="787"/>
                </a:cubicBezTo>
                <a:cubicBezTo>
                  <a:pt x="1479" y="794"/>
                  <a:pt x="1473" y="800"/>
                  <a:pt x="1466" y="800"/>
                </a:cubicBezTo>
                <a:cubicBezTo>
                  <a:pt x="1459" y="800"/>
                  <a:pt x="1454" y="794"/>
                  <a:pt x="1454" y="787"/>
                </a:cubicBezTo>
                <a:close/>
                <a:moveTo>
                  <a:pt x="0" y="788"/>
                </a:moveTo>
                <a:cubicBezTo>
                  <a:pt x="0" y="781"/>
                  <a:pt x="6" y="775"/>
                  <a:pt x="12" y="775"/>
                </a:cubicBezTo>
                <a:cubicBezTo>
                  <a:pt x="19" y="775"/>
                  <a:pt x="25" y="781"/>
                  <a:pt x="25" y="788"/>
                </a:cubicBezTo>
                <a:cubicBezTo>
                  <a:pt x="25" y="795"/>
                  <a:pt x="19" y="800"/>
                  <a:pt x="12" y="800"/>
                </a:cubicBezTo>
                <a:cubicBezTo>
                  <a:pt x="6" y="800"/>
                  <a:pt x="0" y="795"/>
                  <a:pt x="0" y="788"/>
                </a:cubicBezTo>
                <a:close/>
                <a:moveTo>
                  <a:pt x="1454" y="837"/>
                </a:moveTo>
                <a:cubicBezTo>
                  <a:pt x="1454" y="830"/>
                  <a:pt x="1459" y="825"/>
                  <a:pt x="1466" y="825"/>
                </a:cubicBezTo>
                <a:cubicBezTo>
                  <a:pt x="1473" y="825"/>
                  <a:pt x="1479" y="830"/>
                  <a:pt x="1479" y="837"/>
                </a:cubicBezTo>
                <a:cubicBezTo>
                  <a:pt x="1479" y="844"/>
                  <a:pt x="1473" y="850"/>
                  <a:pt x="1466" y="850"/>
                </a:cubicBezTo>
                <a:cubicBezTo>
                  <a:pt x="1459" y="850"/>
                  <a:pt x="1454" y="844"/>
                  <a:pt x="1454" y="837"/>
                </a:cubicBezTo>
                <a:close/>
                <a:moveTo>
                  <a:pt x="0" y="838"/>
                </a:moveTo>
                <a:cubicBezTo>
                  <a:pt x="0" y="831"/>
                  <a:pt x="6" y="825"/>
                  <a:pt x="12" y="825"/>
                </a:cubicBezTo>
                <a:cubicBezTo>
                  <a:pt x="19" y="825"/>
                  <a:pt x="25" y="831"/>
                  <a:pt x="25" y="838"/>
                </a:cubicBezTo>
                <a:cubicBezTo>
                  <a:pt x="25" y="844"/>
                  <a:pt x="19" y="850"/>
                  <a:pt x="12" y="850"/>
                </a:cubicBezTo>
                <a:cubicBezTo>
                  <a:pt x="6" y="850"/>
                  <a:pt x="0" y="844"/>
                  <a:pt x="0" y="838"/>
                </a:cubicBezTo>
                <a:close/>
                <a:moveTo>
                  <a:pt x="1454" y="887"/>
                </a:moveTo>
                <a:cubicBezTo>
                  <a:pt x="1454" y="880"/>
                  <a:pt x="1459" y="874"/>
                  <a:pt x="1466" y="874"/>
                </a:cubicBezTo>
                <a:cubicBezTo>
                  <a:pt x="1473" y="874"/>
                  <a:pt x="1479" y="880"/>
                  <a:pt x="1479" y="887"/>
                </a:cubicBezTo>
                <a:cubicBezTo>
                  <a:pt x="1479" y="894"/>
                  <a:pt x="1473" y="899"/>
                  <a:pt x="1466" y="899"/>
                </a:cubicBezTo>
                <a:cubicBezTo>
                  <a:pt x="1459" y="899"/>
                  <a:pt x="1454" y="894"/>
                  <a:pt x="1454" y="887"/>
                </a:cubicBezTo>
                <a:close/>
                <a:moveTo>
                  <a:pt x="0" y="887"/>
                </a:moveTo>
                <a:cubicBezTo>
                  <a:pt x="0" y="880"/>
                  <a:pt x="6" y="875"/>
                  <a:pt x="12" y="875"/>
                </a:cubicBezTo>
                <a:cubicBezTo>
                  <a:pt x="19" y="875"/>
                  <a:pt x="25" y="880"/>
                  <a:pt x="25" y="887"/>
                </a:cubicBezTo>
                <a:cubicBezTo>
                  <a:pt x="25" y="894"/>
                  <a:pt x="19" y="900"/>
                  <a:pt x="12" y="900"/>
                </a:cubicBezTo>
                <a:cubicBezTo>
                  <a:pt x="6" y="900"/>
                  <a:pt x="0" y="894"/>
                  <a:pt x="0" y="887"/>
                </a:cubicBezTo>
                <a:close/>
                <a:moveTo>
                  <a:pt x="1454" y="937"/>
                </a:moveTo>
                <a:cubicBezTo>
                  <a:pt x="1454" y="930"/>
                  <a:pt x="1459" y="924"/>
                  <a:pt x="1466" y="924"/>
                </a:cubicBezTo>
                <a:cubicBezTo>
                  <a:pt x="1473" y="924"/>
                  <a:pt x="1479" y="930"/>
                  <a:pt x="1479" y="937"/>
                </a:cubicBezTo>
                <a:cubicBezTo>
                  <a:pt x="1479" y="943"/>
                  <a:pt x="1473" y="949"/>
                  <a:pt x="1466" y="949"/>
                </a:cubicBezTo>
                <a:cubicBezTo>
                  <a:pt x="1459" y="949"/>
                  <a:pt x="1454" y="943"/>
                  <a:pt x="1454" y="937"/>
                </a:cubicBezTo>
                <a:close/>
                <a:moveTo>
                  <a:pt x="0" y="937"/>
                </a:moveTo>
                <a:cubicBezTo>
                  <a:pt x="0" y="930"/>
                  <a:pt x="6" y="925"/>
                  <a:pt x="12" y="925"/>
                </a:cubicBezTo>
                <a:cubicBezTo>
                  <a:pt x="19" y="925"/>
                  <a:pt x="25" y="930"/>
                  <a:pt x="25" y="937"/>
                </a:cubicBezTo>
                <a:cubicBezTo>
                  <a:pt x="25" y="944"/>
                  <a:pt x="19" y="950"/>
                  <a:pt x="12" y="950"/>
                </a:cubicBezTo>
                <a:cubicBezTo>
                  <a:pt x="6" y="950"/>
                  <a:pt x="0" y="944"/>
                  <a:pt x="0" y="937"/>
                </a:cubicBezTo>
                <a:close/>
                <a:moveTo>
                  <a:pt x="1454" y="986"/>
                </a:moveTo>
                <a:cubicBezTo>
                  <a:pt x="1454" y="979"/>
                  <a:pt x="1459" y="974"/>
                  <a:pt x="1466" y="974"/>
                </a:cubicBezTo>
                <a:cubicBezTo>
                  <a:pt x="1473" y="974"/>
                  <a:pt x="1479" y="979"/>
                  <a:pt x="1479" y="986"/>
                </a:cubicBezTo>
                <a:cubicBezTo>
                  <a:pt x="1479" y="993"/>
                  <a:pt x="1473" y="999"/>
                  <a:pt x="1466" y="999"/>
                </a:cubicBezTo>
                <a:cubicBezTo>
                  <a:pt x="1459" y="999"/>
                  <a:pt x="1454" y="993"/>
                  <a:pt x="1454" y="986"/>
                </a:cubicBezTo>
                <a:close/>
                <a:moveTo>
                  <a:pt x="0" y="987"/>
                </a:moveTo>
                <a:cubicBezTo>
                  <a:pt x="0" y="980"/>
                  <a:pt x="6" y="974"/>
                  <a:pt x="12" y="974"/>
                </a:cubicBezTo>
                <a:cubicBezTo>
                  <a:pt x="19" y="974"/>
                  <a:pt x="25" y="980"/>
                  <a:pt x="25" y="987"/>
                </a:cubicBezTo>
                <a:cubicBezTo>
                  <a:pt x="25" y="994"/>
                  <a:pt x="19" y="999"/>
                  <a:pt x="12" y="999"/>
                </a:cubicBezTo>
                <a:cubicBezTo>
                  <a:pt x="6" y="999"/>
                  <a:pt x="0" y="994"/>
                  <a:pt x="0" y="987"/>
                </a:cubicBezTo>
                <a:close/>
                <a:moveTo>
                  <a:pt x="1454" y="1036"/>
                </a:moveTo>
                <a:cubicBezTo>
                  <a:pt x="1454" y="1029"/>
                  <a:pt x="1459" y="1024"/>
                  <a:pt x="1466" y="1024"/>
                </a:cubicBezTo>
                <a:cubicBezTo>
                  <a:pt x="1473" y="1024"/>
                  <a:pt x="1479" y="1029"/>
                  <a:pt x="1479" y="1036"/>
                </a:cubicBezTo>
                <a:cubicBezTo>
                  <a:pt x="1479" y="1043"/>
                  <a:pt x="1473" y="1049"/>
                  <a:pt x="1466" y="1049"/>
                </a:cubicBezTo>
                <a:cubicBezTo>
                  <a:pt x="1459" y="1049"/>
                  <a:pt x="1454" y="1043"/>
                  <a:pt x="1454" y="1036"/>
                </a:cubicBezTo>
                <a:close/>
                <a:moveTo>
                  <a:pt x="0" y="1037"/>
                </a:moveTo>
                <a:cubicBezTo>
                  <a:pt x="0" y="1030"/>
                  <a:pt x="6" y="1024"/>
                  <a:pt x="12" y="1024"/>
                </a:cubicBezTo>
                <a:cubicBezTo>
                  <a:pt x="19" y="1024"/>
                  <a:pt x="25" y="1030"/>
                  <a:pt x="25" y="1037"/>
                </a:cubicBezTo>
                <a:cubicBezTo>
                  <a:pt x="25" y="1043"/>
                  <a:pt x="19" y="1049"/>
                  <a:pt x="12" y="1049"/>
                </a:cubicBezTo>
                <a:cubicBezTo>
                  <a:pt x="6" y="1049"/>
                  <a:pt x="0" y="1043"/>
                  <a:pt x="0" y="1037"/>
                </a:cubicBezTo>
                <a:close/>
                <a:moveTo>
                  <a:pt x="1454" y="1086"/>
                </a:moveTo>
                <a:cubicBezTo>
                  <a:pt x="1454" y="1079"/>
                  <a:pt x="1459" y="1073"/>
                  <a:pt x="1466" y="1073"/>
                </a:cubicBezTo>
                <a:cubicBezTo>
                  <a:pt x="1473" y="1073"/>
                  <a:pt x="1479" y="1079"/>
                  <a:pt x="1479" y="1086"/>
                </a:cubicBezTo>
                <a:cubicBezTo>
                  <a:pt x="1479" y="1093"/>
                  <a:pt x="1473" y="1098"/>
                  <a:pt x="1466" y="1098"/>
                </a:cubicBezTo>
                <a:cubicBezTo>
                  <a:pt x="1459" y="1098"/>
                  <a:pt x="1454" y="1093"/>
                  <a:pt x="1454" y="1086"/>
                </a:cubicBezTo>
                <a:close/>
                <a:moveTo>
                  <a:pt x="0" y="1086"/>
                </a:moveTo>
                <a:cubicBezTo>
                  <a:pt x="0" y="1079"/>
                  <a:pt x="6" y="1074"/>
                  <a:pt x="12" y="1074"/>
                </a:cubicBezTo>
                <a:cubicBezTo>
                  <a:pt x="19" y="1074"/>
                  <a:pt x="25" y="1079"/>
                  <a:pt x="25" y="1086"/>
                </a:cubicBezTo>
                <a:cubicBezTo>
                  <a:pt x="25" y="1093"/>
                  <a:pt x="19" y="1099"/>
                  <a:pt x="12" y="1099"/>
                </a:cubicBezTo>
                <a:cubicBezTo>
                  <a:pt x="6" y="1099"/>
                  <a:pt x="0" y="1093"/>
                  <a:pt x="0" y="1086"/>
                </a:cubicBezTo>
                <a:close/>
                <a:moveTo>
                  <a:pt x="1454" y="1136"/>
                </a:moveTo>
                <a:cubicBezTo>
                  <a:pt x="1454" y="1129"/>
                  <a:pt x="1459" y="1123"/>
                  <a:pt x="1466" y="1123"/>
                </a:cubicBezTo>
                <a:cubicBezTo>
                  <a:pt x="1473" y="1123"/>
                  <a:pt x="1479" y="1129"/>
                  <a:pt x="1479" y="1136"/>
                </a:cubicBezTo>
                <a:cubicBezTo>
                  <a:pt x="1479" y="1142"/>
                  <a:pt x="1473" y="1148"/>
                  <a:pt x="1466" y="1148"/>
                </a:cubicBezTo>
                <a:cubicBezTo>
                  <a:pt x="1459" y="1148"/>
                  <a:pt x="1454" y="1142"/>
                  <a:pt x="1454" y="1136"/>
                </a:cubicBezTo>
                <a:close/>
                <a:moveTo>
                  <a:pt x="0" y="1136"/>
                </a:moveTo>
                <a:cubicBezTo>
                  <a:pt x="0" y="1129"/>
                  <a:pt x="6" y="1124"/>
                  <a:pt x="12" y="1124"/>
                </a:cubicBezTo>
                <a:cubicBezTo>
                  <a:pt x="19" y="1124"/>
                  <a:pt x="25" y="1129"/>
                  <a:pt x="25" y="1136"/>
                </a:cubicBezTo>
                <a:cubicBezTo>
                  <a:pt x="25" y="1143"/>
                  <a:pt x="19" y="1148"/>
                  <a:pt x="12" y="1148"/>
                </a:cubicBezTo>
                <a:cubicBezTo>
                  <a:pt x="6" y="1148"/>
                  <a:pt x="0" y="1143"/>
                  <a:pt x="0" y="1136"/>
                </a:cubicBezTo>
                <a:close/>
                <a:moveTo>
                  <a:pt x="1454" y="1185"/>
                </a:moveTo>
                <a:cubicBezTo>
                  <a:pt x="1454" y="1178"/>
                  <a:pt x="1459" y="1173"/>
                  <a:pt x="1466" y="1173"/>
                </a:cubicBezTo>
                <a:cubicBezTo>
                  <a:pt x="1473" y="1173"/>
                  <a:pt x="1479" y="1178"/>
                  <a:pt x="1479" y="1185"/>
                </a:cubicBezTo>
                <a:cubicBezTo>
                  <a:pt x="1479" y="1192"/>
                  <a:pt x="1473" y="1198"/>
                  <a:pt x="1466" y="1198"/>
                </a:cubicBezTo>
                <a:cubicBezTo>
                  <a:pt x="1459" y="1198"/>
                  <a:pt x="1454" y="1192"/>
                  <a:pt x="1454" y="1185"/>
                </a:cubicBezTo>
                <a:close/>
                <a:moveTo>
                  <a:pt x="0" y="1186"/>
                </a:moveTo>
                <a:cubicBezTo>
                  <a:pt x="0" y="1179"/>
                  <a:pt x="6" y="1173"/>
                  <a:pt x="12" y="1173"/>
                </a:cubicBezTo>
                <a:cubicBezTo>
                  <a:pt x="19" y="1173"/>
                  <a:pt x="25" y="1179"/>
                  <a:pt x="25" y="1186"/>
                </a:cubicBezTo>
                <a:cubicBezTo>
                  <a:pt x="25" y="1193"/>
                  <a:pt x="19" y="1198"/>
                  <a:pt x="12" y="1198"/>
                </a:cubicBezTo>
                <a:cubicBezTo>
                  <a:pt x="6" y="1198"/>
                  <a:pt x="0" y="1193"/>
                  <a:pt x="0" y="1186"/>
                </a:cubicBezTo>
                <a:close/>
                <a:moveTo>
                  <a:pt x="1456" y="1246"/>
                </a:moveTo>
                <a:cubicBezTo>
                  <a:pt x="1450" y="1244"/>
                  <a:pt x="1446" y="1237"/>
                  <a:pt x="1449" y="1230"/>
                </a:cubicBezTo>
                <a:cubicBezTo>
                  <a:pt x="1451" y="1224"/>
                  <a:pt x="1458" y="1220"/>
                  <a:pt x="1465" y="1223"/>
                </a:cubicBezTo>
                <a:cubicBezTo>
                  <a:pt x="1471" y="1225"/>
                  <a:pt x="1475" y="1232"/>
                  <a:pt x="1472" y="1239"/>
                </a:cubicBezTo>
                <a:cubicBezTo>
                  <a:pt x="1470" y="1244"/>
                  <a:pt x="1466" y="1247"/>
                  <a:pt x="1461" y="1247"/>
                </a:cubicBezTo>
                <a:cubicBezTo>
                  <a:pt x="1459" y="1247"/>
                  <a:pt x="1458" y="1247"/>
                  <a:pt x="1456" y="1246"/>
                </a:cubicBezTo>
                <a:close/>
                <a:moveTo>
                  <a:pt x="7" y="1239"/>
                </a:moveTo>
                <a:lnTo>
                  <a:pt x="7" y="1239"/>
                </a:lnTo>
                <a:cubicBezTo>
                  <a:pt x="4" y="1233"/>
                  <a:pt x="8" y="1226"/>
                  <a:pt x="14" y="1223"/>
                </a:cubicBezTo>
                <a:cubicBezTo>
                  <a:pt x="20" y="1221"/>
                  <a:pt x="28" y="1224"/>
                  <a:pt x="30" y="1231"/>
                </a:cubicBezTo>
                <a:cubicBezTo>
                  <a:pt x="32" y="1237"/>
                  <a:pt x="29" y="1244"/>
                  <a:pt x="22" y="1247"/>
                </a:cubicBezTo>
                <a:cubicBezTo>
                  <a:pt x="21" y="1247"/>
                  <a:pt x="20" y="1247"/>
                  <a:pt x="18" y="1247"/>
                </a:cubicBezTo>
                <a:cubicBezTo>
                  <a:pt x="13" y="1247"/>
                  <a:pt x="8" y="1244"/>
                  <a:pt x="7" y="1239"/>
                </a:cubicBezTo>
                <a:close/>
                <a:moveTo>
                  <a:pt x="1423" y="1283"/>
                </a:moveTo>
                <a:cubicBezTo>
                  <a:pt x="1419" y="1278"/>
                  <a:pt x="1419" y="1270"/>
                  <a:pt x="1424" y="1265"/>
                </a:cubicBezTo>
                <a:cubicBezTo>
                  <a:pt x="1430" y="1261"/>
                  <a:pt x="1438" y="1261"/>
                  <a:pt x="1442" y="1267"/>
                </a:cubicBezTo>
                <a:cubicBezTo>
                  <a:pt x="1446" y="1272"/>
                  <a:pt x="1446" y="1280"/>
                  <a:pt x="1441" y="1284"/>
                </a:cubicBezTo>
                <a:cubicBezTo>
                  <a:pt x="1438" y="1286"/>
                  <a:pt x="1435" y="1287"/>
                  <a:pt x="1433" y="1287"/>
                </a:cubicBezTo>
                <a:cubicBezTo>
                  <a:pt x="1429" y="1287"/>
                  <a:pt x="1425" y="1286"/>
                  <a:pt x="1423" y="1283"/>
                </a:cubicBezTo>
                <a:close/>
                <a:moveTo>
                  <a:pt x="38" y="1285"/>
                </a:moveTo>
                <a:cubicBezTo>
                  <a:pt x="33" y="1280"/>
                  <a:pt x="32" y="1272"/>
                  <a:pt x="37" y="1267"/>
                </a:cubicBezTo>
                <a:cubicBezTo>
                  <a:pt x="41" y="1262"/>
                  <a:pt x="49" y="1261"/>
                  <a:pt x="55" y="1266"/>
                </a:cubicBezTo>
                <a:cubicBezTo>
                  <a:pt x="60" y="1270"/>
                  <a:pt x="60" y="1278"/>
                  <a:pt x="56" y="1283"/>
                </a:cubicBezTo>
                <a:cubicBezTo>
                  <a:pt x="54" y="1286"/>
                  <a:pt x="50" y="1288"/>
                  <a:pt x="46" y="1288"/>
                </a:cubicBezTo>
                <a:cubicBezTo>
                  <a:pt x="44" y="1288"/>
                  <a:pt x="41" y="1287"/>
                  <a:pt x="38" y="1285"/>
                </a:cubicBezTo>
                <a:close/>
                <a:moveTo>
                  <a:pt x="1379" y="1307"/>
                </a:moveTo>
                <a:cubicBezTo>
                  <a:pt x="1376" y="1301"/>
                  <a:pt x="1378" y="1294"/>
                  <a:pt x="1384" y="1290"/>
                </a:cubicBezTo>
                <a:cubicBezTo>
                  <a:pt x="1390" y="1287"/>
                  <a:pt x="1398" y="1289"/>
                  <a:pt x="1401" y="1295"/>
                </a:cubicBezTo>
                <a:cubicBezTo>
                  <a:pt x="1405" y="1301"/>
                  <a:pt x="1402" y="1308"/>
                  <a:pt x="1396" y="1312"/>
                </a:cubicBezTo>
                <a:cubicBezTo>
                  <a:pt x="1395" y="1313"/>
                  <a:pt x="1392" y="1313"/>
                  <a:pt x="1390" y="1313"/>
                </a:cubicBezTo>
                <a:cubicBezTo>
                  <a:pt x="1386" y="1313"/>
                  <a:pt x="1382" y="1311"/>
                  <a:pt x="1379" y="1307"/>
                </a:cubicBezTo>
                <a:close/>
                <a:moveTo>
                  <a:pt x="83" y="1312"/>
                </a:moveTo>
                <a:cubicBezTo>
                  <a:pt x="77" y="1309"/>
                  <a:pt x="74" y="1301"/>
                  <a:pt x="78" y="1295"/>
                </a:cubicBezTo>
                <a:cubicBezTo>
                  <a:pt x="81" y="1289"/>
                  <a:pt x="89" y="1287"/>
                  <a:pt x="95" y="1290"/>
                </a:cubicBezTo>
                <a:cubicBezTo>
                  <a:pt x="101" y="1294"/>
                  <a:pt x="103" y="1301"/>
                  <a:pt x="100" y="1307"/>
                </a:cubicBezTo>
                <a:cubicBezTo>
                  <a:pt x="97" y="1311"/>
                  <a:pt x="93" y="1314"/>
                  <a:pt x="89" y="1314"/>
                </a:cubicBezTo>
                <a:cubicBezTo>
                  <a:pt x="87" y="1314"/>
                  <a:pt x="84" y="1313"/>
                  <a:pt x="83" y="1312"/>
                </a:cubicBezTo>
                <a:close/>
                <a:moveTo>
                  <a:pt x="1336" y="1332"/>
                </a:moveTo>
                <a:cubicBezTo>
                  <a:pt x="1333" y="1326"/>
                  <a:pt x="1335" y="1318"/>
                  <a:pt x="1341" y="1315"/>
                </a:cubicBezTo>
                <a:cubicBezTo>
                  <a:pt x="1347" y="1312"/>
                  <a:pt x="1355" y="1314"/>
                  <a:pt x="1358" y="1320"/>
                </a:cubicBezTo>
                <a:cubicBezTo>
                  <a:pt x="1361" y="1325"/>
                  <a:pt x="1359" y="1333"/>
                  <a:pt x="1353" y="1337"/>
                </a:cubicBezTo>
                <a:cubicBezTo>
                  <a:pt x="1351" y="1338"/>
                  <a:pt x="1349" y="1338"/>
                  <a:pt x="1347" y="1338"/>
                </a:cubicBezTo>
                <a:cubicBezTo>
                  <a:pt x="1343" y="1338"/>
                  <a:pt x="1339" y="1336"/>
                  <a:pt x="1336" y="1332"/>
                </a:cubicBezTo>
                <a:close/>
                <a:moveTo>
                  <a:pt x="126" y="1337"/>
                </a:moveTo>
                <a:cubicBezTo>
                  <a:pt x="120" y="1333"/>
                  <a:pt x="118" y="1326"/>
                  <a:pt x="121" y="1320"/>
                </a:cubicBezTo>
                <a:cubicBezTo>
                  <a:pt x="124" y="1314"/>
                  <a:pt x="132" y="1312"/>
                  <a:pt x="138" y="1315"/>
                </a:cubicBezTo>
                <a:cubicBezTo>
                  <a:pt x="144" y="1319"/>
                  <a:pt x="146" y="1326"/>
                  <a:pt x="143" y="1332"/>
                </a:cubicBezTo>
                <a:cubicBezTo>
                  <a:pt x="140" y="1336"/>
                  <a:pt x="136" y="1338"/>
                  <a:pt x="132" y="1338"/>
                </a:cubicBezTo>
                <a:cubicBezTo>
                  <a:pt x="130" y="1338"/>
                  <a:pt x="128" y="1338"/>
                  <a:pt x="126" y="1337"/>
                </a:cubicBezTo>
                <a:close/>
                <a:moveTo>
                  <a:pt x="1293" y="1357"/>
                </a:moveTo>
                <a:cubicBezTo>
                  <a:pt x="1290" y="1351"/>
                  <a:pt x="1292" y="1343"/>
                  <a:pt x="1298" y="1340"/>
                </a:cubicBezTo>
                <a:cubicBezTo>
                  <a:pt x="1304" y="1336"/>
                  <a:pt x="1311" y="1338"/>
                  <a:pt x="1315" y="1344"/>
                </a:cubicBezTo>
                <a:cubicBezTo>
                  <a:pt x="1318" y="1350"/>
                  <a:pt x="1316" y="1358"/>
                  <a:pt x="1310" y="1362"/>
                </a:cubicBezTo>
                <a:cubicBezTo>
                  <a:pt x="1308" y="1363"/>
                  <a:pt x="1306" y="1363"/>
                  <a:pt x="1304" y="1363"/>
                </a:cubicBezTo>
                <a:cubicBezTo>
                  <a:pt x="1300" y="1363"/>
                  <a:pt x="1296" y="1361"/>
                  <a:pt x="1293" y="1357"/>
                </a:cubicBezTo>
                <a:close/>
                <a:moveTo>
                  <a:pt x="169" y="1362"/>
                </a:moveTo>
                <a:cubicBezTo>
                  <a:pt x="163" y="1358"/>
                  <a:pt x="161" y="1351"/>
                  <a:pt x="164" y="1345"/>
                </a:cubicBezTo>
                <a:cubicBezTo>
                  <a:pt x="168" y="1339"/>
                  <a:pt x="175" y="1337"/>
                  <a:pt x="181" y="1340"/>
                </a:cubicBezTo>
                <a:cubicBezTo>
                  <a:pt x="187" y="1344"/>
                  <a:pt x="189" y="1351"/>
                  <a:pt x="186" y="1357"/>
                </a:cubicBezTo>
                <a:cubicBezTo>
                  <a:pt x="183" y="1361"/>
                  <a:pt x="179" y="1363"/>
                  <a:pt x="175" y="1363"/>
                </a:cubicBezTo>
                <a:cubicBezTo>
                  <a:pt x="173" y="1363"/>
                  <a:pt x="171" y="1363"/>
                  <a:pt x="169" y="1362"/>
                </a:cubicBezTo>
                <a:close/>
                <a:moveTo>
                  <a:pt x="1250" y="1382"/>
                </a:moveTo>
                <a:cubicBezTo>
                  <a:pt x="1247" y="1376"/>
                  <a:pt x="1249" y="1368"/>
                  <a:pt x="1255" y="1365"/>
                </a:cubicBezTo>
                <a:cubicBezTo>
                  <a:pt x="1261" y="1361"/>
                  <a:pt x="1268" y="1363"/>
                  <a:pt x="1272" y="1369"/>
                </a:cubicBezTo>
                <a:cubicBezTo>
                  <a:pt x="1275" y="1375"/>
                  <a:pt x="1273" y="1383"/>
                  <a:pt x="1267" y="1386"/>
                </a:cubicBezTo>
                <a:cubicBezTo>
                  <a:pt x="1265" y="1387"/>
                  <a:pt x="1263" y="1388"/>
                  <a:pt x="1261" y="1388"/>
                </a:cubicBezTo>
                <a:cubicBezTo>
                  <a:pt x="1257" y="1388"/>
                  <a:pt x="1253" y="1386"/>
                  <a:pt x="1250" y="1382"/>
                </a:cubicBezTo>
                <a:close/>
                <a:moveTo>
                  <a:pt x="212" y="1387"/>
                </a:moveTo>
                <a:cubicBezTo>
                  <a:pt x="206" y="1383"/>
                  <a:pt x="204" y="1375"/>
                  <a:pt x="207" y="1370"/>
                </a:cubicBezTo>
                <a:cubicBezTo>
                  <a:pt x="211" y="1364"/>
                  <a:pt x="218" y="1362"/>
                  <a:pt x="224" y="1365"/>
                </a:cubicBezTo>
                <a:cubicBezTo>
                  <a:pt x="230" y="1368"/>
                  <a:pt x="232" y="1376"/>
                  <a:pt x="229" y="1382"/>
                </a:cubicBezTo>
                <a:cubicBezTo>
                  <a:pt x="226" y="1386"/>
                  <a:pt x="222" y="1388"/>
                  <a:pt x="218" y="1388"/>
                </a:cubicBezTo>
                <a:cubicBezTo>
                  <a:pt x="216" y="1388"/>
                  <a:pt x="214" y="1388"/>
                  <a:pt x="212" y="1387"/>
                </a:cubicBezTo>
                <a:close/>
                <a:moveTo>
                  <a:pt x="1207" y="1407"/>
                </a:moveTo>
                <a:cubicBezTo>
                  <a:pt x="1204" y="1401"/>
                  <a:pt x="1206" y="1393"/>
                  <a:pt x="1212" y="1390"/>
                </a:cubicBezTo>
                <a:cubicBezTo>
                  <a:pt x="1218" y="1386"/>
                  <a:pt x="1225" y="1388"/>
                  <a:pt x="1229" y="1394"/>
                </a:cubicBezTo>
                <a:cubicBezTo>
                  <a:pt x="1232" y="1400"/>
                  <a:pt x="1230" y="1408"/>
                  <a:pt x="1224" y="1411"/>
                </a:cubicBezTo>
                <a:cubicBezTo>
                  <a:pt x="1222" y="1412"/>
                  <a:pt x="1220" y="1413"/>
                  <a:pt x="1218" y="1413"/>
                </a:cubicBezTo>
                <a:cubicBezTo>
                  <a:pt x="1214" y="1413"/>
                  <a:pt x="1210" y="1411"/>
                  <a:pt x="1207" y="1407"/>
                </a:cubicBezTo>
                <a:close/>
                <a:moveTo>
                  <a:pt x="255" y="1411"/>
                </a:moveTo>
                <a:cubicBezTo>
                  <a:pt x="249" y="1408"/>
                  <a:pt x="247" y="1400"/>
                  <a:pt x="250" y="1394"/>
                </a:cubicBezTo>
                <a:cubicBezTo>
                  <a:pt x="254" y="1388"/>
                  <a:pt x="261" y="1386"/>
                  <a:pt x="267" y="1390"/>
                </a:cubicBezTo>
                <a:cubicBezTo>
                  <a:pt x="273" y="1393"/>
                  <a:pt x="275" y="1401"/>
                  <a:pt x="272" y="1407"/>
                </a:cubicBezTo>
                <a:cubicBezTo>
                  <a:pt x="270" y="1411"/>
                  <a:pt x="265" y="1413"/>
                  <a:pt x="261" y="1413"/>
                </a:cubicBezTo>
                <a:cubicBezTo>
                  <a:pt x="259" y="1413"/>
                  <a:pt x="257" y="1413"/>
                  <a:pt x="255" y="1411"/>
                </a:cubicBezTo>
                <a:close/>
                <a:moveTo>
                  <a:pt x="1164" y="1432"/>
                </a:moveTo>
                <a:cubicBezTo>
                  <a:pt x="1161" y="1426"/>
                  <a:pt x="1163" y="1418"/>
                  <a:pt x="1169" y="1415"/>
                </a:cubicBezTo>
                <a:cubicBezTo>
                  <a:pt x="1175" y="1411"/>
                  <a:pt x="1182" y="1413"/>
                  <a:pt x="1186" y="1419"/>
                </a:cubicBezTo>
                <a:cubicBezTo>
                  <a:pt x="1189" y="1425"/>
                  <a:pt x="1187" y="1433"/>
                  <a:pt x="1181" y="1436"/>
                </a:cubicBezTo>
                <a:cubicBezTo>
                  <a:pt x="1179" y="1437"/>
                  <a:pt x="1177" y="1438"/>
                  <a:pt x="1175" y="1438"/>
                </a:cubicBezTo>
                <a:cubicBezTo>
                  <a:pt x="1171" y="1438"/>
                  <a:pt x="1166" y="1436"/>
                  <a:pt x="1164" y="1432"/>
                </a:cubicBezTo>
                <a:close/>
                <a:moveTo>
                  <a:pt x="298" y="1436"/>
                </a:moveTo>
                <a:cubicBezTo>
                  <a:pt x="292" y="1433"/>
                  <a:pt x="290" y="1425"/>
                  <a:pt x="293" y="1419"/>
                </a:cubicBezTo>
                <a:cubicBezTo>
                  <a:pt x="297" y="1413"/>
                  <a:pt x="304" y="1411"/>
                  <a:pt x="310" y="1415"/>
                </a:cubicBezTo>
                <a:cubicBezTo>
                  <a:pt x="316" y="1418"/>
                  <a:pt x="318" y="1426"/>
                  <a:pt x="315" y="1432"/>
                </a:cubicBezTo>
                <a:cubicBezTo>
                  <a:pt x="313" y="1436"/>
                  <a:pt x="308" y="1438"/>
                  <a:pt x="304" y="1438"/>
                </a:cubicBezTo>
                <a:cubicBezTo>
                  <a:pt x="302" y="1438"/>
                  <a:pt x="300" y="1437"/>
                  <a:pt x="298" y="1436"/>
                </a:cubicBezTo>
                <a:close/>
                <a:moveTo>
                  <a:pt x="1121" y="1456"/>
                </a:moveTo>
                <a:cubicBezTo>
                  <a:pt x="1118" y="1450"/>
                  <a:pt x="1120" y="1443"/>
                  <a:pt x="1126" y="1439"/>
                </a:cubicBezTo>
                <a:cubicBezTo>
                  <a:pt x="1132" y="1436"/>
                  <a:pt x="1139" y="1438"/>
                  <a:pt x="1143" y="1444"/>
                </a:cubicBezTo>
                <a:cubicBezTo>
                  <a:pt x="1146" y="1450"/>
                  <a:pt x="1144" y="1458"/>
                  <a:pt x="1138" y="1461"/>
                </a:cubicBezTo>
                <a:cubicBezTo>
                  <a:pt x="1136" y="1462"/>
                  <a:pt x="1134" y="1463"/>
                  <a:pt x="1132" y="1463"/>
                </a:cubicBezTo>
                <a:cubicBezTo>
                  <a:pt x="1127" y="1463"/>
                  <a:pt x="1123" y="1460"/>
                  <a:pt x="1121" y="1456"/>
                </a:cubicBezTo>
                <a:close/>
                <a:moveTo>
                  <a:pt x="341" y="1461"/>
                </a:moveTo>
                <a:cubicBezTo>
                  <a:pt x="335" y="1458"/>
                  <a:pt x="333" y="1450"/>
                  <a:pt x="336" y="1444"/>
                </a:cubicBezTo>
                <a:cubicBezTo>
                  <a:pt x="340" y="1438"/>
                  <a:pt x="347" y="1436"/>
                  <a:pt x="353" y="1440"/>
                </a:cubicBezTo>
                <a:cubicBezTo>
                  <a:pt x="359" y="1443"/>
                  <a:pt x="361" y="1451"/>
                  <a:pt x="358" y="1457"/>
                </a:cubicBezTo>
                <a:cubicBezTo>
                  <a:pt x="356" y="1461"/>
                  <a:pt x="352" y="1463"/>
                  <a:pt x="347" y="1463"/>
                </a:cubicBezTo>
                <a:cubicBezTo>
                  <a:pt x="345" y="1463"/>
                  <a:pt x="343" y="1462"/>
                  <a:pt x="341" y="1461"/>
                </a:cubicBezTo>
                <a:close/>
                <a:moveTo>
                  <a:pt x="1078" y="1481"/>
                </a:moveTo>
                <a:cubicBezTo>
                  <a:pt x="1075" y="1475"/>
                  <a:pt x="1077" y="1468"/>
                  <a:pt x="1082" y="1464"/>
                </a:cubicBezTo>
                <a:cubicBezTo>
                  <a:pt x="1088" y="1461"/>
                  <a:pt x="1096" y="1463"/>
                  <a:pt x="1100" y="1469"/>
                </a:cubicBezTo>
                <a:cubicBezTo>
                  <a:pt x="1103" y="1475"/>
                  <a:pt x="1101" y="1482"/>
                  <a:pt x="1095" y="1486"/>
                </a:cubicBezTo>
                <a:cubicBezTo>
                  <a:pt x="1093" y="1487"/>
                  <a:pt x="1091" y="1488"/>
                  <a:pt x="1089" y="1488"/>
                </a:cubicBezTo>
                <a:cubicBezTo>
                  <a:pt x="1084" y="1488"/>
                  <a:pt x="1080" y="1485"/>
                  <a:pt x="1078" y="1481"/>
                </a:cubicBezTo>
                <a:close/>
                <a:moveTo>
                  <a:pt x="384" y="1486"/>
                </a:moveTo>
                <a:cubicBezTo>
                  <a:pt x="378" y="1483"/>
                  <a:pt x="376" y="1475"/>
                  <a:pt x="379" y="1469"/>
                </a:cubicBezTo>
                <a:cubicBezTo>
                  <a:pt x="383" y="1463"/>
                  <a:pt x="391" y="1461"/>
                  <a:pt x="397" y="1464"/>
                </a:cubicBezTo>
                <a:cubicBezTo>
                  <a:pt x="403" y="1468"/>
                  <a:pt x="405" y="1476"/>
                  <a:pt x="401" y="1481"/>
                </a:cubicBezTo>
                <a:cubicBezTo>
                  <a:pt x="399" y="1485"/>
                  <a:pt x="395" y="1488"/>
                  <a:pt x="390" y="1488"/>
                </a:cubicBezTo>
                <a:cubicBezTo>
                  <a:pt x="388" y="1488"/>
                  <a:pt x="386" y="1487"/>
                  <a:pt x="384" y="1486"/>
                </a:cubicBezTo>
                <a:close/>
                <a:moveTo>
                  <a:pt x="1035" y="1506"/>
                </a:moveTo>
                <a:cubicBezTo>
                  <a:pt x="1031" y="1500"/>
                  <a:pt x="1033" y="1493"/>
                  <a:pt x="1039" y="1489"/>
                </a:cubicBezTo>
                <a:cubicBezTo>
                  <a:pt x="1045" y="1486"/>
                  <a:pt x="1053" y="1488"/>
                  <a:pt x="1056" y="1494"/>
                </a:cubicBezTo>
                <a:cubicBezTo>
                  <a:pt x="1060" y="1500"/>
                  <a:pt x="1058" y="1507"/>
                  <a:pt x="1052" y="1511"/>
                </a:cubicBezTo>
                <a:cubicBezTo>
                  <a:pt x="1050" y="1512"/>
                  <a:pt x="1048" y="1512"/>
                  <a:pt x="1046" y="1512"/>
                </a:cubicBezTo>
                <a:cubicBezTo>
                  <a:pt x="1041" y="1512"/>
                  <a:pt x="1037" y="1510"/>
                  <a:pt x="1035" y="1506"/>
                </a:cubicBezTo>
                <a:close/>
                <a:moveTo>
                  <a:pt x="427" y="1511"/>
                </a:moveTo>
                <a:cubicBezTo>
                  <a:pt x="421" y="1508"/>
                  <a:pt x="419" y="1500"/>
                  <a:pt x="423" y="1494"/>
                </a:cubicBezTo>
                <a:cubicBezTo>
                  <a:pt x="426" y="1488"/>
                  <a:pt x="434" y="1486"/>
                  <a:pt x="440" y="1489"/>
                </a:cubicBezTo>
                <a:cubicBezTo>
                  <a:pt x="446" y="1493"/>
                  <a:pt x="448" y="1500"/>
                  <a:pt x="444" y="1506"/>
                </a:cubicBezTo>
                <a:cubicBezTo>
                  <a:pt x="442" y="1510"/>
                  <a:pt x="438" y="1513"/>
                  <a:pt x="433" y="1513"/>
                </a:cubicBezTo>
                <a:cubicBezTo>
                  <a:pt x="431" y="1513"/>
                  <a:pt x="429" y="1512"/>
                  <a:pt x="427" y="1511"/>
                </a:cubicBezTo>
                <a:close/>
                <a:moveTo>
                  <a:pt x="992" y="1531"/>
                </a:moveTo>
                <a:cubicBezTo>
                  <a:pt x="988" y="1525"/>
                  <a:pt x="990" y="1517"/>
                  <a:pt x="996" y="1514"/>
                </a:cubicBezTo>
                <a:cubicBezTo>
                  <a:pt x="1002" y="1510"/>
                  <a:pt x="1010" y="1513"/>
                  <a:pt x="1013" y="1519"/>
                </a:cubicBezTo>
                <a:cubicBezTo>
                  <a:pt x="1017" y="1524"/>
                  <a:pt x="1015" y="1532"/>
                  <a:pt x="1009" y="1536"/>
                </a:cubicBezTo>
                <a:cubicBezTo>
                  <a:pt x="1007" y="1537"/>
                  <a:pt x="1005" y="1537"/>
                  <a:pt x="1003" y="1537"/>
                </a:cubicBezTo>
                <a:cubicBezTo>
                  <a:pt x="998" y="1537"/>
                  <a:pt x="994" y="1535"/>
                  <a:pt x="992" y="1531"/>
                </a:cubicBezTo>
                <a:close/>
                <a:moveTo>
                  <a:pt x="470" y="1536"/>
                </a:moveTo>
                <a:cubicBezTo>
                  <a:pt x="464" y="1532"/>
                  <a:pt x="462" y="1525"/>
                  <a:pt x="466" y="1519"/>
                </a:cubicBezTo>
                <a:cubicBezTo>
                  <a:pt x="469" y="1513"/>
                  <a:pt x="477" y="1511"/>
                  <a:pt x="483" y="1514"/>
                </a:cubicBezTo>
                <a:cubicBezTo>
                  <a:pt x="489" y="1518"/>
                  <a:pt x="491" y="1525"/>
                  <a:pt x="487" y="1531"/>
                </a:cubicBezTo>
                <a:cubicBezTo>
                  <a:pt x="485" y="1535"/>
                  <a:pt x="481" y="1537"/>
                  <a:pt x="476" y="1537"/>
                </a:cubicBezTo>
                <a:cubicBezTo>
                  <a:pt x="474" y="1537"/>
                  <a:pt x="472" y="1537"/>
                  <a:pt x="470" y="1536"/>
                </a:cubicBezTo>
                <a:close/>
                <a:moveTo>
                  <a:pt x="949" y="1556"/>
                </a:moveTo>
                <a:cubicBezTo>
                  <a:pt x="945" y="1550"/>
                  <a:pt x="947" y="1542"/>
                  <a:pt x="953" y="1539"/>
                </a:cubicBezTo>
                <a:cubicBezTo>
                  <a:pt x="959" y="1535"/>
                  <a:pt x="967" y="1537"/>
                  <a:pt x="970" y="1543"/>
                </a:cubicBezTo>
                <a:cubicBezTo>
                  <a:pt x="974" y="1549"/>
                  <a:pt x="972" y="1557"/>
                  <a:pt x="966" y="1560"/>
                </a:cubicBezTo>
                <a:cubicBezTo>
                  <a:pt x="964" y="1562"/>
                  <a:pt x="962" y="1562"/>
                  <a:pt x="959" y="1562"/>
                </a:cubicBezTo>
                <a:cubicBezTo>
                  <a:pt x="955" y="1562"/>
                  <a:pt x="951" y="1560"/>
                  <a:pt x="949" y="1556"/>
                </a:cubicBezTo>
                <a:close/>
                <a:moveTo>
                  <a:pt x="513" y="1561"/>
                </a:moveTo>
                <a:cubicBezTo>
                  <a:pt x="507" y="1557"/>
                  <a:pt x="505" y="1550"/>
                  <a:pt x="509" y="1544"/>
                </a:cubicBezTo>
                <a:cubicBezTo>
                  <a:pt x="512" y="1538"/>
                  <a:pt x="520" y="1536"/>
                  <a:pt x="526" y="1539"/>
                </a:cubicBezTo>
                <a:cubicBezTo>
                  <a:pt x="532" y="1543"/>
                  <a:pt x="534" y="1550"/>
                  <a:pt x="530" y="1556"/>
                </a:cubicBezTo>
                <a:cubicBezTo>
                  <a:pt x="528" y="1560"/>
                  <a:pt x="524" y="1562"/>
                  <a:pt x="519" y="1562"/>
                </a:cubicBezTo>
                <a:cubicBezTo>
                  <a:pt x="517" y="1562"/>
                  <a:pt x="515" y="1562"/>
                  <a:pt x="513" y="1561"/>
                </a:cubicBezTo>
                <a:close/>
                <a:moveTo>
                  <a:pt x="906" y="1581"/>
                </a:moveTo>
                <a:cubicBezTo>
                  <a:pt x="902" y="1575"/>
                  <a:pt x="904" y="1567"/>
                  <a:pt x="910" y="1564"/>
                </a:cubicBezTo>
                <a:cubicBezTo>
                  <a:pt x="916" y="1560"/>
                  <a:pt x="924" y="1562"/>
                  <a:pt x="927" y="1568"/>
                </a:cubicBezTo>
                <a:cubicBezTo>
                  <a:pt x="931" y="1574"/>
                  <a:pt x="929" y="1582"/>
                  <a:pt x="923" y="1585"/>
                </a:cubicBezTo>
                <a:cubicBezTo>
                  <a:pt x="921" y="1586"/>
                  <a:pt x="919" y="1587"/>
                  <a:pt x="916" y="1587"/>
                </a:cubicBezTo>
                <a:cubicBezTo>
                  <a:pt x="912" y="1587"/>
                  <a:pt x="908" y="1585"/>
                  <a:pt x="906" y="1581"/>
                </a:cubicBezTo>
                <a:close/>
                <a:moveTo>
                  <a:pt x="556" y="1585"/>
                </a:moveTo>
                <a:cubicBezTo>
                  <a:pt x="550" y="1582"/>
                  <a:pt x="548" y="1574"/>
                  <a:pt x="552" y="1568"/>
                </a:cubicBezTo>
                <a:cubicBezTo>
                  <a:pt x="555" y="1563"/>
                  <a:pt x="563" y="1560"/>
                  <a:pt x="569" y="1564"/>
                </a:cubicBezTo>
                <a:cubicBezTo>
                  <a:pt x="575" y="1567"/>
                  <a:pt x="577" y="1575"/>
                  <a:pt x="573" y="1581"/>
                </a:cubicBezTo>
                <a:cubicBezTo>
                  <a:pt x="571" y="1585"/>
                  <a:pt x="567" y="1587"/>
                  <a:pt x="563" y="1587"/>
                </a:cubicBezTo>
                <a:cubicBezTo>
                  <a:pt x="560" y="1587"/>
                  <a:pt x="558" y="1587"/>
                  <a:pt x="556" y="1585"/>
                </a:cubicBezTo>
                <a:close/>
                <a:moveTo>
                  <a:pt x="863" y="1606"/>
                </a:moveTo>
                <a:cubicBezTo>
                  <a:pt x="859" y="1600"/>
                  <a:pt x="861" y="1592"/>
                  <a:pt x="867" y="1589"/>
                </a:cubicBezTo>
                <a:cubicBezTo>
                  <a:pt x="873" y="1585"/>
                  <a:pt x="881" y="1587"/>
                  <a:pt x="884" y="1593"/>
                </a:cubicBezTo>
                <a:cubicBezTo>
                  <a:pt x="888" y="1599"/>
                  <a:pt x="886" y="1607"/>
                  <a:pt x="880" y="1610"/>
                </a:cubicBezTo>
                <a:cubicBezTo>
                  <a:pt x="878" y="1611"/>
                  <a:pt x="875" y="1612"/>
                  <a:pt x="873" y="1612"/>
                </a:cubicBezTo>
                <a:cubicBezTo>
                  <a:pt x="869" y="1612"/>
                  <a:pt x="865" y="1610"/>
                  <a:pt x="863" y="1606"/>
                </a:cubicBezTo>
                <a:close/>
                <a:moveTo>
                  <a:pt x="599" y="1610"/>
                </a:moveTo>
                <a:cubicBezTo>
                  <a:pt x="593" y="1607"/>
                  <a:pt x="591" y="1599"/>
                  <a:pt x="595" y="1593"/>
                </a:cubicBezTo>
                <a:cubicBezTo>
                  <a:pt x="598" y="1587"/>
                  <a:pt x="606" y="1585"/>
                  <a:pt x="612" y="1589"/>
                </a:cubicBezTo>
                <a:cubicBezTo>
                  <a:pt x="618" y="1592"/>
                  <a:pt x="620" y="1600"/>
                  <a:pt x="616" y="1606"/>
                </a:cubicBezTo>
                <a:cubicBezTo>
                  <a:pt x="614" y="1610"/>
                  <a:pt x="610" y="1612"/>
                  <a:pt x="606" y="1612"/>
                </a:cubicBezTo>
                <a:cubicBezTo>
                  <a:pt x="604" y="1612"/>
                  <a:pt x="601" y="1612"/>
                  <a:pt x="599" y="1610"/>
                </a:cubicBezTo>
                <a:close/>
                <a:moveTo>
                  <a:pt x="819" y="1631"/>
                </a:moveTo>
                <a:cubicBezTo>
                  <a:pt x="816" y="1625"/>
                  <a:pt x="818" y="1617"/>
                  <a:pt x="824" y="1613"/>
                </a:cubicBezTo>
                <a:cubicBezTo>
                  <a:pt x="830" y="1610"/>
                  <a:pt x="838" y="1612"/>
                  <a:pt x="841" y="1618"/>
                </a:cubicBezTo>
                <a:cubicBezTo>
                  <a:pt x="845" y="1624"/>
                  <a:pt x="842" y="1632"/>
                  <a:pt x="837" y="1635"/>
                </a:cubicBezTo>
                <a:cubicBezTo>
                  <a:pt x="835" y="1636"/>
                  <a:pt x="832" y="1637"/>
                  <a:pt x="830" y="1637"/>
                </a:cubicBezTo>
                <a:cubicBezTo>
                  <a:pt x="826" y="1637"/>
                  <a:pt x="822" y="1634"/>
                  <a:pt x="819" y="1631"/>
                </a:cubicBezTo>
                <a:close/>
                <a:moveTo>
                  <a:pt x="642" y="1635"/>
                </a:moveTo>
                <a:cubicBezTo>
                  <a:pt x="637" y="1632"/>
                  <a:pt x="635" y="1624"/>
                  <a:pt x="638" y="1618"/>
                </a:cubicBezTo>
                <a:cubicBezTo>
                  <a:pt x="641" y="1612"/>
                  <a:pt x="649" y="1610"/>
                  <a:pt x="655" y="1614"/>
                </a:cubicBezTo>
                <a:cubicBezTo>
                  <a:pt x="661" y="1617"/>
                  <a:pt x="663" y="1625"/>
                  <a:pt x="660" y="1631"/>
                </a:cubicBezTo>
                <a:cubicBezTo>
                  <a:pt x="657" y="1635"/>
                  <a:pt x="653" y="1637"/>
                  <a:pt x="649" y="1637"/>
                </a:cubicBezTo>
                <a:cubicBezTo>
                  <a:pt x="647" y="1637"/>
                  <a:pt x="644" y="1636"/>
                  <a:pt x="642" y="1635"/>
                </a:cubicBezTo>
                <a:close/>
                <a:moveTo>
                  <a:pt x="776" y="1655"/>
                </a:moveTo>
                <a:cubicBezTo>
                  <a:pt x="773" y="1649"/>
                  <a:pt x="775" y="1642"/>
                  <a:pt x="781" y="1638"/>
                </a:cubicBezTo>
                <a:cubicBezTo>
                  <a:pt x="787" y="1635"/>
                  <a:pt x="795" y="1637"/>
                  <a:pt x="798" y="1643"/>
                </a:cubicBezTo>
                <a:cubicBezTo>
                  <a:pt x="801" y="1649"/>
                  <a:pt x="799" y="1656"/>
                  <a:pt x="793" y="1660"/>
                </a:cubicBezTo>
                <a:cubicBezTo>
                  <a:pt x="791" y="1661"/>
                  <a:pt x="789" y="1662"/>
                  <a:pt x="787" y="1662"/>
                </a:cubicBezTo>
                <a:cubicBezTo>
                  <a:pt x="783" y="1662"/>
                  <a:pt x="779" y="1659"/>
                  <a:pt x="776" y="1655"/>
                </a:cubicBezTo>
                <a:close/>
                <a:moveTo>
                  <a:pt x="686" y="1660"/>
                </a:moveTo>
                <a:lnTo>
                  <a:pt x="686" y="1660"/>
                </a:lnTo>
                <a:cubicBezTo>
                  <a:pt x="680" y="1657"/>
                  <a:pt x="678" y="1649"/>
                  <a:pt x="681" y="1643"/>
                </a:cubicBezTo>
                <a:cubicBezTo>
                  <a:pt x="684" y="1637"/>
                  <a:pt x="692" y="1635"/>
                  <a:pt x="698" y="1639"/>
                </a:cubicBezTo>
                <a:cubicBezTo>
                  <a:pt x="704" y="1642"/>
                  <a:pt x="706" y="1650"/>
                  <a:pt x="703" y="1656"/>
                </a:cubicBezTo>
                <a:cubicBezTo>
                  <a:pt x="700" y="1660"/>
                  <a:pt x="696" y="1662"/>
                  <a:pt x="692" y="1662"/>
                </a:cubicBezTo>
                <a:cubicBezTo>
                  <a:pt x="690" y="1662"/>
                  <a:pt x="688" y="1661"/>
                  <a:pt x="686" y="1660"/>
                </a:cubicBezTo>
                <a:close/>
                <a:moveTo>
                  <a:pt x="740" y="1675"/>
                </a:moveTo>
                <a:lnTo>
                  <a:pt x="739" y="1675"/>
                </a:lnTo>
                <a:cubicBezTo>
                  <a:pt x="732" y="1675"/>
                  <a:pt x="727" y="1669"/>
                  <a:pt x="727" y="1662"/>
                </a:cubicBezTo>
                <a:cubicBezTo>
                  <a:pt x="727" y="1655"/>
                  <a:pt x="732" y="1650"/>
                  <a:pt x="739" y="1650"/>
                </a:cubicBezTo>
                <a:lnTo>
                  <a:pt x="739" y="1650"/>
                </a:lnTo>
                <a:lnTo>
                  <a:pt x="740" y="1650"/>
                </a:lnTo>
                <a:cubicBezTo>
                  <a:pt x="747" y="1650"/>
                  <a:pt x="752" y="1655"/>
                  <a:pt x="752" y="1662"/>
                </a:cubicBezTo>
                <a:cubicBezTo>
                  <a:pt x="752" y="1669"/>
                  <a:pt x="747" y="1675"/>
                  <a:pt x="740" y="167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856024328"/>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7EA76D5-3143-4B98-A3B2-D34CC6B777D9}"/>
              </a:ext>
            </a:extLst>
          </p:cNvPr>
          <p:cNvSpPr/>
          <p:nvPr/>
        </p:nvSpPr>
        <p:spPr>
          <a:xfrm>
            <a:off x="587375" y="2511448"/>
            <a:ext cx="11010900" cy="3571852"/>
          </a:xfrm>
          <a:prstGeom prst="roundRect">
            <a:avLst>
              <a:gd name="adj" fmla="val 1750"/>
            </a:avLst>
          </a:prstGeom>
          <a:solidFill>
            <a:schemeClr val="bg1"/>
          </a:solidFill>
          <a:ln>
            <a:noFill/>
          </a:ln>
          <a:effectLst>
            <a:outerShdw blurRad="317500" dist="38100" dir="5400000" algn="t"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 name="TextBox 4">
            <a:extLst>
              <a:ext uri="{FF2B5EF4-FFF2-40B4-BE49-F238E27FC236}">
                <a16:creationId xmlns:a16="http://schemas.microsoft.com/office/drawing/2014/main" id="{5F02C0B1-1D82-4ADC-BC80-676E13042EED}"/>
              </a:ext>
            </a:extLst>
          </p:cNvPr>
          <p:cNvSpPr txBox="1"/>
          <p:nvPr/>
        </p:nvSpPr>
        <p:spPr>
          <a:xfrm>
            <a:off x="2055015" y="2907359"/>
            <a:ext cx="2033530" cy="369332"/>
          </a:xfrm>
          <a:prstGeom prst="rect">
            <a:avLst/>
          </a:prstGeom>
          <a:noFill/>
        </p:spPr>
        <p:txBody>
          <a:bodyPr wrap="square" rtlCol="0">
            <a:spAutoFit/>
          </a:bodyPr>
          <a:lstStyle/>
          <a:p>
            <a:r>
              <a:rPr lang="en-US" b="1" dirty="0">
                <a:solidFill>
                  <a:schemeClr val="tx1">
                    <a:lumMod val="90000"/>
                    <a:lumOff val="10000"/>
                  </a:schemeClr>
                </a:solidFill>
                <a:latin typeface="+mj-lt"/>
                <a:ea typeface="Open Sans" panose="020B0606030504020204" pitchFamily="34" charset="0"/>
                <a:cs typeface="Open Sans" panose="020B0606030504020204" pitchFamily="34" charset="0"/>
              </a:rPr>
              <a:t>Introducing</a:t>
            </a:r>
          </a:p>
        </p:txBody>
      </p:sp>
      <p:sp>
        <p:nvSpPr>
          <p:cNvPr id="6" name="Rectangle 5">
            <a:extLst>
              <a:ext uri="{FF2B5EF4-FFF2-40B4-BE49-F238E27FC236}">
                <a16:creationId xmlns:a16="http://schemas.microsoft.com/office/drawing/2014/main" id="{04BCF6F4-A108-48FB-92CB-D28C6932B1A8}"/>
              </a:ext>
            </a:extLst>
          </p:cNvPr>
          <p:cNvSpPr/>
          <p:nvPr/>
        </p:nvSpPr>
        <p:spPr>
          <a:xfrm>
            <a:off x="2055015" y="3171915"/>
            <a:ext cx="2175852" cy="623248"/>
          </a:xfrm>
          <a:prstGeom prst="rect">
            <a:avLst/>
          </a:prstGeom>
        </p:spPr>
        <p:txBody>
          <a:bodyPr wrap="square">
            <a:spAutoFit/>
          </a:bodyPr>
          <a:lstStyle/>
          <a:p>
            <a:pPr>
              <a:lnSpc>
                <a:spcPct val="150000"/>
              </a:lnSpc>
            </a:pPr>
            <a:r>
              <a:rPr lang="en-GB" sz="1200" dirty="0">
                <a:solidFill>
                  <a:schemeClr val="tx1">
                    <a:lumMod val="90000"/>
                    <a:lumOff val="10000"/>
                  </a:schemeClr>
                </a:solidFill>
                <a:ea typeface="Open Sans" panose="020B0606030504020204" pitchFamily="34" charset="0"/>
                <a:cs typeface="Segoe UI" panose="020B0502040204020203" pitchFamily="34" charset="0"/>
              </a:rPr>
              <a:t>Far </a:t>
            </a:r>
            <a:r>
              <a:rPr lang="en-GB" sz="1200" dirty="0" err="1">
                <a:solidFill>
                  <a:schemeClr val="tx1">
                    <a:lumMod val="90000"/>
                    <a:lumOff val="10000"/>
                  </a:schemeClr>
                </a:solidFill>
                <a:ea typeface="Open Sans" panose="020B0606030504020204" pitchFamily="34" charset="0"/>
                <a:cs typeface="Segoe UI" panose="020B0502040204020203" pitchFamily="34" charset="0"/>
              </a:rPr>
              <a:t>far</a:t>
            </a:r>
            <a:r>
              <a:rPr lang="en-GB" sz="1200" dirty="0">
                <a:solidFill>
                  <a:schemeClr val="tx1">
                    <a:lumMod val="90000"/>
                    <a:lumOff val="10000"/>
                  </a:schemeClr>
                </a:solidFill>
                <a:ea typeface="Open Sans" panose="020B0606030504020204" pitchFamily="34" charset="0"/>
                <a:cs typeface="Segoe UI" panose="020B0502040204020203" pitchFamily="34" charset="0"/>
              </a:rPr>
              <a:t> away, behind the word mountains, far from the one.</a:t>
            </a:r>
          </a:p>
        </p:txBody>
      </p:sp>
      <p:sp>
        <p:nvSpPr>
          <p:cNvPr id="7" name="TextBox 6">
            <a:extLst>
              <a:ext uri="{FF2B5EF4-FFF2-40B4-BE49-F238E27FC236}">
                <a16:creationId xmlns:a16="http://schemas.microsoft.com/office/drawing/2014/main" id="{A20C991B-E1FD-4C7A-B22D-20E338C16D4C}"/>
              </a:ext>
            </a:extLst>
          </p:cNvPr>
          <p:cNvSpPr txBox="1"/>
          <p:nvPr/>
        </p:nvSpPr>
        <p:spPr>
          <a:xfrm>
            <a:off x="924393" y="2835229"/>
            <a:ext cx="1185672" cy="1107996"/>
          </a:xfrm>
          <a:prstGeom prst="rect">
            <a:avLst/>
          </a:prstGeom>
          <a:noFill/>
        </p:spPr>
        <p:txBody>
          <a:bodyPr wrap="square" rtlCol="0">
            <a:spAutoFit/>
          </a:bodyPr>
          <a:lstStyle/>
          <a:p>
            <a:r>
              <a:rPr lang="en-US" sz="6600" b="1" dirty="0">
                <a:solidFill>
                  <a:srgbClr val="4472C4"/>
                </a:solidFill>
                <a:latin typeface="Open Sans" panose="020B0606030504020204" pitchFamily="34" charset="0"/>
                <a:ea typeface="Open Sans" panose="020B0606030504020204" pitchFamily="34" charset="0"/>
                <a:cs typeface="Open Sans" panose="020B0606030504020204" pitchFamily="34" charset="0"/>
              </a:rPr>
              <a:t>01</a:t>
            </a:r>
          </a:p>
        </p:txBody>
      </p:sp>
      <p:sp>
        <p:nvSpPr>
          <p:cNvPr id="8" name="TextBox 7">
            <a:extLst>
              <a:ext uri="{FF2B5EF4-FFF2-40B4-BE49-F238E27FC236}">
                <a16:creationId xmlns:a16="http://schemas.microsoft.com/office/drawing/2014/main" id="{FDFC895D-0F66-4E83-8187-02513C1E757B}"/>
              </a:ext>
            </a:extLst>
          </p:cNvPr>
          <p:cNvSpPr txBox="1"/>
          <p:nvPr/>
        </p:nvSpPr>
        <p:spPr>
          <a:xfrm>
            <a:off x="5547896" y="2907359"/>
            <a:ext cx="2033530" cy="369332"/>
          </a:xfrm>
          <a:prstGeom prst="rect">
            <a:avLst/>
          </a:prstGeom>
          <a:noFill/>
        </p:spPr>
        <p:txBody>
          <a:bodyPr wrap="square" rtlCol="0">
            <a:spAutoFit/>
          </a:bodyPr>
          <a:lstStyle/>
          <a:p>
            <a:r>
              <a:rPr lang="en-US" b="1" dirty="0">
                <a:solidFill>
                  <a:schemeClr val="tx1">
                    <a:lumMod val="90000"/>
                    <a:lumOff val="10000"/>
                  </a:schemeClr>
                </a:solidFill>
                <a:latin typeface="+mj-lt"/>
                <a:ea typeface="Open Sans" panose="020B0606030504020204" pitchFamily="34" charset="0"/>
                <a:cs typeface="Open Sans" panose="020B0606030504020204" pitchFamily="34" charset="0"/>
              </a:rPr>
              <a:t>About</a:t>
            </a:r>
          </a:p>
        </p:txBody>
      </p:sp>
      <p:sp>
        <p:nvSpPr>
          <p:cNvPr id="9" name="Rectangle 8">
            <a:extLst>
              <a:ext uri="{FF2B5EF4-FFF2-40B4-BE49-F238E27FC236}">
                <a16:creationId xmlns:a16="http://schemas.microsoft.com/office/drawing/2014/main" id="{30D80F7C-1782-4314-B9B5-FF3DF19DB8C3}"/>
              </a:ext>
            </a:extLst>
          </p:cNvPr>
          <p:cNvSpPr/>
          <p:nvPr/>
        </p:nvSpPr>
        <p:spPr>
          <a:xfrm>
            <a:off x="5547896" y="3171915"/>
            <a:ext cx="2175852" cy="623248"/>
          </a:xfrm>
          <a:prstGeom prst="rect">
            <a:avLst/>
          </a:prstGeom>
        </p:spPr>
        <p:txBody>
          <a:bodyPr wrap="square">
            <a:spAutoFit/>
          </a:bodyPr>
          <a:lstStyle/>
          <a:p>
            <a:pPr>
              <a:lnSpc>
                <a:spcPct val="150000"/>
              </a:lnSpc>
            </a:pPr>
            <a:r>
              <a:rPr lang="en-GB" sz="1200" dirty="0">
                <a:solidFill>
                  <a:schemeClr val="tx1">
                    <a:lumMod val="90000"/>
                    <a:lumOff val="10000"/>
                  </a:schemeClr>
                </a:solidFill>
                <a:ea typeface="Open Sans" panose="020B0606030504020204" pitchFamily="34" charset="0"/>
                <a:cs typeface="Segoe UI" panose="020B0502040204020203" pitchFamily="34" charset="0"/>
              </a:rPr>
              <a:t>Far </a:t>
            </a:r>
            <a:r>
              <a:rPr lang="en-GB" sz="1200" dirty="0" err="1">
                <a:solidFill>
                  <a:schemeClr val="tx1">
                    <a:lumMod val="90000"/>
                    <a:lumOff val="10000"/>
                  </a:schemeClr>
                </a:solidFill>
                <a:ea typeface="Open Sans" panose="020B0606030504020204" pitchFamily="34" charset="0"/>
                <a:cs typeface="Segoe UI" panose="020B0502040204020203" pitchFamily="34" charset="0"/>
              </a:rPr>
              <a:t>far</a:t>
            </a:r>
            <a:r>
              <a:rPr lang="en-GB" sz="1200" dirty="0">
                <a:solidFill>
                  <a:schemeClr val="tx1">
                    <a:lumMod val="90000"/>
                    <a:lumOff val="10000"/>
                  </a:schemeClr>
                </a:solidFill>
                <a:ea typeface="Open Sans" panose="020B0606030504020204" pitchFamily="34" charset="0"/>
                <a:cs typeface="Segoe UI" panose="020B0502040204020203" pitchFamily="34" charset="0"/>
              </a:rPr>
              <a:t> away, behind the word mountains, far from the one.</a:t>
            </a:r>
          </a:p>
        </p:txBody>
      </p:sp>
      <p:sp>
        <p:nvSpPr>
          <p:cNvPr id="10" name="TextBox 9">
            <a:extLst>
              <a:ext uri="{FF2B5EF4-FFF2-40B4-BE49-F238E27FC236}">
                <a16:creationId xmlns:a16="http://schemas.microsoft.com/office/drawing/2014/main" id="{3448C634-6C5E-427A-B4C1-F27989651F17}"/>
              </a:ext>
            </a:extLst>
          </p:cNvPr>
          <p:cNvSpPr txBox="1"/>
          <p:nvPr/>
        </p:nvSpPr>
        <p:spPr>
          <a:xfrm>
            <a:off x="4407061" y="2835229"/>
            <a:ext cx="1185672" cy="1107996"/>
          </a:xfrm>
          <a:prstGeom prst="rect">
            <a:avLst/>
          </a:prstGeom>
          <a:noFill/>
        </p:spPr>
        <p:txBody>
          <a:bodyPr wrap="square" rtlCol="0">
            <a:spAutoFit/>
          </a:bodyPr>
          <a:lstStyle/>
          <a:p>
            <a:r>
              <a:rPr lang="en-US" sz="6600" b="1" dirty="0">
                <a:solidFill>
                  <a:srgbClr val="4472C4"/>
                </a:solidFill>
                <a:latin typeface="Open Sans" panose="020B0606030504020204" pitchFamily="34" charset="0"/>
                <a:ea typeface="Open Sans" panose="020B0606030504020204" pitchFamily="34" charset="0"/>
                <a:cs typeface="Open Sans" panose="020B0606030504020204" pitchFamily="34" charset="0"/>
              </a:rPr>
              <a:t>02</a:t>
            </a:r>
          </a:p>
        </p:txBody>
      </p:sp>
      <p:sp>
        <p:nvSpPr>
          <p:cNvPr id="11" name="TextBox 10">
            <a:extLst>
              <a:ext uri="{FF2B5EF4-FFF2-40B4-BE49-F238E27FC236}">
                <a16:creationId xmlns:a16="http://schemas.microsoft.com/office/drawing/2014/main" id="{83A4E422-A139-4943-833F-9611F63EB5B4}"/>
              </a:ext>
            </a:extLst>
          </p:cNvPr>
          <p:cNvSpPr txBox="1"/>
          <p:nvPr/>
        </p:nvSpPr>
        <p:spPr>
          <a:xfrm>
            <a:off x="9018645" y="2907359"/>
            <a:ext cx="2033530" cy="369332"/>
          </a:xfrm>
          <a:prstGeom prst="rect">
            <a:avLst/>
          </a:prstGeom>
          <a:noFill/>
        </p:spPr>
        <p:txBody>
          <a:bodyPr wrap="square" rtlCol="0">
            <a:spAutoFit/>
          </a:bodyPr>
          <a:lstStyle/>
          <a:p>
            <a:r>
              <a:rPr lang="en-US" b="1" dirty="0">
                <a:solidFill>
                  <a:schemeClr val="tx1">
                    <a:lumMod val="90000"/>
                    <a:lumOff val="10000"/>
                  </a:schemeClr>
                </a:solidFill>
                <a:latin typeface="+mj-lt"/>
                <a:ea typeface="Open Sans" panose="020B0606030504020204" pitchFamily="34" charset="0"/>
                <a:cs typeface="Open Sans" panose="020B0606030504020204" pitchFamily="34" charset="0"/>
              </a:rPr>
              <a:t>Services</a:t>
            </a:r>
          </a:p>
        </p:txBody>
      </p:sp>
      <p:sp>
        <p:nvSpPr>
          <p:cNvPr id="12" name="Rectangle 11">
            <a:extLst>
              <a:ext uri="{FF2B5EF4-FFF2-40B4-BE49-F238E27FC236}">
                <a16:creationId xmlns:a16="http://schemas.microsoft.com/office/drawing/2014/main" id="{B3651696-217B-4BCF-9E4B-370769E274E5}"/>
              </a:ext>
            </a:extLst>
          </p:cNvPr>
          <p:cNvSpPr/>
          <p:nvPr/>
        </p:nvSpPr>
        <p:spPr>
          <a:xfrm>
            <a:off x="9018645" y="3171915"/>
            <a:ext cx="2175852" cy="623248"/>
          </a:xfrm>
          <a:prstGeom prst="rect">
            <a:avLst/>
          </a:prstGeom>
        </p:spPr>
        <p:txBody>
          <a:bodyPr wrap="square">
            <a:spAutoFit/>
          </a:bodyPr>
          <a:lstStyle/>
          <a:p>
            <a:pPr>
              <a:lnSpc>
                <a:spcPct val="150000"/>
              </a:lnSpc>
            </a:pPr>
            <a:r>
              <a:rPr lang="en-GB" sz="1200" dirty="0">
                <a:solidFill>
                  <a:schemeClr val="tx1">
                    <a:lumMod val="90000"/>
                    <a:lumOff val="10000"/>
                  </a:schemeClr>
                </a:solidFill>
                <a:ea typeface="Open Sans" panose="020B0606030504020204" pitchFamily="34" charset="0"/>
                <a:cs typeface="Segoe UI" panose="020B0502040204020203" pitchFamily="34" charset="0"/>
              </a:rPr>
              <a:t>Far </a:t>
            </a:r>
            <a:r>
              <a:rPr lang="en-GB" sz="1200" dirty="0" err="1">
                <a:solidFill>
                  <a:schemeClr val="tx1">
                    <a:lumMod val="90000"/>
                    <a:lumOff val="10000"/>
                  </a:schemeClr>
                </a:solidFill>
                <a:ea typeface="Open Sans" panose="020B0606030504020204" pitchFamily="34" charset="0"/>
                <a:cs typeface="Segoe UI" panose="020B0502040204020203" pitchFamily="34" charset="0"/>
              </a:rPr>
              <a:t>far</a:t>
            </a:r>
            <a:r>
              <a:rPr lang="en-GB" sz="1200" dirty="0">
                <a:solidFill>
                  <a:schemeClr val="tx1">
                    <a:lumMod val="90000"/>
                    <a:lumOff val="10000"/>
                  </a:schemeClr>
                </a:solidFill>
                <a:ea typeface="Open Sans" panose="020B0606030504020204" pitchFamily="34" charset="0"/>
                <a:cs typeface="Segoe UI" panose="020B0502040204020203" pitchFamily="34" charset="0"/>
              </a:rPr>
              <a:t> away, behind the word mountains, far from the one.</a:t>
            </a:r>
          </a:p>
        </p:txBody>
      </p:sp>
      <p:sp>
        <p:nvSpPr>
          <p:cNvPr id="13" name="TextBox 12">
            <a:extLst>
              <a:ext uri="{FF2B5EF4-FFF2-40B4-BE49-F238E27FC236}">
                <a16:creationId xmlns:a16="http://schemas.microsoft.com/office/drawing/2014/main" id="{E42F5E02-4446-444C-9412-B16046616E82}"/>
              </a:ext>
            </a:extLst>
          </p:cNvPr>
          <p:cNvSpPr txBox="1"/>
          <p:nvPr/>
        </p:nvSpPr>
        <p:spPr>
          <a:xfrm>
            <a:off x="7814310" y="2835229"/>
            <a:ext cx="1185672" cy="1107996"/>
          </a:xfrm>
          <a:prstGeom prst="rect">
            <a:avLst/>
          </a:prstGeom>
          <a:noFill/>
        </p:spPr>
        <p:txBody>
          <a:bodyPr wrap="square" rtlCol="0">
            <a:spAutoFit/>
          </a:bodyPr>
          <a:lstStyle/>
          <a:p>
            <a:r>
              <a:rPr lang="en-US" sz="6600" b="1" dirty="0">
                <a:solidFill>
                  <a:srgbClr val="4472C4"/>
                </a:solidFill>
                <a:latin typeface="Open Sans" panose="020B0606030504020204" pitchFamily="34" charset="0"/>
                <a:ea typeface="Open Sans" panose="020B0606030504020204" pitchFamily="34" charset="0"/>
                <a:cs typeface="Open Sans" panose="020B0606030504020204" pitchFamily="34" charset="0"/>
              </a:rPr>
              <a:t>03</a:t>
            </a:r>
          </a:p>
        </p:txBody>
      </p:sp>
      <p:sp>
        <p:nvSpPr>
          <p:cNvPr id="14" name="TextBox 13">
            <a:extLst>
              <a:ext uri="{FF2B5EF4-FFF2-40B4-BE49-F238E27FC236}">
                <a16:creationId xmlns:a16="http://schemas.microsoft.com/office/drawing/2014/main" id="{8D2A480C-AC54-408A-ADDD-CE323346220F}"/>
              </a:ext>
            </a:extLst>
          </p:cNvPr>
          <p:cNvSpPr txBox="1"/>
          <p:nvPr/>
        </p:nvSpPr>
        <p:spPr>
          <a:xfrm>
            <a:off x="2055015" y="4605619"/>
            <a:ext cx="2033530" cy="369332"/>
          </a:xfrm>
          <a:prstGeom prst="rect">
            <a:avLst/>
          </a:prstGeom>
          <a:noFill/>
        </p:spPr>
        <p:txBody>
          <a:bodyPr wrap="square" rtlCol="0">
            <a:spAutoFit/>
          </a:bodyPr>
          <a:lstStyle/>
          <a:p>
            <a:r>
              <a:rPr lang="en-US" b="1" dirty="0">
                <a:solidFill>
                  <a:schemeClr val="tx1">
                    <a:lumMod val="90000"/>
                    <a:lumOff val="10000"/>
                  </a:schemeClr>
                </a:solidFill>
                <a:latin typeface="+mj-lt"/>
                <a:ea typeface="Open Sans" panose="020B0606030504020204" pitchFamily="34" charset="0"/>
                <a:cs typeface="Open Sans" panose="020B0606030504020204" pitchFamily="34" charset="0"/>
              </a:rPr>
              <a:t>Infographic</a:t>
            </a:r>
          </a:p>
        </p:txBody>
      </p:sp>
      <p:sp>
        <p:nvSpPr>
          <p:cNvPr id="15" name="Rectangle 14">
            <a:extLst>
              <a:ext uri="{FF2B5EF4-FFF2-40B4-BE49-F238E27FC236}">
                <a16:creationId xmlns:a16="http://schemas.microsoft.com/office/drawing/2014/main" id="{89F72E06-0AD2-43BE-8105-114D3971DF40}"/>
              </a:ext>
            </a:extLst>
          </p:cNvPr>
          <p:cNvSpPr/>
          <p:nvPr/>
        </p:nvSpPr>
        <p:spPr>
          <a:xfrm>
            <a:off x="2055015" y="4870175"/>
            <a:ext cx="2175852" cy="623248"/>
          </a:xfrm>
          <a:prstGeom prst="rect">
            <a:avLst/>
          </a:prstGeom>
        </p:spPr>
        <p:txBody>
          <a:bodyPr wrap="square">
            <a:spAutoFit/>
          </a:bodyPr>
          <a:lstStyle/>
          <a:p>
            <a:pPr>
              <a:lnSpc>
                <a:spcPct val="150000"/>
              </a:lnSpc>
            </a:pPr>
            <a:r>
              <a:rPr lang="en-GB" sz="1200" dirty="0">
                <a:solidFill>
                  <a:schemeClr val="tx1">
                    <a:lumMod val="90000"/>
                    <a:lumOff val="10000"/>
                  </a:schemeClr>
                </a:solidFill>
                <a:ea typeface="Open Sans" panose="020B0606030504020204" pitchFamily="34" charset="0"/>
                <a:cs typeface="Segoe UI" panose="020B0502040204020203" pitchFamily="34" charset="0"/>
              </a:rPr>
              <a:t>Far </a:t>
            </a:r>
            <a:r>
              <a:rPr lang="en-GB" sz="1200" dirty="0" err="1">
                <a:solidFill>
                  <a:schemeClr val="tx1">
                    <a:lumMod val="90000"/>
                    <a:lumOff val="10000"/>
                  </a:schemeClr>
                </a:solidFill>
                <a:ea typeface="Open Sans" panose="020B0606030504020204" pitchFamily="34" charset="0"/>
                <a:cs typeface="Segoe UI" panose="020B0502040204020203" pitchFamily="34" charset="0"/>
              </a:rPr>
              <a:t>far</a:t>
            </a:r>
            <a:r>
              <a:rPr lang="en-GB" sz="1200" dirty="0">
                <a:solidFill>
                  <a:schemeClr val="tx1">
                    <a:lumMod val="90000"/>
                    <a:lumOff val="10000"/>
                  </a:schemeClr>
                </a:solidFill>
                <a:ea typeface="Open Sans" panose="020B0606030504020204" pitchFamily="34" charset="0"/>
                <a:cs typeface="Segoe UI" panose="020B0502040204020203" pitchFamily="34" charset="0"/>
              </a:rPr>
              <a:t> away, behind the word mountains, far from the one.</a:t>
            </a:r>
          </a:p>
        </p:txBody>
      </p:sp>
      <p:sp>
        <p:nvSpPr>
          <p:cNvPr id="16" name="TextBox 15">
            <a:extLst>
              <a:ext uri="{FF2B5EF4-FFF2-40B4-BE49-F238E27FC236}">
                <a16:creationId xmlns:a16="http://schemas.microsoft.com/office/drawing/2014/main" id="{AB5BE0D2-A90E-4B8F-98AA-13FECB2E57E6}"/>
              </a:ext>
            </a:extLst>
          </p:cNvPr>
          <p:cNvSpPr txBox="1"/>
          <p:nvPr/>
        </p:nvSpPr>
        <p:spPr>
          <a:xfrm>
            <a:off x="924393" y="4533489"/>
            <a:ext cx="1185672" cy="1107996"/>
          </a:xfrm>
          <a:prstGeom prst="rect">
            <a:avLst/>
          </a:prstGeom>
          <a:noFill/>
        </p:spPr>
        <p:txBody>
          <a:bodyPr wrap="square" rtlCol="0">
            <a:spAutoFit/>
          </a:bodyPr>
          <a:lstStyle/>
          <a:p>
            <a:r>
              <a:rPr lang="en-US" sz="6600" b="1" dirty="0">
                <a:solidFill>
                  <a:srgbClr val="4472C4"/>
                </a:solidFill>
                <a:latin typeface="Open Sans" panose="020B0606030504020204" pitchFamily="34" charset="0"/>
                <a:ea typeface="Open Sans" panose="020B0606030504020204" pitchFamily="34" charset="0"/>
                <a:cs typeface="Open Sans" panose="020B0606030504020204" pitchFamily="34" charset="0"/>
              </a:rPr>
              <a:t>04</a:t>
            </a:r>
          </a:p>
        </p:txBody>
      </p:sp>
      <p:sp>
        <p:nvSpPr>
          <p:cNvPr id="17" name="TextBox 16">
            <a:extLst>
              <a:ext uri="{FF2B5EF4-FFF2-40B4-BE49-F238E27FC236}">
                <a16:creationId xmlns:a16="http://schemas.microsoft.com/office/drawing/2014/main" id="{8E73A654-C0BB-490B-9B80-7587B127CFCF}"/>
              </a:ext>
            </a:extLst>
          </p:cNvPr>
          <p:cNvSpPr txBox="1"/>
          <p:nvPr/>
        </p:nvSpPr>
        <p:spPr>
          <a:xfrm>
            <a:off x="5547896" y="4605619"/>
            <a:ext cx="2033530" cy="369332"/>
          </a:xfrm>
          <a:prstGeom prst="rect">
            <a:avLst/>
          </a:prstGeom>
          <a:noFill/>
        </p:spPr>
        <p:txBody>
          <a:bodyPr wrap="square" rtlCol="0">
            <a:spAutoFit/>
          </a:bodyPr>
          <a:lstStyle/>
          <a:p>
            <a:r>
              <a:rPr lang="en-US" b="1" dirty="0">
                <a:solidFill>
                  <a:schemeClr val="tx1">
                    <a:lumMod val="90000"/>
                    <a:lumOff val="10000"/>
                  </a:schemeClr>
                </a:solidFill>
                <a:latin typeface="+mj-lt"/>
                <a:ea typeface="Open Sans" panose="020B0606030504020204" pitchFamily="34" charset="0"/>
                <a:cs typeface="Open Sans" panose="020B0606030504020204" pitchFamily="34" charset="0"/>
              </a:rPr>
              <a:t>Portfolio</a:t>
            </a:r>
          </a:p>
        </p:txBody>
      </p:sp>
      <p:sp>
        <p:nvSpPr>
          <p:cNvPr id="18" name="Rectangle 17">
            <a:extLst>
              <a:ext uri="{FF2B5EF4-FFF2-40B4-BE49-F238E27FC236}">
                <a16:creationId xmlns:a16="http://schemas.microsoft.com/office/drawing/2014/main" id="{910D9E38-6DE0-4098-83E1-F6A38A92400D}"/>
              </a:ext>
            </a:extLst>
          </p:cNvPr>
          <p:cNvSpPr/>
          <p:nvPr/>
        </p:nvSpPr>
        <p:spPr>
          <a:xfrm>
            <a:off x="5547896" y="4870175"/>
            <a:ext cx="2175852" cy="623248"/>
          </a:xfrm>
          <a:prstGeom prst="rect">
            <a:avLst/>
          </a:prstGeom>
        </p:spPr>
        <p:txBody>
          <a:bodyPr wrap="square">
            <a:spAutoFit/>
          </a:bodyPr>
          <a:lstStyle/>
          <a:p>
            <a:pPr>
              <a:lnSpc>
                <a:spcPct val="150000"/>
              </a:lnSpc>
            </a:pPr>
            <a:r>
              <a:rPr lang="en-GB" sz="1200" dirty="0">
                <a:solidFill>
                  <a:schemeClr val="tx1">
                    <a:lumMod val="90000"/>
                    <a:lumOff val="10000"/>
                  </a:schemeClr>
                </a:solidFill>
                <a:ea typeface="Open Sans" panose="020B0606030504020204" pitchFamily="34" charset="0"/>
                <a:cs typeface="Segoe UI" panose="020B0502040204020203" pitchFamily="34" charset="0"/>
              </a:rPr>
              <a:t>Far </a:t>
            </a:r>
            <a:r>
              <a:rPr lang="en-GB" sz="1200" dirty="0" err="1">
                <a:solidFill>
                  <a:schemeClr val="tx1">
                    <a:lumMod val="90000"/>
                    <a:lumOff val="10000"/>
                  </a:schemeClr>
                </a:solidFill>
                <a:ea typeface="Open Sans" panose="020B0606030504020204" pitchFamily="34" charset="0"/>
                <a:cs typeface="Segoe UI" panose="020B0502040204020203" pitchFamily="34" charset="0"/>
              </a:rPr>
              <a:t>far</a:t>
            </a:r>
            <a:r>
              <a:rPr lang="en-GB" sz="1200" dirty="0">
                <a:solidFill>
                  <a:schemeClr val="tx1">
                    <a:lumMod val="90000"/>
                    <a:lumOff val="10000"/>
                  </a:schemeClr>
                </a:solidFill>
                <a:ea typeface="Open Sans" panose="020B0606030504020204" pitchFamily="34" charset="0"/>
                <a:cs typeface="Segoe UI" panose="020B0502040204020203" pitchFamily="34" charset="0"/>
              </a:rPr>
              <a:t> away, behind the word mountains, far from the one.</a:t>
            </a:r>
          </a:p>
        </p:txBody>
      </p:sp>
      <p:sp>
        <p:nvSpPr>
          <p:cNvPr id="19" name="TextBox 18">
            <a:extLst>
              <a:ext uri="{FF2B5EF4-FFF2-40B4-BE49-F238E27FC236}">
                <a16:creationId xmlns:a16="http://schemas.microsoft.com/office/drawing/2014/main" id="{6190B543-2D46-4CD6-9191-BF04E6F444FB}"/>
              </a:ext>
            </a:extLst>
          </p:cNvPr>
          <p:cNvSpPr txBox="1"/>
          <p:nvPr/>
        </p:nvSpPr>
        <p:spPr>
          <a:xfrm>
            <a:off x="4407061" y="4533489"/>
            <a:ext cx="1185672" cy="1107996"/>
          </a:xfrm>
          <a:prstGeom prst="rect">
            <a:avLst/>
          </a:prstGeom>
          <a:noFill/>
        </p:spPr>
        <p:txBody>
          <a:bodyPr wrap="square" rtlCol="0">
            <a:spAutoFit/>
          </a:bodyPr>
          <a:lstStyle/>
          <a:p>
            <a:r>
              <a:rPr lang="en-US" sz="6600" b="1" dirty="0">
                <a:solidFill>
                  <a:srgbClr val="4472C4"/>
                </a:solidFill>
                <a:latin typeface="Open Sans" panose="020B0606030504020204" pitchFamily="34" charset="0"/>
                <a:ea typeface="Open Sans" panose="020B0606030504020204" pitchFamily="34" charset="0"/>
                <a:cs typeface="Open Sans" panose="020B0606030504020204" pitchFamily="34" charset="0"/>
              </a:rPr>
              <a:t>05</a:t>
            </a:r>
          </a:p>
        </p:txBody>
      </p:sp>
      <p:sp>
        <p:nvSpPr>
          <p:cNvPr id="20" name="TextBox 19">
            <a:extLst>
              <a:ext uri="{FF2B5EF4-FFF2-40B4-BE49-F238E27FC236}">
                <a16:creationId xmlns:a16="http://schemas.microsoft.com/office/drawing/2014/main" id="{44A1DC52-AD6C-447F-84EE-DE60BA59D163}"/>
              </a:ext>
            </a:extLst>
          </p:cNvPr>
          <p:cNvSpPr txBox="1"/>
          <p:nvPr/>
        </p:nvSpPr>
        <p:spPr>
          <a:xfrm>
            <a:off x="9018645" y="4605619"/>
            <a:ext cx="2033530" cy="369332"/>
          </a:xfrm>
          <a:prstGeom prst="rect">
            <a:avLst/>
          </a:prstGeom>
          <a:noFill/>
        </p:spPr>
        <p:txBody>
          <a:bodyPr wrap="square" rtlCol="0">
            <a:spAutoFit/>
          </a:bodyPr>
          <a:lstStyle/>
          <a:p>
            <a:r>
              <a:rPr lang="en-US" b="1" dirty="0">
                <a:solidFill>
                  <a:schemeClr val="tx1">
                    <a:lumMod val="90000"/>
                    <a:lumOff val="10000"/>
                  </a:schemeClr>
                </a:solidFill>
                <a:latin typeface="+mj-lt"/>
                <a:ea typeface="Open Sans" panose="020B0606030504020204" pitchFamily="34" charset="0"/>
                <a:cs typeface="Open Sans" panose="020B0606030504020204" pitchFamily="34" charset="0"/>
              </a:rPr>
              <a:t>Closing</a:t>
            </a:r>
          </a:p>
        </p:txBody>
      </p:sp>
      <p:sp>
        <p:nvSpPr>
          <p:cNvPr id="21" name="Rectangle 20">
            <a:extLst>
              <a:ext uri="{FF2B5EF4-FFF2-40B4-BE49-F238E27FC236}">
                <a16:creationId xmlns:a16="http://schemas.microsoft.com/office/drawing/2014/main" id="{12ED3A77-2829-4299-B3F1-95214D7F4529}"/>
              </a:ext>
            </a:extLst>
          </p:cNvPr>
          <p:cNvSpPr/>
          <p:nvPr/>
        </p:nvSpPr>
        <p:spPr>
          <a:xfrm>
            <a:off x="9018645" y="4870175"/>
            <a:ext cx="2175852" cy="623248"/>
          </a:xfrm>
          <a:prstGeom prst="rect">
            <a:avLst/>
          </a:prstGeom>
        </p:spPr>
        <p:txBody>
          <a:bodyPr wrap="square">
            <a:spAutoFit/>
          </a:bodyPr>
          <a:lstStyle/>
          <a:p>
            <a:pPr>
              <a:lnSpc>
                <a:spcPct val="150000"/>
              </a:lnSpc>
            </a:pPr>
            <a:r>
              <a:rPr lang="en-GB" sz="1200" dirty="0">
                <a:solidFill>
                  <a:schemeClr val="tx1">
                    <a:lumMod val="90000"/>
                    <a:lumOff val="10000"/>
                  </a:schemeClr>
                </a:solidFill>
                <a:ea typeface="Open Sans" panose="020B0606030504020204" pitchFamily="34" charset="0"/>
                <a:cs typeface="Segoe UI" panose="020B0502040204020203" pitchFamily="34" charset="0"/>
              </a:rPr>
              <a:t>Far </a:t>
            </a:r>
            <a:r>
              <a:rPr lang="en-GB" sz="1200" dirty="0" err="1">
                <a:solidFill>
                  <a:schemeClr val="tx1">
                    <a:lumMod val="90000"/>
                    <a:lumOff val="10000"/>
                  </a:schemeClr>
                </a:solidFill>
                <a:ea typeface="Open Sans" panose="020B0606030504020204" pitchFamily="34" charset="0"/>
                <a:cs typeface="Segoe UI" panose="020B0502040204020203" pitchFamily="34" charset="0"/>
              </a:rPr>
              <a:t>far</a:t>
            </a:r>
            <a:r>
              <a:rPr lang="en-GB" sz="1200" dirty="0">
                <a:solidFill>
                  <a:schemeClr val="tx1">
                    <a:lumMod val="90000"/>
                    <a:lumOff val="10000"/>
                  </a:schemeClr>
                </a:solidFill>
                <a:ea typeface="Open Sans" panose="020B0606030504020204" pitchFamily="34" charset="0"/>
                <a:cs typeface="Segoe UI" panose="020B0502040204020203" pitchFamily="34" charset="0"/>
              </a:rPr>
              <a:t> away, behind the word mountains, far from the one.</a:t>
            </a:r>
          </a:p>
        </p:txBody>
      </p:sp>
      <p:sp>
        <p:nvSpPr>
          <p:cNvPr id="22" name="TextBox 21">
            <a:extLst>
              <a:ext uri="{FF2B5EF4-FFF2-40B4-BE49-F238E27FC236}">
                <a16:creationId xmlns:a16="http://schemas.microsoft.com/office/drawing/2014/main" id="{567F40B7-ADB5-458F-8804-6EF6628DA961}"/>
              </a:ext>
            </a:extLst>
          </p:cNvPr>
          <p:cNvSpPr txBox="1"/>
          <p:nvPr/>
        </p:nvSpPr>
        <p:spPr>
          <a:xfrm>
            <a:off x="7814310" y="4533489"/>
            <a:ext cx="1185672" cy="1107996"/>
          </a:xfrm>
          <a:prstGeom prst="rect">
            <a:avLst/>
          </a:prstGeom>
          <a:noFill/>
        </p:spPr>
        <p:txBody>
          <a:bodyPr wrap="square" rtlCol="0">
            <a:spAutoFit/>
          </a:bodyPr>
          <a:lstStyle/>
          <a:p>
            <a:r>
              <a:rPr lang="en-US" sz="6600" b="1" dirty="0">
                <a:solidFill>
                  <a:srgbClr val="4472C4"/>
                </a:solidFill>
                <a:latin typeface="Open Sans" panose="020B0606030504020204" pitchFamily="34" charset="0"/>
                <a:ea typeface="Open Sans" panose="020B0606030504020204" pitchFamily="34" charset="0"/>
                <a:cs typeface="Open Sans" panose="020B0606030504020204" pitchFamily="34" charset="0"/>
              </a:rPr>
              <a:t>06</a:t>
            </a:r>
          </a:p>
        </p:txBody>
      </p:sp>
      <p:sp>
        <p:nvSpPr>
          <p:cNvPr id="23" name="Rectangle 22">
            <a:extLst>
              <a:ext uri="{FF2B5EF4-FFF2-40B4-BE49-F238E27FC236}">
                <a16:creationId xmlns:a16="http://schemas.microsoft.com/office/drawing/2014/main" id="{1DD9E92B-CCDA-4A0E-A218-FB03D92837D4}"/>
              </a:ext>
            </a:extLst>
          </p:cNvPr>
          <p:cNvSpPr/>
          <p:nvPr/>
        </p:nvSpPr>
        <p:spPr>
          <a:xfrm>
            <a:off x="4028770" y="444005"/>
            <a:ext cx="4153509" cy="707886"/>
          </a:xfrm>
          <a:prstGeom prst="rect">
            <a:avLst/>
          </a:prstGeom>
        </p:spPr>
        <p:txBody>
          <a:bodyPr wrap="none">
            <a:spAutoFit/>
          </a:bodyPr>
          <a:lstStyle/>
          <a:p>
            <a:pPr algn="ctr"/>
            <a:r>
              <a:rPr lang="en-GB" sz="4000" b="1" dirty="0">
                <a:solidFill>
                  <a:srgbClr val="4472C4"/>
                </a:solidFill>
                <a:latin typeface="+mj-lt"/>
              </a:rPr>
              <a:t>TABLE OF CONTENT</a:t>
            </a:r>
          </a:p>
        </p:txBody>
      </p:sp>
      <p:sp>
        <p:nvSpPr>
          <p:cNvPr id="25" name="Rectangle 24">
            <a:extLst>
              <a:ext uri="{FF2B5EF4-FFF2-40B4-BE49-F238E27FC236}">
                <a16:creationId xmlns:a16="http://schemas.microsoft.com/office/drawing/2014/main" id="{328C69C3-4FA6-4AAF-8210-7C913DEAE59A}"/>
              </a:ext>
            </a:extLst>
          </p:cNvPr>
          <p:cNvSpPr/>
          <p:nvPr/>
        </p:nvSpPr>
        <p:spPr>
          <a:xfrm>
            <a:off x="3352798" y="1248477"/>
            <a:ext cx="5505452" cy="738664"/>
          </a:xfrm>
          <a:prstGeom prst="rect">
            <a:avLst/>
          </a:prstGeom>
        </p:spPr>
        <p:txBody>
          <a:bodyPr wrap="square">
            <a:spAutoFit/>
          </a:bodyPr>
          <a:lstStyle/>
          <a:p>
            <a:pPr algn="ctr"/>
            <a:r>
              <a:rPr lang="en-US" sz="1400" dirty="0"/>
              <a:t>Lorem Ipsum is simply dummy text of the printing and typesetting industry. Lorem Ipsum has been the industry's standard dummy text ever since the 1500s.</a:t>
            </a:r>
            <a:endParaRPr lang="en-PK" sz="1400" dirty="0"/>
          </a:p>
        </p:txBody>
      </p:sp>
      <p:sp>
        <p:nvSpPr>
          <p:cNvPr id="27" name="Rectangle 26">
            <a:extLst>
              <a:ext uri="{FF2B5EF4-FFF2-40B4-BE49-F238E27FC236}">
                <a16:creationId xmlns:a16="http://schemas.microsoft.com/office/drawing/2014/main" id="{3A00C3DC-04AA-4AB0-A87F-4FFA2A619F69}"/>
              </a:ext>
            </a:extLst>
          </p:cNvPr>
          <p:cNvSpPr/>
          <p:nvPr/>
        </p:nvSpPr>
        <p:spPr>
          <a:xfrm>
            <a:off x="0" y="6786000"/>
            <a:ext cx="12192000" cy="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28" name="Right Triangle 27">
            <a:extLst>
              <a:ext uri="{FF2B5EF4-FFF2-40B4-BE49-F238E27FC236}">
                <a16:creationId xmlns:a16="http://schemas.microsoft.com/office/drawing/2014/main" id="{12BEE49A-C8D0-4BC3-AE5F-435B69159829}"/>
              </a:ext>
            </a:extLst>
          </p:cNvPr>
          <p:cNvSpPr/>
          <p:nvPr/>
        </p:nvSpPr>
        <p:spPr>
          <a:xfrm rot="10800000">
            <a:off x="11533515" y="-3"/>
            <a:ext cx="658481" cy="658481"/>
          </a:xfrm>
          <a:prstGeom prst="rtTriangl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Tree>
    <p:extLst>
      <p:ext uri="{BB962C8B-B14F-4D97-AF65-F5344CB8AC3E}">
        <p14:creationId xmlns:p14="http://schemas.microsoft.com/office/powerpoint/2010/main" val="1654485139"/>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500"/>
                                        <p:tgtEl>
                                          <p:spTgt spid="18"/>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left)">
                                      <p:cBhvr>
                                        <p:cTn id="34" dur="500"/>
                                        <p:tgtEl>
                                          <p:spTgt spid="12"/>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500"/>
                                        <p:tgtEl>
                                          <p:spTgt spid="20"/>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up)">
                                      <p:cBhvr>
                                        <p:cTn id="4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1" grpId="0"/>
      <p:bldP spid="12" grpId="0"/>
      <p:bldP spid="14" grpId="0"/>
      <p:bldP spid="15" grpId="0"/>
      <p:bldP spid="17" grpId="0"/>
      <p:bldP spid="18" grpId="0"/>
      <p:bldP spid="20" grpId="0"/>
      <p:bldP spid="21" grpId="0"/>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l 16">
            <a:extLst>
              <a:ext uri="{FF2B5EF4-FFF2-40B4-BE49-F238E27FC236}">
                <a16:creationId xmlns:a16="http://schemas.microsoft.com/office/drawing/2014/main" id="{9D891988-6143-4A05-9136-3A29CE5F6FB9}"/>
              </a:ext>
            </a:extLst>
          </p:cNvPr>
          <p:cNvSpPr/>
          <p:nvPr/>
        </p:nvSpPr>
        <p:spPr>
          <a:xfrm>
            <a:off x="969883" y="1390650"/>
            <a:ext cx="4076700" cy="4076700"/>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pic>
        <p:nvPicPr>
          <p:cNvPr id="16" name="Picture Placeholder 15">
            <a:extLst>
              <a:ext uri="{FF2B5EF4-FFF2-40B4-BE49-F238E27FC236}">
                <a16:creationId xmlns:a16="http://schemas.microsoft.com/office/drawing/2014/main" id="{601D0C57-66FF-4300-93F8-8B34F2DBC34D}"/>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6656" r="16656"/>
          <a:stretch>
            <a:fillRect/>
          </a:stretch>
        </p:blipFill>
        <p:spPr>
          <a:xfrm>
            <a:off x="1072321" y="1493088"/>
            <a:ext cx="3871825" cy="3871825"/>
          </a:xfrm>
          <a:effectLst>
            <a:outerShdw blurRad="241300" sx="102000" sy="102000" algn="ctr" rotWithShape="0">
              <a:prstClr val="black">
                <a:alpha val="63000"/>
              </a:prstClr>
            </a:outerShdw>
          </a:effectLst>
        </p:spPr>
      </p:pic>
      <p:grpSp>
        <p:nvGrpSpPr>
          <p:cNvPr id="8" name="Group 7">
            <a:extLst>
              <a:ext uri="{FF2B5EF4-FFF2-40B4-BE49-F238E27FC236}">
                <a16:creationId xmlns:a16="http://schemas.microsoft.com/office/drawing/2014/main" id="{9E66CA5C-EE59-49AB-9565-F2DB18049A60}"/>
              </a:ext>
            </a:extLst>
          </p:cNvPr>
          <p:cNvGrpSpPr/>
          <p:nvPr/>
        </p:nvGrpSpPr>
        <p:grpSpPr>
          <a:xfrm>
            <a:off x="6281228" y="1608810"/>
            <a:ext cx="5252288" cy="3640379"/>
            <a:chOff x="6289855" y="1188788"/>
            <a:chExt cx="5252288" cy="3640379"/>
          </a:xfrm>
        </p:grpSpPr>
        <p:sp>
          <p:nvSpPr>
            <p:cNvPr id="3" name="Text Placeholder 22">
              <a:extLst>
                <a:ext uri="{FF2B5EF4-FFF2-40B4-BE49-F238E27FC236}">
                  <a16:creationId xmlns:a16="http://schemas.microsoft.com/office/drawing/2014/main" id="{DE774182-C870-47E7-A1C2-89BE49B21B84}"/>
                </a:ext>
              </a:extLst>
            </p:cNvPr>
            <p:cNvSpPr txBox="1">
              <a:spLocks/>
            </p:cNvSpPr>
            <p:nvPr/>
          </p:nvSpPr>
          <p:spPr>
            <a:xfrm>
              <a:off x="6289855" y="1188788"/>
              <a:ext cx="2534037" cy="482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INTRODUCTION</a:t>
              </a:r>
            </a:p>
          </p:txBody>
        </p:sp>
        <p:sp>
          <p:nvSpPr>
            <p:cNvPr id="4" name="Rectangle 3">
              <a:extLst>
                <a:ext uri="{FF2B5EF4-FFF2-40B4-BE49-F238E27FC236}">
                  <a16:creationId xmlns:a16="http://schemas.microsoft.com/office/drawing/2014/main" id="{CD2B139B-FA63-49B3-A24C-7574ADF9C3CA}"/>
                </a:ext>
              </a:extLst>
            </p:cNvPr>
            <p:cNvSpPr/>
            <p:nvPr/>
          </p:nvSpPr>
          <p:spPr>
            <a:xfrm>
              <a:off x="6289855" y="2478611"/>
              <a:ext cx="5252288" cy="1900777"/>
            </a:xfrm>
            <a:prstGeom prst="rect">
              <a:avLst/>
            </a:prstGeom>
          </p:spPr>
          <p:txBody>
            <a:bodyPr wrap="square">
              <a:spAutoFit/>
            </a:bodyPr>
            <a:lstStyle/>
            <a:p>
              <a:pPr>
                <a:lnSpc>
                  <a:spcPct val="150000"/>
                </a:lnSpc>
              </a:pPr>
              <a:r>
                <a:rPr lang="en-ID" sz="1600" dirty="0"/>
                <a:t>Appropriately synthesize interactive opportunities through go forward relationships. Competently procrastinate client cantered services whereas cooperative portals and parallel task infrastructures whereas sound outside the box thinking backward compatible meta services. </a:t>
              </a:r>
              <a:endParaRPr lang="id-ID" sz="1600" dirty="0"/>
            </a:p>
          </p:txBody>
        </p:sp>
        <p:sp>
          <p:nvSpPr>
            <p:cNvPr id="5" name="TextBox 4">
              <a:extLst>
                <a:ext uri="{FF2B5EF4-FFF2-40B4-BE49-F238E27FC236}">
                  <a16:creationId xmlns:a16="http://schemas.microsoft.com/office/drawing/2014/main" id="{733163BA-F130-4F48-852F-40A0CCCF95F9}"/>
                </a:ext>
              </a:extLst>
            </p:cNvPr>
            <p:cNvSpPr txBox="1"/>
            <p:nvPr/>
          </p:nvSpPr>
          <p:spPr>
            <a:xfrm>
              <a:off x="6289855" y="4429057"/>
              <a:ext cx="1146115" cy="400110"/>
            </a:xfrm>
            <a:prstGeom prst="rect">
              <a:avLst/>
            </a:prstGeom>
            <a:noFill/>
          </p:spPr>
          <p:txBody>
            <a:bodyPr wrap="square" rtlCol="0">
              <a:spAutoFit/>
            </a:bodyPr>
            <a:lstStyle/>
            <a:p>
              <a:r>
                <a:rPr lang="en-GB" sz="2000" b="1" dirty="0">
                  <a:solidFill>
                    <a:srgbClr val="4472C4"/>
                  </a:solidFill>
                  <a:latin typeface="+mj-lt"/>
                </a:rPr>
                <a:t>Mr. Cena</a:t>
              </a:r>
              <a:endParaRPr lang="en-US" sz="2000" b="1" dirty="0">
                <a:solidFill>
                  <a:srgbClr val="4472C4"/>
                </a:solidFill>
                <a:latin typeface="+mj-lt"/>
              </a:endParaRPr>
            </a:p>
          </p:txBody>
        </p:sp>
        <p:sp>
          <p:nvSpPr>
            <p:cNvPr id="7" name="Rectangle 6">
              <a:extLst>
                <a:ext uri="{FF2B5EF4-FFF2-40B4-BE49-F238E27FC236}">
                  <a16:creationId xmlns:a16="http://schemas.microsoft.com/office/drawing/2014/main" id="{D2FD77C7-A755-4FC3-93B3-309773A13FFF}"/>
                </a:ext>
              </a:extLst>
            </p:cNvPr>
            <p:cNvSpPr/>
            <p:nvPr/>
          </p:nvSpPr>
          <p:spPr>
            <a:xfrm>
              <a:off x="6289855" y="1721056"/>
              <a:ext cx="4055597" cy="707886"/>
            </a:xfrm>
            <a:prstGeom prst="rect">
              <a:avLst/>
            </a:prstGeom>
          </p:spPr>
          <p:txBody>
            <a:bodyPr wrap="none">
              <a:spAutoFit/>
            </a:bodyPr>
            <a:lstStyle/>
            <a:p>
              <a:r>
                <a:rPr lang="en-GB" sz="4000" b="1" dirty="0">
                  <a:solidFill>
                    <a:srgbClr val="4472C4"/>
                  </a:solidFill>
                  <a:latin typeface="+mj-lt"/>
                </a:rPr>
                <a:t>Welcome Message</a:t>
              </a:r>
            </a:p>
          </p:txBody>
        </p:sp>
      </p:grpSp>
      <p:sp>
        <p:nvSpPr>
          <p:cNvPr id="9" name="Rectangle 8">
            <a:extLst>
              <a:ext uri="{FF2B5EF4-FFF2-40B4-BE49-F238E27FC236}">
                <a16:creationId xmlns:a16="http://schemas.microsoft.com/office/drawing/2014/main" id="{B5CEEE1B-5462-4327-8FE7-CF0733DA4493}"/>
              </a:ext>
            </a:extLst>
          </p:cNvPr>
          <p:cNvSpPr/>
          <p:nvPr/>
        </p:nvSpPr>
        <p:spPr>
          <a:xfrm>
            <a:off x="0" y="6786000"/>
            <a:ext cx="12192000" cy="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10" name="Right Triangle 9">
            <a:extLst>
              <a:ext uri="{FF2B5EF4-FFF2-40B4-BE49-F238E27FC236}">
                <a16:creationId xmlns:a16="http://schemas.microsoft.com/office/drawing/2014/main" id="{1B934756-5987-4D91-970F-CD77D7FADFEE}"/>
              </a:ext>
            </a:extLst>
          </p:cNvPr>
          <p:cNvSpPr/>
          <p:nvPr/>
        </p:nvSpPr>
        <p:spPr>
          <a:xfrm rot="10800000">
            <a:off x="11533515" y="-3"/>
            <a:ext cx="658481" cy="658481"/>
          </a:xfrm>
          <a:prstGeom prst="rtTriangl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Tree>
    <p:extLst>
      <p:ext uri="{BB962C8B-B14F-4D97-AF65-F5344CB8AC3E}">
        <p14:creationId xmlns:p14="http://schemas.microsoft.com/office/powerpoint/2010/main" val="1096932197"/>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Placeholder 21">
            <a:extLst>
              <a:ext uri="{FF2B5EF4-FFF2-40B4-BE49-F238E27FC236}">
                <a16:creationId xmlns:a16="http://schemas.microsoft.com/office/drawing/2014/main" id="{8C4E9866-C918-48A4-AAE1-008AAD629AA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36730" b="36730"/>
          <a:stretch>
            <a:fillRect/>
          </a:stretch>
        </p:blipFill>
        <p:spPr/>
      </p:pic>
      <p:sp>
        <p:nvSpPr>
          <p:cNvPr id="3" name="Rectangle 2">
            <a:extLst>
              <a:ext uri="{FF2B5EF4-FFF2-40B4-BE49-F238E27FC236}">
                <a16:creationId xmlns:a16="http://schemas.microsoft.com/office/drawing/2014/main" id="{850C4951-01C5-4983-B409-BF7A4958A304}"/>
              </a:ext>
            </a:extLst>
          </p:cNvPr>
          <p:cNvSpPr/>
          <p:nvPr/>
        </p:nvSpPr>
        <p:spPr>
          <a:xfrm>
            <a:off x="2352675" y="1259382"/>
            <a:ext cx="7486650" cy="1028423"/>
          </a:xfrm>
          <a:prstGeom prst="rect">
            <a:avLst/>
          </a:prstGeom>
        </p:spPr>
        <p:txBody>
          <a:bodyPr wrap="square">
            <a:spAutoFit/>
          </a:bodyPr>
          <a:lstStyle/>
          <a:p>
            <a:pPr algn="ctr">
              <a:lnSpc>
                <a:spcPct val="150000"/>
              </a:lnSpc>
            </a:pPr>
            <a:r>
              <a:rPr lang="en-ID" sz="1400" dirty="0">
                <a:solidFill>
                  <a:schemeClr val="tx1">
                    <a:lumMod val="75000"/>
                    <a:lumOff val="25000"/>
                  </a:schemeClr>
                </a:solidFill>
              </a:rPr>
              <a:t>Appropriately synthesize interactive opportunities through go forward relationships. Competently procrastinate client </a:t>
            </a:r>
            <a:r>
              <a:rPr lang="en-ID" sz="1400" dirty="0" err="1">
                <a:solidFill>
                  <a:schemeClr val="tx1">
                    <a:lumMod val="75000"/>
                    <a:lumOff val="25000"/>
                  </a:schemeClr>
                </a:solidFill>
              </a:rPr>
              <a:t>centered</a:t>
            </a:r>
            <a:r>
              <a:rPr lang="en-ID" sz="1400" dirty="0">
                <a:solidFill>
                  <a:schemeClr val="tx1">
                    <a:lumMod val="75000"/>
                    <a:lumOff val="25000"/>
                  </a:schemeClr>
                </a:solidFill>
              </a:rPr>
              <a:t> services whereas cooperative portals and parallel task infrastructures whereas sound outside.</a:t>
            </a:r>
            <a:endParaRPr lang="id-ID" sz="1400" dirty="0">
              <a:solidFill>
                <a:schemeClr val="tx1">
                  <a:lumMod val="75000"/>
                  <a:lumOff val="25000"/>
                </a:schemeClr>
              </a:solidFill>
            </a:endParaRPr>
          </a:p>
        </p:txBody>
      </p:sp>
      <p:sp>
        <p:nvSpPr>
          <p:cNvPr id="4" name="TextBox 3">
            <a:extLst>
              <a:ext uri="{FF2B5EF4-FFF2-40B4-BE49-F238E27FC236}">
                <a16:creationId xmlns:a16="http://schemas.microsoft.com/office/drawing/2014/main" id="{B17BB7B6-0980-436A-87E4-34257567AEF5}"/>
              </a:ext>
            </a:extLst>
          </p:cNvPr>
          <p:cNvSpPr txBox="1">
            <a:spLocks noChangeArrowheads="1"/>
          </p:cNvSpPr>
          <p:nvPr/>
        </p:nvSpPr>
        <p:spPr bwMode="auto">
          <a:xfrm>
            <a:off x="1967019" y="3329760"/>
            <a:ext cx="13438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id-ID" altLang="en-US" b="1" dirty="0">
                <a:solidFill>
                  <a:srgbClr val="4472C4"/>
                </a:solidFill>
                <a:latin typeface="+mj-lt"/>
              </a:rPr>
              <a:t>Copywritting</a:t>
            </a:r>
          </a:p>
        </p:txBody>
      </p:sp>
      <p:sp>
        <p:nvSpPr>
          <p:cNvPr id="5" name="TextBox 4">
            <a:extLst>
              <a:ext uri="{FF2B5EF4-FFF2-40B4-BE49-F238E27FC236}">
                <a16:creationId xmlns:a16="http://schemas.microsoft.com/office/drawing/2014/main" id="{2953395F-0357-4233-B1CC-2827BB16AC66}"/>
              </a:ext>
            </a:extLst>
          </p:cNvPr>
          <p:cNvSpPr txBox="1">
            <a:spLocks noChangeArrowheads="1"/>
          </p:cNvSpPr>
          <p:nvPr/>
        </p:nvSpPr>
        <p:spPr bwMode="auto">
          <a:xfrm>
            <a:off x="986374" y="3637735"/>
            <a:ext cx="3305183"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ct val="150000"/>
              </a:lnSpc>
            </a:pPr>
            <a:r>
              <a:rPr lang="en-US" sz="1600" dirty="0">
                <a:latin typeface="+mn-lt"/>
                <a:ea typeface="Lato" panose="020F0502020204030203" pitchFamily="34" charset="0"/>
                <a:cs typeface="Lato" panose="020F0502020204030203" pitchFamily="34" charset="0"/>
              </a:rPr>
              <a:t>This Template are</a:t>
            </a:r>
            <a:r>
              <a:rPr lang="id-ID" sz="1600" dirty="0">
                <a:latin typeface="+mn-lt"/>
                <a:ea typeface="Lato" panose="020F0502020204030203" pitchFamily="34" charset="0"/>
                <a:cs typeface="Lato" panose="020F0502020204030203" pitchFamily="34" charset="0"/>
              </a:rPr>
              <a:t> </a:t>
            </a:r>
            <a:r>
              <a:rPr lang="en-GB" sz="1600" dirty="0">
                <a:latin typeface="+mn-lt"/>
                <a:ea typeface="Lato" panose="020F0502020204030203" pitchFamily="34" charset="0"/>
                <a:cs typeface="Lato" panose="020F0502020204030203" pitchFamily="34" charset="0"/>
              </a:rPr>
              <a:t>good </a:t>
            </a:r>
            <a:r>
              <a:rPr lang="en-US" sz="1600" dirty="0">
                <a:latin typeface="+mn-lt"/>
                <a:ea typeface="Lato" panose="020F0502020204030203" pitchFamily="34" charset="0"/>
                <a:cs typeface="Lato" panose="020F0502020204030203" pitchFamily="34" charset="0"/>
              </a:rPr>
              <a:t>for</a:t>
            </a:r>
            <a:r>
              <a:rPr lang="id-ID" sz="1600" dirty="0">
                <a:latin typeface="+mn-lt"/>
                <a:ea typeface="Lato" panose="020F0502020204030203" pitchFamily="34" charset="0"/>
                <a:cs typeface="Lato" panose="020F0502020204030203" pitchFamily="34" charset="0"/>
              </a:rPr>
              <a:t> </a:t>
            </a:r>
            <a:r>
              <a:rPr lang="en-US" sz="1600" dirty="0">
                <a:latin typeface="+mn-lt"/>
                <a:ea typeface="Lato" panose="020F0502020204030203" pitchFamily="34" charset="0"/>
                <a:cs typeface="Lato" panose="020F0502020204030203" pitchFamily="34" charset="0"/>
              </a:rPr>
              <a:t>presentation</a:t>
            </a:r>
            <a:r>
              <a:rPr lang="id-ID" sz="1600" dirty="0">
                <a:latin typeface="+mn-lt"/>
                <a:ea typeface="Lato" panose="020F0502020204030203" pitchFamily="34" charset="0"/>
                <a:cs typeface="Lato" panose="020F0502020204030203" pitchFamily="34" charset="0"/>
              </a:rPr>
              <a:t> </a:t>
            </a:r>
            <a:r>
              <a:rPr lang="en-US" sz="1600" dirty="0">
                <a:latin typeface="+mn-lt"/>
                <a:ea typeface="Lato" panose="020F0502020204030203" pitchFamily="34" charset="0"/>
                <a:cs typeface="Lato" panose="020F0502020204030203" pitchFamily="34" charset="0"/>
              </a:rPr>
              <a:t>corporate &amp; Personal</a:t>
            </a:r>
            <a:endParaRPr lang="id-ID" sz="1600" dirty="0">
              <a:latin typeface="+mn-lt"/>
              <a:ea typeface="Lato" panose="020F0502020204030203" pitchFamily="34" charset="0"/>
              <a:cs typeface="Lato" panose="020F0502020204030203" pitchFamily="34" charset="0"/>
            </a:endParaRPr>
          </a:p>
        </p:txBody>
      </p:sp>
      <p:sp>
        <p:nvSpPr>
          <p:cNvPr id="6" name="TextBox 5">
            <a:extLst>
              <a:ext uri="{FF2B5EF4-FFF2-40B4-BE49-F238E27FC236}">
                <a16:creationId xmlns:a16="http://schemas.microsoft.com/office/drawing/2014/main" id="{81E11324-DBAB-4AB6-977B-01DE191A83AF}"/>
              </a:ext>
            </a:extLst>
          </p:cNvPr>
          <p:cNvSpPr txBox="1">
            <a:spLocks noChangeArrowheads="1"/>
          </p:cNvSpPr>
          <p:nvPr/>
        </p:nvSpPr>
        <p:spPr bwMode="auto">
          <a:xfrm>
            <a:off x="5503463" y="3329760"/>
            <a:ext cx="11632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id-ID" altLang="en-US" b="1" dirty="0">
                <a:solidFill>
                  <a:srgbClr val="4472C4"/>
                </a:solidFill>
                <a:latin typeface="+mj-lt"/>
              </a:rPr>
              <a:t>Consultant</a:t>
            </a:r>
          </a:p>
        </p:txBody>
      </p:sp>
      <p:sp>
        <p:nvSpPr>
          <p:cNvPr id="7" name="TextBox 6">
            <a:extLst>
              <a:ext uri="{FF2B5EF4-FFF2-40B4-BE49-F238E27FC236}">
                <a16:creationId xmlns:a16="http://schemas.microsoft.com/office/drawing/2014/main" id="{C429DA61-0D77-4D06-8A2F-3D6FD7BB1378}"/>
              </a:ext>
            </a:extLst>
          </p:cNvPr>
          <p:cNvSpPr txBox="1">
            <a:spLocks noChangeArrowheads="1"/>
          </p:cNvSpPr>
          <p:nvPr/>
        </p:nvSpPr>
        <p:spPr bwMode="auto">
          <a:xfrm>
            <a:off x="4432506" y="3637735"/>
            <a:ext cx="3305183"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ct val="150000"/>
              </a:lnSpc>
            </a:pPr>
            <a:r>
              <a:rPr lang="en-US" sz="1600" dirty="0">
                <a:latin typeface="+mn-lt"/>
                <a:ea typeface="Lato" panose="020F0502020204030203" pitchFamily="34" charset="0"/>
                <a:cs typeface="Lato" panose="020F0502020204030203" pitchFamily="34" charset="0"/>
              </a:rPr>
              <a:t>This Template are</a:t>
            </a:r>
            <a:r>
              <a:rPr lang="id-ID" sz="1600" dirty="0">
                <a:latin typeface="+mn-lt"/>
                <a:ea typeface="Lato" panose="020F0502020204030203" pitchFamily="34" charset="0"/>
                <a:cs typeface="Lato" panose="020F0502020204030203" pitchFamily="34" charset="0"/>
              </a:rPr>
              <a:t> </a:t>
            </a:r>
            <a:r>
              <a:rPr lang="en-GB" sz="1600" dirty="0">
                <a:latin typeface="+mn-lt"/>
                <a:ea typeface="Lato" panose="020F0502020204030203" pitchFamily="34" charset="0"/>
                <a:cs typeface="Lato" panose="020F0502020204030203" pitchFamily="34" charset="0"/>
              </a:rPr>
              <a:t>good </a:t>
            </a:r>
            <a:r>
              <a:rPr lang="en-US" sz="1600" dirty="0">
                <a:latin typeface="+mn-lt"/>
                <a:ea typeface="Lato" panose="020F0502020204030203" pitchFamily="34" charset="0"/>
                <a:cs typeface="Lato" panose="020F0502020204030203" pitchFamily="34" charset="0"/>
              </a:rPr>
              <a:t>for</a:t>
            </a:r>
            <a:r>
              <a:rPr lang="id-ID" sz="1600" dirty="0">
                <a:latin typeface="+mn-lt"/>
                <a:ea typeface="Lato" panose="020F0502020204030203" pitchFamily="34" charset="0"/>
                <a:cs typeface="Lato" panose="020F0502020204030203" pitchFamily="34" charset="0"/>
              </a:rPr>
              <a:t> </a:t>
            </a:r>
            <a:r>
              <a:rPr lang="en-US" sz="1600" dirty="0">
                <a:latin typeface="+mn-lt"/>
                <a:ea typeface="Lato" panose="020F0502020204030203" pitchFamily="34" charset="0"/>
                <a:cs typeface="Lato" panose="020F0502020204030203" pitchFamily="34" charset="0"/>
              </a:rPr>
              <a:t>presentation</a:t>
            </a:r>
            <a:r>
              <a:rPr lang="id-ID" sz="1600" dirty="0">
                <a:latin typeface="+mn-lt"/>
                <a:ea typeface="Lato" panose="020F0502020204030203" pitchFamily="34" charset="0"/>
                <a:cs typeface="Lato" panose="020F0502020204030203" pitchFamily="34" charset="0"/>
              </a:rPr>
              <a:t> </a:t>
            </a:r>
            <a:r>
              <a:rPr lang="en-US" sz="1600" dirty="0">
                <a:ea typeface="Lato" panose="020F0502020204030203" pitchFamily="34" charset="0"/>
                <a:cs typeface="Lato" panose="020F0502020204030203" pitchFamily="34" charset="0"/>
              </a:rPr>
              <a:t>corporate</a:t>
            </a:r>
            <a:r>
              <a:rPr lang="en-US" sz="1600" dirty="0">
                <a:latin typeface="+mn-lt"/>
                <a:ea typeface="Lato" panose="020F0502020204030203" pitchFamily="34" charset="0"/>
                <a:cs typeface="Lato" panose="020F0502020204030203" pitchFamily="34" charset="0"/>
              </a:rPr>
              <a:t> &amp; Personal</a:t>
            </a:r>
            <a:endParaRPr lang="id-ID" sz="1600" dirty="0">
              <a:latin typeface="+mn-lt"/>
              <a:ea typeface="Lato" panose="020F0502020204030203" pitchFamily="34" charset="0"/>
              <a:cs typeface="Lato" panose="020F0502020204030203" pitchFamily="34" charset="0"/>
            </a:endParaRPr>
          </a:p>
        </p:txBody>
      </p:sp>
      <p:sp>
        <p:nvSpPr>
          <p:cNvPr id="8" name="TextBox 7">
            <a:extLst>
              <a:ext uri="{FF2B5EF4-FFF2-40B4-BE49-F238E27FC236}">
                <a16:creationId xmlns:a16="http://schemas.microsoft.com/office/drawing/2014/main" id="{B3C7E5B6-A48A-403C-8B15-FB3A778B0A67}"/>
              </a:ext>
            </a:extLst>
          </p:cNvPr>
          <p:cNvSpPr txBox="1">
            <a:spLocks noChangeArrowheads="1"/>
          </p:cNvSpPr>
          <p:nvPr/>
        </p:nvSpPr>
        <p:spPr bwMode="auto">
          <a:xfrm>
            <a:off x="8848769" y="3329760"/>
            <a:ext cx="14085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id-ID" altLang="en-US" b="1" dirty="0">
                <a:solidFill>
                  <a:srgbClr val="4472C4"/>
                </a:solidFill>
                <a:latin typeface="+mj-lt"/>
              </a:rPr>
              <a:t>Development</a:t>
            </a:r>
          </a:p>
        </p:txBody>
      </p:sp>
      <p:sp>
        <p:nvSpPr>
          <p:cNvPr id="9" name="TextBox 8">
            <a:extLst>
              <a:ext uri="{FF2B5EF4-FFF2-40B4-BE49-F238E27FC236}">
                <a16:creationId xmlns:a16="http://schemas.microsoft.com/office/drawing/2014/main" id="{15A418D1-69BC-402C-BF08-14825F7AD174}"/>
              </a:ext>
            </a:extLst>
          </p:cNvPr>
          <p:cNvSpPr txBox="1">
            <a:spLocks noChangeArrowheads="1"/>
          </p:cNvSpPr>
          <p:nvPr/>
        </p:nvSpPr>
        <p:spPr bwMode="auto">
          <a:xfrm>
            <a:off x="7900442" y="3637735"/>
            <a:ext cx="3305183"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ct val="150000"/>
              </a:lnSpc>
            </a:pPr>
            <a:r>
              <a:rPr lang="en-US" sz="1600" dirty="0">
                <a:latin typeface="+mn-lt"/>
                <a:ea typeface="Lato" panose="020F0502020204030203" pitchFamily="34" charset="0"/>
                <a:cs typeface="Lato" panose="020F0502020204030203" pitchFamily="34" charset="0"/>
              </a:rPr>
              <a:t>This Template are</a:t>
            </a:r>
            <a:r>
              <a:rPr lang="id-ID" sz="1600" dirty="0">
                <a:latin typeface="+mn-lt"/>
                <a:ea typeface="Lato" panose="020F0502020204030203" pitchFamily="34" charset="0"/>
                <a:cs typeface="Lato" panose="020F0502020204030203" pitchFamily="34" charset="0"/>
              </a:rPr>
              <a:t> </a:t>
            </a:r>
            <a:r>
              <a:rPr lang="en-GB" sz="1600" dirty="0">
                <a:latin typeface="+mn-lt"/>
                <a:ea typeface="Lato" panose="020F0502020204030203" pitchFamily="34" charset="0"/>
                <a:cs typeface="Lato" panose="020F0502020204030203" pitchFamily="34" charset="0"/>
              </a:rPr>
              <a:t>good </a:t>
            </a:r>
            <a:r>
              <a:rPr lang="en-US" sz="1600" dirty="0">
                <a:latin typeface="+mn-lt"/>
                <a:ea typeface="Lato" panose="020F0502020204030203" pitchFamily="34" charset="0"/>
                <a:cs typeface="Lato" panose="020F0502020204030203" pitchFamily="34" charset="0"/>
              </a:rPr>
              <a:t>for</a:t>
            </a:r>
            <a:r>
              <a:rPr lang="id-ID" sz="1600" dirty="0">
                <a:latin typeface="+mn-lt"/>
                <a:ea typeface="Lato" panose="020F0502020204030203" pitchFamily="34" charset="0"/>
                <a:cs typeface="Lato" panose="020F0502020204030203" pitchFamily="34" charset="0"/>
              </a:rPr>
              <a:t> </a:t>
            </a:r>
            <a:r>
              <a:rPr lang="en-US" sz="1600" dirty="0">
                <a:latin typeface="+mn-lt"/>
                <a:ea typeface="Lato" panose="020F0502020204030203" pitchFamily="34" charset="0"/>
                <a:cs typeface="Lato" panose="020F0502020204030203" pitchFamily="34" charset="0"/>
              </a:rPr>
              <a:t>presentation</a:t>
            </a:r>
            <a:r>
              <a:rPr lang="id-ID" sz="1600" dirty="0">
                <a:latin typeface="+mn-lt"/>
                <a:ea typeface="Lato" panose="020F0502020204030203" pitchFamily="34" charset="0"/>
                <a:cs typeface="Lato" panose="020F0502020204030203" pitchFamily="34" charset="0"/>
              </a:rPr>
              <a:t> </a:t>
            </a:r>
            <a:r>
              <a:rPr lang="en-US" sz="1600" dirty="0">
                <a:ea typeface="Lato" panose="020F0502020204030203" pitchFamily="34" charset="0"/>
                <a:cs typeface="Lato" panose="020F0502020204030203" pitchFamily="34" charset="0"/>
              </a:rPr>
              <a:t>corporate </a:t>
            </a:r>
            <a:r>
              <a:rPr lang="en-US" sz="1600" dirty="0">
                <a:latin typeface="+mn-lt"/>
                <a:ea typeface="Lato" panose="020F0502020204030203" pitchFamily="34" charset="0"/>
                <a:cs typeface="Lato" panose="020F0502020204030203" pitchFamily="34" charset="0"/>
              </a:rPr>
              <a:t>&amp; Personal</a:t>
            </a:r>
            <a:endParaRPr lang="id-ID" sz="1600" dirty="0">
              <a:latin typeface="+mn-lt"/>
              <a:ea typeface="Lato" panose="020F0502020204030203" pitchFamily="34" charset="0"/>
              <a:cs typeface="Lato" panose="020F0502020204030203" pitchFamily="34" charset="0"/>
            </a:endParaRPr>
          </a:p>
        </p:txBody>
      </p:sp>
      <p:sp>
        <p:nvSpPr>
          <p:cNvPr id="10" name="Freeform 29">
            <a:extLst>
              <a:ext uri="{FF2B5EF4-FFF2-40B4-BE49-F238E27FC236}">
                <a16:creationId xmlns:a16="http://schemas.microsoft.com/office/drawing/2014/main" id="{E1F1DA59-9369-41A2-BC70-CBB094780DF9}"/>
              </a:ext>
            </a:extLst>
          </p:cNvPr>
          <p:cNvSpPr>
            <a:spLocks noEditPoints="1"/>
          </p:cNvSpPr>
          <p:nvPr/>
        </p:nvSpPr>
        <p:spPr bwMode="auto">
          <a:xfrm>
            <a:off x="2308916" y="2389655"/>
            <a:ext cx="660098" cy="660098"/>
          </a:xfrm>
          <a:custGeom>
            <a:avLst/>
            <a:gdLst>
              <a:gd name="T0" fmla="*/ 44 w 176"/>
              <a:gd name="T1" fmla="*/ 132 h 176"/>
              <a:gd name="T2" fmla="*/ 78 w 176"/>
              <a:gd name="T3" fmla="*/ 126 h 176"/>
              <a:gd name="T4" fmla="*/ 170 w 176"/>
              <a:gd name="T5" fmla="*/ 34 h 176"/>
              <a:gd name="T6" fmla="*/ 176 w 176"/>
              <a:gd name="T7" fmla="*/ 20 h 176"/>
              <a:gd name="T8" fmla="*/ 156 w 176"/>
              <a:gd name="T9" fmla="*/ 0 h 176"/>
              <a:gd name="T10" fmla="*/ 142 w 176"/>
              <a:gd name="T11" fmla="*/ 6 h 176"/>
              <a:gd name="T12" fmla="*/ 50 w 176"/>
              <a:gd name="T13" fmla="*/ 98 h 176"/>
              <a:gd name="T14" fmla="*/ 44 w 176"/>
              <a:gd name="T15" fmla="*/ 132 h 176"/>
              <a:gd name="T16" fmla="*/ 148 w 176"/>
              <a:gd name="T17" fmla="*/ 12 h 176"/>
              <a:gd name="T18" fmla="*/ 156 w 176"/>
              <a:gd name="T19" fmla="*/ 8 h 176"/>
              <a:gd name="T20" fmla="*/ 168 w 176"/>
              <a:gd name="T21" fmla="*/ 20 h 176"/>
              <a:gd name="T22" fmla="*/ 164 w 176"/>
              <a:gd name="T23" fmla="*/ 28 h 176"/>
              <a:gd name="T24" fmla="*/ 159 w 176"/>
              <a:gd name="T25" fmla="*/ 34 h 176"/>
              <a:gd name="T26" fmla="*/ 142 w 176"/>
              <a:gd name="T27" fmla="*/ 17 h 176"/>
              <a:gd name="T28" fmla="*/ 148 w 176"/>
              <a:gd name="T29" fmla="*/ 12 h 176"/>
              <a:gd name="T30" fmla="*/ 137 w 176"/>
              <a:gd name="T31" fmla="*/ 22 h 176"/>
              <a:gd name="T32" fmla="*/ 154 w 176"/>
              <a:gd name="T33" fmla="*/ 39 h 176"/>
              <a:gd name="T34" fmla="*/ 80 w 176"/>
              <a:gd name="T35" fmla="*/ 113 h 176"/>
              <a:gd name="T36" fmla="*/ 80 w 176"/>
              <a:gd name="T37" fmla="*/ 96 h 176"/>
              <a:gd name="T38" fmla="*/ 63 w 176"/>
              <a:gd name="T39" fmla="*/ 96 h 176"/>
              <a:gd name="T40" fmla="*/ 137 w 176"/>
              <a:gd name="T41" fmla="*/ 22 h 176"/>
              <a:gd name="T42" fmla="*/ 57 w 176"/>
              <a:gd name="T43" fmla="*/ 104 h 176"/>
              <a:gd name="T44" fmla="*/ 72 w 176"/>
              <a:gd name="T45" fmla="*/ 104 h 176"/>
              <a:gd name="T46" fmla="*/ 72 w 176"/>
              <a:gd name="T47" fmla="*/ 119 h 176"/>
              <a:gd name="T48" fmla="*/ 54 w 176"/>
              <a:gd name="T49" fmla="*/ 122 h 176"/>
              <a:gd name="T50" fmla="*/ 57 w 176"/>
              <a:gd name="T51" fmla="*/ 104 h 176"/>
              <a:gd name="T52" fmla="*/ 172 w 176"/>
              <a:gd name="T53" fmla="*/ 60 h 176"/>
              <a:gd name="T54" fmla="*/ 168 w 176"/>
              <a:gd name="T55" fmla="*/ 64 h 176"/>
              <a:gd name="T56" fmla="*/ 168 w 176"/>
              <a:gd name="T57" fmla="*/ 152 h 176"/>
              <a:gd name="T58" fmla="*/ 152 w 176"/>
              <a:gd name="T59" fmla="*/ 168 h 176"/>
              <a:gd name="T60" fmla="*/ 24 w 176"/>
              <a:gd name="T61" fmla="*/ 168 h 176"/>
              <a:gd name="T62" fmla="*/ 8 w 176"/>
              <a:gd name="T63" fmla="*/ 152 h 176"/>
              <a:gd name="T64" fmla="*/ 8 w 176"/>
              <a:gd name="T65" fmla="*/ 24 h 176"/>
              <a:gd name="T66" fmla="*/ 24 w 176"/>
              <a:gd name="T67" fmla="*/ 8 h 176"/>
              <a:gd name="T68" fmla="*/ 112 w 176"/>
              <a:gd name="T69" fmla="*/ 8 h 176"/>
              <a:gd name="T70" fmla="*/ 116 w 176"/>
              <a:gd name="T71" fmla="*/ 4 h 176"/>
              <a:gd name="T72" fmla="*/ 112 w 176"/>
              <a:gd name="T73" fmla="*/ 0 h 176"/>
              <a:gd name="T74" fmla="*/ 24 w 176"/>
              <a:gd name="T75" fmla="*/ 0 h 176"/>
              <a:gd name="T76" fmla="*/ 0 w 176"/>
              <a:gd name="T77" fmla="*/ 24 h 176"/>
              <a:gd name="T78" fmla="*/ 0 w 176"/>
              <a:gd name="T79" fmla="*/ 152 h 176"/>
              <a:gd name="T80" fmla="*/ 24 w 176"/>
              <a:gd name="T81" fmla="*/ 176 h 176"/>
              <a:gd name="T82" fmla="*/ 152 w 176"/>
              <a:gd name="T83" fmla="*/ 176 h 176"/>
              <a:gd name="T84" fmla="*/ 176 w 176"/>
              <a:gd name="T85" fmla="*/ 152 h 176"/>
              <a:gd name="T86" fmla="*/ 176 w 176"/>
              <a:gd name="T87" fmla="*/ 64 h 176"/>
              <a:gd name="T88" fmla="*/ 172 w 176"/>
              <a:gd name="T89" fmla="*/ 6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6" h="176">
                <a:moveTo>
                  <a:pt x="44" y="132"/>
                </a:moveTo>
                <a:cubicBezTo>
                  <a:pt x="78" y="126"/>
                  <a:pt x="78" y="126"/>
                  <a:pt x="78" y="126"/>
                </a:cubicBezTo>
                <a:cubicBezTo>
                  <a:pt x="170" y="34"/>
                  <a:pt x="170" y="34"/>
                  <a:pt x="170" y="34"/>
                </a:cubicBezTo>
                <a:cubicBezTo>
                  <a:pt x="174" y="31"/>
                  <a:pt x="176" y="26"/>
                  <a:pt x="176" y="20"/>
                </a:cubicBezTo>
                <a:cubicBezTo>
                  <a:pt x="176" y="9"/>
                  <a:pt x="167" y="0"/>
                  <a:pt x="156" y="0"/>
                </a:cubicBezTo>
                <a:cubicBezTo>
                  <a:pt x="150" y="0"/>
                  <a:pt x="145" y="2"/>
                  <a:pt x="142" y="6"/>
                </a:cubicBezTo>
                <a:cubicBezTo>
                  <a:pt x="50" y="98"/>
                  <a:pt x="50" y="98"/>
                  <a:pt x="50" y="98"/>
                </a:cubicBezTo>
                <a:lnTo>
                  <a:pt x="44" y="132"/>
                </a:lnTo>
                <a:close/>
                <a:moveTo>
                  <a:pt x="148" y="12"/>
                </a:moveTo>
                <a:cubicBezTo>
                  <a:pt x="150" y="9"/>
                  <a:pt x="153" y="8"/>
                  <a:pt x="156" y="8"/>
                </a:cubicBezTo>
                <a:cubicBezTo>
                  <a:pt x="163" y="8"/>
                  <a:pt x="168" y="13"/>
                  <a:pt x="168" y="20"/>
                </a:cubicBezTo>
                <a:cubicBezTo>
                  <a:pt x="168" y="23"/>
                  <a:pt x="167" y="26"/>
                  <a:pt x="164" y="28"/>
                </a:cubicBezTo>
                <a:cubicBezTo>
                  <a:pt x="159" y="34"/>
                  <a:pt x="159" y="34"/>
                  <a:pt x="159" y="34"/>
                </a:cubicBezTo>
                <a:cubicBezTo>
                  <a:pt x="142" y="17"/>
                  <a:pt x="142" y="17"/>
                  <a:pt x="142" y="17"/>
                </a:cubicBezTo>
                <a:lnTo>
                  <a:pt x="148" y="12"/>
                </a:lnTo>
                <a:close/>
                <a:moveTo>
                  <a:pt x="137" y="22"/>
                </a:moveTo>
                <a:cubicBezTo>
                  <a:pt x="154" y="39"/>
                  <a:pt x="154" y="39"/>
                  <a:pt x="154" y="39"/>
                </a:cubicBezTo>
                <a:cubicBezTo>
                  <a:pt x="80" y="113"/>
                  <a:pt x="80" y="113"/>
                  <a:pt x="80" y="113"/>
                </a:cubicBezTo>
                <a:cubicBezTo>
                  <a:pt x="80" y="96"/>
                  <a:pt x="80" y="96"/>
                  <a:pt x="80" y="96"/>
                </a:cubicBezTo>
                <a:cubicBezTo>
                  <a:pt x="63" y="96"/>
                  <a:pt x="63" y="96"/>
                  <a:pt x="63" y="96"/>
                </a:cubicBezTo>
                <a:lnTo>
                  <a:pt x="137" y="22"/>
                </a:lnTo>
                <a:close/>
                <a:moveTo>
                  <a:pt x="57" y="104"/>
                </a:moveTo>
                <a:cubicBezTo>
                  <a:pt x="72" y="104"/>
                  <a:pt x="72" y="104"/>
                  <a:pt x="72" y="104"/>
                </a:cubicBezTo>
                <a:cubicBezTo>
                  <a:pt x="72" y="119"/>
                  <a:pt x="72" y="119"/>
                  <a:pt x="72" y="119"/>
                </a:cubicBezTo>
                <a:cubicBezTo>
                  <a:pt x="54" y="122"/>
                  <a:pt x="54" y="122"/>
                  <a:pt x="54" y="122"/>
                </a:cubicBezTo>
                <a:lnTo>
                  <a:pt x="57" y="104"/>
                </a:lnTo>
                <a:close/>
                <a:moveTo>
                  <a:pt x="172" y="60"/>
                </a:moveTo>
                <a:cubicBezTo>
                  <a:pt x="170" y="60"/>
                  <a:pt x="168" y="62"/>
                  <a:pt x="168" y="64"/>
                </a:cubicBezTo>
                <a:cubicBezTo>
                  <a:pt x="168" y="152"/>
                  <a:pt x="168" y="152"/>
                  <a:pt x="168" y="152"/>
                </a:cubicBezTo>
                <a:cubicBezTo>
                  <a:pt x="168" y="161"/>
                  <a:pt x="161" y="168"/>
                  <a:pt x="152" y="168"/>
                </a:cubicBezTo>
                <a:cubicBezTo>
                  <a:pt x="24" y="168"/>
                  <a:pt x="24" y="168"/>
                  <a:pt x="24" y="168"/>
                </a:cubicBezTo>
                <a:cubicBezTo>
                  <a:pt x="15" y="168"/>
                  <a:pt x="8" y="161"/>
                  <a:pt x="8" y="152"/>
                </a:cubicBezTo>
                <a:cubicBezTo>
                  <a:pt x="8" y="24"/>
                  <a:pt x="8" y="24"/>
                  <a:pt x="8" y="24"/>
                </a:cubicBezTo>
                <a:cubicBezTo>
                  <a:pt x="8" y="15"/>
                  <a:pt x="15" y="8"/>
                  <a:pt x="24" y="8"/>
                </a:cubicBezTo>
                <a:cubicBezTo>
                  <a:pt x="112" y="8"/>
                  <a:pt x="112" y="8"/>
                  <a:pt x="112" y="8"/>
                </a:cubicBezTo>
                <a:cubicBezTo>
                  <a:pt x="114" y="8"/>
                  <a:pt x="116" y="6"/>
                  <a:pt x="116" y="4"/>
                </a:cubicBezTo>
                <a:cubicBezTo>
                  <a:pt x="116" y="2"/>
                  <a:pt x="114" y="0"/>
                  <a:pt x="112" y="0"/>
                </a:cubicBezTo>
                <a:cubicBezTo>
                  <a:pt x="24" y="0"/>
                  <a:pt x="24" y="0"/>
                  <a:pt x="24" y="0"/>
                </a:cubicBezTo>
                <a:cubicBezTo>
                  <a:pt x="11" y="0"/>
                  <a:pt x="0" y="11"/>
                  <a:pt x="0" y="24"/>
                </a:cubicBezTo>
                <a:cubicBezTo>
                  <a:pt x="0" y="152"/>
                  <a:pt x="0" y="152"/>
                  <a:pt x="0" y="152"/>
                </a:cubicBezTo>
                <a:cubicBezTo>
                  <a:pt x="0" y="165"/>
                  <a:pt x="11" y="176"/>
                  <a:pt x="24" y="176"/>
                </a:cubicBezTo>
                <a:cubicBezTo>
                  <a:pt x="152" y="176"/>
                  <a:pt x="152" y="176"/>
                  <a:pt x="152" y="176"/>
                </a:cubicBezTo>
                <a:cubicBezTo>
                  <a:pt x="165" y="176"/>
                  <a:pt x="176" y="165"/>
                  <a:pt x="176" y="152"/>
                </a:cubicBezTo>
                <a:cubicBezTo>
                  <a:pt x="176" y="64"/>
                  <a:pt x="176" y="64"/>
                  <a:pt x="176" y="64"/>
                </a:cubicBezTo>
                <a:cubicBezTo>
                  <a:pt x="176" y="62"/>
                  <a:pt x="174" y="60"/>
                  <a:pt x="172" y="60"/>
                </a:cubicBezTo>
              </a:path>
            </a:pathLst>
          </a:custGeom>
          <a:solidFill>
            <a:srgbClr val="4472C4"/>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33">
            <a:extLst>
              <a:ext uri="{FF2B5EF4-FFF2-40B4-BE49-F238E27FC236}">
                <a16:creationId xmlns:a16="http://schemas.microsoft.com/office/drawing/2014/main" id="{78BF7C59-2558-4013-B8E0-34443BD58E6B}"/>
              </a:ext>
            </a:extLst>
          </p:cNvPr>
          <p:cNvSpPr>
            <a:spLocks noEditPoints="1"/>
          </p:cNvSpPr>
          <p:nvPr/>
        </p:nvSpPr>
        <p:spPr bwMode="auto">
          <a:xfrm>
            <a:off x="5755048" y="2419066"/>
            <a:ext cx="660098" cy="601277"/>
          </a:xfrm>
          <a:custGeom>
            <a:avLst/>
            <a:gdLst>
              <a:gd name="T0" fmla="*/ 176 w 176"/>
              <a:gd name="T1" fmla="*/ 54 h 160"/>
              <a:gd name="T2" fmla="*/ 112 w 176"/>
              <a:gd name="T3" fmla="*/ 0 h 160"/>
              <a:gd name="T4" fmla="*/ 53 w 176"/>
              <a:gd name="T5" fmla="*/ 33 h 160"/>
              <a:gd name="T6" fmla="*/ 63 w 176"/>
              <a:gd name="T7" fmla="*/ 32 h 160"/>
              <a:gd name="T8" fmla="*/ 112 w 176"/>
              <a:gd name="T9" fmla="*/ 8 h 160"/>
              <a:gd name="T10" fmla="*/ 168 w 176"/>
              <a:gd name="T11" fmla="*/ 54 h 160"/>
              <a:gd name="T12" fmla="*/ 151 w 176"/>
              <a:gd name="T13" fmla="*/ 87 h 160"/>
              <a:gd name="T14" fmla="*/ 149 w 176"/>
              <a:gd name="T15" fmla="*/ 95 h 160"/>
              <a:gd name="T16" fmla="*/ 152 w 176"/>
              <a:gd name="T17" fmla="*/ 107 h 160"/>
              <a:gd name="T18" fmla="*/ 135 w 176"/>
              <a:gd name="T19" fmla="*/ 100 h 160"/>
              <a:gd name="T20" fmla="*/ 134 w 176"/>
              <a:gd name="T21" fmla="*/ 108 h 160"/>
              <a:gd name="T22" fmla="*/ 164 w 176"/>
              <a:gd name="T23" fmla="*/ 120 h 160"/>
              <a:gd name="T24" fmla="*/ 156 w 176"/>
              <a:gd name="T25" fmla="*/ 93 h 160"/>
              <a:gd name="T26" fmla="*/ 176 w 176"/>
              <a:gd name="T27" fmla="*/ 54 h 160"/>
              <a:gd name="T28" fmla="*/ 64 w 176"/>
              <a:gd name="T29" fmla="*/ 40 h 160"/>
              <a:gd name="T30" fmla="*/ 0 w 176"/>
              <a:gd name="T31" fmla="*/ 94 h 160"/>
              <a:gd name="T32" fmla="*/ 20 w 176"/>
              <a:gd name="T33" fmla="*/ 133 h 160"/>
              <a:gd name="T34" fmla="*/ 12 w 176"/>
              <a:gd name="T35" fmla="*/ 160 h 160"/>
              <a:gd name="T36" fmla="*/ 48 w 176"/>
              <a:gd name="T37" fmla="*/ 146 h 160"/>
              <a:gd name="T38" fmla="*/ 64 w 176"/>
              <a:gd name="T39" fmla="*/ 148 h 160"/>
              <a:gd name="T40" fmla="*/ 128 w 176"/>
              <a:gd name="T41" fmla="*/ 94 h 160"/>
              <a:gd name="T42" fmla="*/ 64 w 176"/>
              <a:gd name="T43" fmla="*/ 40 h 160"/>
              <a:gd name="T44" fmla="*/ 64 w 176"/>
              <a:gd name="T45" fmla="*/ 140 h 160"/>
              <a:gd name="T46" fmla="*/ 50 w 176"/>
              <a:gd name="T47" fmla="*/ 138 h 160"/>
              <a:gd name="T48" fmla="*/ 48 w 176"/>
              <a:gd name="T49" fmla="*/ 138 h 160"/>
              <a:gd name="T50" fmla="*/ 45 w 176"/>
              <a:gd name="T51" fmla="*/ 139 h 160"/>
              <a:gd name="T52" fmla="*/ 24 w 176"/>
              <a:gd name="T53" fmla="*/ 147 h 160"/>
              <a:gd name="T54" fmla="*/ 27 w 176"/>
              <a:gd name="T55" fmla="*/ 135 h 160"/>
              <a:gd name="T56" fmla="*/ 25 w 176"/>
              <a:gd name="T57" fmla="*/ 127 h 160"/>
              <a:gd name="T58" fmla="*/ 8 w 176"/>
              <a:gd name="T59" fmla="*/ 94 h 160"/>
              <a:gd name="T60" fmla="*/ 64 w 176"/>
              <a:gd name="T61" fmla="*/ 48 h 160"/>
              <a:gd name="T62" fmla="*/ 120 w 176"/>
              <a:gd name="T63" fmla="*/ 94 h 160"/>
              <a:gd name="T64" fmla="*/ 64 w 176"/>
              <a:gd name="T65" fmla="*/ 14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6" h="160">
                <a:moveTo>
                  <a:pt x="176" y="54"/>
                </a:moveTo>
                <a:cubicBezTo>
                  <a:pt x="176" y="24"/>
                  <a:pt x="147" y="0"/>
                  <a:pt x="112" y="0"/>
                </a:cubicBezTo>
                <a:cubicBezTo>
                  <a:pt x="86" y="0"/>
                  <a:pt x="63" y="13"/>
                  <a:pt x="53" y="33"/>
                </a:cubicBezTo>
                <a:cubicBezTo>
                  <a:pt x="56" y="32"/>
                  <a:pt x="60" y="32"/>
                  <a:pt x="63" y="32"/>
                </a:cubicBezTo>
                <a:cubicBezTo>
                  <a:pt x="72" y="18"/>
                  <a:pt x="91" y="8"/>
                  <a:pt x="112" y="8"/>
                </a:cubicBezTo>
                <a:cubicBezTo>
                  <a:pt x="143" y="8"/>
                  <a:pt x="168" y="29"/>
                  <a:pt x="168" y="54"/>
                </a:cubicBezTo>
                <a:cubicBezTo>
                  <a:pt x="168" y="66"/>
                  <a:pt x="162" y="78"/>
                  <a:pt x="151" y="87"/>
                </a:cubicBezTo>
                <a:cubicBezTo>
                  <a:pt x="149" y="89"/>
                  <a:pt x="148" y="92"/>
                  <a:pt x="149" y="95"/>
                </a:cubicBezTo>
                <a:cubicBezTo>
                  <a:pt x="152" y="107"/>
                  <a:pt x="152" y="107"/>
                  <a:pt x="152" y="107"/>
                </a:cubicBezTo>
                <a:cubicBezTo>
                  <a:pt x="135" y="100"/>
                  <a:pt x="135" y="100"/>
                  <a:pt x="135" y="100"/>
                </a:cubicBezTo>
                <a:cubicBezTo>
                  <a:pt x="135" y="103"/>
                  <a:pt x="134" y="106"/>
                  <a:pt x="134" y="108"/>
                </a:cubicBezTo>
                <a:cubicBezTo>
                  <a:pt x="164" y="120"/>
                  <a:pt x="164" y="120"/>
                  <a:pt x="164" y="120"/>
                </a:cubicBezTo>
                <a:cubicBezTo>
                  <a:pt x="156" y="93"/>
                  <a:pt x="156" y="93"/>
                  <a:pt x="156" y="93"/>
                </a:cubicBezTo>
                <a:cubicBezTo>
                  <a:pt x="168" y="83"/>
                  <a:pt x="176" y="69"/>
                  <a:pt x="176" y="54"/>
                </a:cubicBezTo>
                <a:moveTo>
                  <a:pt x="64" y="40"/>
                </a:moveTo>
                <a:cubicBezTo>
                  <a:pt x="29" y="40"/>
                  <a:pt x="0" y="64"/>
                  <a:pt x="0" y="94"/>
                </a:cubicBezTo>
                <a:cubicBezTo>
                  <a:pt x="0" y="109"/>
                  <a:pt x="8" y="123"/>
                  <a:pt x="20" y="133"/>
                </a:cubicBezTo>
                <a:cubicBezTo>
                  <a:pt x="12" y="160"/>
                  <a:pt x="12" y="160"/>
                  <a:pt x="12" y="160"/>
                </a:cubicBezTo>
                <a:cubicBezTo>
                  <a:pt x="48" y="146"/>
                  <a:pt x="48" y="146"/>
                  <a:pt x="48" y="146"/>
                </a:cubicBezTo>
                <a:cubicBezTo>
                  <a:pt x="53" y="147"/>
                  <a:pt x="58" y="148"/>
                  <a:pt x="64" y="148"/>
                </a:cubicBezTo>
                <a:cubicBezTo>
                  <a:pt x="99" y="148"/>
                  <a:pt x="128" y="124"/>
                  <a:pt x="128" y="94"/>
                </a:cubicBezTo>
                <a:cubicBezTo>
                  <a:pt x="128" y="64"/>
                  <a:pt x="99" y="40"/>
                  <a:pt x="64" y="40"/>
                </a:cubicBezTo>
                <a:moveTo>
                  <a:pt x="64" y="140"/>
                </a:moveTo>
                <a:cubicBezTo>
                  <a:pt x="59" y="140"/>
                  <a:pt x="54" y="139"/>
                  <a:pt x="50" y="138"/>
                </a:cubicBezTo>
                <a:cubicBezTo>
                  <a:pt x="49" y="138"/>
                  <a:pt x="48" y="138"/>
                  <a:pt x="48" y="138"/>
                </a:cubicBezTo>
                <a:cubicBezTo>
                  <a:pt x="47" y="138"/>
                  <a:pt x="46" y="138"/>
                  <a:pt x="45" y="139"/>
                </a:cubicBezTo>
                <a:cubicBezTo>
                  <a:pt x="24" y="147"/>
                  <a:pt x="24" y="147"/>
                  <a:pt x="24" y="147"/>
                </a:cubicBezTo>
                <a:cubicBezTo>
                  <a:pt x="27" y="135"/>
                  <a:pt x="27" y="135"/>
                  <a:pt x="27" y="135"/>
                </a:cubicBezTo>
                <a:cubicBezTo>
                  <a:pt x="28" y="132"/>
                  <a:pt x="27" y="129"/>
                  <a:pt x="25" y="127"/>
                </a:cubicBezTo>
                <a:cubicBezTo>
                  <a:pt x="14" y="118"/>
                  <a:pt x="8" y="106"/>
                  <a:pt x="8" y="94"/>
                </a:cubicBezTo>
                <a:cubicBezTo>
                  <a:pt x="8" y="69"/>
                  <a:pt x="33" y="48"/>
                  <a:pt x="64" y="48"/>
                </a:cubicBezTo>
                <a:cubicBezTo>
                  <a:pt x="95" y="48"/>
                  <a:pt x="120" y="69"/>
                  <a:pt x="120" y="94"/>
                </a:cubicBezTo>
                <a:cubicBezTo>
                  <a:pt x="120" y="119"/>
                  <a:pt x="95" y="140"/>
                  <a:pt x="64" y="140"/>
                </a:cubicBezTo>
              </a:path>
            </a:pathLst>
          </a:custGeom>
          <a:solidFill>
            <a:srgbClr val="4472C4"/>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1">
            <a:extLst>
              <a:ext uri="{FF2B5EF4-FFF2-40B4-BE49-F238E27FC236}">
                <a16:creationId xmlns:a16="http://schemas.microsoft.com/office/drawing/2014/main" id="{BE704F5B-5D62-4F68-B974-06BE41C5B80C}"/>
              </a:ext>
            </a:extLst>
          </p:cNvPr>
          <p:cNvSpPr>
            <a:spLocks noEditPoints="1"/>
          </p:cNvSpPr>
          <p:nvPr/>
        </p:nvSpPr>
        <p:spPr bwMode="auto">
          <a:xfrm>
            <a:off x="9222984" y="2389655"/>
            <a:ext cx="660098" cy="660098"/>
          </a:xfrm>
          <a:custGeom>
            <a:avLst/>
            <a:gdLst>
              <a:gd name="T0" fmla="*/ 88 w 176"/>
              <a:gd name="T1" fmla="*/ 136 h 176"/>
              <a:gd name="T2" fmla="*/ 88 w 176"/>
              <a:gd name="T3" fmla="*/ 48 h 176"/>
              <a:gd name="T4" fmla="*/ 88 w 176"/>
              <a:gd name="T5" fmla="*/ 72 h 176"/>
              <a:gd name="T6" fmla="*/ 88 w 176"/>
              <a:gd name="T7" fmla="*/ 48 h 176"/>
              <a:gd name="T8" fmla="*/ 51 w 176"/>
              <a:gd name="T9" fmla="*/ 72 h 176"/>
              <a:gd name="T10" fmla="*/ 84 w 176"/>
              <a:gd name="T11" fmla="*/ 103 h 176"/>
              <a:gd name="T12" fmla="*/ 88 w 176"/>
              <a:gd name="T13" fmla="*/ 80 h 176"/>
              <a:gd name="T14" fmla="*/ 80 w 176"/>
              <a:gd name="T15" fmla="*/ 88 h 176"/>
              <a:gd name="T16" fmla="*/ 92 w 176"/>
              <a:gd name="T17" fmla="*/ 103 h 176"/>
              <a:gd name="T18" fmla="*/ 125 w 176"/>
              <a:gd name="T19" fmla="*/ 72 h 176"/>
              <a:gd name="T20" fmla="*/ 162 w 176"/>
              <a:gd name="T21" fmla="*/ 68 h 176"/>
              <a:gd name="T22" fmla="*/ 159 w 176"/>
              <a:gd name="T23" fmla="*/ 34 h 176"/>
              <a:gd name="T24" fmla="*/ 134 w 176"/>
              <a:gd name="T25" fmla="*/ 17 h 176"/>
              <a:gd name="T26" fmla="*/ 106 w 176"/>
              <a:gd name="T27" fmla="*/ 6 h 176"/>
              <a:gd name="T28" fmla="*/ 70 w 176"/>
              <a:gd name="T29" fmla="*/ 6 h 176"/>
              <a:gd name="T30" fmla="*/ 42 w 176"/>
              <a:gd name="T31" fmla="*/ 17 h 176"/>
              <a:gd name="T32" fmla="*/ 17 w 176"/>
              <a:gd name="T33" fmla="*/ 34 h 176"/>
              <a:gd name="T34" fmla="*/ 14 w 176"/>
              <a:gd name="T35" fmla="*/ 68 h 176"/>
              <a:gd name="T36" fmla="*/ 0 w 176"/>
              <a:gd name="T37" fmla="*/ 100 h 176"/>
              <a:gd name="T38" fmla="*/ 22 w 176"/>
              <a:gd name="T39" fmla="*/ 126 h 176"/>
              <a:gd name="T40" fmla="*/ 34 w 176"/>
              <a:gd name="T41" fmla="*/ 159 h 176"/>
              <a:gd name="T42" fmla="*/ 50 w 176"/>
              <a:gd name="T43" fmla="*/ 154 h 176"/>
              <a:gd name="T44" fmla="*/ 76 w 176"/>
              <a:gd name="T45" fmla="*/ 176 h 176"/>
              <a:gd name="T46" fmla="*/ 108 w 176"/>
              <a:gd name="T47" fmla="*/ 162 h 176"/>
              <a:gd name="T48" fmla="*/ 138 w 176"/>
              <a:gd name="T49" fmla="*/ 160 h 176"/>
              <a:gd name="T50" fmla="*/ 159 w 176"/>
              <a:gd name="T51" fmla="*/ 134 h 176"/>
              <a:gd name="T52" fmla="*/ 170 w 176"/>
              <a:gd name="T53" fmla="*/ 106 h 176"/>
              <a:gd name="T54" fmla="*/ 170 w 176"/>
              <a:gd name="T55" fmla="*/ 70 h 176"/>
              <a:gd name="T56" fmla="*/ 160 w 176"/>
              <a:gd name="T57" fmla="*/ 100 h 176"/>
              <a:gd name="T58" fmla="*/ 147 w 176"/>
              <a:gd name="T59" fmla="*/ 130 h 176"/>
              <a:gd name="T60" fmla="*/ 138 w 176"/>
              <a:gd name="T61" fmla="*/ 152 h 176"/>
              <a:gd name="T62" fmla="*/ 122 w 176"/>
              <a:gd name="T63" fmla="*/ 147 h 176"/>
              <a:gd name="T64" fmla="*/ 98 w 176"/>
              <a:gd name="T65" fmla="*/ 168 h 176"/>
              <a:gd name="T66" fmla="*/ 76 w 176"/>
              <a:gd name="T67" fmla="*/ 160 h 176"/>
              <a:gd name="T68" fmla="*/ 50 w 176"/>
              <a:gd name="T69" fmla="*/ 146 h 176"/>
              <a:gd name="T70" fmla="*/ 38 w 176"/>
              <a:gd name="T71" fmla="*/ 152 h 176"/>
              <a:gd name="T72" fmla="*/ 29 w 176"/>
              <a:gd name="T73" fmla="*/ 122 h 176"/>
              <a:gd name="T74" fmla="*/ 8 w 176"/>
              <a:gd name="T75" fmla="*/ 98 h 176"/>
              <a:gd name="T76" fmla="*/ 16 w 176"/>
              <a:gd name="T77" fmla="*/ 76 h 176"/>
              <a:gd name="T78" fmla="*/ 29 w 176"/>
              <a:gd name="T79" fmla="*/ 46 h 176"/>
              <a:gd name="T80" fmla="*/ 38 w 176"/>
              <a:gd name="T81" fmla="*/ 24 h 176"/>
              <a:gd name="T82" fmla="*/ 54 w 176"/>
              <a:gd name="T83" fmla="*/ 29 h 176"/>
              <a:gd name="T84" fmla="*/ 78 w 176"/>
              <a:gd name="T85" fmla="*/ 8 h 176"/>
              <a:gd name="T86" fmla="*/ 100 w 176"/>
              <a:gd name="T87" fmla="*/ 16 h 176"/>
              <a:gd name="T88" fmla="*/ 126 w 176"/>
              <a:gd name="T89" fmla="*/ 30 h 176"/>
              <a:gd name="T90" fmla="*/ 152 w 176"/>
              <a:gd name="T91" fmla="*/ 38 h 176"/>
              <a:gd name="T92" fmla="*/ 147 w 176"/>
              <a:gd name="T93" fmla="*/ 54 h 176"/>
              <a:gd name="T94" fmla="*/ 168 w 176"/>
              <a:gd name="T95" fmla="*/ 7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6" h="176">
                <a:moveTo>
                  <a:pt x="88" y="40"/>
                </a:moveTo>
                <a:cubicBezTo>
                  <a:pt x="61" y="40"/>
                  <a:pt x="40" y="61"/>
                  <a:pt x="40" y="88"/>
                </a:cubicBezTo>
                <a:cubicBezTo>
                  <a:pt x="40" y="115"/>
                  <a:pt x="61" y="136"/>
                  <a:pt x="88" y="136"/>
                </a:cubicBezTo>
                <a:cubicBezTo>
                  <a:pt x="115" y="136"/>
                  <a:pt x="136" y="115"/>
                  <a:pt x="136" y="88"/>
                </a:cubicBezTo>
                <a:cubicBezTo>
                  <a:pt x="136" y="61"/>
                  <a:pt x="115" y="40"/>
                  <a:pt x="88" y="40"/>
                </a:cubicBezTo>
                <a:moveTo>
                  <a:pt x="88" y="48"/>
                </a:moveTo>
                <a:cubicBezTo>
                  <a:pt x="102" y="48"/>
                  <a:pt x="114" y="55"/>
                  <a:pt x="121" y="65"/>
                </a:cubicBezTo>
                <a:cubicBezTo>
                  <a:pt x="100" y="77"/>
                  <a:pt x="100" y="77"/>
                  <a:pt x="100" y="77"/>
                </a:cubicBezTo>
                <a:cubicBezTo>
                  <a:pt x="97" y="74"/>
                  <a:pt x="93" y="72"/>
                  <a:pt x="88" y="72"/>
                </a:cubicBezTo>
                <a:cubicBezTo>
                  <a:pt x="83" y="72"/>
                  <a:pt x="79" y="74"/>
                  <a:pt x="76" y="77"/>
                </a:cubicBezTo>
                <a:cubicBezTo>
                  <a:pt x="55" y="65"/>
                  <a:pt x="55" y="65"/>
                  <a:pt x="55" y="65"/>
                </a:cubicBezTo>
                <a:cubicBezTo>
                  <a:pt x="62" y="55"/>
                  <a:pt x="74" y="48"/>
                  <a:pt x="88" y="48"/>
                </a:cubicBezTo>
                <a:moveTo>
                  <a:pt x="84" y="128"/>
                </a:moveTo>
                <a:cubicBezTo>
                  <a:pt x="64" y="126"/>
                  <a:pt x="48" y="109"/>
                  <a:pt x="48" y="88"/>
                </a:cubicBezTo>
                <a:cubicBezTo>
                  <a:pt x="48" y="82"/>
                  <a:pt x="49" y="77"/>
                  <a:pt x="51" y="72"/>
                </a:cubicBezTo>
                <a:cubicBezTo>
                  <a:pt x="73" y="84"/>
                  <a:pt x="73" y="84"/>
                  <a:pt x="73" y="84"/>
                </a:cubicBezTo>
                <a:cubicBezTo>
                  <a:pt x="72" y="85"/>
                  <a:pt x="72" y="87"/>
                  <a:pt x="72" y="88"/>
                </a:cubicBezTo>
                <a:cubicBezTo>
                  <a:pt x="72" y="95"/>
                  <a:pt x="77" y="102"/>
                  <a:pt x="84" y="103"/>
                </a:cubicBezTo>
                <a:lnTo>
                  <a:pt x="84" y="128"/>
                </a:lnTo>
                <a:close/>
                <a:moveTo>
                  <a:pt x="80" y="88"/>
                </a:moveTo>
                <a:cubicBezTo>
                  <a:pt x="80" y="84"/>
                  <a:pt x="84" y="80"/>
                  <a:pt x="88" y="80"/>
                </a:cubicBezTo>
                <a:cubicBezTo>
                  <a:pt x="92" y="80"/>
                  <a:pt x="96" y="84"/>
                  <a:pt x="96" y="88"/>
                </a:cubicBezTo>
                <a:cubicBezTo>
                  <a:pt x="96" y="92"/>
                  <a:pt x="92" y="96"/>
                  <a:pt x="88" y="96"/>
                </a:cubicBezTo>
                <a:cubicBezTo>
                  <a:pt x="84" y="96"/>
                  <a:pt x="80" y="92"/>
                  <a:pt x="80" y="88"/>
                </a:cubicBezTo>
                <a:moveTo>
                  <a:pt x="128" y="88"/>
                </a:moveTo>
                <a:cubicBezTo>
                  <a:pt x="128" y="109"/>
                  <a:pt x="112" y="126"/>
                  <a:pt x="92" y="128"/>
                </a:cubicBezTo>
                <a:cubicBezTo>
                  <a:pt x="92" y="103"/>
                  <a:pt x="92" y="103"/>
                  <a:pt x="92" y="103"/>
                </a:cubicBezTo>
                <a:cubicBezTo>
                  <a:pt x="99" y="102"/>
                  <a:pt x="104" y="95"/>
                  <a:pt x="104" y="88"/>
                </a:cubicBezTo>
                <a:cubicBezTo>
                  <a:pt x="104" y="87"/>
                  <a:pt x="104" y="85"/>
                  <a:pt x="103" y="84"/>
                </a:cubicBezTo>
                <a:cubicBezTo>
                  <a:pt x="125" y="72"/>
                  <a:pt x="125" y="72"/>
                  <a:pt x="125" y="72"/>
                </a:cubicBezTo>
                <a:cubicBezTo>
                  <a:pt x="127" y="77"/>
                  <a:pt x="128" y="82"/>
                  <a:pt x="128" y="88"/>
                </a:cubicBezTo>
                <a:moveTo>
                  <a:pt x="170" y="70"/>
                </a:moveTo>
                <a:cubicBezTo>
                  <a:pt x="162" y="68"/>
                  <a:pt x="162" y="68"/>
                  <a:pt x="162" y="68"/>
                </a:cubicBezTo>
                <a:cubicBezTo>
                  <a:pt x="160" y="62"/>
                  <a:pt x="157" y="56"/>
                  <a:pt x="154" y="50"/>
                </a:cubicBezTo>
                <a:cubicBezTo>
                  <a:pt x="159" y="42"/>
                  <a:pt x="159" y="42"/>
                  <a:pt x="159" y="42"/>
                </a:cubicBezTo>
                <a:cubicBezTo>
                  <a:pt x="160" y="40"/>
                  <a:pt x="161" y="36"/>
                  <a:pt x="159" y="34"/>
                </a:cubicBezTo>
                <a:cubicBezTo>
                  <a:pt x="142" y="17"/>
                  <a:pt x="142" y="17"/>
                  <a:pt x="142" y="17"/>
                </a:cubicBezTo>
                <a:cubicBezTo>
                  <a:pt x="141" y="16"/>
                  <a:pt x="140" y="16"/>
                  <a:pt x="138" y="16"/>
                </a:cubicBezTo>
                <a:cubicBezTo>
                  <a:pt x="137" y="16"/>
                  <a:pt x="135" y="17"/>
                  <a:pt x="134" y="17"/>
                </a:cubicBezTo>
                <a:cubicBezTo>
                  <a:pt x="126" y="22"/>
                  <a:pt x="126" y="22"/>
                  <a:pt x="126" y="22"/>
                </a:cubicBezTo>
                <a:cubicBezTo>
                  <a:pt x="120" y="19"/>
                  <a:pt x="114" y="16"/>
                  <a:pt x="108" y="14"/>
                </a:cubicBezTo>
                <a:cubicBezTo>
                  <a:pt x="106" y="6"/>
                  <a:pt x="106" y="6"/>
                  <a:pt x="106" y="6"/>
                </a:cubicBezTo>
                <a:cubicBezTo>
                  <a:pt x="105" y="3"/>
                  <a:pt x="103" y="0"/>
                  <a:pt x="100" y="0"/>
                </a:cubicBezTo>
                <a:cubicBezTo>
                  <a:pt x="76" y="0"/>
                  <a:pt x="76" y="0"/>
                  <a:pt x="76" y="0"/>
                </a:cubicBezTo>
                <a:cubicBezTo>
                  <a:pt x="73" y="0"/>
                  <a:pt x="71" y="3"/>
                  <a:pt x="70" y="6"/>
                </a:cubicBezTo>
                <a:cubicBezTo>
                  <a:pt x="68" y="14"/>
                  <a:pt x="68" y="14"/>
                  <a:pt x="68" y="14"/>
                </a:cubicBezTo>
                <a:cubicBezTo>
                  <a:pt x="62" y="16"/>
                  <a:pt x="56" y="19"/>
                  <a:pt x="50" y="22"/>
                </a:cubicBezTo>
                <a:cubicBezTo>
                  <a:pt x="42" y="17"/>
                  <a:pt x="42" y="17"/>
                  <a:pt x="42" y="17"/>
                </a:cubicBezTo>
                <a:cubicBezTo>
                  <a:pt x="41" y="17"/>
                  <a:pt x="39" y="16"/>
                  <a:pt x="38" y="16"/>
                </a:cubicBezTo>
                <a:cubicBezTo>
                  <a:pt x="36" y="16"/>
                  <a:pt x="35" y="16"/>
                  <a:pt x="34" y="17"/>
                </a:cubicBezTo>
                <a:cubicBezTo>
                  <a:pt x="17" y="34"/>
                  <a:pt x="17" y="34"/>
                  <a:pt x="17" y="34"/>
                </a:cubicBezTo>
                <a:cubicBezTo>
                  <a:pt x="15" y="36"/>
                  <a:pt x="16" y="40"/>
                  <a:pt x="17" y="42"/>
                </a:cubicBezTo>
                <a:cubicBezTo>
                  <a:pt x="22" y="50"/>
                  <a:pt x="22" y="50"/>
                  <a:pt x="22" y="50"/>
                </a:cubicBezTo>
                <a:cubicBezTo>
                  <a:pt x="19" y="56"/>
                  <a:pt x="16" y="62"/>
                  <a:pt x="14" y="68"/>
                </a:cubicBezTo>
                <a:cubicBezTo>
                  <a:pt x="6" y="70"/>
                  <a:pt x="6" y="70"/>
                  <a:pt x="6" y="70"/>
                </a:cubicBezTo>
                <a:cubicBezTo>
                  <a:pt x="3" y="71"/>
                  <a:pt x="0" y="73"/>
                  <a:pt x="0" y="76"/>
                </a:cubicBezTo>
                <a:cubicBezTo>
                  <a:pt x="0" y="100"/>
                  <a:pt x="0" y="100"/>
                  <a:pt x="0" y="100"/>
                </a:cubicBezTo>
                <a:cubicBezTo>
                  <a:pt x="0" y="103"/>
                  <a:pt x="3" y="105"/>
                  <a:pt x="6" y="106"/>
                </a:cubicBezTo>
                <a:cubicBezTo>
                  <a:pt x="14" y="108"/>
                  <a:pt x="14" y="108"/>
                  <a:pt x="14" y="108"/>
                </a:cubicBezTo>
                <a:cubicBezTo>
                  <a:pt x="16" y="114"/>
                  <a:pt x="19" y="120"/>
                  <a:pt x="22" y="126"/>
                </a:cubicBezTo>
                <a:cubicBezTo>
                  <a:pt x="17" y="134"/>
                  <a:pt x="17" y="134"/>
                  <a:pt x="17" y="134"/>
                </a:cubicBezTo>
                <a:cubicBezTo>
                  <a:pt x="16" y="136"/>
                  <a:pt x="15" y="140"/>
                  <a:pt x="17" y="142"/>
                </a:cubicBezTo>
                <a:cubicBezTo>
                  <a:pt x="34" y="159"/>
                  <a:pt x="34" y="159"/>
                  <a:pt x="34" y="159"/>
                </a:cubicBezTo>
                <a:cubicBezTo>
                  <a:pt x="35" y="160"/>
                  <a:pt x="36" y="160"/>
                  <a:pt x="38" y="160"/>
                </a:cubicBezTo>
                <a:cubicBezTo>
                  <a:pt x="39" y="160"/>
                  <a:pt x="41" y="159"/>
                  <a:pt x="42" y="159"/>
                </a:cubicBezTo>
                <a:cubicBezTo>
                  <a:pt x="50" y="154"/>
                  <a:pt x="50" y="154"/>
                  <a:pt x="50" y="154"/>
                </a:cubicBezTo>
                <a:cubicBezTo>
                  <a:pt x="56" y="157"/>
                  <a:pt x="62" y="160"/>
                  <a:pt x="68" y="162"/>
                </a:cubicBezTo>
                <a:cubicBezTo>
                  <a:pt x="70" y="170"/>
                  <a:pt x="70" y="170"/>
                  <a:pt x="70" y="170"/>
                </a:cubicBezTo>
                <a:cubicBezTo>
                  <a:pt x="71" y="173"/>
                  <a:pt x="73" y="176"/>
                  <a:pt x="76" y="176"/>
                </a:cubicBezTo>
                <a:cubicBezTo>
                  <a:pt x="100" y="176"/>
                  <a:pt x="100" y="176"/>
                  <a:pt x="100" y="176"/>
                </a:cubicBezTo>
                <a:cubicBezTo>
                  <a:pt x="103" y="176"/>
                  <a:pt x="105" y="173"/>
                  <a:pt x="106" y="170"/>
                </a:cubicBezTo>
                <a:cubicBezTo>
                  <a:pt x="108" y="162"/>
                  <a:pt x="108" y="162"/>
                  <a:pt x="108" y="162"/>
                </a:cubicBezTo>
                <a:cubicBezTo>
                  <a:pt x="114" y="160"/>
                  <a:pt x="120" y="157"/>
                  <a:pt x="126" y="154"/>
                </a:cubicBezTo>
                <a:cubicBezTo>
                  <a:pt x="134" y="159"/>
                  <a:pt x="134" y="159"/>
                  <a:pt x="134" y="159"/>
                </a:cubicBezTo>
                <a:cubicBezTo>
                  <a:pt x="135" y="159"/>
                  <a:pt x="137" y="160"/>
                  <a:pt x="138" y="160"/>
                </a:cubicBezTo>
                <a:cubicBezTo>
                  <a:pt x="140" y="160"/>
                  <a:pt x="141" y="160"/>
                  <a:pt x="142" y="159"/>
                </a:cubicBezTo>
                <a:cubicBezTo>
                  <a:pt x="159" y="142"/>
                  <a:pt x="159" y="142"/>
                  <a:pt x="159" y="142"/>
                </a:cubicBezTo>
                <a:cubicBezTo>
                  <a:pt x="161" y="140"/>
                  <a:pt x="160" y="136"/>
                  <a:pt x="159" y="134"/>
                </a:cubicBezTo>
                <a:cubicBezTo>
                  <a:pt x="154" y="126"/>
                  <a:pt x="154" y="126"/>
                  <a:pt x="154" y="126"/>
                </a:cubicBezTo>
                <a:cubicBezTo>
                  <a:pt x="157" y="120"/>
                  <a:pt x="160" y="114"/>
                  <a:pt x="162" y="108"/>
                </a:cubicBezTo>
                <a:cubicBezTo>
                  <a:pt x="170" y="106"/>
                  <a:pt x="170" y="106"/>
                  <a:pt x="170" y="106"/>
                </a:cubicBezTo>
                <a:cubicBezTo>
                  <a:pt x="173" y="105"/>
                  <a:pt x="176" y="103"/>
                  <a:pt x="176" y="100"/>
                </a:cubicBezTo>
                <a:cubicBezTo>
                  <a:pt x="176" y="76"/>
                  <a:pt x="176" y="76"/>
                  <a:pt x="176" y="76"/>
                </a:cubicBezTo>
                <a:cubicBezTo>
                  <a:pt x="176" y="73"/>
                  <a:pt x="173" y="71"/>
                  <a:pt x="170" y="70"/>
                </a:cubicBezTo>
                <a:moveTo>
                  <a:pt x="168" y="98"/>
                </a:moveTo>
                <a:cubicBezTo>
                  <a:pt x="168" y="98"/>
                  <a:pt x="168" y="98"/>
                  <a:pt x="168" y="98"/>
                </a:cubicBezTo>
                <a:cubicBezTo>
                  <a:pt x="160" y="100"/>
                  <a:pt x="160" y="100"/>
                  <a:pt x="160" y="100"/>
                </a:cubicBezTo>
                <a:cubicBezTo>
                  <a:pt x="157" y="101"/>
                  <a:pt x="155" y="103"/>
                  <a:pt x="154" y="106"/>
                </a:cubicBezTo>
                <a:cubicBezTo>
                  <a:pt x="152" y="111"/>
                  <a:pt x="150" y="117"/>
                  <a:pt x="147" y="122"/>
                </a:cubicBezTo>
                <a:cubicBezTo>
                  <a:pt x="146" y="125"/>
                  <a:pt x="146" y="128"/>
                  <a:pt x="147" y="130"/>
                </a:cubicBezTo>
                <a:cubicBezTo>
                  <a:pt x="152" y="138"/>
                  <a:pt x="152" y="138"/>
                  <a:pt x="152" y="138"/>
                </a:cubicBezTo>
                <a:cubicBezTo>
                  <a:pt x="138" y="152"/>
                  <a:pt x="138" y="152"/>
                  <a:pt x="138" y="152"/>
                </a:cubicBezTo>
                <a:cubicBezTo>
                  <a:pt x="138" y="152"/>
                  <a:pt x="138" y="152"/>
                  <a:pt x="138" y="152"/>
                </a:cubicBezTo>
                <a:cubicBezTo>
                  <a:pt x="130" y="147"/>
                  <a:pt x="130" y="147"/>
                  <a:pt x="130" y="147"/>
                </a:cubicBezTo>
                <a:cubicBezTo>
                  <a:pt x="129" y="146"/>
                  <a:pt x="128" y="146"/>
                  <a:pt x="126" y="146"/>
                </a:cubicBezTo>
                <a:cubicBezTo>
                  <a:pt x="125" y="146"/>
                  <a:pt x="123" y="146"/>
                  <a:pt x="122" y="147"/>
                </a:cubicBezTo>
                <a:cubicBezTo>
                  <a:pt x="117" y="150"/>
                  <a:pt x="111" y="152"/>
                  <a:pt x="106" y="154"/>
                </a:cubicBezTo>
                <a:cubicBezTo>
                  <a:pt x="103" y="155"/>
                  <a:pt x="101" y="157"/>
                  <a:pt x="100" y="160"/>
                </a:cubicBezTo>
                <a:cubicBezTo>
                  <a:pt x="98" y="168"/>
                  <a:pt x="98" y="168"/>
                  <a:pt x="98" y="168"/>
                </a:cubicBezTo>
                <a:cubicBezTo>
                  <a:pt x="98" y="168"/>
                  <a:pt x="98" y="168"/>
                  <a:pt x="98" y="168"/>
                </a:cubicBezTo>
                <a:cubicBezTo>
                  <a:pt x="78" y="168"/>
                  <a:pt x="78" y="168"/>
                  <a:pt x="78" y="168"/>
                </a:cubicBezTo>
                <a:cubicBezTo>
                  <a:pt x="76" y="160"/>
                  <a:pt x="76" y="160"/>
                  <a:pt x="76" y="160"/>
                </a:cubicBezTo>
                <a:cubicBezTo>
                  <a:pt x="75" y="157"/>
                  <a:pt x="73" y="155"/>
                  <a:pt x="70" y="154"/>
                </a:cubicBezTo>
                <a:cubicBezTo>
                  <a:pt x="65" y="152"/>
                  <a:pt x="59" y="150"/>
                  <a:pt x="54" y="147"/>
                </a:cubicBezTo>
                <a:cubicBezTo>
                  <a:pt x="53" y="146"/>
                  <a:pt x="51" y="146"/>
                  <a:pt x="50" y="146"/>
                </a:cubicBezTo>
                <a:cubicBezTo>
                  <a:pt x="48" y="146"/>
                  <a:pt x="47" y="146"/>
                  <a:pt x="46" y="147"/>
                </a:cubicBezTo>
                <a:cubicBezTo>
                  <a:pt x="39" y="152"/>
                  <a:pt x="39" y="152"/>
                  <a:pt x="39" y="152"/>
                </a:cubicBezTo>
                <a:cubicBezTo>
                  <a:pt x="38" y="152"/>
                  <a:pt x="38" y="152"/>
                  <a:pt x="38" y="152"/>
                </a:cubicBezTo>
                <a:cubicBezTo>
                  <a:pt x="24" y="138"/>
                  <a:pt x="24" y="138"/>
                  <a:pt x="24" y="138"/>
                </a:cubicBezTo>
                <a:cubicBezTo>
                  <a:pt x="29" y="130"/>
                  <a:pt x="29" y="130"/>
                  <a:pt x="29" y="130"/>
                </a:cubicBezTo>
                <a:cubicBezTo>
                  <a:pt x="30" y="128"/>
                  <a:pt x="30" y="125"/>
                  <a:pt x="29" y="122"/>
                </a:cubicBezTo>
                <a:cubicBezTo>
                  <a:pt x="26" y="117"/>
                  <a:pt x="24" y="111"/>
                  <a:pt x="22" y="106"/>
                </a:cubicBezTo>
                <a:cubicBezTo>
                  <a:pt x="21" y="103"/>
                  <a:pt x="19" y="101"/>
                  <a:pt x="16" y="100"/>
                </a:cubicBezTo>
                <a:cubicBezTo>
                  <a:pt x="8" y="98"/>
                  <a:pt x="8" y="98"/>
                  <a:pt x="8" y="98"/>
                </a:cubicBezTo>
                <a:cubicBezTo>
                  <a:pt x="8" y="98"/>
                  <a:pt x="8" y="98"/>
                  <a:pt x="8" y="98"/>
                </a:cubicBezTo>
                <a:cubicBezTo>
                  <a:pt x="8" y="78"/>
                  <a:pt x="8" y="78"/>
                  <a:pt x="8" y="78"/>
                </a:cubicBezTo>
                <a:cubicBezTo>
                  <a:pt x="16" y="76"/>
                  <a:pt x="16" y="76"/>
                  <a:pt x="16" y="76"/>
                </a:cubicBezTo>
                <a:cubicBezTo>
                  <a:pt x="19" y="75"/>
                  <a:pt x="21" y="73"/>
                  <a:pt x="22" y="70"/>
                </a:cubicBezTo>
                <a:cubicBezTo>
                  <a:pt x="24" y="65"/>
                  <a:pt x="26" y="59"/>
                  <a:pt x="29" y="54"/>
                </a:cubicBezTo>
                <a:cubicBezTo>
                  <a:pt x="30" y="51"/>
                  <a:pt x="30" y="48"/>
                  <a:pt x="29" y="46"/>
                </a:cubicBezTo>
                <a:cubicBezTo>
                  <a:pt x="24" y="38"/>
                  <a:pt x="24" y="38"/>
                  <a:pt x="24" y="38"/>
                </a:cubicBezTo>
                <a:cubicBezTo>
                  <a:pt x="24" y="38"/>
                  <a:pt x="24" y="38"/>
                  <a:pt x="24" y="38"/>
                </a:cubicBezTo>
                <a:cubicBezTo>
                  <a:pt x="38" y="24"/>
                  <a:pt x="38" y="24"/>
                  <a:pt x="38" y="24"/>
                </a:cubicBezTo>
                <a:cubicBezTo>
                  <a:pt x="46" y="29"/>
                  <a:pt x="46" y="29"/>
                  <a:pt x="46" y="29"/>
                </a:cubicBezTo>
                <a:cubicBezTo>
                  <a:pt x="47" y="30"/>
                  <a:pt x="48" y="30"/>
                  <a:pt x="50" y="30"/>
                </a:cubicBezTo>
                <a:cubicBezTo>
                  <a:pt x="51" y="30"/>
                  <a:pt x="53" y="30"/>
                  <a:pt x="54" y="29"/>
                </a:cubicBezTo>
                <a:cubicBezTo>
                  <a:pt x="59" y="26"/>
                  <a:pt x="65" y="24"/>
                  <a:pt x="70" y="22"/>
                </a:cubicBezTo>
                <a:cubicBezTo>
                  <a:pt x="73" y="21"/>
                  <a:pt x="75" y="19"/>
                  <a:pt x="76" y="16"/>
                </a:cubicBezTo>
                <a:cubicBezTo>
                  <a:pt x="78" y="8"/>
                  <a:pt x="78" y="8"/>
                  <a:pt x="78" y="8"/>
                </a:cubicBezTo>
                <a:cubicBezTo>
                  <a:pt x="98" y="8"/>
                  <a:pt x="98" y="8"/>
                  <a:pt x="98" y="8"/>
                </a:cubicBezTo>
                <a:cubicBezTo>
                  <a:pt x="98" y="8"/>
                  <a:pt x="98" y="8"/>
                  <a:pt x="98" y="8"/>
                </a:cubicBezTo>
                <a:cubicBezTo>
                  <a:pt x="100" y="16"/>
                  <a:pt x="100" y="16"/>
                  <a:pt x="100" y="16"/>
                </a:cubicBezTo>
                <a:cubicBezTo>
                  <a:pt x="101" y="19"/>
                  <a:pt x="103" y="21"/>
                  <a:pt x="106" y="22"/>
                </a:cubicBezTo>
                <a:cubicBezTo>
                  <a:pt x="111" y="24"/>
                  <a:pt x="117" y="26"/>
                  <a:pt x="122" y="29"/>
                </a:cubicBezTo>
                <a:cubicBezTo>
                  <a:pt x="123" y="30"/>
                  <a:pt x="125" y="30"/>
                  <a:pt x="126" y="30"/>
                </a:cubicBezTo>
                <a:cubicBezTo>
                  <a:pt x="128" y="30"/>
                  <a:pt x="129" y="30"/>
                  <a:pt x="130" y="29"/>
                </a:cubicBezTo>
                <a:cubicBezTo>
                  <a:pt x="138" y="24"/>
                  <a:pt x="138" y="24"/>
                  <a:pt x="138" y="24"/>
                </a:cubicBezTo>
                <a:cubicBezTo>
                  <a:pt x="152" y="38"/>
                  <a:pt x="152" y="38"/>
                  <a:pt x="152" y="38"/>
                </a:cubicBezTo>
                <a:cubicBezTo>
                  <a:pt x="152" y="38"/>
                  <a:pt x="152" y="38"/>
                  <a:pt x="152" y="39"/>
                </a:cubicBezTo>
                <a:cubicBezTo>
                  <a:pt x="147" y="46"/>
                  <a:pt x="147" y="46"/>
                  <a:pt x="147" y="46"/>
                </a:cubicBezTo>
                <a:cubicBezTo>
                  <a:pt x="146" y="48"/>
                  <a:pt x="146" y="51"/>
                  <a:pt x="147" y="54"/>
                </a:cubicBezTo>
                <a:cubicBezTo>
                  <a:pt x="150" y="59"/>
                  <a:pt x="152" y="65"/>
                  <a:pt x="154" y="70"/>
                </a:cubicBezTo>
                <a:cubicBezTo>
                  <a:pt x="155" y="73"/>
                  <a:pt x="157" y="75"/>
                  <a:pt x="160" y="76"/>
                </a:cubicBezTo>
                <a:cubicBezTo>
                  <a:pt x="168" y="78"/>
                  <a:pt x="168" y="78"/>
                  <a:pt x="168" y="78"/>
                </a:cubicBezTo>
                <a:lnTo>
                  <a:pt x="168" y="98"/>
                </a:lnTo>
                <a:close/>
              </a:path>
            </a:pathLst>
          </a:custGeom>
          <a:solidFill>
            <a:srgbClr val="4472C4"/>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12">
            <a:extLst>
              <a:ext uri="{FF2B5EF4-FFF2-40B4-BE49-F238E27FC236}">
                <a16:creationId xmlns:a16="http://schemas.microsoft.com/office/drawing/2014/main" id="{003DBEF2-9537-4829-B84A-AC8C14963519}"/>
              </a:ext>
            </a:extLst>
          </p:cNvPr>
          <p:cNvSpPr/>
          <p:nvPr/>
        </p:nvSpPr>
        <p:spPr>
          <a:xfrm>
            <a:off x="3558994" y="449646"/>
            <a:ext cx="5093061" cy="707886"/>
          </a:xfrm>
          <a:prstGeom prst="rect">
            <a:avLst/>
          </a:prstGeom>
        </p:spPr>
        <p:txBody>
          <a:bodyPr wrap="none">
            <a:spAutoFit/>
          </a:bodyPr>
          <a:lstStyle/>
          <a:p>
            <a:pPr algn="ctr"/>
            <a:r>
              <a:rPr lang="en-GB" sz="4000" b="1" dirty="0">
                <a:solidFill>
                  <a:srgbClr val="4472C4"/>
                </a:solidFill>
                <a:latin typeface="+mj-lt"/>
              </a:rPr>
              <a:t>SOMETHING ABOUT US</a:t>
            </a:r>
          </a:p>
        </p:txBody>
      </p:sp>
      <p:sp>
        <p:nvSpPr>
          <p:cNvPr id="14" name="Rectangle 13">
            <a:extLst>
              <a:ext uri="{FF2B5EF4-FFF2-40B4-BE49-F238E27FC236}">
                <a16:creationId xmlns:a16="http://schemas.microsoft.com/office/drawing/2014/main" id="{5A94B53A-FA5D-4CF2-832F-B68C7B78D953}"/>
              </a:ext>
            </a:extLst>
          </p:cNvPr>
          <p:cNvSpPr/>
          <p:nvPr/>
        </p:nvSpPr>
        <p:spPr>
          <a:xfrm>
            <a:off x="0" y="6786000"/>
            <a:ext cx="12192000" cy="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15" name="Right Triangle 14">
            <a:extLst>
              <a:ext uri="{FF2B5EF4-FFF2-40B4-BE49-F238E27FC236}">
                <a16:creationId xmlns:a16="http://schemas.microsoft.com/office/drawing/2014/main" id="{B5BBCFAD-E1B4-4DA8-BB0A-12C3F974712C}"/>
              </a:ext>
            </a:extLst>
          </p:cNvPr>
          <p:cNvSpPr/>
          <p:nvPr/>
        </p:nvSpPr>
        <p:spPr>
          <a:xfrm rot="10800000">
            <a:off x="11533515" y="-3"/>
            <a:ext cx="658481" cy="658481"/>
          </a:xfrm>
          <a:prstGeom prst="rtTriangl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19" name="Rectangle 18">
            <a:extLst>
              <a:ext uri="{FF2B5EF4-FFF2-40B4-BE49-F238E27FC236}">
                <a16:creationId xmlns:a16="http://schemas.microsoft.com/office/drawing/2014/main" id="{BD65662D-945C-4438-AB59-D46F77E730A9}"/>
              </a:ext>
            </a:extLst>
          </p:cNvPr>
          <p:cNvSpPr/>
          <p:nvPr/>
        </p:nvSpPr>
        <p:spPr>
          <a:xfrm>
            <a:off x="0" y="4635851"/>
            <a:ext cx="12192000" cy="2150150"/>
          </a:xfrm>
          <a:prstGeom prst="rect">
            <a:avLst/>
          </a:prstGeom>
          <a:solidFill>
            <a:schemeClr val="tx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Tree>
    <p:extLst>
      <p:ext uri="{BB962C8B-B14F-4D97-AF65-F5344CB8AC3E}">
        <p14:creationId xmlns:p14="http://schemas.microsoft.com/office/powerpoint/2010/main" val="781755128"/>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up)">
                                      <p:cBhvr>
                                        <p:cTn id="19" dur="500"/>
                                        <p:tgtEl>
                                          <p:spTgt spid="6"/>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500"/>
                                        <p:tgtEl>
                                          <p:spTgt spid="8"/>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DD1046-98D9-454A-B035-041B6BBBCCDB}"/>
              </a:ext>
            </a:extLst>
          </p:cNvPr>
          <p:cNvSpPr/>
          <p:nvPr/>
        </p:nvSpPr>
        <p:spPr>
          <a:xfrm>
            <a:off x="0" y="6786000"/>
            <a:ext cx="12192000" cy="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3" name="Right Triangle 2">
            <a:extLst>
              <a:ext uri="{FF2B5EF4-FFF2-40B4-BE49-F238E27FC236}">
                <a16:creationId xmlns:a16="http://schemas.microsoft.com/office/drawing/2014/main" id="{6B9ACC96-E9F8-4B81-9DD4-A52B6BCF7804}"/>
              </a:ext>
            </a:extLst>
          </p:cNvPr>
          <p:cNvSpPr/>
          <p:nvPr/>
        </p:nvSpPr>
        <p:spPr>
          <a:xfrm rot="10800000">
            <a:off x="11533515" y="-3"/>
            <a:ext cx="658481" cy="658481"/>
          </a:xfrm>
          <a:prstGeom prst="rtTriangl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5" name="Rectangle: Rounded Corners 4">
            <a:extLst>
              <a:ext uri="{FF2B5EF4-FFF2-40B4-BE49-F238E27FC236}">
                <a16:creationId xmlns:a16="http://schemas.microsoft.com/office/drawing/2014/main" id="{D45AC3BE-C048-4EFA-95CB-37DB23EF9BEF}"/>
              </a:ext>
            </a:extLst>
          </p:cNvPr>
          <p:cNvSpPr/>
          <p:nvPr/>
        </p:nvSpPr>
        <p:spPr>
          <a:xfrm>
            <a:off x="4510495" y="4432059"/>
            <a:ext cx="3168000" cy="1908000"/>
          </a:xfrm>
          <a:prstGeom prst="roundRect">
            <a:avLst>
              <a:gd name="adj" fmla="val 1750"/>
            </a:avLst>
          </a:prstGeom>
          <a:solidFill>
            <a:schemeClr val="bg1"/>
          </a:solidFill>
          <a:ln>
            <a:noFill/>
          </a:ln>
          <a:effectLst>
            <a:outerShdw blurRad="152400" dist="38100" dir="5400000" algn="t"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 name="Rectangle: Rounded Corners 5">
            <a:extLst>
              <a:ext uri="{FF2B5EF4-FFF2-40B4-BE49-F238E27FC236}">
                <a16:creationId xmlns:a16="http://schemas.microsoft.com/office/drawing/2014/main" id="{634D8485-31AF-4E73-AA33-A726E0FF013E}"/>
              </a:ext>
            </a:extLst>
          </p:cNvPr>
          <p:cNvSpPr/>
          <p:nvPr/>
        </p:nvSpPr>
        <p:spPr>
          <a:xfrm>
            <a:off x="7957139" y="4432059"/>
            <a:ext cx="3168000" cy="1908000"/>
          </a:xfrm>
          <a:prstGeom prst="roundRect">
            <a:avLst>
              <a:gd name="adj" fmla="val 1750"/>
            </a:avLst>
          </a:prstGeom>
          <a:solidFill>
            <a:schemeClr val="bg1"/>
          </a:solidFill>
          <a:ln>
            <a:noFill/>
          </a:ln>
          <a:effectLst>
            <a:outerShdw blurRad="152400" dist="38100" dir="5400000" algn="t"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7" name="Rectangle: Rounded Corners 6">
            <a:extLst>
              <a:ext uri="{FF2B5EF4-FFF2-40B4-BE49-F238E27FC236}">
                <a16:creationId xmlns:a16="http://schemas.microsoft.com/office/drawing/2014/main" id="{373BE371-1849-4152-8DA6-4FDC6913FDDB}"/>
              </a:ext>
            </a:extLst>
          </p:cNvPr>
          <p:cNvSpPr/>
          <p:nvPr/>
        </p:nvSpPr>
        <p:spPr>
          <a:xfrm>
            <a:off x="7957139" y="2249140"/>
            <a:ext cx="3168000" cy="1908000"/>
          </a:xfrm>
          <a:prstGeom prst="roundRect">
            <a:avLst>
              <a:gd name="adj" fmla="val 1750"/>
            </a:avLst>
          </a:prstGeom>
          <a:solidFill>
            <a:schemeClr val="bg1"/>
          </a:solidFill>
          <a:ln>
            <a:noFill/>
          </a:ln>
          <a:effectLst>
            <a:outerShdw blurRad="152400" dist="38100" dir="5400000" algn="t"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8" name="Rectangle: Rounded Corners 7">
            <a:extLst>
              <a:ext uri="{FF2B5EF4-FFF2-40B4-BE49-F238E27FC236}">
                <a16:creationId xmlns:a16="http://schemas.microsoft.com/office/drawing/2014/main" id="{98F5F54F-A8CB-4FC6-9A70-F62554AD696F}"/>
              </a:ext>
            </a:extLst>
          </p:cNvPr>
          <p:cNvSpPr/>
          <p:nvPr/>
        </p:nvSpPr>
        <p:spPr>
          <a:xfrm>
            <a:off x="4510495" y="2249140"/>
            <a:ext cx="3168000" cy="1908000"/>
          </a:xfrm>
          <a:prstGeom prst="roundRect">
            <a:avLst>
              <a:gd name="adj" fmla="val 1750"/>
            </a:avLst>
          </a:prstGeom>
          <a:solidFill>
            <a:schemeClr val="bg1"/>
          </a:solidFill>
          <a:ln>
            <a:noFill/>
          </a:ln>
          <a:effectLst>
            <a:outerShdw blurRad="152400" dist="38100" dir="5400000" algn="t"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9" name="Rectangle: Rounded Corners 8">
            <a:extLst>
              <a:ext uri="{FF2B5EF4-FFF2-40B4-BE49-F238E27FC236}">
                <a16:creationId xmlns:a16="http://schemas.microsoft.com/office/drawing/2014/main" id="{84CB57AB-930A-4AC2-B596-7D48AEF2DEBC}"/>
              </a:ext>
            </a:extLst>
          </p:cNvPr>
          <p:cNvSpPr/>
          <p:nvPr/>
        </p:nvSpPr>
        <p:spPr>
          <a:xfrm>
            <a:off x="1066861" y="2249140"/>
            <a:ext cx="3168000" cy="1908000"/>
          </a:xfrm>
          <a:prstGeom prst="roundRect">
            <a:avLst>
              <a:gd name="adj" fmla="val 1750"/>
            </a:avLst>
          </a:prstGeom>
          <a:solidFill>
            <a:schemeClr val="bg1"/>
          </a:solidFill>
          <a:ln>
            <a:noFill/>
          </a:ln>
          <a:effectLst>
            <a:outerShdw blurRad="152400" dist="38100" dir="5400000" algn="t"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0" name="Rectangle 9">
            <a:extLst>
              <a:ext uri="{FF2B5EF4-FFF2-40B4-BE49-F238E27FC236}">
                <a16:creationId xmlns:a16="http://schemas.microsoft.com/office/drawing/2014/main" id="{8A1D6CCB-ED45-40FE-B314-5043A07458F9}"/>
              </a:ext>
            </a:extLst>
          </p:cNvPr>
          <p:cNvSpPr/>
          <p:nvPr/>
        </p:nvSpPr>
        <p:spPr>
          <a:xfrm>
            <a:off x="1066861" y="4431382"/>
            <a:ext cx="3168000" cy="1908000"/>
          </a:xfrm>
          <a:prstGeom prst="rect">
            <a:avLst/>
          </a:prstGeom>
          <a:solidFill>
            <a:schemeClr val="bg1"/>
          </a:solidFill>
          <a:ln>
            <a:noFill/>
          </a:ln>
          <a:effectLst>
            <a:outerShdw blurRad="152400" dist="38100" dir="5400000" algn="t"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7978AC29-CC5C-4AFA-A1E3-DB7FB14A3347}"/>
              </a:ext>
            </a:extLst>
          </p:cNvPr>
          <p:cNvSpPr txBox="1"/>
          <p:nvPr/>
        </p:nvSpPr>
        <p:spPr>
          <a:xfrm>
            <a:off x="1830321" y="2968828"/>
            <a:ext cx="1641080" cy="338554"/>
          </a:xfrm>
          <a:prstGeom prst="rect">
            <a:avLst/>
          </a:prstGeom>
          <a:noFill/>
        </p:spPr>
        <p:txBody>
          <a:bodyPr wrap="square" rtlCol="0" anchor="ctr">
            <a:spAutoFit/>
          </a:bodyPr>
          <a:lstStyle/>
          <a:p>
            <a:pPr algn="ctr"/>
            <a:r>
              <a:rPr lang="en-GB" sz="1600" b="1" dirty="0">
                <a:solidFill>
                  <a:srgbClr val="4472C4"/>
                </a:solidFill>
                <a:latin typeface="+mj-lt"/>
              </a:rPr>
              <a:t>Description</a:t>
            </a:r>
          </a:p>
        </p:txBody>
      </p:sp>
      <p:sp>
        <p:nvSpPr>
          <p:cNvPr id="12" name="TextBox 11">
            <a:extLst>
              <a:ext uri="{FF2B5EF4-FFF2-40B4-BE49-F238E27FC236}">
                <a16:creationId xmlns:a16="http://schemas.microsoft.com/office/drawing/2014/main" id="{9B331E66-A0CA-46AB-B754-FA944E20A6F6}"/>
              </a:ext>
            </a:extLst>
          </p:cNvPr>
          <p:cNvSpPr txBox="1"/>
          <p:nvPr/>
        </p:nvSpPr>
        <p:spPr>
          <a:xfrm>
            <a:off x="5279663" y="2968828"/>
            <a:ext cx="1629664" cy="338554"/>
          </a:xfrm>
          <a:prstGeom prst="rect">
            <a:avLst/>
          </a:prstGeom>
          <a:noFill/>
        </p:spPr>
        <p:txBody>
          <a:bodyPr wrap="square" rtlCol="0" anchor="ctr">
            <a:spAutoFit/>
          </a:bodyPr>
          <a:lstStyle/>
          <a:p>
            <a:pPr algn="ctr"/>
            <a:r>
              <a:rPr lang="en-GB" sz="1600" b="1" dirty="0">
                <a:solidFill>
                  <a:srgbClr val="4472C4"/>
                </a:solidFill>
                <a:latin typeface="+mj-lt"/>
              </a:rPr>
              <a:t>Description</a:t>
            </a:r>
          </a:p>
        </p:txBody>
      </p:sp>
      <p:sp>
        <p:nvSpPr>
          <p:cNvPr id="13" name="TextBox 12">
            <a:extLst>
              <a:ext uri="{FF2B5EF4-FFF2-40B4-BE49-F238E27FC236}">
                <a16:creationId xmlns:a16="http://schemas.microsoft.com/office/drawing/2014/main" id="{2ECF56B2-2042-4671-96D5-D3D6D36F1814}"/>
              </a:ext>
            </a:extLst>
          </p:cNvPr>
          <p:cNvSpPr txBox="1"/>
          <p:nvPr/>
        </p:nvSpPr>
        <p:spPr>
          <a:xfrm>
            <a:off x="8812736" y="2984217"/>
            <a:ext cx="1456807" cy="338554"/>
          </a:xfrm>
          <a:prstGeom prst="rect">
            <a:avLst/>
          </a:prstGeom>
          <a:noFill/>
        </p:spPr>
        <p:txBody>
          <a:bodyPr wrap="square" rtlCol="0">
            <a:spAutoFit/>
          </a:bodyPr>
          <a:lstStyle/>
          <a:p>
            <a:pPr algn="ctr"/>
            <a:r>
              <a:rPr lang="en-GB" sz="1600" b="1" dirty="0">
                <a:solidFill>
                  <a:srgbClr val="4472C4"/>
                </a:solidFill>
                <a:latin typeface="+mj-lt"/>
              </a:rPr>
              <a:t>Description</a:t>
            </a:r>
          </a:p>
        </p:txBody>
      </p:sp>
      <p:sp>
        <p:nvSpPr>
          <p:cNvPr id="14" name="TextBox 13">
            <a:extLst>
              <a:ext uri="{FF2B5EF4-FFF2-40B4-BE49-F238E27FC236}">
                <a16:creationId xmlns:a16="http://schemas.microsoft.com/office/drawing/2014/main" id="{46676D6D-2634-4A63-8DB5-6240F5A274D2}"/>
              </a:ext>
            </a:extLst>
          </p:cNvPr>
          <p:cNvSpPr txBox="1"/>
          <p:nvPr/>
        </p:nvSpPr>
        <p:spPr>
          <a:xfrm>
            <a:off x="5287338" y="5027707"/>
            <a:ext cx="1614315" cy="338554"/>
          </a:xfrm>
          <a:prstGeom prst="rect">
            <a:avLst/>
          </a:prstGeom>
          <a:noFill/>
        </p:spPr>
        <p:txBody>
          <a:bodyPr wrap="square" rtlCol="0">
            <a:spAutoFit/>
          </a:bodyPr>
          <a:lstStyle/>
          <a:p>
            <a:pPr algn="ctr"/>
            <a:r>
              <a:rPr lang="en-GB" sz="1600" b="1" dirty="0">
                <a:solidFill>
                  <a:srgbClr val="4472C4"/>
                </a:solidFill>
                <a:latin typeface="+mj-lt"/>
              </a:rPr>
              <a:t>Description</a:t>
            </a:r>
          </a:p>
        </p:txBody>
      </p:sp>
      <p:sp>
        <p:nvSpPr>
          <p:cNvPr id="15" name="TextBox 14">
            <a:extLst>
              <a:ext uri="{FF2B5EF4-FFF2-40B4-BE49-F238E27FC236}">
                <a16:creationId xmlns:a16="http://schemas.microsoft.com/office/drawing/2014/main" id="{70611870-FC05-4808-92D6-E40C40E877E9}"/>
              </a:ext>
            </a:extLst>
          </p:cNvPr>
          <p:cNvSpPr txBox="1"/>
          <p:nvPr/>
        </p:nvSpPr>
        <p:spPr>
          <a:xfrm>
            <a:off x="8806011" y="5027707"/>
            <a:ext cx="1470256" cy="338554"/>
          </a:xfrm>
          <a:prstGeom prst="rect">
            <a:avLst/>
          </a:prstGeom>
          <a:noFill/>
        </p:spPr>
        <p:txBody>
          <a:bodyPr wrap="square" rtlCol="0">
            <a:spAutoFit/>
          </a:bodyPr>
          <a:lstStyle/>
          <a:p>
            <a:pPr algn="ctr"/>
            <a:r>
              <a:rPr lang="en-GB" sz="1600" b="1" dirty="0">
                <a:solidFill>
                  <a:srgbClr val="4472C4"/>
                </a:solidFill>
                <a:latin typeface="+mj-lt"/>
              </a:rPr>
              <a:t>Description</a:t>
            </a:r>
          </a:p>
        </p:txBody>
      </p:sp>
      <p:sp>
        <p:nvSpPr>
          <p:cNvPr id="16" name="Rectangle 15">
            <a:extLst>
              <a:ext uri="{FF2B5EF4-FFF2-40B4-BE49-F238E27FC236}">
                <a16:creationId xmlns:a16="http://schemas.microsoft.com/office/drawing/2014/main" id="{54C99419-154D-40D7-B791-F197A5997C0B}"/>
              </a:ext>
            </a:extLst>
          </p:cNvPr>
          <p:cNvSpPr/>
          <p:nvPr/>
        </p:nvSpPr>
        <p:spPr>
          <a:xfrm>
            <a:off x="1191911" y="3232823"/>
            <a:ext cx="2917901" cy="711733"/>
          </a:xfrm>
          <a:prstGeom prst="rect">
            <a:avLst/>
          </a:prstGeom>
        </p:spPr>
        <p:txBody>
          <a:bodyPr wrap="square">
            <a:spAutoFit/>
          </a:bodyPr>
          <a:lstStyle/>
          <a:p>
            <a:pPr algn="ctr">
              <a:lnSpc>
                <a:spcPct val="150000"/>
              </a:lnSpc>
            </a:pPr>
            <a:r>
              <a:rPr lang="en-GB" sz="1400" dirty="0"/>
              <a:t>Bring your business to the next Level with </a:t>
            </a:r>
            <a:r>
              <a:rPr lang="en-GB" sz="1400" dirty="0" err="1"/>
              <a:t>Powerfull</a:t>
            </a:r>
            <a:r>
              <a:rPr lang="en-GB" sz="1400" dirty="0"/>
              <a:t> presentation.</a:t>
            </a:r>
          </a:p>
        </p:txBody>
      </p:sp>
      <p:sp>
        <p:nvSpPr>
          <p:cNvPr id="17" name="Rectangle 16">
            <a:extLst>
              <a:ext uri="{FF2B5EF4-FFF2-40B4-BE49-F238E27FC236}">
                <a16:creationId xmlns:a16="http://schemas.microsoft.com/office/drawing/2014/main" id="{E8F8D7F1-B5BB-4EA9-AA3D-D67191541F0D}"/>
              </a:ext>
            </a:extLst>
          </p:cNvPr>
          <p:cNvSpPr/>
          <p:nvPr/>
        </p:nvSpPr>
        <p:spPr>
          <a:xfrm>
            <a:off x="2097376" y="4996929"/>
            <a:ext cx="1106970" cy="338554"/>
          </a:xfrm>
          <a:prstGeom prst="rect">
            <a:avLst/>
          </a:prstGeom>
        </p:spPr>
        <p:txBody>
          <a:bodyPr wrap="none">
            <a:spAutoFit/>
          </a:bodyPr>
          <a:lstStyle/>
          <a:p>
            <a:pPr algn="ctr"/>
            <a:r>
              <a:rPr lang="en-GB" sz="1600" b="1" dirty="0">
                <a:solidFill>
                  <a:srgbClr val="4472C4"/>
                </a:solidFill>
                <a:latin typeface="+mj-lt"/>
              </a:rPr>
              <a:t>Description</a:t>
            </a:r>
          </a:p>
        </p:txBody>
      </p:sp>
      <p:sp>
        <p:nvSpPr>
          <p:cNvPr id="18" name="Rectangle 17">
            <a:extLst>
              <a:ext uri="{FF2B5EF4-FFF2-40B4-BE49-F238E27FC236}">
                <a16:creationId xmlns:a16="http://schemas.microsoft.com/office/drawing/2014/main" id="{CFD71B57-ADF8-40CD-A8D1-76FCDA948837}"/>
              </a:ext>
            </a:extLst>
          </p:cNvPr>
          <p:cNvSpPr/>
          <p:nvPr/>
        </p:nvSpPr>
        <p:spPr>
          <a:xfrm>
            <a:off x="4635545" y="3232823"/>
            <a:ext cx="2917901" cy="711733"/>
          </a:xfrm>
          <a:prstGeom prst="rect">
            <a:avLst/>
          </a:prstGeom>
        </p:spPr>
        <p:txBody>
          <a:bodyPr wrap="square">
            <a:spAutoFit/>
          </a:bodyPr>
          <a:lstStyle/>
          <a:p>
            <a:pPr algn="ctr">
              <a:lnSpc>
                <a:spcPct val="150000"/>
              </a:lnSpc>
            </a:pPr>
            <a:r>
              <a:rPr lang="en-GB" sz="1400" dirty="0"/>
              <a:t>Bring your business to the next Level with </a:t>
            </a:r>
            <a:r>
              <a:rPr lang="en-GB" sz="1400" dirty="0" err="1"/>
              <a:t>Powerfull</a:t>
            </a:r>
            <a:r>
              <a:rPr lang="en-GB" sz="1400" dirty="0"/>
              <a:t> presentation.</a:t>
            </a:r>
          </a:p>
        </p:txBody>
      </p:sp>
      <p:sp>
        <p:nvSpPr>
          <p:cNvPr id="19" name="Rectangle 18">
            <a:extLst>
              <a:ext uri="{FF2B5EF4-FFF2-40B4-BE49-F238E27FC236}">
                <a16:creationId xmlns:a16="http://schemas.microsoft.com/office/drawing/2014/main" id="{063E2450-2FF3-4F03-99C9-9DD38DC30688}"/>
              </a:ext>
            </a:extLst>
          </p:cNvPr>
          <p:cNvSpPr/>
          <p:nvPr/>
        </p:nvSpPr>
        <p:spPr>
          <a:xfrm>
            <a:off x="8082189" y="3232823"/>
            <a:ext cx="2917901" cy="711733"/>
          </a:xfrm>
          <a:prstGeom prst="rect">
            <a:avLst/>
          </a:prstGeom>
        </p:spPr>
        <p:txBody>
          <a:bodyPr wrap="square">
            <a:spAutoFit/>
          </a:bodyPr>
          <a:lstStyle/>
          <a:p>
            <a:pPr algn="ctr">
              <a:lnSpc>
                <a:spcPct val="150000"/>
              </a:lnSpc>
            </a:pPr>
            <a:r>
              <a:rPr lang="en-GB" sz="1400" dirty="0"/>
              <a:t>Bring your business to the next Level with </a:t>
            </a:r>
            <a:r>
              <a:rPr lang="en-GB" sz="1400" dirty="0" err="1"/>
              <a:t>Powerfull</a:t>
            </a:r>
            <a:r>
              <a:rPr lang="en-GB" sz="1400" dirty="0"/>
              <a:t> presentation.</a:t>
            </a:r>
          </a:p>
        </p:txBody>
      </p:sp>
      <p:sp>
        <p:nvSpPr>
          <p:cNvPr id="20" name="Rectangle 19">
            <a:extLst>
              <a:ext uri="{FF2B5EF4-FFF2-40B4-BE49-F238E27FC236}">
                <a16:creationId xmlns:a16="http://schemas.microsoft.com/office/drawing/2014/main" id="{AD276BC7-FADD-4CB0-AB32-73A0349F7E4D}"/>
              </a:ext>
            </a:extLst>
          </p:cNvPr>
          <p:cNvSpPr/>
          <p:nvPr/>
        </p:nvSpPr>
        <p:spPr>
          <a:xfrm>
            <a:off x="8082189" y="5324460"/>
            <a:ext cx="2917901" cy="711733"/>
          </a:xfrm>
          <a:prstGeom prst="rect">
            <a:avLst/>
          </a:prstGeom>
        </p:spPr>
        <p:txBody>
          <a:bodyPr wrap="square">
            <a:spAutoFit/>
          </a:bodyPr>
          <a:lstStyle/>
          <a:p>
            <a:pPr algn="ctr">
              <a:lnSpc>
                <a:spcPct val="150000"/>
              </a:lnSpc>
            </a:pPr>
            <a:r>
              <a:rPr lang="en-GB" sz="1400" dirty="0"/>
              <a:t>Bring your business to the next Level with </a:t>
            </a:r>
            <a:r>
              <a:rPr lang="en-GB" sz="1400" dirty="0" err="1"/>
              <a:t>Powerfull</a:t>
            </a:r>
            <a:r>
              <a:rPr lang="en-GB" sz="1400" dirty="0"/>
              <a:t> presentation.</a:t>
            </a:r>
          </a:p>
        </p:txBody>
      </p:sp>
      <p:sp>
        <p:nvSpPr>
          <p:cNvPr id="21" name="Rectangle 20">
            <a:extLst>
              <a:ext uri="{FF2B5EF4-FFF2-40B4-BE49-F238E27FC236}">
                <a16:creationId xmlns:a16="http://schemas.microsoft.com/office/drawing/2014/main" id="{9282E069-51F8-49C3-8986-93E19F2A7852}"/>
              </a:ext>
            </a:extLst>
          </p:cNvPr>
          <p:cNvSpPr/>
          <p:nvPr/>
        </p:nvSpPr>
        <p:spPr>
          <a:xfrm>
            <a:off x="4635545" y="5324460"/>
            <a:ext cx="2917901" cy="711733"/>
          </a:xfrm>
          <a:prstGeom prst="rect">
            <a:avLst/>
          </a:prstGeom>
        </p:spPr>
        <p:txBody>
          <a:bodyPr wrap="square">
            <a:spAutoFit/>
          </a:bodyPr>
          <a:lstStyle/>
          <a:p>
            <a:pPr algn="ctr">
              <a:lnSpc>
                <a:spcPct val="150000"/>
              </a:lnSpc>
            </a:pPr>
            <a:r>
              <a:rPr lang="en-GB" sz="1400" dirty="0"/>
              <a:t>Bring your business to the next Level with </a:t>
            </a:r>
            <a:r>
              <a:rPr lang="en-GB" sz="1400" dirty="0" err="1"/>
              <a:t>Powerfull</a:t>
            </a:r>
            <a:r>
              <a:rPr lang="en-GB" sz="1400" dirty="0"/>
              <a:t> presentation.</a:t>
            </a:r>
          </a:p>
        </p:txBody>
      </p:sp>
      <p:sp>
        <p:nvSpPr>
          <p:cNvPr id="22" name="Rectangle 21">
            <a:extLst>
              <a:ext uri="{FF2B5EF4-FFF2-40B4-BE49-F238E27FC236}">
                <a16:creationId xmlns:a16="http://schemas.microsoft.com/office/drawing/2014/main" id="{5F9E69C9-CE7D-4294-8EC2-6E4C8B3C1B51}"/>
              </a:ext>
            </a:extLst>
          </p:cNvPr>
          <p:cNvSpPr/>
          <p:nvPr/>
        </p:nvSpPr>
        <p:spPr>
          <a:xfrm>
            <a:off x="1191911" y="5324460"/>
            <a:ext cx="2917901" cy="711733"/>
          </a:xfrm>
          <a:prstGeom prst="rect">
            <a:avLst/>
          </a:prstGeom>
        </p:spPr>
        <p:txBody>
          <a:bodyPr wrap="square">
            <a:spAutoFit/>
          </a:bodyPr>
          <a:lstStyle/>
          <a:p>
            <a:pPr algn="ctr">
              <a:lnSpc>
                <a:spcPct val="150000"/>
              </a:lnSpc>
            </a:pPr>
            <a:r>
              <a:rPr lang="en-GB" sz="1400" dirty="0"/>
              <a:t>Bring your business to the next Level with </a:t>
            </a:r>
            <a:r>
              <a:rPr lang="en-GB" sz="1400" dirty="0" err="1"/>
              <a:t>Powerfull</a:t>
            </a:r>
            <a:r>
              <a:rPr lang="en-GB" sz="1400" dirty="0"/>
              <a:t> presentation.</a:t>
            </a:r>
          </a:p>
        </p:txBody>
      </p:sp>
      <p:sp>
        <p:nvSpPr>
          <p:cNvPr id="23" name="Freeform 67">
            <a:extLst>
              <a:ext uri="{FF2B5EF4-FFF2-40B4-BE49-F238E27FC236}">
                <a16:creationId xmlns:a16="http://schemas.microsoft.com/office/drawing/2014/main" id="{6F6FDF24-BEB7-4D69-A27F-736583352A31}"/>
              </a:ext>
            </a:extLst>
          </p:cNvPr>
          <p:cNvSpPr>
            <a:spLocks noEditPoints="1"/>
          </p:cNvSpPr>
          <p:nvPr/>
        </p:nvSpPr>
        <p:spPr bwMode="auto">
          <a:xfrm>
            <a:off x="5870657" y="2581989"/>
            <a:ext cx="447675" cy="365125"/>
          </a:xfrm>
          <a:custGeom>
            <a:avLst/>
            <a:gdLst>
              <a:gd name="T0" fmla="*/ 172 w 176"/>
              <a:gd name="T1" fmla="*/ 0 h 144"/>
              <a:gd name="T2" fmla="*/ 4 w 176"/>
              <a:gd name="T3" fmla="*/ 0 h 144"/>
              <a:gd name="T4" fmla="*/ 0 w 176"/>
              <a:gd name="T5" fmla="*/ 4 h 144"/>
              <a:gd name="T6" fmla="*/ 0 w 176"/>
              <a:gd name="T7" fmla="*/ 116 h 144"/>
              <a:gd name="T8" fmla="*/ 4 w 176"/>
              <a:gd name="T9" fmla="*/ 120 h 144"/>
              <a:gd name="T10" fmla="*/ 36 w 176"/>
              <a:gd name="T11" fmla="*/ 120 h 144"/>
              <a:gd name="T12" fmla="*/ 40 w 176"/>
              <a:gd name="T13" fmla="*/ 116 h 144"/>
              <a:gd name="T14" fmla="*/ 36 w 176"/>
              <a:gd name="T15" fmla="*/ 112 h 144"/>
              <a:gd name="T16" fmla="*/ 8 w 176"/>
              <a:gd name="T17" fmla="*/ 112 h 144"/>
              <a:gd name="T18" fmla="*/ 8 w 176"/>
              <a:gd name="T19" fmla="*/ 8 h 144"/>
              <a:gd name="T20" fmla="*/ 168 w 176"/>
              <a:gd name="T21" fmla="*/ 8 h 144"/>
              <a:gd name="T22" fmla="*/ 168 w 176"/>
              <a:gd name="T23" fmla="*/ 112 h 144"/>
              <a:gd name="T24" fmla="*/ 140 w 176"/>
              <a:gd name="T25" fmla="*/ 112 h 144"/>
              <a:gd name="T26" fmla="*/ 136 w 176"/>
              <a:gd name="T27" fmla="*/ 116 h 144"/>
              <a:gd name="T28" fmla="*/ 140 w 176"/>
              <a:gd name="T29" fmla="*/ 120 h 144"/>
              <a:gd name="T30" fmla="*/ 172 w 176"/>
              <a:gd name="T31" fmla="*/ 120 h 144"/>
              <a:gd name="T32" fmla="*/ 176 w 176"/>
              <a:gd name="T33" fmla="*/ 116 h 144"/>
              <a:gd name="T34" fmla="*/ 176 w 176"/>
              <a:gd name="T35" fmla="*/ 4 h 144"/>
              <a:gd name="T36" fmla="*/ 172 w 176"/>
              <a:gd name="T37" fmla="*/ 0 h 144"/>
              <a:gd name="T38" fmla="*/ 139 w 176"/>
              <a:gd name="T39" fmla="*/ 137 h 144"/>
              <a:gd name="T40" fmla="*/ 91 w 176"/>
              <a:gd name="T41" fmla="*/ 81 h 144"/>
              <a:gd name="T42" fmla="*/ 91 w 176"/>
              <a:gd name="T43" fmla="*/ 81 h 144"/>
              <a:gd name="T44" fmla="*/ 88 w 176"/>
              <a:gd name="T45" fmla="*/ 80 h 144"/>
              <a:gd name="T46" fmla="*/ 85 w 176"/>
              <a:gd name="T47" fmla="*/ 81 h 144"/>
              <a:gd name="T48" fmla="*/ 85 w 176"/>
              <a:gd name="T49" fmla="*/ 81 h 144"/>
              <a:gd name="T50" fmla="*/ 37 w 176"/>
              <a:gd name="T51" fmla="*/ 137 h 144"/>
              <a:gd name="T52" fmla="*/ 37 w 176"/>
              <a:gd name="T53" fmla="*/ 137 h 144"/>
              <a:gd name="T54" fmla="*/ 36 w 176"/>
              <a:gd name="T55" fmla="*/ 140 h 144"/>
              <a:gd name="T56" fmla="*/ 40 w 176"/>
              <a:gd name="T57" fmla="*/ 144 h 144"/>
              <a:gd name="T58" fmla="*/ 136 w 176"/>
              <a:gd name="T59" fmla="*/ 144 h 144"/>
              <a:gd name="T60" fmla="*/ 140 w 176"/>
              <a:gd name="T61" fmla="*/ 140 h 144"/>
              <a:gd name="T62" fmla="*/ 139 w 176"/>
              <a:gd name="T63" fmla="*/ 137 h 144"/>
              <a:gd name="T64" fmla="*/ 49 w 176"/>
              <a:gd name="T65" fmla="*/ 136 h 144"/>
              <a:gd name="T66" fmla="*/ 88 w 176"/>
              <a:gd name="T67" fmla="*/ 90 h 144"/>
              <a:gd name="T68" fmla="*/ 127 w 176"/>
              <a:gd name="T69" fmla="*/ 136 h 144"/>
              <a:gd name="T70" fmla="*/ 49 w 176"/>
              <a:gd name="T71" fmla="*/ 13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6" h="144">
                <a:moveTo>
                  <a:pt x="172" y="0"/>
                </a:moveTo>
                <a:cubicBezTo>
                  <a:pt x="4" y="0"/>
                  <a:pt x="4" y="0"/>
                  <a:pt x="4" y="0"/>
                </a:cubicBezTo>
                <a:cubicBezTo>
                  <a:pt x="2" y="0"/>
                  <a:pt x="0" y="2"/>
                  <a:pt x="0" y="4"/>
                </a:cubicBezTo>
                <a:cubicBezTo>
                  <a:pt x="0" y="116"/>
                  <a:pt x="0" y="116"/>
                  <a:pt x="0" y="116"/>
                </a:cubicBezTo>
                <a:cubicBezTo>
                  <a:pt x="0" y="118"/>
                  <a:pt x="2" y="120"/>
                  <a:pt x="4" y="120"/>
                </a:cubicBezTo>
                <a:cubicBezTo>
                  <a:pt x="36" y="120"/>
                  <a:pt x="36" y="120"/>
                  <a:pt x="36" y="120"/>
                </a:cubicBezTo>
                <a:cubicBezTo>
                  <a:pt x="38" y="120"/>
                  <a:pt x="40" y="118"/>
                  <a:pt x="40" y="116"/>
                </a:cubicBezTo>
                <a:cubicBezTo>
                  <a:pt x="40" y="114"/>
                  <a:pt x="38" y="112"/>
                  <a:pt x="36" y="112"/>
                </a:cubicBezTo>
                <a:cubicBezTo>
                  <a:pt x="8" y="112"/>
                  <a:pt x="8" y="112"/>
                  <a:pt x="8" y="112"/>
                </a:cubicBezTo>
                <a:cubicBezTo>
                  <a:pt x="8" y="8"/>
                  <a:pt x="8" y="8"/>
                  <a:pt x="8" y="8"/>
                </a:cubicBezTo>
                <a:cubicBezTo>
                  <a:pt x="168" y="8"/>
                  <a:pt x="168" y="8"/>
                  <a:pt x="168" y="8"/>
                </a:cubicBezTo>
                <a:cubicBezTo>
                  <a:pt x="168" y="112"/>
                  <a:pt x="168" y="112"/>
                  <a:pt x="168" y="112"/>
                </a:cubicBezTo>
                <a:cubicBezTo>
                  <a:pt x="140" y="112"/>
                  <a:pt x="140" y="112"/>
                  <a:pt x="140" y="112"/>
                </a:cubicBezTo>
                <a:cubicBezTo>
                  <a:pt x="138" y="112"/>
                  <a:pt x="136" y="114"/>
                  <a:pt x="136" y="116"/>
                </a:cubicBezTo>
                <a:cubicBezTo>
                  <a:pt x="136" y="118"/>
                  <a:pt x="138" y="120"/>
                  <a:pt x="140" y="120"/>
                </a:cubicBezTo>
                <a:cubicBezTo>
                  <a:pt x="172" y="120"/>
                  <a:pt x="172" y="120"/>
                  <a:pt x="172" y="120"/>
                </a:cubicBezTo>
                <a:cubicBezTo>
                  <a:pt x="174" y="120"/>
                  <a:pt x="176" y="118"/>
                  <a:pt x="176" y="116"/>
                </a:cubicBezTo>
                <a:cubicBezTo>
                  <a:pt x="176" y="4"/>
                  <a:pt x="176" y="4"/>
                  <a:pt x="176" y="4"/>
                </a:cubicBezTo>
                <a:cubicBezTo>
                  <a:pt x="176" y="2"/>
                  <a:pt x="174" y="0"/>
                  <a:pt x="172" y="0"/>
                </a:cubicBezTo>
                <a:moveTo>
                  <a:pt x="139" y="137"/>
                </a:moveTo>
                <a:cubicBezTo>
                  <a:pt x="91" y="81"/>
                  <a:pt x="91" y="81"/>
                  <a:pt x="91" y="81"/>
                </a:cubicBezTo>
                <a:cubicBezTo>
                  <a:pt x="91" y="81"/>
                  <a:pt x="91" y="81"/>
                  <a:pt x="91" y="81"/>
                </a:cubicBezTo>
                <a:cubicBezTo>
                  <a:pt x="90" y="81"/>
                  <a:pt x="89" y="80"/>
                  <a:pt x="88" y="80"/>
                </a:cubicBezTo>
                <a:cubicBezTo>
                  <a:pt x="87" y="80"/>
                  <a:pt x="86" y="81"/>
                  <a:pt x="85" y="81"/>
                </a:cubicBezTo>
                <a:cubicBezTo>
                  <a:pt x="85" y="81"/>
                  <a:pt x="85" y="81"/>
                  <a:pt x="85" y="81"/>
                </a:cubicBezTo>
                <a:cubicBezTo>
                  <a:pt x="37" y="137"/>
                  <a:pt x="37" y="137"/>
                  <a:pt x="37" y="137"/>
                </a:cubicBezTo>
                <a:cubicBezTo>
                  <a:pt x="37" y="137"/>
                  <a:pt x="37" y="137"/>
                  <a:pt x="37" y="137"/>
                </a:cubicBezTo>
                <a:cubicBezTo>
                  <a:pt x="36" y="138"/>
                  <a:pt x="36" y="139"/>
                  <a:pt x="36" y="140"/>
                </a:cubicBezTo>
                <a:cubicBezTo>
                  <a:pt x="36" y="142"/>
                  <a:pt x="38" y="144"/>
                  <a:pt x="40" y="144"/>
                </a:cubicBezTo>
                <a:cubicBezTo>
                  <a:pt x="136" y="144"/>
                  <a:pt x="136" y="144"/>
                  <a:pt x="136" y="144"/>
                </a:cubicBezTo>
                <a:cubicBezTo>
                  <a:pt x="138" y="144"/>
                  <a:pt x="140" y="142"/>
                  <a:pt x="140" y="140"/>
                </a:cubicBezTo>
                <a:cubicBezTo>
                  <a:pt x="140" y="139"/>
                  <a:pt x="140" y="138"/>
                  <a:pt x="139" y="137"/>
                </a:cubicBezTo>
                <a:close/>
                <a:moveTo>
                  <a:pt x="49" y="136"/>
                </a:moveTo>
                <a:cubicBezTo>
                  <a:pt x="88" y="90"/>
                  <a:pt x="88" y="90"/>
                  <a:pt x="88" y="90"/>
                </a:cubicBezTo>
                <a:cubicBezTo>
                  <a:pt x="127" y="136"/>
                  <a:pt x="127" y="136"/>
                  <a:pt x="127" y="136"/>
                </a:cubicBezTo>
                <a:lnTo>
                  <a:pt x="49" y="136"/>
                </a:lnTo>
                <a:close/>
              </a:path>
            </a:pathLst>
          </a:custGeom>
          <a:solidFill>
            <a:srgbClr val="4472C4"/>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24">
            <a:extLst>
              <a:ext uri="{FF2B5EF4-FFF2-40B4-BE49-F238E27FC236}">
                <a16:creationId xmlns:a16="http://schemas.microsoft.com/office/drawing/2014/main" id="{786BBD87-751F-414A-A8F3-DC24AC3068AE}"/>
              </a:ext>
            </a:extLst>
          </p:cNvPr>
          <p:cNvSpPr>
            <a:spLocks noEditPoints="1"/>
          </p:cNvSpPr>
          <p:nvPr/>
        </p:nvSpPr>
        <p:spPr bwMode="auto">
          <a:xfrm>
            <a:off x="9323430" y="2546843"/>
            <a:ext cx="435417" cy="435417"/>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168 w 176"/>
              <a:gd name="T11" fmla="*/ 84 h 176"/>
              <a:gd name="T12" fmla="*/ 98 w 176"/>
              <a:gd name="T13" fmla="*/ 84 h 176"/>
              <a:gd name="T14" fmla="*/ 147 w 176"/>
              <a:gd name="T15" fmla="*/ 34 h 176"/>
              <a:gd name="T16" fmla="*/ 168 w 176"/>
              <a:gd name="T17" fmla="*/ 84 h 176"/>
              <a:gd name="T18" fmla="*/ 88 w 176"/>
              <a:gd name="T19" fmla="*/ 168 h 176"/>
              <a:gd name="T20" fmla="*/ 8 w 176"/>
              <a:gd name="T21" fmla="*/ 88 h 176"/>
              <a:gd name="T22" fmla="*/ 88 w 176"/>
              <a:gd name="T23" fmla="*/ 8 h 176"/>
              <a:gd name="T24" fmla="*/ 142 w 176"/>
              <a:gd name="T25" fmla="*/ 29 h 176"/>
              <a:gd name="T26" fmla="*/ 85 w 176"/>
              <a:gd name="T27" fmla="*/ 85 h 176"/>
              <a:gd name="T28" fmla="*/ 84 w 176"/>
              <a:gd name="T29" fmla="*/ 88 h 176"/>
              <a:gd name="T30" fmla="*/ 88 w 176"/>
              <a:gd name="T31" fmla="*/ 92 h 176"/>
              <a:gd name="T32" fmla="*/ 168 w 176"/>
              <a:gd name="T33" fmla="*/ 92 h 176"/>
              <a:gd name="T34" fmla="*/ 88 w 176"/>
              <a:gd name="T35" fmla="*/ 16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6" h="176">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168" y="84"/>
                </a:moveTo>
                <a:cubicBezTo>
                  <a:pt x="98" y="84"/>
                  <a:pt x="98" y="84"/>
                  <a:pt x="98" y="84"/>
                </a:cubicBezTo>
                <a:cubicBezTo>
                  <a:pt x="147" y="34"/>
                  <a:pt x="147" y="34"/>
                  <a:pt x="147" y="34"/>
                </a:cubicBezTo>
                <a:cubicBezTo>
                  <a:pt x="159" y="48"/>
                  <a:pt x="167" y="65"/>
                  <a:pt x="168" y="84"/>
                </a:cubicBezTo>
                <a:moveTo>
                  <a:pt x="88" y="168"/>
                </a:moveTo>
                <a:cubicBezTo>
                  <a:pt x="44" y="168"/>
                  <a:pt x="8" y="132"/>
                  <a:pt x="8" y="88"/>
                </a:cubicBezTo>
                <a:cubicBezTo>
                  <a:pt x="8" y="44"/>
                  <a:pt x="44" y="8"/>
                  <a:pt x="88" y="8"/>
                </a:cubicBezTo>
                <a:cubicBezTo>
                  <a:pt x="109" y="8"/>
                  <a:pt x="127" y="16"/>
                  <a:pt x="142" y="29"/>
                </a:cubicBezTo>
                <a:cubicBezTo>
                  <a:pt x="85" y="85"/>
                  <a:pt x="85" y="85"/>
                  <a:pt x="85" y="85"/>
                </a:cubicBezTo>
                <a:cubicBezTo>
                  <a:pt x="84" y="86"/>
                  <a:pt x="84" y="87"/>
                  <a:pt x="84" y="88"/>
                </a:cubicBezTo>
                <a:cubicBezTo>
                  <a:pt x="84" y="90"/>
                  <a:pt x="86" y="92"/>
                  <a:pt x="88" y="92"/>
                </a:cubicBezTo>
                <a:cubicBezTo>
                  <a:pt x="168" y="92"/>
                  <a:pt x="168" y="92"/>
                  <a:pt x="168" y="92"/>
                </a:cubicBezTo>
                <a:cubicBezTo>
                  <a:pt x="166" y="134"/>
                  <a:pt x="131" y="168"/>
                  <a:pt x="88" y="168"/>
                </a:cubicBezTo>
              </a:path>
            </a:pathLst>
          </a:custGeom>
          <a:solidFill>
            <a:srgbClr val="4472C4"/>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15">
            <a:extLst>
              <a:ext uri="{FF2B5EF4-FFF2-40B4-BE49-F238E27FC236}">
                <a16:creationId xmlns:a16="http://schemas.microsoft.com/office/drawing/2014/main" id="{107A5EDF-6673-439F-BCA6-18F0B86ECF84}"/>
              </a:ext>
            </a:extLst>
          </p:cNvPr>
          <p:cNvSpPr>
            <a:spLocks noEditPoints="1"/>
          </p:cNvSpPr>
          <p:nvPr/>
        </p:nvSpPr>
        <p:spPr bwMode="auto">
          <a:xfrm>
            <a:off x="9345004" y="4613119"/>
            <a:ext cx="446087" cy="447675"/>
          </a:xfrm>
          <a:custGeom>
            <a:avLst/>
            <a:gdLst>
              <a:gd name="T0" fmla="*/ 103 w 176"/>
              <a:gd name="T1" fmla="*/ 83 h 176"/>
              <a:gd name="T2" fmla="*/ 98 w 176"/>
              <a:gd name="T3" fmla="*/ 42 h 176"/>
              <a:gd name="T4" fmla="*/ 104 w 176"/>
              <a:gd name="T5" fmla="*/ 64 h 176"/>
              <a:gd name="T6" fmla="*/ 100 w 176"/>
              <a:gd name="T7" fmla="*/ 68 h 176"/>
              <a:gd name="T8" fmla="*/ 94 w 176"/>
              <a:gd name="T9" fmla="*/ 64 h 176"/>
              <a:gd name="T10" fmla="*/ 88 w 176"/>
              <a:gd name="T11" fmla="*/ 83 h 176"/>
              <a:gd name="T12" fmla="*/ 88 w 176"/>
              <a:gd name="T13" fmla="*/ 86 h 176"/>
              <a:gd name="T14" fmla="*/ 91 w 176"/>
              <a:gd name="T15" fmla="*/ 88 h 176"/>
              <a:gd name="T16" fmla="*/ 107 w 176"/>
              <a:gd name="T17" fmla="*/ 92 h 176"/>
              <a:gd name="T18" fmla="*/ 112 w 176"/>
              <a:gd name="T19" fmla="*/ 86 h 176"/>
              <a:gd name="T20" fmla="*/ 88 w 176"/>
              <a:gd name="T21" fmla="*/ 42 h 176"/>
              <a:gd name="T22" fmla="*/ 86 w 176"/>
              <a:gd name="T23" fmla="*/ 40 h 176"/>
              <a:gd name="T24" fmla="*/ 69 w 176"/>
              <a:gd name="T25" fmla="*/ 36 h 176"/>
              <a:gd name="T26" fmla="*/ 64 w 176"/>
              <a:gd name="T27" fmla="*/ 42 h 176"/>
              <a:gd name="T28" fmla="*/ 73 w 176"/>
              <a:gd name="T29" fmla="*/ 45 h 176"/>
              <a:gd name="T30" fmla="*/ 79 w 176"/>
              <a:gd name="T31" fmla="*/ 86 h 176"/>
              <a:gd name="T32" fmla="*/ 72 w 176"/>
              <a:gd name="T33" fmla="*/ 64 h 176"/>
              <a:gd name="T34" fmla="*/ 76 w 176"/>
              <a:gd name="T35" fmla="*/ 60 h 176"/>
              <a:gd name="T36" fmla="*/ 82 w 176"/>
              <a:gd name="T37" fmla="*/ 64 h 176"/>
              <a:gd name="T38" fmla="*/ 88 w 176"/>
              <a:gd name="T39" fmla="*/ 45 h 176"/>
              <a:gd name="T40" fmla="*/ 160 w 176"/>
              <a:gd name="T41" fmla="*/ 0 h 176"/>
              <a:gd name="T42" fmla="*/ 0 w 176"/>
              <a:gd name="T43" fmla="*/ 16 h 176"/>
              <a:gd name="T44" fmla="*/ 16 w 176"/>
              <a:gd name="T45" fmla="*/ 152 h 176"/>
              <a:gd name="T46" fmla="*/ 72 w 176"/>
              <a:gd name="T47" fmla="*/ 168 h 176"/>
              <a:gd name="T48" fmla="*/ 56 w 176"/>
              <a:gd name="T49" fmla="*/ 172 h 176"/>
              <a:gd name="T50" fmla="*/ 116 w 176"/>
              <a:gd name="T51" fmla="*/ 176 h 176"/>
              <a:gd name="T52" fmla="*/ 116 w 176"/>
              <a:gd name="T53" fmla="*/ 168 h 176"/>
              <a:gd name="T54" fmla="*/ 104 w 176"/>
              <a:gd name="T55" fmla="*/ 152 h 176"/>
              <a:gd name="T56" fmla="*/ 176 w 176"/>
              <a:gd name="T57" fmla="*/ 136 h 176"/>
              <a:gd name="T58" fmla="*/ 160 w 176"/>
              <a:gd name="T59" fmla="*/ 0 h 176"/>
              <a:gd name="T60" fmla="*/ 80 w 176"/>
              <a:gd name="T61" fmla="*/ 168 h 176"/>
              <a:gd name="T62" fmla="*/ 96 w 176"/>
              <a:gd name="T63" fmla="*/ 152 h 176"/>
              <a:gd name="T64" fmla="*/ 168 w 176"/>
              <a:gd name="T65" fmla="*/ 136 h 176"/>
              <a:gd name="T66" fmla="*/ 16 w 176"/>
              <a:gd name="T67" fmla="*/ 144 h 176"/>
              <a:gd name="T68" fmla="*/ 8 w 176"/>
              <a:gd name="T69" fmla="*/ 128 h 176"/>
              <a:gd name="T70" fmla="*/ 168 w 176"/>
              <a:gd name="T71" fmla="*/ 136 h 176"/>
              <a:gd name="T72" fmla="*/ 8 w 176"/>
              <a:gd name="T73" fmla="*/ 120 h 176"/>
              <a:gd name="T74" fmla="*/ 16 w 176"/>
              <a:gd name="T75" fmla="*/ 8 h 176"/>
              <a:gd name="T76" fmla="*/ 168 w 176"/>
              <a:gd name="T77" fmla="*/ 1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6" h="176">
                <a:moveTo>
                  <a:pt x="109" y="84"/>
                </a:moveTo>
                <a:cubicBezTo>
                  <a:pt x="103" y="83"/>
                  <a:pt x="103" y="83"/>
                  <a:pt x="103" y="83"/>
                </a:cubicBezTo>
                <a:cubicBezTo>
                  <a:pt x="108" y="78"/>
                  <a:pt x="112" y="72"/>
                  <a:pt x="112" y="64"/>
                </a:cubicBezTo>
                <a:cubicBezTo>
                  <a:pt x="112" y="54"/>
                  <a:pt x="106" y="46"/>
                  <a:pt x="98" y="42"/>
                </a:cubicBezTo>
                <a:cubicBezTo>
                  <a:pt x="95" y="50"/>
                  <a:pt x="95" y="50"/>
                  <a:pt x="95" y="50"/>
                </a:cubicBezTo>
                <a:cubicBezTo>
                  <a:pt x="100" y="53"/>
                  <a:pt x="104" y="58"/>
                  <a:pt x="104" y="64"/>
                </a:cubicBezTo>
                <a:cubicBezTo>
                  <a:pt x="104" y="69"/>
                  <a:pt x="102" y="73"/>
                  <a:pt x="98" y="76"/>
                </a:cubicBezTo>
                <a:cubicBezTo>
                  <a:pt x="100" y="68"/>
                  <a:pt x="100" y="68"/>
                  <a:pt x="100" y="68"/>
                </a:cubicBezTo>
                <a:cubicBezTo>
                  <a:pt x="100" y="67"/>
                  <a:pt x="100" y="66"/>
                  <a:pt x="100" y="65"/>
                </a:cubicBezTo>
                <a:cubicBezTo>
                  <a:pt x="99" y="63"/>
                  <a:pt x="96" y="63"/>
                  <a:pt x="94" y="64"/>
                </a:cubicBezTo>
                <a:cubicBezTo>
                  <a:pt x="93" y="64"/>
                  <a:pt x="93" y="65"/>
                  <a:pt x="92" y="66"/>
                </a:cubicBezTo>
                <a:cubicBezTo>
                  <a:pt x="88" y="83"/>
                  <a:pt x="88" y="83"/>
                  <a:pt x="88" y="83"/>
                </a:cubicBezTo>
                <a:cubicBezTo>
                  <a:pt x="88" y="83"/>
                  <a:pt x="88" y="83"/>
                  <a:pt x="88" y="83"/>
                </a:cubicBezTo>
                <a:cubicBezTo>
                  <a:pt x="88" y="84"/>
                  <a:pt x="88" y="85"/>
                  <a:pt x="88" y="86"/>
                </a:cubicBezTo>
                <a:cubicBezTo>
                  <a:pt x="89" y="87"/>
                  <a:pt x="90" y="87"/>
                  <a:pt x="91" y="88"/>
                </a:cubicBezTo>
                <a:cubicBezTo>
                  <a:pt x="91" y="88"/>
                  <a:pt x="91" y="88"/>
                  <a:pt x="91" y="88"/>
                </a:cubicBezTo>
                <a:cubicBezTo>
                  <a:pt x="91" y="88"/>
                  <a:pt x="91" y="88"/>
                  <a:pt x="91" y="88"/>
                </a:cubicBezTo>
                <a:cubicBezTo>
                  <a:pt x="107" y="92"/>
                  <a:pt x="107" y="92"/>
                  <a:pt x="107" y="92"/>
                </a:cubicBezTo>
                <a:cubicBezTo>
                  <a:pt x="108" y="92"/>
                  <a:pt x="109" y="92"/>
                  <a:pt x="110" y="92"/>
                </a:cubicBezTo>
                <a:cubicBezTo>
                  <a:pt x="112" y="90"/>
                  <a:pt x="113" y="88"/>
                  <a:pt x="112" y="86"/>
                </a:cubicBezTo>
                <a:cubicBezTo>
                  <a:pt x="111" y="85"/>
                  <a:pt x="110" y="85"/>
                  <a:pt x="109" y="84"/>
                </a:cubicBezTo>
                <a:moveTo>
                  <a:pt x="88" y="42"/>
                </a:moveTo>
                <a:cubicBezTo>
                  <a:pt x="87" y="41"/>
                  <a:pt x="86" y="41"/>
                  <a:pt x="86" y="41"/>
                </a:cubicBezTo>
                <a:cubicBezTo>
                  <a:pt x="86" y="40"/>
                  <a:pt x="86" y="40"/>
                  <a:pt x="86" y="40"/>
                </a:cubicBezTo>
                <a:cubicBezTo>
                  <a:pt x="85" y="40"/>
                  <a:pt x="85" y="40"/>
                  <a:pt x="85" y="40"/>
                </a:cubicBezTo>
                <a:cubicBezTo>
                  <a:pt x="69" y="36"/>
                  <a:pt x="69" y="36"/>
                  <a:pt x="69" y="36"/>
                </a:cubicBezTo>
                <a:cubicBezTo>
                  <a:pt x="68" y="36"/>
                  <a:pt x="67" y="36"/>
                  <a:pt x="66" y="37"/>
                </a:cubicBezTo>
                <a:cubicBezTo>
                  <a:pt x="64" y="38"/>
                  <a:pt x="63" y="40"/>
                  <a:pt x="64" y="42"/>
                </a:cubicBezTo>
                <a:cubicBezTo>
                  <a:pt x="65" y="43"/>
                  <a:pt x="66" y="44"/>
                  <a:pt x="67" y="44"/>
                </a:cubicBezTo>
                <a:cubicBezTo>
                  <a:pt x="73" y="45"/>
                  <a:pt x="73" y="45"/>
                  <a:pt x="73" y="45"/>
                </a:cubicBezTo>
                <a:cubicBezTo>
                  <a:pt x="68" y="50"/>
                  <a:pt x="64" y="56"/>
                  <a:pt x="64" y="64"/>
                </a:cubicBezTo>
                <a:cubicBezTo>
                  <a:pt x="64" y="74"/>
                  <a:pt x="70" y="83"/>
                  <a:pt x="79" y="86"/>
                </a:cubicBezTo>
                <a:cubicBezTo>
                  <a:pt x="81" y="78"/>
                  <a:pt x="81" y="78"/>
                  <a:pt x="81" y="78"/>
                </a:cubicBezTo>
                <a:cubicBezTo>
                  <a:pt x="76" y="76"/>
                  <a:pt x="72" y="70"/>
                  <a:pt x="72" y="64"/>
                </a:cubicBezTo>
                <a:cubicBezTo>
                  <a:pt x="72" y="59"/>
                  <a:pt x="74" y="54"/>
                  <a:pt x="78" y="51"/>
                </a:cubicBezTo>
                <a:cubicBezTo>
                  <a:pt x="76" y="60"/>
                  <a:pt x="76" y="60"/>
                  <a:pt x="76" y="60"/>
                </a:cubicBezTo>
                <a:cubicBezTo>
                  <a:pt x="76" y="61"/>
                  <a:pt x="76" y="62"/>
                  <a:pt x="76" y="63"/>
                </a:cubicBezTo>
                <a:cubicBezTo>
                  <a:pt x="78" y="65"/>
                  <a:pt x="80" y="65"/>
                  <a:pt x="82" y="64"/>
                </a:cubicBezTo>
                <a:cubicBezTo>
                  <a:pt x="83" y="64"/>
                  <a:pt x="84" y="63"/>
                  <a:pt x="84" y="62"/>
                </a:cubicBezTo>
                <a:cubicBezTo>
                  <a:pt x="88" y="45"/>
                  <a:pt x="88" y="45"/>
                  <a:pt x="88" y="45"/>
                </a:cubicBezTo>
                <a:cubicBezTo>
                  <a:pt x="88" y="44"/>
                  <a:pt x="88" y="43"/>
                  <a:pt x="88" y="42"/>
                </a:cubicBezTo>
                <a:moveTo>
                  <a:pt x="160" y="0"/>
                </a:moveTo>
                <a:cubicBezTo>
                  <a:pt x="16" y="0"/>
                  <a:pt x="16" y="0"/>
                  <a:pt x="16" y="0"/>
                </a:cubicBezTo>
                <a:cubicBezTo>
                  <a:pt x="7" y="0"/>
                  <a:pt x="0" y="7"/>
                  <a:pt x="0" y="16"/>
                </a:cubicBezTo>
                <a:cubicBezTo>
                  <a:pt x="0" y="136"/>
                  <a:pt x="0" y="136"/>
                  <a:pt x="0" y="136"/>
                </a:cubicBezTo>
                <a:cubicBezTo>
                  <a:pt x="0" y="145"/>
                  <a:pt x="7" y="152"/>
                  <a:pt x="16" y="152"/>
                </a:cubicBezTo>
                <a:cubicBezTo>
                  <a:pt x="72" y="152"/>
                  <a:pt x="72" y="152"/>
                  <a:pt x="72" y="152"/>
                </a:cubicBezTo>
                <a:cubicBezTo>
                  <a:pt x="72" y="168"/>
                  <a:pt x="72" y="168"/>
                  <a:pt x="72" y="168"/>
                </a:cubicBezTo>
                <a:cubicBezTo>
                  <a:pt x="60" y="168"/>
                  <a:pt x="60" y="168"/>
                  <a:pt x="60" y="168"/>
                </a:cubicBezTo>
                <a:cubicBezTo>
                  <a:pt x="58" y="168"/>
                  <a:pt x="56" y="170"/>
                  <a:pt x="56" y="172"/>
                </a:cubicBezTo>
                <a:cubicBezTo>
                  <a:pt x="56" y="174"/>
                  <a:pt x="58" y="176"/>
                  <a:pt x="60" y="176"/>
                </a:cubicBezTo>
                <a:cubicBezTo>
                  <a:pt x="116" y="176"/>
                  <a:pt x="116" y="176"/>
                  <a:pt x="116" y="176"/>
                </a:cubicBezTo>
                <a:cubicBezTo>
                  <a:pt x="118" y="176"/>
                  <a:pt x="120" y="174"/>
                  <a:pt x="120" y="172"/>
                </a:cubicBezTo>
                <a:cubicBezTo>
                  <a:pt x="120" y="170"/>
                  <a:pt x="118" y="168"/>
                  <a:pt x="116" y="168"/>
                </a:cubicBezTo>
                <a:cubicBezTo>
                  <a:pt x="104" y="168"/>
                  <a:pt x="104" y="168"/>
                  <a:pt x="104" y="168"/>
                </a:cubicBezTo>
                <a:cubicBezTo>
                  <a:pt x="104" y="152"/>
                  <a:pt x="104" y="152"/>
                  <a:pt x="104" y="152"/>
                </a:cubicBezTo>
                <a:cubicBezTo>
                  <a:pt x="160" y="152"/>
                  <a:pt x="160" y="152"/>
                  <a:pt x="160" y="152"/>
                </a:cubicBezTo>
                <a:cubicBezTo>
                  <a:pt x="169" y="152"/>
                  <a:pt x="176" y="145"/>
                  <a:pt x="176" y="136"/>
                </a:cubicBezTo>
                <a:cubicBezTo>
                  <a:pt x="176" y="16"/>
                  <a:pt x="176" y="16"/>
                  <a:pt x="176" y="16"/>
                </a:cubicBezTo>
                <a:cubicBezTo>
                  <a:pt x="176" y="7"/>
                  <a:pt x="169" y="0"/>
                  <a:pt x="160" y="0"/>
                </a:cubicBezTo>
                <a:moveTo>
                  <a:pt x="96" y="168"/>
                </a:moveTo>
                <a:cubicBezTo>
                  <a:pt x="80" y="168"/>
                  <a:pt x="80" y="168"/>
                  <a:pt x="80" y="168"/>
                </a:cubicBezTo>
                <a:cubicBezTo>
                  <a:pt x="80" y="152"/>
                  <a:pt x="80" y="152"/>
                  <a:pt x="80" y="152"/>
                </a:cubicBezTo>
                <a:cubicBezTo>
                  <a:pt x="96" y="152"/>
                  <a:pt x="96" y="152"/>
                  <a:pt x="96" y="152"/>
                </a:cubicBezTo>
                <a:lnTo>
                  <a:pt x="96" y="168"/>
                </a:lnTo>
                <a:close/>
                <a:moveTo>
                  <a:pt x="168" y="136"/>
                </a:moveTo>
                <a:cubicBezTo>
                  <a:pt x="168" y="140"/>
                  <a:pt x="164" y="144"/>
                  <a:pt x="160" y="144"/>
                </a:cubicBezTo>
                <a:cubicBezTo>
                  <a:pt x="16" y="144"/>
                  <a:pt x="16" y="144"/>
                  <a:pt x="16" y="144"/>
                </a:cubicBezTo>
                <a:cubicBezTo>
                  <a:pt x="12" y="144"/>
                  <a:pt x="8" y="140"/>
                  <a:pt x="8" y="136"/>
                </a:cubicBezTo>
                <a:cubicBezTo>
                  <a:pt x="8" y="128"/>
                  <a:pt x="8" y="128"/>
                  <a:pt x="8" y="128"/>
                </a:cubicBezTo>
                <a:cubicBezTo>
                  <a:pt x="168" y="128"/>
                  <a:pt x="168" y="128"/>
                  <a:pt x="168" y="128"/>
                </a:cubicBezTo>
                <a:lnTo>
                  <a:pt x="168" y="136"/>
                </a:lnTo>
                <a:close/>
                <a:moveTo>
                  <a:pt x="168" y="120"/>
                </a:moveTo>
                <a:cubicBezTo>
                  <a:pt x="8" y="120"/>
                  <a:pt x="8" y="120"/>
                  <a:pt x="8" y="120"/>
                </a:cubicBezTo>
                <a:cubicBezTo>
                  <a:pt x="8" y="16"/>
                  <a:pt x="8" y="16"/>
                  <a:pt x="8" y="16"/>
                </a:cubicBezTo>
                <a:cubicBezTo>
                  <a:pt x="8" y="12"/>
                  <a:pt x="12" y="8"/>
                  <a:pt x="16" y="8"/>
                </a:cubicBezTo>
                <a:cubicBezTo>
                  <a:pt x="160" y="8"/>
                  <a:pt x="160" y="8"/>
                  <a:pt x="160" y="8"/>
                </a:cubicBezTo>
                <a:cubicBezTo>
                  <a:pt x="164" y="8"/>
                  <a:pt x="168" y="12"/>
                  <a:pt x="168" y="16"/>
                </a:cubicBezTo>
                <a:lnTo>
                  <a:pt x="168" y="120"/>
                </a:lnTo>
                <a:close/>
              </a:path>
            </a:pathLst>
          </a:custGeom>
          <a:solidFill>
            <a:srgbClr val="4472C4"/>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26">
            <a:extLst>
              <a:ext uri="{FF2B5EF4-FFF2-40B4-BE49-F238E27FC236}">
                <a16:creationId xmlns:a16="http://schemas.microsoft.com/office/drawing/2014/main" id="{1FDB34C1-877B-457E-BD4A-F06AA3E3D0F7}"/>
              </a:ext>
            </a:extLst>
          </p:cNvPr>
          <p:cNvSpPr>
            <a:spLocks noEditPoints="1"/>
          </p:cNvSpPr>
          <p:nvPr/>
        </p:nvSpPr>
        <p:spPr bwMode="auto">
          <a:xfrm>
            <a:off x="5905581" y="4584178"/>
            <a:ext cx="412751" cy="412751"/>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8 h 176"/>
              <a:gd name="T12" fmla="*/ 142 w 176"/>
              <a:gd name="T13" fmla="*/ 29 h 176"/>
              <a:gd name="T14" fmla="*/ 122 w 176"/>
              <a:gd name="T15" fmla="*/ 49 h 176"/>
              <a:gd name="T16" fmla="*/ 88 w 176"/>
              <a:gd name="T17" fmla="*/ 36 h 176"/>
              <a:gd name="T18" fmla="*/ 54 w 176"/>
              <a:gd name="T19" fmla="*/ 49 h 176"/>
              <a:gd name="T20" fmla="*/ 34 w 176"/>
              <a:gd name="T21" fmla="*/ 29 h 176"/>
              <a:gd name="T22" fmla="*/ 88 w 176"/>
              <a:gd name="T23" fmla="*/ 8 h 176"/>
              <a:gd name="T24" fmla="*/ 132 w 176"/>
              <a:gd name="T25" fmla="*/ 88 h 176"/>
              <a:gd name="T26" fmla="*/ 88 w 176"/>
              <a:gd name="T27" fmla="*/ 132 h 176"/>
              <a:gd name="T28" fmla="*/ 44 w 176"/>
              <a:gd name="T29" fmla="*/ 88 h 176"/>
              <a:gd name="T30" fmla="*/ 88 w 176"/>
              <a:gd name="T31" fmla="*/ 44 h 176"/>
              <a:gd name="T32" fmla="*/ 132 w 176"/>
              <a:gd name="T33" fmla="*/ 88 h 176"/>
              <a:gd name="T34" fmla="*/ 8 w 176"/>
              <a:gd name="T35" fmla="*/ 88 h 176"/>
              <a:gd name="T36" fmla="*/ 29 w 176"/>
              <a:gd name="T37" fmla="*/ 34 h 176"/>
              <a:gd name="T38" fmla="*/ 49 w 176"/>
              <a:gd name="T39" fmla="*/ 54 h 176"/>
              <a:gd name="T40" fmla="*/ 36 w 176"/>
              <a:gd name="T41" fmla="*/ 88 h 176"/>
              <a:gd name="T42" fmla="*/ 49 w 176"/>
              <a:gd name="T43" fmla="*/ 122 h 176"/>
              <a:gd name="T44" fmla="*/ 29 w 176"/>
              <a:gd name="T45" fmla="*/ 142 h 176"/>
              <a:gd name="T46" fmla="*/ 8 w 176"/>
              <a:gd name="T47" fmla="*/ 88 h 176"/>
              <a:gd name="T48" fmla="*/ 88 w 176"/>
              <a:gd name="T49" fmla="*/ 168 h 176"/>
              <a:gd name="T50" fmla="*/ 34 w 176"/>
              <a:gd name="T51" fmla="*/ 147 h 176"/>
              <a:gd name="T52" fmla="*/ 54 w 176"/>
              <a:gd name="T53" fmla="*/ 127 h 176"/>
              <a:gd name="T54" fmla="*/ 88 w 176"/>
              <a:gd name="T55" fmla="*/ 140 h 176"/>
              <a:gd name="T56" fmla="*/ 122 w 176"/>
              <a:gd name="T57" fmla="*/ 127 h 176"/>
              <a:gd name="T58" fmla="*/ 142 w 176"/>
              <a:gd name="T59" fmla="*/ 147 h 176"/>
              <a:gd name="T60" fmla="*/ 88 w 176"/>
              <a:gd name="T61" fmla="*/ 168 h 176"/>
              <a:gd name="T62" fmla="*/ 147 w 176"/>
              <a:gd name="T63" fmla="*/ 142 h 176"/>
              <a:gd name="T64" fmla="*/ 127 w 176"/>
              <a:gd name="T65" fmla="*/ 122 h 176"/>
              <a:gd name="T66" fmla="*/ 140 w 176"/>
              <a:gd name="T67" fmla="*/ 88 h 176"/>
              <a:gd name="T68" fmla="*/ 127 w 176"/>
              <a:gd name="T69" fmla="*/ 54 h 176"/>
              <a:gd name="T70" fmla="*/ 147 w 176"/>
              <a:gd name="T71" fmla="*/ 34 h 176"/>
              <a:gd name="T72" fmla="*/ 168 w 176"/>
              <a:gd name="T73" fmla="*/ 88 h 176"/>
              <a:gd name="T74" fmla="*/ 147 w 176"/>
              <a:gd name="T75" fmla="*/ 14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76">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8"/>
                </a:moveTo>
                <a:cubicBezTo>
                  <a:pt x="109" y="8"/>
                  <a:pt x="127" y="16"/>
                  <a:pt x="142" y="29"/>
                </a:cubicBezTo>
                <a:cubicBezTo>
                  <a:pt x="122" y="49"/>
                  <a:pt x="122" y="49"/>
                  <a:pt x="122" y="49"/>
                </a:cubicBezTo>
                <a:cubicBezTo>
                  <a:pt x="113" y="41"/>
                  <a:pt x="101" y="36"/>
                  <a:pt x="88" y="36"/>
                </a:cubicBezTo>
                <a:cubicBezTo>
                  <a:pt x="75" y="36"/>
                  <a:pt x="63" y="41"/>
                  <a:pt x="54" y="49"/>
                </a:cubicBezTo>
                <a:cubicBezTo>
                  <a:pt x="34" y="29"/>
                  <a:pt x="34" y="29"/>
                  <a:pt x="34" y="29"/>
                </a:cubicBezTo>
                <a:cubicBezTo>
                  <a:pt x="49" y="16"/>
                  <a:pt x="67" y="8"/>
                  <a:pt x="88" y="8"/>
                </a:cubicBezTo>
                <a:moveTo>
                  <a:pt x="132" y="88"/>
                </a:moveTo>
                <a:cubicBezTo>
                  <a:pt x="132" y="112"/>
                  <a:pt x="112" y="132"/>
                  <a:pt x="88" y="132"/>
                </a:cubicBezTo>
                <a:cubicBezTo>
                  <a:pt x="64" y="132"/>
                  <a:pt x="44" y="112"/>
                  <a:pt x="44" y="88"/>
                </a:cubicBezTo>
                <a:cubicBezTo>
                  <a:pt x="44" y="64"/>
                  <a:pt x="64" y="44"/>
                  <a:pt x="88" y="44"/>
                </a:cubicBezTo>
                <a:cubicBezTo>
                  <a:pt x="112" y="44"/>
                  <a:pt x="132" y="64"/>
                  <a:pt x="132" y="88"/>
                </a:cubicBezTo>
                <a:moveTo>
                  <a:pt x="8" y="88"/>
                </a:moveTo>
                <a:cubicBezTo>
                  <a:pt x="8" y="67"/>
                  <a:pt x="16" y="49"/>
                  <a:pt x="29" y="34"/>
                </a:cubicBezTo>
                <a:cubicBezTo>
                  <a:pt x="49" y="54"/>
                  <a:pt x="49" y="54"/>
                  <a:pt x="49" y="54"/>
                </a:cubicBezTo>
                <a:cubicBezTo>
                  <a:pt x="41" y="63"/>
                  <a:pt x="36" y="75"/>
                  <a:pt x="36" y="88"/>
                </a:cubicBezTo>
                <a:cubicBezTo>
                  <a:pt x="36" y="101"/>
                  <a:pt x="41" y="113"/>
                  <a:pt x="49" y="122"/>
                </a:cubicBezTo>
                <a:cubicBezTo>
                  <a:pt x="29" y="142"/>
                  <a:pt x="29" y="142"/>
                  <a:pt x="29" y="142"/>
                </a:cubicBezTo>
                <a:cubicBezTo>
                  <a:pt x="16" y="127"/>
                  <a:pt x="8" y="109"/>
                  <a:pt x="8" y="88"/>
                </a:cubicBezTo>
                <a:moveTo>
                  <a:pt x="88" y="168"/>
                </a:moveTo>
                <a:cubicBezTo>
                  <a:pt x="67" y="168"/>
                  <a:pt x="49" y="160"/>
                  <a:pt x="34" y="147"/>
                </a:cubicBezTo>
                <a:cubicBezTo>
                  <a:pt x="54" y="127"/>
                  <a:pt x="54" y="127"/>
                  <a:pt x="54" y="127"/>
                </a:cubicBezTo>
                <a:cubicBezTo>
                  <a:pt x="63" y="135"/>
                  <a:pt x="75" y="140"/>
                  <a:pt x="88" y="140"/>
                </a:cubicBezTo>
                <a:cubicBezTo>
                  <a:pt x="101" y="140"/>
                  <a:pt x="113" y="135"/>
                  <a:pt x="122" y="127"/>
                </a:cubicBezTo>
                <a:cubicBezTo>
                  <a:pt x="142" y="147"/>
                  <a:pt x="142" y="147"/>
                  <a:pt x="142" y="147"/>
                </a:cubicBezTo>
                <a:cubicBezTo>
                  <a:pt x="127" y="160"/>
                  <a:pt x="109" y="168"/>
                  <a:pt x="88" y="168"/>
                </a:cubicBezTo>
                <a:moveTo>
                  <a:pt x="147" y="142"/>
                </a:moveTo>
                <a:cubicBezTo>
                  <a:pt x="127" y="122"/>
                  <a:pt x="127" y="122"/>
                  <a:pt x="127" y="122"/>
                </a:cubicBezTo>
                <a:cubicBezTo>
                  <a:pt x="135" y="113"/>
                  <a:pt x="140" y="101"/>
                  <a:pt x="140" y="88"/>
                </a:cubicBezTo>
                <a:cubicBezTo>
                  <a:pt x="140" y="75"/>
                  <a:pt x="135" y="63"/>
                  <a:pt x="127" y="54"/>
                </a:cubicBezTo>
                <a:cubicBezTo>
                  <a:pt x="147" y="34"/>
                  <a:pt x="147" y="34"/>
                  <a:pt x="147" y="34"/>
                </a:cubicBezTo>
                <a:cubicBezTo>
                  <a:pt x="160" y="49"/>
                  <a:pt x="168" y="67"/>
                  <a:pt x="168" y="88"/>
                </a:cubicBezTo>
                <a:cubicBezTo>
                  <a:pt x="168" y="109"/>
                  <a:pt x="160" y="127"/>
                  <a:pt x="147" y="142"/>
                </a:cubicBezTo>
              </a:path>
            </a:pathLst>
          </a:custGeom>
          <a:solidFill>
            <a:srgbClr val="4472C4"/>
          </a:solidFill>
          <a:ln>
            <a:noFill/>
          </a:ln>
        </p:spPr>
        <p:txBody>
          <a:bodyPr vert="horz" wrap="square" lIns="91440" tIns="45720" rIns="91440" bIns="45720" numCol="1" anchor="t" anchorCtr="0" compatLnSpc="1">
            <a:prstTxWarp prst="textNoShape">
              <a:avLst/>
            </a:prstTxWarp>
          </a:bodyPr>
          <a:lstStyle/>
          <a:p>
            <a:endParaRPr lang="en-US" dirty="0"/>
          </a:p>
          <a:p>
            <a:endParaRPr lang="en-US" dirty="0"/>
          </a:p>
        </p:txBody>
      </p:sp>
      <p:sp>
        <p:nvSpPr>
          <p:cNvPr id="27" name="Freeform 25">
            <a:extLst>
              <a:ext uri="{FF2B5EF4-FFF2-40B4-BE49-F238E27FC236}">
                <a16:creationId xmlns:a16="http://schemas.microsoft.com/office/drawing/2014/main" id="{43B37CAE-A6AE-49C7-A245-9ADFF15883A7}"/>
              </a:ext>
            </a:extLst>
          </p:cNvPr>
          <p:cNvSpPr>
            <a:spLocks noEditPoints="1"/>
          </p:cNvSpPr>
          <p:nvPr/>
        </p:nvSpPr>
        <p:spPr bwMode="auto">
          <a:xfrm>
            <a:off x="2375685" y="4608275"/>
            <a:ext cx="414471" cy="338554"/>
          </a:xfrm>
          <a:custGeom>
            <a:avLst/>
            <a:gdLst>
              <a:gd name="T0" fmla="*/ 28 w 176"/>
              <a:gd name="T1" fmla="*/ 88 h 144"/>
              <a:gd name="T2" fmla="*/ 4 w 176"/>
              <a:gd name="T3" fmla="*/ 88 h 144"/>
              <a:gd name="T4" fmla="*/ 0 w 176"/>
              <a:gd name="T5" fmla="*/ 92 h 144"/>
              <a:gd name="T6" fmla="*/ 0 w 176"/>
              <a:gd name="T7" fmla="*/ 140 h 144"/>
              <a:gd name="T8" fmla="*/ 4 w 176"/>
              <a:gd name="T9" fmla="*/ 144 h 144"/>
              <a:gd name="T10" fmla="*/ 28 w 176"/>
              <a:gd name="T11" fmla="*/ 144 h 144"/>
              <a:gd name="T12" fmla="*/ 32 w 176"/>
              <a:gd name="T13" fmla="*/ 140 h 144"/>
              <a:gd name="T14" fmla="*/ 32 w 176"/>
              <a:gd name="T15" fmla="*/ 92 h 144"/>
              <a:gd name="T16" fmla="*/ 28 w 176"/>
              <a:gd name="T17" fmla="*/ 88 h 144"/>
              <a:gd name="T18" fmla="*/ 24 w 176"/>
              <a:gd name="T19" fmla="*/ 136 h 144"/>
              <a:gd name="T20" fmla="*/ 8 w 176"/>
              <a:gd name="T21" fmla="*/ 136 h 144"/>
              <a:gd name="T22" fmla="*/ 8 w 176"/>
              <a:gd name="T23" fmla="*/ 96 h 144"/>
              <a:gd name="T24" fmla="*/ 24 w 176"/>
              <a:gd name="T25" fmla="*/ 96 h 144"/>
              <a:gd name="T26" fmla="*/ 24 w 176"/>
              <a:gd name="T27" fmla="*/ 136 h 144"/>
              <a:gd name="T28" fmla="*/ 124 w 176"/>
              <a:gd name="T29" fmla="*/ 64 h 144"/>
              <a:gd name="T30" fmla="*/ 100 w 176"/>
              <a:gd name="T31" fmla="*/ 64 h 144"/>
              <a:gd name="T32" fmla="*/ 96 w 176"/>
              <a:gd name="T33" fmla="*/ 68 h 144"/>
              <a:gd name="T34" fmla="*/ 96 w 176"/>
              <a:gd name="T35" fmla="*/ 140 h 144"/>
              <a:gd name="T36" fmla="*/ 100 w 176"/>
              <a:gd name="T37" fmla="*/ 144 h 144"/>
              <a:gd name="T38" fmla="*/ 124 w 176"/>
              <a:gd name="T39" fmla="*/ 144 h 144"/>
              <a:gd name="T40" fmla="*/ 128 w 176"/>
              <a:gd name="T41" fmla="*/ 140 h 144"/>
              <a:gd name="T42" fmla="*/ 128 w 176"/>
              <a:gd name="T43" fmla="*/ 68 h 144"/>
              <a:gd name="T44" fmla="*/ 124 w 176"/>
              <a:gd name="T45" fmla="*/ 64 h 144"/>
              <a:gd name="T46" fmla="*/ 120 w 176"/>
              <a:gd name="T47" fmla="*/ 136 h 144"/>
              <a:gd name="T48" fmla="*/ 104 w 176"/>
              <a:gd name="T49" fmla="*/ 136 h 144"/>
              <a:gd name="T50" fmla="*/ 104 w 176"/>
              <a:gd name="T51" fmla="*/ 72 h 144"/>
              <a:gd name="T52" fmla="*/ 120 w 176"/>
              <a:gd name="T53" fmla="*/ 72 h 144"/>
              <a:gd name="T54" fmla="*/ 120 w 176"/>
              <a:gd name="T55" fmla="*/ 136 h 144"/>
              <a:gd name="T56" fmla="*/ 76 w 176"/>
              <a:gd name="T57" fmla="*/ 16 h 144"/>
              <a:gd name="T58" fmla="*/ 52 w 176"/>
              <a:gd name="T59" fmla="*/ 16 h 144"/>
              <a:gd name="T60" fmla="*/ 48 w 176"/>
              <a:gd name="T61" fmla="*/ 20 h 144"/>
              <a:gd name="T62" fmla="*/ 48 w 176"/>
              <a:gd name="T63" fmla="*/ 140 h 144"/>
              <a:gd name="T64" fmla="*/ 52 w 176"/>
              <a:gd name="T65" fmla="*/ 144 h 144"/>
              <a:gd name="T66" fmla="*/ 76 w 176"/>
              <a:gd name="T67" fmla="*/ 144 h 144"/>
              <a:gd name="T68" fmla="*/ 80 w 176"/>
              <a:gd name="T69" fmla="*/ 140 h 144"/>
              <a:gd name="T70" fmla="*/ 80 w 176"/>
              <a:gd name="T71" fmla="*/ 20 h 144"/>
              <a:gd name="T72" fmla="*/ 76 w 176"/>
              <a:gd name="T73" fmla="*/ 16 h 144"/>
              <a:gd name="T74" fmla="*/ 72 w 176"/>
              <a:gd name="T75" fmla="*/ 136 h 144"/>
              <a:gd name="T76" fmla="*/ 56 w 176"/>
              <a:gd name="T77" fmla="*/ 136 h 144"/>
              <a:gd name="T78" fmla="*/ 56 w 176"/>
              <a:gd name="T79" fmla="*/ 24 h 144"/>
              <a:gd name="T80" fmla="*/ 72 w 176"/>
              <a:gd name="T81" fmla="*/ 24 h 144"/>
              <a:gd name="T82" fmla="*/ 72 w 176"/>
              <a:gd name="T83" fmla="*/ 136 h 144"/>
              <a:gd name="T84" fmla="*/ 172 w 176"/>
              <a:gd name="T85" fmla="*/ 0 h 144"/>
              <a:gd name="T86" fmla="*/ 148 w 176"/>
              <a:gd name="T87" fmla="*/ 0 h 144"/>
              <a:gd name="T88" fmla="*/ 144 w 176"/>
              <a:gd name="T89" fmla="*/ 4 h 144"/>
              <a:gd name="T90" fmla="*/ 144 w 176"/>
              <a:gd name="T91" fmla="*/ 140 h 144"/>
              <a:gd name="T92" fmla="*/ 148 w 176"/>
              <a:gd name="T93" fmla="*/ 144 h 144"/>
              <a:gd name="T94" fmla="*/ 172 w 176"/>
              <a:gd name="T95" fmla="*/ 144 h 144"/>
              <a:gd name="T96" fmla="*/ 176 w 176"/>
              <a:gd name="T97" fmla="*/ 140 h 144"/>
              <a:gd name="T98" fmla="*/ 176 w 176"/>
              <a:gd name="T99" fmla="*/ 4 h 144"/>
              <a:gd name="T100" fmla="*/ 172 w 176"/>
              <a:gd name="T101" fmla="*/ 0 h 144"/>
              <a:gd name="T102" fmla="*/ 168 w 176"/>
              <a:gd name="T103" fmla="*/ 136 h 144"/>
              <a:gd name="T104" fmla="*/ 152 w 176"/>
              <a:gd name="T105" fmla="*/ 136 h 144"/>
              <a:gd name="T106" fmla="*/ 152 w 176"/>
              <a:gd name="T107" fmla="*/ 8 h 144"/>
              <a:gd name="T108" fmla="*/ 168 w 176"/>
              <a:gd name="T109" fmla="*/ 8 h 144"/>
              <a:gd name="T110" fmla="*/ 168 w 176"/>
              <a:gd name="T111" fmla="*/ 13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 h="144">
                <a:moveTo>
                  <a:pt x="28" y="88"/>
                </a:moveTo>
                <a:cubicBezTo>
                  <a:pt x="4" y="88"/>
                  <a:pt x="4" y="88"/>
                  <a:pt x="4" y="88"/>
                </a:cubicBezTo>
                <a:cubicBezTo>
                  <a:pt x="2" y="88"/>
                  <a:pt x="0" y="90"/>
                  <a:pt x="0" y="92"/>
                </a:cubicBezTo>
                <a:cubicBezTo>
                  <a:pt x="0" y="140"/>
                  <a:pt x="0" y="140"/>
                  <a:pt x="0" y="140"/>
                </a:cubicBezTo>
                <a:cubicBezTo>
                  <a:pt x="0" y="142"/>
                  <a:pt x="2" y="144"/>
                  <a:pt x="4" y="144"/>
                </a:cubicBezTo>
                <a:cubicBezTo>
                  <a:pt x="28" y="144"/>
                  <a:pt x="28" y="144"/>
                  <a:pt x="28" y="144"/>
                </a:cubicBezTo>
                <a:cubicBezTo>
                  <a:pt x="30" y="144"/>
                  <a:pt x="32" y="142"/>
                  <a:pt x="32" y="140"/>
                </a:cubicBezTo>
                <a:cubicBezTo>
                  <a:pt x="32" y="92"/>
                  <a:pt x="32" y="92"/>
                  <a:pt x="32" y="92"/>
                </a:cubicBezTo>
                <a:cubicBezTo>
                  <a:pt x="32" y="90"/>
                  <a:pt x="30" y="88"/>
                  <a:pt x="28" y="88"/>
                </a:cubicBezTo>
                <a:moveTo>
                  <a:pt x="24" y="136"/>
                </a:moveTo>
                <a:cubicBezTo>
                  <a:pt x="8" y="136"/>
                  <a:pt x="8" y="136"/>
                  <a:pt x="8" y="136"/>
                </a:cubicBezTo>
                <a:cubicBezTo>
                  <a:pt x="8" y="96"/>
                  <a:pt x="8" y="96"/>
                  <a:pt x="8" y="96"/>
                </a:cubicBezTo>
                <a:cubicBezTo>
                  <a:pt x="24" y="96"/>
                  <a:pt x="24" y="96"/>
                  <a:pt x="24" y="96"/>
                </a:cubicBezTo>
                <a:lnTo>
                  <a:pt x="24" y="136"/>
                </a:lnTo>
                <a:close/>
                <a:moveTo>
                  <a:pt x="124" y="64"/>
                </a:moveTo>
                <a:cubicBezTo>
                  <a:pt x="100" y="64"/>
                  <a:pt x="100" y="64"/>
                  <a:pt x="100" y="64"/>
                </a:cubicBezTo>
                <a:cubicBezTo>
                  <a:pt x="98" y="64"/>
                  <a:pt x="96" y="66"/>
                  <a:pt x="96" y="68"/>
                </a:cubicBezTo>
                <a:cubicBezTo>
                  <a:pt x="96" y="140"/>
                  <a:pt x="96" y="140"/>
                  <a:pt x="96" y="140"/>
                </a:cubicBezTo>
                <a:cubicBezTo>
                  <a:pt x="96" y="142"/>
                  <a:pt x="98" y="144"/>
                  <a:pt x="100" y="144"/>
                </a:cubicBezTo>
                <a:cubicBezTo>
                  <a:pt x="124" y="144"/>
                  <a:pt x="124" y="144"/>
                  <a:pt x="124" y="144"/>
                </a:cubicBezTo>
                <a:cubicBezTo>
                  <a:pt x="126" y="144"/>
                  <a:pt x="128" y="142"/>
                  <a:pt x="128" y="140"/>
                </a:cubicBezTo>
                <a:cubicBezTo>
                  <a:pt x="128" y="68"/>
                  <a:pt x="128" y="68"/>
                  <a:pt x="128" y="68"/>
                </a:cubicBezTo>
                <a:cubicBezTo>
                  <a:pt x="128" y="66"/>
                  <a:pt x="126" y="64"/>
                  <a:pt x="124" y="64"/>
                </a:cubicBezTo>
                <a:moveTo>
                  <a:pt x="120" y="136"/>
                </a:moveTo>
                <a:cubicBezTo>
                  <a:pt x="104" y="136"/>
                  <a:pt x="104" y="136"/>
                  <a:pt x="104" y="136"/>
                </a:cubicBezTo>
                <a:cubicBezTo>
                  <a:pt x="104" y="72"/>
                  <a:pt x="104" y="72"/>
                  <a:pt x="104" y="72"/>
                </a:cubicBezTo>
                <a:cubicBezTo>
                  <a:pt x="120" y="72"/>
                  <a:pt x="120" y="72"/>
                  <a:pt x="120" y="72"/>
                </a:cubicBezTo>
                <a:lnTo>
                  <a:pt x="120" y="136"/>
                </a:lnTo>
                <a:close/>
                <a:moveTo>
                  <a:pt x="76" y="16"/>
                </a:moveTo>
                <a:cubicBezTo>
                  <a:pt x="52" y="16"/>
                  <a:pt x="52" y="16"/>
                  <a:pt x="52" y="16"/>
                </a:cubicBezTo>
                <a:cubicBezTo>
                  <a:pt x="50" y="16"/>
                  <a:pt x="48" y="18"/>
                  <a:pt x="48" y="20"/>
                </a:cubicBezTo>
                <a:cubicBezTo>
                  <a:pt x="48" y="140"/>
                  <a:pt x="48" y="140"/>
                  <a:pt x="48" y="140"/>
                </a:cubicBezTo>
                <a:cubicBezTo>
                  <a:pt x="48" y="142"/>
                  <a:pt x="50" y="144"/>
                  <a:pt x="52" y="144"/>
                </a:cubicBezTo>
                <a:cubicBezTo>
                  <a:pt x="76" y="144"/>
                  <a:pt x="76" y="144"/>
                  <a:pt x="76" y="144"/>
                </a:cubicBezTo>
                <a:cubicBezTo>
                  <a:pt x="78" y="144"/>
                  <a:pt x="80" y="142"/>
                  <a:pt x="80" y="140"/>
                </a:cubicBezTo>
                <a:cubicBezTo>
                  <a:pt x="80" y="20"/>
                  <a:pt x="80" y="20"/>
                  <a:pt x="80" y="20"/>
                </a:cubicBezTo>
                <a:cubicBezTo>
                  <a:pt x="80" y="18"/>
                  <a:pt x="78" y="16"/>
                  <a:pt x="76" y="16"/>
                </a:cubicBezTo>
                <a:moveTo>
                  <a:pt x="72" y="136"/>
                </a:moveTo>
                <a:cubicBezTo>
                  <a:pt x="56" y="136"/>
                  <a:pt x="56" y="136"/>
                  <a:pt x="56" y="136"/>
                </a:cubicBezTo>
                <a:cubicBezTo>
                  <a:pt x="56" y="24"/>
                  <a:pt x="56" y="24"/>
                  <a:pt x="56" y="24"/>
                </a:cubicBezTo>
                <a:cubicBezTo>
                  <a:pt x="72" y="24"/>
                  <a:pt x="72" y="24"/>
                  <a:pt x="72" y="24"/>
                </a:cubicBezTo>
                <a:lnTo>
                  <a:pt x="72" y="136"/>
                </a:lnTo>
                <a:close/>
                <a:moveTo>
                  <a:pt x="172" y="0"/>
                </a:moveTo>
                <a:cubicBezTo>
                  <a:pt x="148" y="0"/>
                  <a:pt x="148" y="0"/>
                  <a:pt x="148" y="0"/>
                </a:cubicBezTo>
                <a:cubicBezTo>
                  <a:pt x="146" y="0"/>
                  <a:pt x="144" y="2"/>
                  <a:pt x="144" y="4"/>
                </a:cubicBezTo>
                <a:cubicBezTo>
                  <a:pt x="144" y="140"/>
                  <a:pt x="144" y="140"/>
                  <a:pt x="144" y="140"/>
                </a:cubicBezTo>
                <a:cubicBezTo>
                  <a:pt x="144" y="142"/>
                  <a:pt x="146" y="144"/>
                  <a:pt x="148" y="144"/>
                </a:cubicBezTo>
                <a:cubicBezTo>
                  <a:pt x="172" y="144"/>
                  <a:pt x="172" y="144"/>
                  <a:pt x="172" y="144"/>
                </a:cubicBezTo>
                <a:cubicBezTo>
                  <a:pt x="174" y="144"/>
                  <a:pt x="176" y="142"/>
                  <a:pt x="176" y="140"/>
                </a:cubicBezTo>
                <a:cubicBezTo>
                  <a:pt x="176" y="4"/>
                  <a:pt x="176" y="4"/>
                  <a:pt x="176" y="4"/>
                </a:cubicBezTo>
                <a:cubicBezTo>
                  <a:pt x="176" y="2"/>
                  <a:pt x="174" y="0"/>
                  <a:pt x="172" y="0"/>
                </a:cubicBezTo>
                <a:moveTo>
                  <a:pt x="168" y="136"/>
                </a:moveTo>
                <a:cubicBezTo>
                  <a:pt x="152" y="136"/>
                  <a:pt x="152" y="136"/>
                  <a:pt x="152" y="136"/>
                </a:cubicBezTo>
                <a:cubicBezTo>
                  <a:pt x="152" y="8"/>
                  <a:pt x="152" y="8"/>
                  <a:pt x="152" y="8"/>
                </a:cubicBezTo>
                <a:cubicBezTo>
                  <a:pt x="168" y="8"/>
                  <a:pt x="168" y="8"/>
                  <a:pt x="168" y="8"/>
                </a:cubicBezTo>
                <a:lnTo>
                  <a:pt x="168" y="136"/>
                </a:lnTo>
                <a:close/>
              </a:path>
            </a:pathLst>
          </a:custGeom>
          <a:solidFill>
            <a:srgbClr val="4472C4"/>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344">
            <a:extLst>
              <a:ext uri="{FF2B5EF4-FFF2-40B4-BE49-F238E27FC236}">
                <a16:creationId xmlns:a16="http://schemas.microsoft.com/office/drawing/2014/main" id="{D44E0A17-C664-4FA8-B5ED-3F78EFA834BD}"/>
              </a:ext>
            </a:extLst>
          </p:cNvPr>
          <p:cNvSpPr>
            <a:spLocks noEditPoints="1"/>
          </p:cNvSpPr>
          <p:nvPr/>
        </p:nvSpPr>
        <p:spPr bwMode="auto">
          <a:xfrm>
            <a:off x="2465238" y="2575869"/>
            <a:ext cx="371245" cy="371245"/>
          </a:xfrm>
          <a:custGeom>
            <a:avLst/>
            <a:gdLst>
              <a:gd name="T0" fmla="*/ 60 w 64"/>
              <a:gd name="T1" fmla="*/ 5 h 64"/>
              <a:gd name="T2" fmla="*/ 32 w 64"/>
              <a:gd name="T3" fmla="*/ 0 h 64"/>
              <a:gd name="T4" fmla="*/ 4 w 64"/>
              <a:gd name="T5" fmla="*/ 5 h 64"/>
              <a:gd name="T6" fmla="*/ 0 w 64"/>
              <a:gd name="T7" fmla="*/ 10 h 64"/>
              <a:gd name="T8" fmla="*/ 0 w 64"/>
              <a:gd name="T9" fmla="*/ 54 h 64"/>
              <a:gd name="T10" fmla="*/ 4 w 64"/>
              <a:gd name="T11" fmla="*/ 59 h 64"/>
              <a:gd name="T12" fmla="*/ 32 w 64"/>
              <a:gd name="T13" fmla="*/ 64 h 64"/>
              <a:gd name="T14" fmla="*/ 60 w 64"/>
              <a:gd name="T15" fmla="*/ 59 h 64"/>
              <a:gd name="T16" fmla="*/ 64 w 64"/>
              <a:gd name="T17" fmla="*/ 54 h 64"/>
              <a:gd name="T18" fmla="*/ 64 w 64"/>
              <a:gd name="T19" fmla="*/ 10 h 64"/>
              <a:gd name="T20" fmla="*/ 60 w 64"/>
              <a:gd name="T21" fmla="*/ 5 h 64"/>
              <a:gd name="T22" fmla="*/ 32 w 64"/>
              <a:gd name="T23" fmla="*/ 4 h 64"/>
              <a:gd name="T24" fmla="*/ 60 w 64"/>
              <a:gd name="T25" fmla="*/ 10 h 64"/>
              <a:gd name="T26" fmla="*/ 32 w 64"/>
              <a:gd name="T27" fmla="*/ 16 h 64"/>
              <a:gd name="T28" fmla="*/ 4 w 64"/>
              <a:gd name="T29" fmla="*/ 10 h 64"/>
              <a:gd name="T30" fmla="*/ 32 w 64"/>
              <a:gd name="T31" fmla="*/ 4 h 64"/>
              <a:gd name="T32" fmla="*/ 32 w 64"/>
              <a:gd name="T33" fmla="*/ 20 h 64"/>
              <a:gd name="T34" fmla="*/ 60 w 64"/>
              <a:gd name="T35" fmla="*/ 15 h 64"/>
              <a:gd name="T36" fmla="*/ 60 w 64"/>
              <a:gd name="T37" fmla="*/ 24 h 64"/>
              <a:gd name="T38" fmla="*/ 60 w 64"/>
              <a:gd name="T39" fmla="*/ 24 h 64"/>
              <a:gd name="T40" fmla="*/ 32 w 64"/>
              <a:gd name="T41" fmla="*/ 30 h 64"/>
              <a:gd name="T42" fmla="*/ 4 w 64"/>
              <a:gd name="T43" fmla="*/ 24 h 64"/>
              <a:gd name="T44" fmla="*/ 4 w 64"/>
              <a:gd name="T45" fmla="*/ 24 h 64"/>
              <a:gd name="T46" fmla="*/ 4 w 64"/>
              <a:gd name="T47" fmla="*/ 15 h 64"/>
              <a:gd name="T48" fmla="*/ 32 w 64"/>
              <a:gd name="T49" fmla="*/ 20 h 64"/>
              <a:gd name="T50" fmla="*/ 60 w 64"/>
              <a:gd name="T51" fmla="*/ 54 h 64"/>
              <a:gd name="T52" fmla="*/ 60 w 64"/>
              <a:gd name="T53" fmla="*/ 54 h 64"/>
              <a:gd name="T54" fmla="*/ 32 w 64"/>
              <a:gd name="T55" fmla="*/ 60 h 64"/>
              <a:gd name="T56" fmla="*/ 4 w 64"/>
              <a:gd name="T57" fmla="*/ 54 h 64"/>
              <a:gd name="T58" fmla="*/ 4 w 64"/>
              <a:gd name="T59" fmla="*/ 54 h 64"/>
              <a:gd name="T60" fmla="*/ 4 w 64"/>
              <a:gd name="T61" fmla="*/ 43 h 64"/>
              <a:gd name="T62" fmla="*/ 32 w 64"/>
              <a:gd name="T63" fmla="*/ 48 h 64"/>
              <a:gd name="T64" fmla="*/ 60 w 64"/>
              <a:gd name="T65" fmla="*/ 43 h 64"/>
              <a:gd name="T66" fmla="*/ 60 w 64"/>
              <a:gd name="T67" fmla="*/ 54 h 64"/>
              <a:gd name="T68" fmla="*/ 60 w 64"/>
              <a:gd name="T69" fmla="*/ 38 h 64"/>
              <a:gd name="T70" fmla="*/ 60 w 64"/>
              <a:gd name="T71" fmla="*/ 38 h 64"/>
              <a:gd name="T72" fmla="*/ 32 w 64"/>
              <a:gd name="T73" fmla="*/ 44 h 64"/>
              <a:gd name="T74" fmla="*/ 4 w 64"/>
              <a:gd name="T75" fmla="*/ 38 h 64"/>
              <a:gd name="T76" fmla="*/ 4 w 64"/>
              <a:gd name="T77" fmla="*/ 38 h 64"/>
              <a:gd name="T78" fmla="*/ 4 w 64"/>
              <a:gd name="T79" fmla="*/ 29 h 64"/>
              <a:gd name="T80" fmla="*/ 32 w 64"/>
              <a:gd name="T81" fmla="*/ 34 h 64"/>
              <a:gd name="T82" fmla="*/ 60 w 64"/>
              <a:gd name="T83" fmla="*/ 29 h 64"/>
              <a:gd name="T84" fmla="*/ 60 w 64"/>
              <a:gd name="T85" fmla="*/ 3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 h="64">
                <a:moveTo>
                  <a:pt x="60" y="5"/>
                </a:moveTo>
                <a:cubicBezTo>
                  <a:pt x="55" y="2"/>
                  <a:pt x="44" y="0"/>
                  <a:pt x="32" y="0"/>
                </a:cubicBezTo>
                <a:cubicBezTo>
                  <a:pt x="20" y="0"/>
                  <a:pt x="9" y="2"/>
                  <a:pt x="4" y="5"/>
                </a:cubicBezTo>
                <a:cubicBezTo>
                  <a:pt x="1" y="7"/>
                  <a:pt x="0" y="8"/>
                  <a:pt x="0" y="10"/>
                </a:cubicBezTo>
                <a:cubicBezTo>
                  <a:pt x="0" y="54"/>
                  <a:pt x="0" y="54"/>
                  <a:pt x="0" y="54"/>
                </a:cubicBezTo>
                <a:cubicBezTo>
                  <a:pt x="0" y="56"/>
                  <a:pt x="1" y="57"/>
                  <a:pt x="4" y="59"/>
                </a:cubicBezTo>
                <a:cubicBezTo>
                  <a:pt x="9" y="62"/>
                  <a:pt x="20" y="64"/>
                  <a:pt x="32" y="64"/>
                </a:cubicBezTo>
                <a:cubicBezTo>
                  <a:pt x="44" y="64"/>
                  <a:pt x="55" y="62"/>
                  <a:pt x="60" y="59"/>
                </a:cubicBezTo>
                <a:cubicBezTo>
                  <a:pt x="63" y="57"/>
                  <a:pt x="64" y="56"/>
                  <a:pt x="64" y="54"/>
                </a:cubicBezTo>
                <a:cubicBezTo>
                  <a:pt x="64" y="10"/>
                  <a:pt x="64" y="10"/>
                  <a:pt x="64" y="10"/>
                </a:cubicBezTo>
                <a:cubicBezTo>
                  <a:pt x="64" y="8"/>
                  <a:pt x="63" y="7"/>
                  <a:pt x="60" y="5"/>
                </a:cubicBezTo>
                <a:close/>
                <a:moveTo>
                  <a:pt x="32" y="4"/>
                </a:moveTo>
                <a:cubicBezTo>
                  <a:pt x="49" y="4"/>
                  <a:pt x="58" y="8"/>
                  <a:pt x="60" y="10"/>
                </a:cubicBezTo>
                <a:cubicBezTo>
                  <a:pt x="58" y="12"/>
                  <a:pt x="49" y="16"/>
                  <a:pt x="32" y="16"/>
                </a:cubicBezTo>
                <a:cubicBezTo>
                  <a:pt x="15" y="16"/>
                  <a:pt x="6" y="12"/>
                  <a:pt x="4" y="10"/>
                </a:cubicBezTo>
                <a:cubicBezTo>
                  <a:pt x="6" y="8"/>
                  <a:pt x="15" y="4"/>
                  <a:pt x="32" y="4"/>
                </a:cubicBezTo>
                <a:close/>
                <a:moveTo>
                  <a:pt x="32" y="20"/>
                </a:moveTo>
                <a:cubicBezTo>
                  <a:pt x="44" y="20"/>
                  <a:pt x="55" y="18"/>
                  <a:pt x="60" y="15"/>
                </a:cubicBezTo>
                <a:cubicBezTo>
                  <a:pt x="60" y="24"/>
                  <a:pt x="60" y="24"/>
                  <a:pt x="60" y="24"/>
                </a:cubicBezTo>
                <a:cubicBezTo>
                  <a:pt x="60" y="24"/>
                  <a:pt x="60" y="24"/>
                  <a:pt x="60" y="24"/>
                </a:cubicBezTo>
                <a:cubicBezTo>
                  <a:pt x="58" y="26"/>
                  <a:pt x="49" y="30"/>
                  <a:pt x="32" y="30"/>
                </a:cubicBezTo>
                <a:cubicBezTo>
                  <a:pt x="15" y="30"/>
                  <a:pt x="6" y="26"/>
                  <a:pt x="4" y="24"/>
                </a:cubicBezTo>
                <a:cubicBezTo>
                  <a:pt x="4" y="24"/>
                  <a:pt x="4" y="24"/>
                  <a:pt x="4" y="24"/>
                </a:cubicBezTo>
                <a:cubicBezTo>
                  <a:pt x="4" y="15"/>
                  <a:pt x="4" y="15"/>
                  <a:pt x="4" y="15"/>
                </a:cubicBezTo>
                <a:cubicBezTo>
                  <a:pt x="9" y="18"/>
                  <a:pt x="20" y="20"/>
                  <a:pt x="32" y="20"/>
                </a:cubicBezTo>
                <a:close/>
                <a:moveTo>
                  <a:pt x="60" y="54"/>
                </a:moveTo>
                <a:cubicBezTo>
                  <a:pt x="60" y="54"/>
                  <a:pt x="60" y="54"/>
                  <a:pt x="60" y="54"/>
                </a:cubicBezTo>
                <a:cubicBezTo>
                  <a:pt x="58" y="56"/>
                  <a:pt x="49" y="60"/>
                  <a:pt x="32" y="60"/>
                </a:cubicBezTo>
                <a:cubicBezTo>
                  <a:pt x="15" y="60"/>
                  <a:pt x="6" y="56"/>
                  <a:pt x="4" y="54"/>
                </a:cubicBezTo>
                <a:cubicBezTo>
                  <a:pt x="4" y="54"/>
                  <a:pt x="4" y="54"/>
                  <a:pt x="4" y="54"/>
                </a:cubicBezTo>
                <a:cubicBezTo>
                  <a:pt x="4" y="43"/>
                  <a:pt x="4" y="43"/>
                  <a:pt x="4" y="43"/>
                </a:cubicBezTo>
                <a:cubicBezTo>
                  <a:pt x="9" y="46"/>
                  <a:pt x="20" y="48"/>
                  <a:pt x="32" y="48"/>
                </a:cubicBezTo>
                <a:cubicBezTo>
                  <a:pt x="44" y="48"/>
                  <a:pt x="55" y="46"/>
                  <a:pt x="60" y="43"/>
                </a:cubicBezTo>
                <a:lnTo>
                  <a:pt x="60" y="54"/>
                </a:lnTo>
                <a:close/>
                <a:moveTo>
                  <a:pt x="60" y="38"/>
                </a:moveTo>
                <a:cubicBezTo>
                  <a:pt x="60" y="38"/>
                  <a:pt x="60" y="38"/>
                  <a:pt x="60" y="38"/>
                </a:cubicBezTo>
                <a:cubicBezTo>
                  <a:pt x="58" y="40"/>
                  <a:pt x="49" y="44"/>
                  <a:pt x="32" y="44"/>
                </a:cubicBezTo>
                <a:cubicBezTo>
                  <a:pt x="15" y="44"/>
                  <a:pt x="6" y="40"/>
                  <a:pt x="4" y="38"/>
                </a:cubicBezTo>
                <a:cubicBezTo>
                  <a:pt x="4" y="38"/>
                  <a:pt x="4" y="38"/>
                  <a:pt x="4" y="38"/>
                </a:cubicBezTo>
                <a:cubicBezTo>
                  <a:pt x="4" y="29"/>
                  <a:pt x="4" y="29"/>
                  <a:pt x="4" y="29"/>
                </a:cubicBezTo>
                <a:cubicBezTo>
                  <a:pt x="9" y="32"/>
                  <a:pt x="20" y="34"/>
                  <a:pt x="32" y="34"/>
                </a:cubicBezTo>
                <a:cubicBezTo>
                  <a:pt x="44" y="34"/>
                  <a:pt x="55" y="32"/>
                  <a:pt x="60" y="29"/>
                </a:cubicBezTo>
                <a:lnTo>
                  <a:pt x="60" y="38"/>
                </a:lnTo>
                <a:close/>
              </a:path>
            </a:pathLst>
          </a:custGeom>
          <a:solidFill>
            <a:srgbClr val="4472C4"/>
          </a:solidFill>
          <a:ln>
            <a:noFill/>
          </a:ln>
        </p:spPr>
        <p:txBody>
          <a:bodyPr vert="horz" wrap="square" lIns="91440" tIns="45720" rIns="91440" bIns="45720" numCol="1" anchor="t" anchorCtr="0" compatLnSpc="1">
            <a:prstTxWarp prst="textNoShape">
              <a:avLst/>
            </a:prstTxWarp>
          </a:bodyPr>
          <a:lstStyle/>
          <a:p>
            <a:endParaRPr lang="id-ID"/>
          </a:p>
        </p:txBody>
      </p:sp>
      <p:sp>
        <p:nvSpPr>
          <p:cNvPr id="29" name="Rectangle 28">
            <a:extLst>
              <a:ext uri="{FF2B5EF4-FFF2-40B4-BE49-F238E27FC236}">
                <a16:creationId xmlns:a16="http://schemas.microsoft.com/office/drawing/2014/main" id="{BBB14414-DC0A-4B6B-B402-B3D77EB6E4F2}"/>
              </a:ext>
            </a:extLst>
          </p:cNvPr>
          <p:cNvSpPr/>
          <p:nvPr/>
        </p:nvSpPr>
        <p:spPr>
          <a:xfrm>
            <a:off x="4505244" y="447613"/>
            <a:ext cx="3181512" cy="707886"/>
          </a:xfrm>
          <a:prstGeom prst="rect">
            <a:avLst/>
          </a:prstGeom>
        </p:spPr>
        <p:txBody>
          <a:bodyPr wrap="none">
            <a:spAutoFit/>
          </a:bodyPr>
          <a:lstStyle/>
          <a:p>
            <a:pPr algn="ctr"/>
            <a:r>
              <a:rPr lang="en-GB" sz="4000" b="1" dirty="0">
                <a:solidFill>
                  <a:srgbClr val="4472C4"/>
                </a:solidFill>
                <a:latin typeface="+mj-lt"/>
              </a:rPr>
              <a:t>OUR SERVICES</a:t>
            </a:r>
          </a:p>
        </p:txBody>
      </p:sp>
      <p:sp>
        <p:nvSpPr>
          <p:cNvPr id="32" name="Rectangle 31">
            <a:extLst>
              <a:ext uri="{FF2B5EF4-FFF2-40B4-BE49-F238E27FC236}">
                <a16:creationId xmlns:a16="http://schemas.microsoft.com/office/drawing/2014/main" id="{448DBF4B-7D67-40D1-A473-0DC0D02CD59B}"/>
              </a:ext>
            </a:extLst>
          </p:cNvPr>
          <p:cNvSpPr/>
          <p:nvPr/>
        </p:nvSpPr>
        <p:spPr>
          <a:xfrm>
            <a:off x="3352798" y="1248477"/>
            <a:ext cx="5505452" cy="738664"/>
          </a:xfrm>
          <a:prstGeom prst="rect">
            <a:avLst/>
          </a:prstGeom>
        </p:spPr>
        <p:txBody>
          <a:bodyPr wrap="square">
            <a:spAutoFit/>
          </a:bodyPr>
          <a:lstStyle/>
          <a:p>
            <a:pPr algn="ctr"/>
            <a:r>
              <a:rPr lang="en-US" sz="1400" dirty="0"/>
              <a:t>Lorem Ipsum is simply dummy text of the printing and typesetting industry. Lorem Ipsum has been the industry's standard dummy text ever since the 1500s.</a:t>
            </a:r>
            <a:endParaRPr lang="en-PK" sz="1400" dirty="0"/>
          </a:p>
        </p:txBody>
      </p:sp>
    </p:spTree>
    <p:extLst>
      <p:ext uri="{BB962C8B-B14F-4D97-AF65-F5344CB8AC3E}">
        <p14:creationId xmlns:p14="http://schemas.microsoft.com/office/powerpoint/2010/main" val="368849604"/>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up)">
                                      <p:cBhvr>
                                        <p:cTn id="7" dur="500"/>
                                        <p:tgtEl>
                                          <p:spTgt spid="3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500"/>
                                        <p:tgtEl>
                                          <p:spTgt spid="11"/>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up)">
                                      <p:cBhvr>
                                        <p:cTn id="13" dur="500"/>
                                        <p:tgtEl>
                                          <p:spTgt spid="12"/>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up)">
                                      <p:cBhvr>
                                        <p:cTn id="16" dur="500"/>
                                        <p:tgtEl>
                                          <p:spTgt spid="13"/>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up)">
                                      <p:cBhvr>
                                        <p:cTn id="22" dur="500"/>
                                        <p:tgtEl>
                                          <p:spTgt spid="18"/>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up)">
                                      <p:cBhvr>
                                        <p:cTn id="28" dur="500"/>
                                        <p:tgtEl>
                                          <p:spTgt spid="14"/>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up)">
                                      <p:cBhvr>
                                        <p:cTn id="34" dur="500"/>
                                        <p:tgtEl>
                                          <p:spTgt spid="17"/>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up)">
                                      <p:cBhvr>
                                        <p:cTn id="37" dur="500"/>
                                        <p:tgtEl>
                                          <p:spTgt spid="20"/>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up)">
                                      <p:cBhvr>
                                        <p:cTn id="40" dur="500"/>
                                        <p:tgtEl>
                                          <p:spTgt spid="21"/>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up)">
                                      <p:cBhvr>
                                        <p:cTn id="4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P spid="18" grpId="0"/>
      <p:bldP spid="19" grpId="0"/>
      <p:bldP spid="20" grpId="0"/>
      <p:bldP spid="21" grpId="0"/>
      <p:bldP spid="22" grpId="0"/>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F61942B-7B6F-4E6A-A9E4-0A5D5CBE4150}"/>
              </a:ext>
            </a:extLst>
          </p:cNvPr>
          <p:cNvSpPr/>
          <p:nvPr/>
        </p:nvSpPr>
        <p:spPr>
          <a:xfrm>
            <a:off x="0" y="6786000"/>
            <a:ext cx="12192000" cy="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3" name="Right Triangle 2">
            <a:extLst>
              <a:ext uri="{FF2B5EF4-FFF2-40B4-BE49-F238E27FC236}">
                <a16:creationId xmlns:a16="http://schemas.microsoft.com/office/drawing/2014/main" id="{24FE1721-3792-4C0B-AFC5-E933EA748BFD}"/>
              </a:ext>
            </a:extLst>
          </p:cNvPr>
          <p:cNvSpPr/>
          <p:nvPr/>
        </p:nvSpPr>
        <p:spPr>
          <a:xfrm rot="10800000">
            <a:off x="11533515" y="-3"/>
            <a:ext cx="658481" cy="658481"/>
          </a:xfrm>
          <a:prstGeom prst="rtTriangl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9" name="Freeform 9">
            <a:extLst>
              <a:ext uri="{FF2B5EF4-FFF2-40B4-BE49-F238E27FC236}">
                <a16:creationId xmlns:a16="http://schemas.microsoft.com/office/drawing/2014/main" id="{58A49D8B-0ADB-42B1-8542-EED77BC4E494}"/>
              </a:ext>
            </a:extLst>
          </p:cNvPr>
          <p:cNvSpPr/>
          <p:nvPr/>
        </p:nvSpPr>
        <p:spPr>
          <a:xfrm>
            <a:off x="5677171" y="1663823"/>
            <a:ext cx="1098603" cy="2262808"/>
          </a:xfrm>
          <a:custGeom>
            <a:avLst/>
            <a:gdLst>
              <a:gd name="connsiteX0" fmla="*/ 386260 w 1130400"/>
              <a:gd name="connsiteY0" fmla="*/ 0 h 2328299"/>
              <a:gd name="connsiteX1" fmla="*/ 662619 w 1130400"/>
              <a:gd name="connsiteY1" fmla="*/ 2287877 h 2328299"/>
              <a:gd name="connsiteX2" fmla="*/ 540696 w 1130400"/>
              <a:gd name="connsiteY2" fmla="*/ 1042884 h 2328299"/>
              <a:gd name="connsiteX3" fmla="*/ 475670 w 1130400"/>
              <a:gd name="connsiteY3" fmla="*/ 2328299 h 2328299"/>
              <a:gd name="connsiteX4" fmla="*/ 386260 w 1130400"/>
              <a:gd name="connsiteY4" fmla="*/ 0 h 23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400" h="2328299">
                <a:moveTo>
                  <a:pt x="386260" y="0"/>
                </a:moveTo>
                <a:cubicBezTo>
                  <a:pt x="386260" y="0"/>
                  <a:pt x="1857466" y="1010547"/>
                  <a:pt x="662619" y="2287877"/>
                </a:cubicBezTo>
                <a:cubicBezTo>
                  <a:pt x="662619" y="2287877"/>
                  <a:pt x="467542" y="1430934"/>
                  <a:pt x="540696" y="1042884"/>
                </a:cubicBezTo>
                <a:cubicBezTo>
                  <a:pt x="540696" y="1042884"/>
                  <a:pt x="313106" y="1907912"/>
                  <a:pt x="475670" y="2328299"/>
                </a:cubicBezTo>
                <a:cubicBezTo>
                  <a:pt x="475670" y="2328299"/>
                  <a:pt x="-532228" y="1463271"/>
                  <a:pt x="386260" y="0"/>
                </a:cubicBez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0">
            <a:extLst>
              <a:ext uri="{FF2B5EF4-FFF2-40B4-BE49-F238E27FC236}">
                <a16:creationId xmlns:a16="http://schemas.microsoft.com/office/drawing/2014/main" id="{BF3D878D-164F-4EE9-9C77-5AF5F72AD241}"/>
              </a:ext>
            </a:extLst>
          </p:cNvPr>
          <p:cNvSpPr/>
          <p:nvPr/>
        </p:nvSpPr>
        <p:spPr>
          <a:xfrm>
            <a:off x="6463438" y="2857190"/>
            <a:ext cx="1592685" cy="1336016"/>
          </a:xfrm>
          <a:custGeom>
            <a:avLst/>
            <a:gdLst>
              <a:gd name="connsiteX0" fmla="*/ 1638782 w 1638782"/>
              <a:gd name="connsiteY0" fmla="*/ 0 h 1374684"/>
              <a:gd name="connsiteX1" fmla="*/ 121692 w 1638782"/>
              <a:gd name="connsiteY1" fmla="*/ 1353788 h 1374684"/>
              <a:gd name="connsiteX2" fmla="*/ 957309 w 1638782"/>
              <a:gd name="connsiteY2" fmla="*/ 632308 h 1374684"/>
              <a:gd name="connsiteX3" fmla="*/ 0 w 1638782"/>
              <a:gd name="connsiteY3" fmla="*/ 1232191 h 1374684"/>
              <a:gd name="connsiteX4" fmla="*/ 1638782 w 1638782"/>
              <a:gd name="connsiteY4" fmla="*/ 0 h 1374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8782" h="1374684">
                <a:moveTo>
                  <a:pt x="1638782" y="0"/>
                </a:moveTo>
                <a:cubicBezTo>
                  <a:pt x="1638782" y="0"/>
                  <a:pt x="1638782" y="1572664"/>
                  <a:pt x="121692" y="1353788"/>
                </a:cubicBezTo>
                <a:cubicBezTo>
                  <a:pt x="121692" y="1353788"/>
                  <a:pt x="640910" y="778226"/>
                  <a:pt x="957309" y="632308"/>
                </a:cubicBezTo>
                <a:cubicBezTo>
                  <a:pt x="957309" y="632308"/>
                  <a:pt x="219045" y="907930"/>
                  <a:pt x="0" y="1232191"/>
                </a:cubicBezTo>
                <a:cubicBezTo>
                  <a:pt x="0" y="1232191"/>
                  <a:pt x="121692" y="72959"/>
                  <a:pt x="1638782" y="0"/>
                </a:cubicBez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1">
            <a:extLst>
              <a:ext uri="{FF2B5EF4-FFF2-40B4-BE49-F238E27FC236}">
                <a16:creationId xmlns:a16="http://schemas.microsoft.com/office/drawing/2014/main" id="{D1784EB6-3F31-4FE1-9337-7CABE9CD2D0C}"/>
              </a:ext>
            </a:extLst>
          </p:cNvPr>
          <p:cNvSpPr/>
          <p:nvPr/>
        </p:nvSpPr>
        <p:spPr>
          <a:xfrm>
            <a:off x="4044575" y="2932819"/>
            <a:ext cx="1826770" cy="1161251"/>
          </a:xfrm>
          <a:custGeom>
            <a:avLst/>
            <a:gdLst>
              <a:gd name="connsiteX0" fmla="*/ 630483 w 1879641"/>
              <a:gd name="connsiteY0" fmla="*/ 992 h 1194861"/>
              <a:gd name="connsiteX1" fmla="*/ 1879641 w 1879641"/>
              <a:gd name="connsiteY1" fmla="*/ 991905 h 1194861"/>
              <a:gd name="connsiteX2" fmla="*/ 870656 w 1879641"/>
              <a:gd name="connsiteY2" fmla="*/ 507116 h 1194861"/>
              <a:gd name="connsiteX3" fmla="*/ 1822682 w 1879641"/>
              <a:gd name="connsiteY3" fmla="*/ 1153502 h 1194861"/>
              <a:gd name="connsiteX4" fmla="*/ 0 w 1879641"/>
              <a:gd name="connsiteY4" fmla="*/ 135444 h 1194861"/>
              <a:gd name="connsiteX5" fmla="*/ 630483 w 1879641"/>
              <a:gd name="connsiteY5" fmla="*/ 992 h 1194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9641" h="1194861">
                <a:moveTo>
                  <a:pt x="630483" y="992"/>
                </a:moveTo>
                <a:cubicBezTo>
                  <a:pt x="1080661" y="-14791"/>
                  <a:pt x="1646212" y="151098"/>
                  <a:pt x="1879641" y="991905"/>
                </a:cubicBezTo>
                <a:cubicBezTo>
                  <a:pt x="1879641" y="991905"/>
                  <a:pt x="1139177" y="741431"/>
                  <a:pt x="870656" y="507116"/>
                </a:cubicBezTo>
                <a:cubicBezTo>
                  <a:pt x="870656" y="507116"/>
                  <a:pt x="1423971" y="1080783"/>
                  <a:pt x="1822682" y="1153502"/>
                </a:cubicBezTo>
                <a:cubicBezTo>
                  <a:pt x="1822682" y="1153502"/>
                  <a:pt x="691643" y="1509014"/>
                  <a:pt x="0" y="135444"/>
                </a:cubicBezTo>
                <a:cubicBezTo>
                  <a:pt x="0" y="135444"/>
                  <a:pt x="280344" y="13268"/>
                  <a:pt x="630483" y="992"/>
                </a:cubicBez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2">
            <a:extLst>
              <a:ext uri="{FF2B5EF4-FFF2-40B4-BE49-F238E27FC236}">
                <a16:creationId xmlns:a16="http://schemas.microsoft.com/office/drawing/2014/main" id="{0F467EA9-C1D7-4501-8C19-3806C24557A5}"/>
              </a:ext>
            </a:extLst>
          </p:cNvPr>
          <p:cNvSpPr/>
          <p:nvPr/>
        </p:nvSpPr>
        <p:spPr>
          <a:xfrm>
            <a:off x="4352096" y="4162807"/>
            <a:ext cx="1271395" cy="668403"/>
          </a:xfrm>
          <a:custGeom>
            <a:avLst/>
            <a:gdLst>
              <a:gd name="connsiteX0" fmla="*/ 817347 w 1308192"/>
              <a:gd name="connsiteY0" fmla="*/ 1233 h 687749"/>
              <a:gd name="connsiteX1" fmla="*/ 1259440 w 1308192"/>
              <a:gd name="connsiteY1" fmla="*/ 145865 h 687749"/>
              <a:gd name="connsiteX2" fmla="*/ 568779 w 1308192"/>
              <a:gd name="connsiteY2" fmla="*/ 380775 h 687749"/>
              <a:gd name="connsiteX3" fmla="*/ 1308192 w 1308192"/>
              <a:gd name="connsiteY3" fmla="*/ 251170 h 687749"/>
              <a:gd name="connsiteX4" fmla="*/ 0 w 1308192"/>
              <a:gd name="connsiteY4" fmla="*/ 599485 h 687749"/>
              <a:gd name="connsiteX5" fmla="*/ 817347 w 1308192"/>
              <a:gd name="connsiteY5" fmla="*/ 1233 h 687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8192" h="687749">
                <a:moveTo>
                  <a:pt x="817347" y="1233"/>
                </a:moveTo>
                <a:cubicBezTo>
                  <a:pt x="947786" y="8792"/>
                  <a:pt x="1094900" y="51699"/>
                  <a:pt x="1259440" y="145865"/>
                </a:cubicBezTo>
                <a:cubicBezTo>
                  <a:pt x="1259440" y="145865"/>
                  <a:pt x="796291" y="364575"/>
                  <a:pt x="568779" y="380775"/>
                </a:cubicBezTo>
                <a:cubicBezTo>
                  <a:pt x="568779" y="380775"/>
                  <a:pt x="1088806" y="396976"/>
                  <a:pt x="1308192" y="251170"/>
                </a:cubicBezTo>
                <a:cubicBezTo>
                  <a:pt x="1308192" y="251170"/>
                  <a:pt x="942548" y="923499"/>
                  <a:pt x="0" y="599485"/>
                </a:cubicBezTo>
                <a:cubicBezTo>
                  <a:pt x="0" y="599485"/>
                  <a:pt x="252110" y="-31520"/>
                  <a:pt x="817347" y="1233"/>
                </a:cubicBez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3">
            <a:extLst>
              <a:ext uri="{FF2B5EF4-FFF2-40B4-BE49-F238E27FC236}">
                <a16:creationId xmlns:a16="http://schemas.microsoft.com/office/drawing/2014/main" id="{EE608347-4627-40A1-8CF5-4784C668024C}"/>
              </a:ext>
            </a:extLst>
          </p:cNvPr>
          <p:cNvSpPr/>
          <p:nvPr/>
        </p:nvSpPr>
        <p:spPr>
          <a:xfrm>
            <a:off x="6945375" y="4266614"/>
            <a:ext cx="908795" cy="458421"/>
          </a:xfrm>
          <a:custGeom>
            <a:avLst/>
            <a:gdLst>
              <a:gd name="connsiteX0" fmla="*/ 348774 w 935098"/>
              <a:gd name="connsiteY0" fmla="*/ 28 h 471689"/>
              <a:gd name="connsiteX1" fmla="*/ 935098 w 935098"/>
              <a:gd name="connsiteY1" fmla="*/ 284027 h 471689"/>
              <a:gd name="connsiteX2" fmla="*/ 0 w 935098"/>
              <a:gd name="connsiteY2" fmla="*/ 178849 h 471689"/>
              <a:gd name="connsiteX3" fmla="*/ 504140 w 935098"/>
              <a:gd name="connsiteY3" fmla="*/ 243574 h 471689"/>
              <a:gd name="connsiteX4" fmla="*/ 0 w 935098"/>
              <a:gd name="connsiteY4" fmla="*/ 97944 h 471689"/>
              <a:gd name="connsiteX5" fmla="*/ 348774 w 935098"/>
              <a:gd name="connsiteY5" fmla="*/ 28 h 471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5098" h="471689">
                <a:moveTo>
                  <a:pt x="348774" y="28"/>
                </a:moveTo>
                <a:cubicBezTo>
                  <a:pt x="511986" y="1521"/>
                  <a:pt x="718095" y="64571"/>
                  <a:pt x="935098" y="284027"/>
                </a:cubicBezTo>
                <a:cubicBezTo>
                  <a:pt x="935098" y="284027"/>
                  <a:pt x="390302" y="769460"/>
                  <a:pt x="0" y="178849"/>
                </a:cubicBezTo>
                <a:cubicBezTo>
                  <a:pt x="0" y="178849"/>
                  <a:pt x="357777" y="186940"/>
                  <a:pt x="504140" y="243574"/>
                </a:cubicBezTo>
                <a:cubicBezTo>
                  <a:pt x="504140" y="243574"/>
                  <a:pt x="178889" y="73672"/>
                  <a:pt x="0" y="97944"/>
                </a:cubicBezTo>
                <a:cubicBezTo>
                  <a:pt x="0" y="97944"/>
                  <a:pt x="138931" y="-1892"/>
                  <a:pt x="348774" y="2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7">
            <a:extLst>
              <a:ext uri="{FF2B5EF4-FFF2-40B4-BE49-F238E27FC236}">
                <a16:creationId xmlns:a16="http://schemas.microsoft.com/office/drawing/2014/main" id="{D58EBFEC-4893-4093-9DBE-389D86092C5E}"/>
              </a:ext>
            </a:extLst>
          </p:cNvPr>
          <p:cNvSpPr/>
          <p:nvPr/>
        </p:nvSpPr>
        <p:spPr>
          <a:xfrm>
            <a:off x="5683662" y="4050929"/>
            <a:ext cx="1169135" cy="1932589"/>
          </a:xfrm>
          <a:custGeom>
            <a:avLst/>
            <a:gdLst>
              <a:gd name="connsiteX0" fmla="*/ 593853 w 1272163"/>
              <a:gd name="connsiteY0" fmla="*/ 327 h 2102895"/>
              <a:gd name="connsiteX1" fmla="*/ 622200 w 1272163"/>
              <a:gd name="connsiteY1" fmla="*/ 7328 h 2102895"/>
              <a:gd name="connsiteX2" fmla="*/ 841241 w 1272163"/>
              <a:gd name="connsiteY2" fmla="*/ 500879 h 2102895"/>
              <a:gd name="connsiteX3" fmla="*/ 1125183 w 1272163"/>
              <a:gd name="connsiteY3" fmla="*/ 322877 h 2102895"/>
              <a:gd name="connsiteX4" fmla="*/ 1271211 w 1272163"/>
              <a:gd name="connsiteY4" fmla="*/ 298604 h 2102895"/>
              <a:gd name="connsiteX5" fmla="*/ 962931 w 1272163"/>
              <a:gd name="connsiteY5" fmla="*/ 913519 h 2102895"/>
              <a:gd name="connsiteX6" fmla="*/ 1011606 w 1272163"/>
              <a:gd name="connsiteY6" fmla="*/ 2102895 h 2102895"/>
              <a:gd name="connsiteX7" fmla="*/ 459947 w 1272163"/>
              <a:gd name="connsiteY7" fmla="*/ 2102895 h 2102895"/>
              <a:gd name="connsiteX8" fmla="*/ 541073 w 1272163"/>
              <a:gd name="connsiteY8" fmla="*/ 1115794 h 2102895"/>
              <a:gd name="connsiteX9" fmla="*/ 119216 w 1272163"/>
              <a:gd name="connsiteY9" fmla="*/ 662699 h 2102895"/>
              <a:gd name="connsiteX10" fmla="*/ 46203 w 1272163"/>
              <a:gd name="connsiteY10" fmla="*/ 508970 h 2102895"/>
              <a:gd name="connsiteX11" fmla="*/ 305807 w 1272163"/>
              <a:gd name="connsiteY11" fmla="*/ 630335 h 2102895"/>
              <a:gd name="connsiteX12" fmla="*/ 38090 w 1272163"/>
              <a:gd name="connsiteY12" fmla="*/ 347150 h 2102895"/>
              <a:gd name="connsiteX13" fmla="*/ 46203 w 1272163"/>
              <a:gd name="connsiteY13" fmla="*/ 217694 h 2102895"/>
              <a:gd name="connsiteX14" fmla="*/ 386933 w 1272163"/>
              <a:gd name="connsiteY14" fmla="*/ 500879 h 2102895"/>
              <a:gd name="connsiteX15" fmla="*/ 184117 w 1272163"/>
              <a:gd name="connsiteY15" fmla="*/ 80147 h 2102895"/>
              <a:gd name="connsiteX16" fmla="*/ 354483 w 1272163"/>
              <a:gd name="connsiteY16" fmla="*/ 201512 h 2102895"/>
              <a:gd name="connsiteX17" fmla="*/ 589749 w 1272163"/>
              <a:gd name="connsiteY17" fmla="*/ 330968 h 2102895"/>
              <a:gd name="connsiteX18" fmla="*/ 593853 w 1272163"/>
              <a:gd name="connsiteY18" fmla="*/ 327 h 2102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72163" h="2102895">
                <a:moveTo>
                  <a:pt x="593853" y="327"/>
                </a:moveTo>
                <a:cubicBezTo>
                  <a:pt x="601665" y="-889"/>
                  <a:pt x="611045" y="1260"/>
                  <a:pt x="622200" y="7328"/>
                </a:cubicBezTo>
                <a:cubicBezTo>
                  <a:pt x="703326" y="47783"/>
                  <a:pt x="727664" y="476606"/>
                  <a:pt x="841241" y="500879"/>
                </a:cubicBezTo>
                <a:cubicBezTo>
                  <a:pt x="962931" y="525152"/>
                  <a:pt x="1092733" y="387605"/>
                  <a:pt x="1125183" y="322877"/>
                </a:cubicBezTo>
                <a:cubicBezTo>
                  <a:pt x="1157634" y="266240"/>
                  <a:pt x="1254986" y="233876"/>
                  <a:pt x="1271211" y="298604"/>
                </a:cubicBezTo>
                <a:cubicBezTo>
                  <a:pt x="1287436" y="371423"/>
                  <a:pt x="1092733" y="460424"/>
                  <a:pt x="962931" y="913519"/>
                </a:cubicBezTo>
                <a:cubicBezTo>
                  <a:pt x="825016" y="1358524"/>
                  <a:pt x="1011606" y="2102895"/>
                  <a:pt x="1011606" y="2102895"/>
                </a:cubicBezTo>
                <a:lnTo>
                  <a:pt x="459947" y="2102895"/>
                </a:lnTo>
                <a:cubicBezTo>
                  <a:pt x="459947" y="2102895"/>
                  <a:pt x="541073" y="1407070"/>
                  <a:pt x="541073" y="1115794"/>
                </a:cubicBezTo>
                <a:cubicBezTo>
                  <a:pt x="532961" y="824518"/>
                  <a:pt x="240906" y="743608"/>
                  <a:pt x="119216" y="662699"/>
                </a:cubicBezTo>
                <a:cubicBezTo>
                  <a:pt x="5639" y="589880"/>
                  <a:pt x="-18699" y="500879"/>
                  <a:pt x="46203" y="508970"/>
                </a:cubicBezTo>
                <a:cubicBezTo>
                  <a:pt x="111104" y="508970"/>
                  <a:pt x="297694" y="662699"/>
                  <a:pt x="305807" y="630335"/>
                </a:cubicBezTo>
                <a:cubicBezTo>
                  <a:pt x="322032" y="606062"/>
                  <a:pt x="102991" y="444242"/>
                  <a:pt x="38090" y="347150"/>
                </a:cubicBezTo>
                <a:cubicBezTo>
                  <a:pt x="-34924" y="250058"/>
                  <a:pt x="13752" y="225785"/>
                  <a:pt x="46203" y="217694"/>
                </a:cubicBezTo>
                <a:cubicBezTo>
                  <a:pt x="78653" y="209603"/>
                  <a:pt x="362595" y="517061"/>
                  <a:pt x="386933" y="500879"/>
                </a:cubicBezTo>
                <a:cubicBezTo>
                  <a:pt x="403159" y="484697"/>
                  <a:pt x="176005" y="112511"/>
                  <a:pt x="184117" y="80147"/>
                </a:cubicBezTo>
                <a:cubicBezTo>
                  <a:pt x="200343" y="55874"/>
                  <a:pt x="257131" y="-8854"/>
                  <a:pt x="354483" y="201512"/>
                </a:cubicBezTo>
                <a:cubicBezTo>
                  <a:pt x="451834" y="403787"/>
                  <a:pt x="614087" y="500879"/>
                  <a:pt x="589749" y="330968"/>
                </a:cubicBezTo>
                <a:cubicBezTo>
                  <a:pt x="561355" y="182296"/>
                  <a:pt x="539172" y="8845"/>
                  <a:pt x="593853" y="327"/>
                </a:cubicBezTo>
                <a:close/>
              </a:path>
            </a:pathLst>
          </a:custGeom>
          <a:solidFill>
            <a:srgbClr val="4F54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8">
            <a:extLst>
              <a:ext uri="{FF2B5EF4-FFF2-40B4-BE49-F238E27FC236}">
                <a16:creationId xmlns:a16="http://schemas.microsoft.com/office/drawing/2014/main" id="{BF662975-7439-452C-9636-9F102FB169F9}"/>
              </a:ext>
            </a:extLst>
          </p:cNvPr>
          <p:cNvSpPr/>
          <p:nvPr/>
        </p:nvSpPr>
        <p:spPr>
          <a:xfrm>
            <a:off x="4636171" y="5939153"/>
            <a:ext cx="3511254" cy="401173"/>
          </a:xfrm>
          <a:custGeom>
            <a:avLst/>
            <a:gdLst>
              <a:gd name="connsiteX0" fmla="*/ 1954755 w 3820677"/>
              <a:gd name="connsiteY0" fmla="*/ 179 h 436526"/>
              <a:gd name="connsiteX1" fmla="*/ 3820677 w 3820677"/>
              <a:gd name="connsiteY1" fmla="*/ 323771 h 436526"/>
              <a:gd name="connsiteX2" fmla="*/ 0 w 3820677"/>
              <a:gd name="connsiteY2" fmla="*/ 436526 h 436526"/>
              <a:gd name="connsiteX3" fmla="*/ 1954755 w 3820677"/>
              <a:gd name="connsiteY3" fmla="*/ 179 h 436526"/>
            </a:gdLst>
            <a:ahLst/>
            <a:cxnLst>
              <a:cxn ang="0">
                <a:pos x="connsiteX0" y="connsiteY0"/>
              </a:cxn>
              <a:cxn ang="0">
                <a:pos x="connsiteX1" y="connsiteY1"/>
              </a:cxn>
              <a:cxn ang="0">
                <a:pos x="connsiteX2" y="connsiteY2"/>
              </a:cxn>
              <a:cxn ang="0">
                <a:pos x="connsiteX3" y="connsiteY3"/>
              </a:cxn>
            </a:cxnLst>
            <a:rect l="l" t="t" r="r" b="b"/>
            <a:pathLst>
              <a:path w="3820677" h="436526">
                <a:moveTo>
                  <a:pt x="1954755" y="179"/>
                </a:moveTo>
                <a:cubicBezTo>
                  <a:pt x="2497476" y="-4363"/>
                  <a:pt x="3129704" y="77120"/>
                  <a:pt x="3820677" y="323771"/>
                </a:cubicBezTo>
                <a:cubicBezTo>
                  <a:pt x="3820677" y="323771"/>
                  <a:pt x="1438851" y="-6439"/>
                  <a:pt x="0" y="436526"/>
                </a:cubicBezTo>
                <a:cubicBezTo>
                  <a:pt x="0" y="436526"/>
                  <a:pt x="760770" y="10172"/>
                  <a:pt x="1954755" y="179"/>
                </a:cubicBezTo>
                <a:close/>
              </a:path>
            </a:pathLst>
          </a:custGeom>
          <a:solidFill>
            <a:srgbClr val="4F54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7EA986DC-42BE-48F4-BE62-22DE48BC4EE3}"/>
              </a:ext>
            </a:extLst>
          </p:cNvPr>
          <p:cNvSpPr txBox="1"/>
          <p:nvPr/>
        </p:nvSpPr>
        <p:spPr>
          <a:xfrm>
            <a:off x="729029" y="2160358"/>
            <a:ext cx="1430392" cy="338554"/>
          </a:xfrm>
          <a:prstGeom prst="rect">
            <a:avLst/>
          </a:prstGeom>
          <a:noFill/>
        </p:spPr>
        <p:txBody>
          <a:bodyPr wrap="none" rtlCol="0">
            <a:spAutoFit/>
          </a:bodyPr>
          <a:lstStyle/>
          <a:p>
            <a:r>
              <a:rPr lang="en-US" sz="1600" b="1" dirty="0">
                <a:solidFill>
                  <a:srgbClr val="5B9BD5"/>
                </a:solidFill>
                <a:latin typeface="+mj-lt"/>
              </a:rPr>
              <a:t>Insert title here</a:t>
            </a:r>
          </a:p>
        </p:txBody>
      </p:sp>
      <p:sp>
        <p:nvSpPr>
          <p:cNvPr id="15" name="TextBox 14">
            <a:extLst>
              <a:ext uri="{FF2B5EF4-FFF2-40B4-BE49-F238E27FC236}">
                <a16:creationId xmlns:a16="http://schemas.microsoft.com/office/drawing/2014/main" id="{92DB120E-3CBB-43AF-A4B4-7767FCA7CBB8}"/>
              </a:ext>
            </a:extLst>
          </p:cNvPr>
          <p:cNvSpPr txBox="1"/>
          <p:nvPr/>
        </p:nvSpPr>
        <p:spPr>
          <a:xfrm>
            <a:off x="729028" y="2521806"/>
            <a:ext cx="2473155" cy="498598"/>
          </a:xfrm>
          <a:prstGeom prst="rect">
            <a:avLst/>
          </a:prstGeom>
          <a:noFill/>
        </p:spPr>
        <p:txBody>
          <a:bodyPr wrap="square" rtlCol="0">
            <a:spAutoFit/>
          </a:bodyPr>
          <a:lstStyle/>
          <a:p>
            <a:pPr>
              <a:lnSpc>
                <a:spcPct val="110000"/>
              </a:lnSpc>
            </a:pPr>
            <a:r>
              <a:rPr lang="en-US" sz="1200" dirty="0">
                <a:solidFill>
                  <a:schemeClr val="bg1">
                    <a:lumMod val="50000"/>
                  </a:schemeClr>
                </a:solidFill>
              </a:rPr>
              <a:t>Perspiciatis unde omnis iste natus voluptatem rem aperiam.</a:t>
            </a:r>
          </a:p>
        </p:txBody>
      </p:sp>
      <p:sp>
        <p:nvSpPr>
          <p:cNvPr id="16" name="TextBox 15">
            <a:extLst>
              <a:ext uri="{FF2B5EF4-FFF2-40B4-BE49-F238E27FC236}">
                <a16:creationId xmlns:a16="http://schemas.microsoft.com/office/drawing/2014/main" id="{2C80298F-FFB5-4EC9-977E-A8F59E02831D}"/>
              </a:ext>
            </a:extLst>
          </p:cNvPr>
          <p:cNvSpPr txBox="1"/>
          <p:nvPr/>
        </p:nvSpPr>
        <p:spPr>
          <a:xfrm>
            <a:off x="729029" y="3679605"/>
            <a:ext cx="1430392" cy="338554"/>
          </a:xfrm>
          <a:prstGeom prst="rect">
            <a:avLst/>
          </a:prstGeom>
          <a:noFill/>
        </p:spPr>
        <p:txBody>
          <a:bodyPr wrap="none" rtlCol="0">
            <a:spAutoFit/>
          </a:bodyPr>
          <a:lstStyle/>
          <a:p>
            <a:r>
              <a:rPr lang="en-US" sz="1600" b="1" dirty="0">
                <a:solidFill>
                  <a:srgbClr val="5B9BD5"/>
                </a:solidFill>
                <a:latin typeface="+mj-lt"/>
              </a:rPr>
              <a:t>Insert title here</a:t>
            </a:r>
          </a:p>
        </p:txBody>
      </p:sp>
      <p:sp>
        <p:nvSpPr>
          <p:cNvPr id="17" name="TextBox 16">
            <a:extLst>
              <a:ext uri="{FF2B5EF4-FFF2-40B4-BE49-F238E27FC236}">
                <a16:creationId xmlns:a16="http://schemas.microsoft.com/office/drawing/2014/main" id="{B2B5C448-974A-4BBC-93A2-7060701029B9}"/>
              </a:ext>
            </a:extLst>
          </p:cNvPr>
          <p:cNvSpPr txBox="1"/>
          <p:nvPr/>
        </p:nvSpPr>
        <p:spPr>
          <a:xfrm>
            <a:off x="729028" y="4041053"/>
            <a:ext cx="2473155" cy="498598"/>
          </a:xfrm>
          <a:prstGeom prst="rect">
            <a:avLst/>
          </a:prstGeom>
          <a:noFill/>
        </p:spPr>
        <p:txBody>
          <a:bodyPr wrap="square" rtlCol="0">
            <a:spAutoFit/>
          </a:bodyPr>
          <a:lstStyle/>
          <a:p>
            <a:pPr>
              <a:lnSpc>
                <a:spcPct val="110000"/>
              </a:lnSpc>
            </a:pPr>
            <a:r>
              <a:rPr lang="en-US" sz="1200" dirty="0">
                <a:solidFill>
                  <a:schemeClr val="bg1">
                    <a:lumMod val="50000"/>
                  </a:schemeClr>
                </a:solidFill>
              </a:rPr>
              <a:t>Perspiciatis unde omnis iste natus voluptatem rem aperiam.</a:t>
            </a:r>
          </a:p>
        </p:txBody>
      </p:sp>
      <p:sp>
        <p:nvSpPr>
          <p:cNvPr id="18" name="TextBox 17">
            <a:extLst>
              <a:ext uri="{FF2B5EF4-FFF2-40B4-BE49-F238E27FC236}">
                <a16:creationId xmlns:a16="http://schemas.microsoft.com/office/drawing/2014/main" id="{CB05DCFA-017D-4C18-A1B3-8419B97CFEEB}"/>
              </a:ext>
            </a:extLst>
          </p:cNvPr>
          <p:cNvSpPr txBox="1"/>
          <p:nvPr/>
        </p:nvSpPr>
        <p:spPr>
          <a:xfrm>
            <a:off x="729029" y="5198853"/>
            <a:ext cx="1430392" cy="338554"/>
          </a:xfrm>
          <a:prstGeom prst="rect">
            <a:avLst/>
          </a:prstGeom>
          <a:noFill/>
        </p:spPr>
        <p:txBody>
          <a:bodyPr wrap="none" rtlCol="0">
            <a:spAutoFit/>
          </a:bodyPr>
          <a:lstStyle/>
          <a:p>
            <a:r>
              <a:rPr lang="en-US" sz="1600" b="1" dirty="0">
                <a:solidFill>
                  <a:srgbClr val="5B9BD5"/>
                </a:solidFill>
                <a:latin typeface="+mj-lt"/>
              </a:rPr>
              <a:t>Insert title here</a:t>
            </a:r>
          </a:p>
        </p:txBody>
      </p:sp>
      <p:sp>
        <p:nvSpPr>
          <p:cNvPr id="19" name="TextBox 18">
            <a:extLst>
              <a:ext uri="{FF2B5EF4-FFF2-40B4-BE49-F238E27FC236}">
                <a16:creationId xmlns:a16="http://schemas.microsoft.com/office/drawing/2014/main" id="{3A58BF86-6788-4F8B-887E-3805257C2AD3}"/>
              </a:ext>
            </a:extLst>
          </p:cNvPr>
          <p:cNvSpPr txBox="1"/>
          <p:nvPr/>
        </p:nvSpPr>
        <p:spPr>
          <a:xfrm>
            <a:off x="729028" y="5560301"/>
            <a:ext cx="2473155" cy="498598"/>
          </a:xfrm>
          <a:prstGeom prst="rect">
            <a:avLst/>
          </a:prstGeom>
          <a:noFill/>
        </p:spPr>
        <p:txBody>
          <a:bodyPr wrap="square" rtlCol="0">
            <a:spAutoFit/>
          </a:bodyPr>
          <a:lstStyle/>
          <a:p>
            <a:pPr>
              <a:lnSpc>
                <a:spcPct val="110000"/>
              </a:lnSpc>
            </a:pPr>
            <a:r>
              <a:rPr lang="en-US" sz="1200" dirty="0">
                <a:solidFill>
                  <a:schemeClr val="bg1">
                    <a:lumMod val="50000"/>
                  </a:schemeClr>
                </a:solidFill>
              </a:rPr>
              <a:t>Perspiciatis unde omnis iste natus voluptatem rem aperiam.</a:t>
            </a:r>
          </a:p>
        </p:txBody>
      </p:sp>
      <p:sp>
        <p:nvSpPr>
          <p:cNvPr id="20" name="TextBox 19">
            <a:extLst>
              <a:ext uri="{FF2B5EF4-FFF2-40B4-BE49-F238E27FC236}">
                <a16:creationId xmlns:a16="http://schemas.microsoft.com/office/drawing/2014/main" id="{DF0F2660-7AFB-4B0D-90E7-D4D5CC163E30}"/>
              </a:ext>
            </a:extLst>
          </p:cNvPr>
          <p:cNvSpPr txBox="1"/>
          <p:nvPr/>
        </p:nvSpPr>
        <p:spPr>
          <a:xfrm>
            <a:off x="10032580" y="2160358"/>
            <a:ext cx="1430392" cy="338554"/>
          </a:xfrm>
          <a:prstGeom prst="rect">
            <a:avLst/>
          </a:prstGeom>
          <a:noFill/>
        </p:spPr>
        <p:txBody>
          <a:bodyPr wrap="none" rtlCol="0">
            <a:spAutoFit/>
          </a:bodyPr>
          <a:lstStyle/>
          <a:p>
            <a:pPr algn="r"/>
            <a:r>
              <a:rPr lang="en-US" sz="1600" b="1" dirty="0">
                <a:solidFill>
                  <a:srgbClr val="5B9BD5"/>
                </a:solidFill>
                <a:latin typeface="+mj-lt"/>
              </a:rPr>
              <a:t>Insert title here</a:t>
            </a:r>
          </a:p>
        </p:txBody>
      </p:sp>
      <p:sp>
        <p:nvSpPr>
          <p:cNvPr id="21" name="TextBox 20">
            <a:extLst>
              <a:ext uri="{FF2B5EF4-FFF2-40B4-BE49-F238E27FC236}">
                <a16:creationId xmlns:a16="http://schemas.microsoft.com/office/drawing/2014/main" id="{9EBDAEF6-99A4-45B1-97A4-D18BFE30F240}"/>
              </a:ext>
            </a:extLst>
          </p:cNvPr>
          <p:cNvSpPr txBox="1"/>
          <p:nvPr/>
        </p:nvSpPr>
        <p:spPr>
          <a:xfrm>
            <a:off x="8989818" y="2521806"/>
            <a:ext cx="2473155" cy="498598"/>
          </a:xfrm>
          <a:prstGeom prst="rect">
            <a:avLst/>
          </a:prstGeom>
          <a:noFill/>
        </p:spPr>
        <p:txBody>
          <a:bodyPr wrap="square" rtlCol="0">
            <a:spAutoFit/>
          </a:bodyPr>
          <a:lstStyle/>
          <a:p>
            <a:pPr algn="r">
              <a:lnSpc>
                <a:spcPct val="110000"/>
              </a:lnSpc>
            </a:pPr>
            <a:r>
              <a:rPr lang="en-US" sz="1200" dirty="0">
                <a:solidFill>
                  <a:schemeClr val="bg1">
                    <a:lumMod val="50000"/>
                  </a:schemeClr>
                </a:solidFill>
              </a:rPr>
              <a:t>Perspiciatis unde omnis iste natus voluptatem rem aperiam.</a:t>
            </a:r>
          </a:p>
        </p:txBody>
      </p:sp>
      <p:sp>
        <p:nvSpPr>
          <p:cNvPr id="22" name="TextBox 21">
            <a:extLst>
              <a:ext uri="{FF2B5EF4-FFF2-40B4-BE49-F238E27FC236}">
                <a16:creationId xmlns:a16="http://schemas.microsoft.com/office/drawing/2014/main" id="{0B538F52-7330-4F44-AA67-780B814241F9}"/>
              </a:ext>
            </a:extLst>
          </p:cNvPr>
          <p:cNvSpPr txBox="1"/>
          <p:nvPr/>
        </p:nvSpPr>
        <p:spPr>
          <a:xfrm>
            <a:off x="10032580" y="3679605"/>
            <a:ext cx="1430392" cy="338554"/>
          </a:xfrm>
          <a:prstGeom prst="rect">
            <a:avLst/>
          </a:prstGeom>
          <a:noFill/>
        </p:spPr>
        <p:txBody>
          <a:bodyPr wrap="none" rtlCol="0">
            <a:spAutoFit/>
          </a:bodyPr>
          <a:lstStyle/>
          <a:p>
            <a:pPr algn="r"/>
            <a:r>
              <a:rPr lang="en-US" sz="1600" b="1" dirty="0">
                <a:solidFill>
                  <a:srgbClr val="5B9BD5"/>
                </a:solidFill>
                <a:latin typeface="+mj-lt"/>
              </a:rPr>
              <a:t>Insert title here</a:t>
            </a:r>
          </a:p>
        </p:txBody>
      </p:sp>
      <p:sp>
        <p:nvSpPr>
          <p:cNvPr id="23" name="TextBox 22">
            <a:extLst>
              <a:ext uri="{FF2B5EF4-FFF2-40B4-BE49-F238E27FC236}">
                <a16:creationId xmlns:a16="http://schemas.microsoft.com/office/drawing/2014/main" id="{FB7AB4CE-3DC0-4240-B999-17A981CB6401}"/>
              </a:ext>
            </a:extLst>
          </p:cNvPr>
          <p:cNvSpPr txBox="1"/>
          <p:nvPr/>
        </p:nvSpPr>
        <p:spPr>
          <a:xfrm>
            <a:off x="8989818" y="4041053"/>
            <a:ext cx="2473155" cy="498598"/>
          </a:xfrm>
          <a:prstGeom prst="rect">
            <a:avLst/>
          </a:prstGeom>
          <a:noFill/>
        </p:spPr>
        <p:txBody>
          <a:bodyPr wrap="square" rtlCol="0">
            <a:spAutoFit/>
          </a:bodyPr>
          <a:lstStyle/>
          <a:p>
            <a:pPr algn="r">
              <a:lnSpc>
                <a:spcPct val="110000"/>
              </a:lnSpc>
            </a:pPr>
            <a:r>
              <a:rPr lang="en-US" sz="1200" dirty="0">
                <a:solidFill>
                  <a:schemeClr val="bg1">
                    <a:lumMod val="50000"/>
                  </a:schemeClr>
                </a:solidFill>
              </a:rPr>
              <a:t>Perspiciatis unde omnis iste natus voluptatem rem aperiam.</a:t>
            </a:r>
          </a:p>
        </p:txBody>
      </p:sp>
      <p:sp>
        <p:nvSpPr>
          <p:cNvPr id="25" name="TextBox 24">
            <a:extLst>
              <a:ext uri="{FF2B5EF4-FFF2-40B4-BE49-F238E27FC236}">
                <a16:creationId xmlns:a16="http://schemas.microsoft.com/office/drawing/2014/main" id="{1A525900-13D3-4885-91A6-C1D7E8D43E23}"/>
              </a:ext>
            </a:extLst>
          </p:cNvPr>
          <p:cNvSpPr txBox="1"/>
          <p:nvPr/>
        </p:nvSpPr>
        <p:spPr>
          <a:xfrm>
            <a:off x="4553497" y="444629"/>
            <a:ext cx="3104055" cy="707886"/>
          </a:xfrm>
          <a:prstGeom prst="rect">
            <a:avLst/>
          </a:prstGeom>
          <a:noFill/>
        </p:spPr>
        <p:txBody>
          <a:bodyPr wrap="none" rtlCol="0">
            <a:spAutoFit/>
          </a:bodyPr>
          <a:lstStyle/>
          <a:p>
            <a:pPr algn="ctr"/>
            <a:r>
              <a:rPr lang="en-US" sz="4000" b="1" dirty="0">
                <a:solidFill>
                  <a:srgbClr val="4472C4"/>
                </a:solidFill>
                <a:latin typeface="+mj-lt"/>
              </a:rPr>
              <a:t>INFOGRAPHIC</a:t>
            </a:r>
            <a:endParaRPr lang="en-PK" sz="4000" b="1" dirty="0">
              <a:solidFill>
                <a:srgbClr val="4472C4"/>
              </a:solidFill>
              <a:latin typeface="+mj-lt"/>
            </a:endParaRPr>
          </a:p>
        </p:txBody>
      </p:sp>
      <p:sp>
        <p:nvSpPr>
          <p:cNvPr id="26" name="Rectangle 25">
            <a:extLst>
              <a:ext uri="{FF2B5EF4-FFF2-40B4-BE49-F238E27FC236}">
                <a16:creationId xmlns:a16="http://schemas.microsoft.com/office/drawing/2014/main" id="{C0EC7C06-DAED-4882-A2E7-4F9FEF65BBBC}"/>
              </a:ext>
            </a:extLst>
          </p:cNvPr>
          <p:cNvSpPr/>
          <p:nvPr/>
        </p:nvSpPr>
        <p:spPr>
          <a:xfrm>
            <a:off x="3048000" y="1154886"/>
            <a:ext cx="6096000" cy="307777"/>
          </a:xfrm>
          <a:prstGeom prst="rect">
            <a:avLst/>
          </a:prstGeom>
        </p:spPr>
        <p:txBody>
          <a:bodyPr>
            <a:spAutoFit/>
          </a:bodyPr>
          <a:lstStyle/>
          <a:p>
            <a:r>
              <a:rPr lang="en-US" sz="1400" dirty="0"/>
              <a:t>Lorem Ipsum is simply dummy text of the printing and typesetting industry. </a:t>
            </a:r>
            <a:endParaRPr lang="en-PK" sz="1400" dirty="0"/>
          </a:p>
        </p:txBody>
      </p:sp>
    </p:spTree>
    <p:extLst>
      <p:ext uri="{BB962C8B-B14F-4D97-AF65-F5344CB8AC3E}">
        <p14:creationId xmlns:p14="http://schemas.microsoft.com/office/powerpoint/2010/main" val="3215476757"/>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up)">
                                      <p:cBhvr>
                                        <p:cTn id="10" dur="500"/>
                                        <p:tgtEl>
                                          <p:spTgt spid="15"/>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up)">
                                      <p:cBhvr>
                                        <p:cTn id="13" dur="500"/>
                                        <p:tgtEl>
                                          <p:spTgt spid="16"/>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up)">
                                      <p:cBhvr>
                                        <p:cTn id="16" dur="500"/>
                                        <p:tgtEl>
                                          <p:spTgt spid="17"/>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up)">
                                      <p:cBhvr>
                                        <p:cTn id="19" dur="500"/>
                                        <p:tgtEl>
                                          <p:spTgt spid="18"/>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up)">
                                      <p:cBhvr>
                                        <p:cTn id="22" dur="500"/>
                                        <p:tgtEl>
                                          <p:spTgt spid="19"/>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up)">
                                      <p:cBhvr>
                                        <p:cTn id="28" dur="500"/>
                                        <p:tgtEl>
                                          <p:spTgt spid="22"/>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up)">
                                      <p:cBhvr>
                                        <p:cTn id="31" dur="500"/>
                                        <p:tgtEl>
                                          <p:spTgt spid="26"/>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up)">
                                      <p:cBhvr>
                                        <p:cTn id="34" dur="500"/>
                                        <p:tgtEl>
                                          <p:spTgt spid="21"/>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up)">
                                      <p:cBhvr>
                                        <p:cTn id="3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P spid="20" grpId="0"/>
      <p:bldP spid="21" grpId="0"/>
      <p:bldP spid="22" grpId="0"/>
      <p:bldP spid="23"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686F29-7888-4451-B879-876811922C59}"/>
              </a:ext>
            </a:extLst>
          </p:cNvPr>
          <p:cNvSpPr/>
          <p:nvPr/>
        </p:nvSpPr>
        <p:spPr>
          <a:xfrm>
            <a:off x="0" y="6786000"/>
            <a:ext cx="12192000" cy="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3" name="Right Triangle 2">
            <a:extLst>
              <a:ext uri="{FF2B5EF4-FFF2-40B4-BE49-F238E27FC236}">
                <a16:creationId xmlns:a16="http://schemas.microsoft.com/office/drawing/2014/main" id="{624BF6FA-5CC7-48D1-8BD8-5E9797837A70}"/>
              </a:ext>
            </a:extLst>
          </p:cNvPr>
          <p:cNvSpPr/>
          <p:nvPr/>
        </p:nvSpPr>
        <p:spPr>
          <a:xfrm rot="10800000">
            <a:off x="11533515" y="-3"/>
            <a:ext cx="658481" cy="658481"/>
          </a:xfrm>
          <a:prstGeom prst="rtTriangl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5" name="Rectangle 4">
            <a:extLst>
              <a:ext uri="{FF2B5EF4-FFF2-40B4-BE49-F238E27FC236}">
                <a16:creationId xmlns:a16="http://schemas.microsoft.com/office/drawing/2014/main" id="{625A510A-EBDB-4A65-BDE0-3E710E93F052}"/>
              </a:ext>
            </a:extLst>
          </p:cNvPr>
          <p:cNvSpPr/>
          <p:nvPr/>
        </p:nvSpPr>
        <p:spPr>
          <a:xfrm>
            <a:off x="1357222" y="1155327"/>
            <a:ext cx="9494808" cy="1351588"/>
          </a:xfrm>
          <a:prstGeom prst="rect">
            <a:avLst/>
          </a:prstGeom>
        </p:spPr>
        <p:txBody>
          <a:bodyPr wrap="square">
            <a:spAutoFit/>
          </a:bodyPr>
          <a:lstStyle/>
          <a:p>
            <a:pPr algn="ctr">
              <a:lnSpc>
                <a:spcPct val="150000"/>
              </a:lnSpc>
            </a:pPr>
            <a:r>
              <a:rPr lang="en-ID" sz="1400" dirty="0"/>
              <a:t>Appropriately synthesize interactive opportunities through go forward relationships. Competently procrastinate client cantered services whereas cooperative portals and parallel task infrastructures whereas sound outside. Appropriately synthesize interactive opportunities through go forward relationships. Competently procrastinate client cantered services whereas cooperative portals and parallel task infrastructures whereas sound outside.</a:t>
            </a:r>
            <a:endParaRPr lang="id-ID" sz="1400" dirty="0"/>
          </a:p>
        </p:txBody>
      </p:sp>
      <p:sp>
        <p:nvSpPr>
          <p:cNvPr id="18" name="Rectangle 17">
            <a:extLst>
              <a:ext uri="{FF2B5EF4-FFF2-40B4-BE49-F238E27FC236}">
                <a16:creationId xmlns:a16="http://schemas.microsoft.com/office/drawing/2014/main" id="{97ADA19A-E6B8-4B70-8040-35588A0AD575}"/>
              </a:ext>
            </a:extLst>
          </p:cNvPr>
          <p:cNvSpPr/>
          <p:nvPr/>
        </p:nvSpPr>
        <p:spPr>
          <a:xfrm>
            <a:off x="4810968" y="447441"/>
            <a:ext cx="2570064" cy="707886"/>
          </a:xfrm>
          <a:prstGeom prst="rect">
            <a:avLst/>
          </a:prstGeom>
        </p:spPr>
        <p:txBody>
          <a:bodyPr wrap="none">
            <a:spAutoFit/>
          </a:bodyPr>
          <a:lstStyle/>
          <a:p>
            <a:pPr algn="ctr"/>
            <a:r>
              <a:rPr lang="en-GB" sz="4000" b="1" dirty="0">
                <a:solidFill>
                  <a:srgbClr val="5B9BD5"/>
                </a:solidFill>
                <a:latin typeface="+mj-lt"/>
              </a:rPr>
              <a:t>PORTFOLIO</a:t>
            </a:r>
          </a:p>
        </p:txBody>
      </p:sp>
      <p:sp>
        <p:nvSpPr>
          <p:cNvPr id="28" name="Oval 27">
            <a:extLst>
              <a:ext uri="{FF2B5EF4-FFF2-40B4-BE49-F238E27FC236}">
                <a16:creationId xmlns:a16="http://schemas.microsoft.com/office/drawing/2014/main" id="{F6EB7874-1E8F-4466-9024-EB05799037A7}"/>
              </a:ext>
            </a:extLst>
          </p:cNvPr>
          <p:cNvSpPr/>
          <p:nvPr/>
        </p:nvSpPr>
        <p:spPr>
          <a:xfrm>
            <a:off x="5988000" y="4197000"/>
            <a:ext cx="216000" cy="216000"/>
          </a:xfrm>
          <a:prstGeom prst="ellipse">
            <a:avLst/>
          </a:prstGeom>
          <a:solidFill>
            <a:srgbClr val="4472C4"/>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3EC386E8-7945-42EB-B906-538EEE894F3A}"/>
              </a:ext>
            </a:extLst>
          </p:cNvPr>
          <p:cNvSpPr/>
          <p:nvPr/>
        </p:nvSpPr>
        <p:spPr>
          <a:xfrm>
            <a:off x="9826423" y="4197000"/>
            <a:ext cx="216000" cy="216000"/>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8AAD67F6-6966-47ED-8CCA-493D05F8C946}"/>
              </a:ext>
            </a:extLst>
          </p:cNvPr>
          <p:cNvSpPr txBox="1"/>
          <p:nvPr/>
        </p:nvSpPr>
        <p:spPr>
          <a:xfrm>
            <a:off x="1892799" y="3558668"/>
            <a:ext cx="774700" cy="369332"/>
          </a:xfrm>
          <a:prstGeom prst="rect">
            <a:avLst/>
          </a:prstGeom>
          <a:noFill/>
        </p:spPr>
        <p:txBody>
          <a:bodyPr wrap="square" rtlCol="0">
            <a:spAutoFit/>
          </a:bodyPr>
          <a:lstStyle/>
          <a:p>
            <a:r>
              <a:rPr lang="en-GB" b="1" dirty="0">
                <a:solidFill>
                  <a:srgbClr val="4472C4"/>
                </a:solidFill>
                <a:latin typeface="+mj-lt"/>
              </a:rPr>
              <a:t>2017</a:t>
            </a:r>
          </a:p>
        </p:txBody>
      </p:sp>
      <p:sp>
        <p:nvSpPr>
          <p:cNvPr id="31" name="TextBox 30">
            <a:extLst>
              <a:ext uri="{FF2B5EF4-FFF2-40B4-BE49-F238E27FC236}">
                <a16:creationId xmlns:a16="http://schemas.microsoft.com/office/drawing/2014/main" id="{85FFB571-A0A0-4D4B-9BC3-7B1FD988ED29}"/>
              </a:ext>
            </a:extLst>
          </p:cNvPr>
          <p:cNvSpPr txBox="1"/>
          <p:nvPr/>
        </p:nvSpPr>
        <p:spPr>
          <a:xfrm>
            <a:off x="5700937" y="3558668"/>
            <a:ext cx="774700" cy="369332"/>
          </a:xfrm>
          <a:prstGeom prst="rect">
            <a:avLst/>
          </a:prstGeom>
          <a:noFill/>
        </p:spPr>
        <p:txBody>
          <a:bodyPr wrap="square" rtlCol="0">
            <a:spAutoFit/>
          </a:bodyPr>
          <a:lstStyle/>
          <a:p>
            <a:r>
              <a:rPr lang="en-GB" b="1" dirty="0">
                <a:solidFill>
                  <a:srgbClr val="4472C4"/>
                </a:solidFill>
                <a:latin typeface="+mj-lt"/>
              </a:rPr>
              <a:t>2018</a:t>
            </a:r>
          </a:p>
        </p:txBody>
      </p:sp>
      <p:sp>
        <p:nvSpPr>
          <p:cNvPr id="32" name="TextBox 31">
            <a:extLst>
              <a:ext uri="{FF2B5EF4-FFF2-40B4-BE49-F238E27FC236}">
                <a16:creationId xmlns:a16="http://schemas.microsoft.com/office/drawing/2014/main" id="{9C0FE591-F29C-4696-842D-1FFDE250437A}"/>
              </a:ext>
            </a:extLst>
          </p:cNvPr>
          <p:cNvSpPr txBox="1"/>
          <p:nvPr/>
        </p:nvSpPr>
        <p:spPr>
          <a:xfrm>
            <a:off x="9575927" y="3558668"/>
            <a:ext cx="774700" cy="369332"/>
          </a:xfrm>
          <a:prstGeom prst="rect">
            <a:avLst/>
          </a:prstGeom>
          <a:noFill/>
        </p:spPr>
        <p:txBody>
          <a:bodyPr wrap="square" rtlCol="0">
            <a:spAutoFit/>
          </a:bodyPr>
          <a:lstStyle/>
          <a:p>
            <a:r>
              <a:rPr lang="en-GB" b="1" dirty="0">
                <a:solidFill>
                  <a:srgbClr val="4472C4"/>
                </a:solidFill>
                <a:latin typeface="+mj-lt"/>
              </a:rPr>
              <a:t>2019</a:t>
            </a:r>
          </a:p>
        </p:txBody>
      </p:sp>
      <p:sp>
        <p:nvSpPr>
          <p:cNvPr id="33" name="Oval 32">
            <a:extLst>
              <a:ext uri="{FF2B5EF4-FFF2-40B4-BE49-F238E27FC236}">
                <a16:creationId xmlns:a16="http://schemas.microsoft.com/office/drawing/2014/main" id="{3A495215-C458-4174-817E-A3DE28F3C8DE}"/>
              </a:ext>
            </a:extLst>
          </p:cNvPr>
          <p:cNvSpPr/>
          <p:nvPr/>
        </p:nvSpPr>
        <p:spPr>
          <a:xfrm>
            <a:off x="2172149" y="4197000"/>
            <a:ext cx="216000" cy="216000"/>
          </a:xfrm>
          <a:prstGeom prst="ellipse">
            <a:avLst/>
          </a:prstGeom>
          <a:solidFill>
            <a:srgbClr val="4472C4"/>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4" name="Straight Connector 33">
            <a:extLst>
              <a:ext uri="{FF2B5EF4-FFF2-40B4-BE49-F238E27FC236}">
                <a16:creationId xmlns:a16="http://schemas.microsoft.com/office/drawing/2014/main" id="{C413EDD0-290F-40D7-BDFE-2482DB41E4CB}"/>
              </a:ext>
            </a:extLst>
          </p:cNvPr>
          <p:cNvCxnSpPr/>
          <p:nvPr/>
        </p:nvCxnSpPr>
        <p:spPr>
          <a:xfrm>
            <a:off x="2388148" y="4311821"/>
            <a:ext cx="3600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47973B6-C098-4F74-A044-56B66FC55008}"/>
              </a:ext>
            </a:extLst>
          </p:cNvPr>
          <p:cNvCxnSpPr/>
          <p:nvPr/>
        </p:nvCxnSpPr>
        <p:spPr>
          <a:xfrm>
            <a:off x="6222000" y="4305000"/>
            <a:ext cx="3600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CB58EF2-25F2-4AEB-A772-CA33EF7AFBFA}"/>
              </a:ext>
            </a:extLst>
          </p:cNvPr>
          <p:cNvCxnSpPr>
            <a:cxnSpLocks/>
          </p:cNvCxnSpPr>
          <p:nvPr/>
        </p:nvCxnSpPr>
        <p:spPr>
          <a:xfrm>
            <a:off x="0" y="4305000"/>
            <a:ext cx="2172149"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00645B20-3EA0-4E4A-9185-4F4D1DEBDBDC}"/>
              </a:ext>
            </a:extLst>
          </p:cNvPr>
          <p:cNvSpPr txBox="1"/>
          <p:nvPr/>
        </p:nvSpPr>
        <p:spPr>
          <a:xfrm>
            <a:off x="1293570" y="4617687"/>
            <a:ext cx="1973159" cy="338554"/>
          </a:xfrm>
          <a:prstGeom prst="rect">
            <a:avLst/>
          </a:prstGeom>
          <a:noFill/>
        </p:spPr>
        <p:txBody>
          <a:bodyPr wrap="square" rtlCol="0">
            <a:spAutoFit/>
          </a:bodyPr>
          <a:lstStyle/>
          <a:p>
            <a:pPr algn="ctr">
              <a:buClr>
                <a:schemeClr val="accent2"/>
              </a:buClr>
            </a:pPr>
            <a:r>
              <a:rPr lang="en-GB" sz="1600" b="1" dirty="0">
                <a:solidFill>
                  <a:schemeClr val="accent1"/>
                </a:solidFill>
                <a:latin typeface="+mj-lt"/>
              </a:rPr>
              <a:t>New Company</a:t>
            </a:r>
            <a:endParaRPr lang="id-ID" sz="1600" b="1" dirty="0">
              <a:solidFill>
                <a:schemeClr val="accent1"/>
              </a:solidFill>
              <a:latin typeface="+mj-lt"/>
            </a:endParaRPr>
          </a:p>
        </p:txBody>
      </p:sp>
      <p:sp>
        <p:nvSpPr>
          <p:cNvPr id="38" name="TextBox 37">
            <a:extLst>
              <a:ext uri="{FF2B5EF4-FFF2-40B4-BE49-F238E27FC236}">
                <a16:creationId xmlns:a16="http://schemas.microsoft.com/office/drawing/2014/main" id="{13188824-7610-4B9D-AD21-8462EEDEDB9F}"/>
              </a:ext>
            </a:extLst>
          </p:cNvPr>
          <p:cNvSpPr txBox="1"/>
          <p:nvPr/>
        </p:nvSpPr>
        <p:spPr>
          <a:xfrm>
            <a:off x="5109420" y="4617687"/>
            <a:ext cx="1973159" cy="338554"/>
          </a:xfrm>
          <a:prstGeom prst="rect">
            <a:avLst/>
          </a:prstGeom>
          <a:noFill/>
        </p:spPr>
        <p:txBody>
          <a:bodyPr wrap="square" rtlCol="0">
            <a:spAutoFit/>
          </a:bodyPr>
          <a:lstStyle/>
          <a:p>
            <a:pPr algn="ctr">
              <a:buClr>
                <a:schemeClr val="accent2"/>
              </a:buClr>
            </a:pPr>
            <a:r>
              <a:rPr lang="en-GB" sz="1600" b="1" dirty="0">
                <a:solidFill>
                  <a:schemeClr val="accent1"/>
                </a:solidFill>
                <a:latin typeface="+mj-lt"/>
              </a:rPr>
              <a:t>New Products</a:t>
            </a:r>
            <a:endParaRPr lang="id-ID" sz="1600" b="1" dirty="0">
              <a:solidFill>
                <a:schemeClr val="accent1"/>
              </a:solidFill>
              <a:latin typeface="+mj-lt"/>
            </a:endParaRPr>
          </a:p>
        </p:txBody>
      </p:sp>
      <p:sp>
        <p:nvSpPr>
          <p:cNvPr id="39" name="TextBox 38">
            <a:extLst>
              <a:ext uri="{FF2B5EF4-FFF2-40B4-BE49-F238E27FC236}">
                <a16:creationId xmlns:a16="http://schemas.microsoft.com/office/drawing/2014/main" id="{FD6FCD6C-BF8E-4586-A6B4-9FFD0CDFFB22}"/>
              </a:ext>
            </a:extLst>
          </p:cNvPr>
          <p:cNvSpPr txBox="1"/>
          <p:nvPr/>
        </p:nvSpPr>
        <p:spPr>
          <a:xfrm>
            <a:off x="8947843" y="4617687"/>
            <a:ext cx="1973159" cy="338554"/>
          </a:xfrm>
          <a:prstGeom prst="rect">
            <a:avLst/>
          </a:prstGeom>
          <a:noFill/>
        </p:spPr>
        <p:txBody>
          <a:bodyPr wrap="square" rtlCol="0">
            <a:spAutoFit/>
          </a:bodyPr>
          <a:lstStyle/>
          <a:p>
            <a:pPr algn="ctr">
              <a:buClr>
                <a:schemeClr val="accent2"/>
              </a:buClr>
            </a:pPr>
            <a:r>
              <a:rPr lang="en-GB" sz="1600" b="1" dirty="0">
                <a:solidFill>
                  <a:schemeClr val="accent1"/>
                </a:solidFill>
                <a:latin typeface="+mj-lt"/>
              </a:rPr>
              <a:t>More Clients</a:t>
            </a:r>
            <a:endParaRPr lang="id-ID" sz="1600" b="1" dirty="0">
              <a:solidFill>
                <a:schemeClr val="accent1"/>
              </a:solidFill>
              <a:latin typeface="+mj-lt"/>
            </a:endParaRPr>
          </a:p>
        </p:txBody>
      </p:sp>
      <p:sp>
        <p:nvSpPr>
          <p:cNvPr id="40" name="TextBox 39">
            <a:extLst>
              <a:ext uri="{FF2B5EF4-FFF2-40B4-BE49-F238E27FC236}">
                <a16:creationId xmlns:a16="http://schemas.microsoft.com/office/drawing/2014/main" id="{8F32954F-24DA-42DE-8E4B-5993F98B6790}"/>
              </a:ext>
            </a:extLst>
          </p:cNvPr>
          <p:cNvSpPr txBox="1"/>
          <p:nvPr/>
        </p:nvSpPr>
        <p:spPr>
          <a:xfrm>
            <a:off x="864099" y="4946621"/>
            <a:ext cx="2832100" cy="900246"/>
          </a:xfrm>
          <a:prstGeom prst="rect">
            <a:avLst/>
          </a:prstGeom>
          <a:noFill/>
        </p:spPr>
        <p:txBody>
          <a:bodyPr wrap="square" rtlCol="0">
            <a:spAutoFit/>
          </a:bodyPr>
          <a:lstStyle/>
          <a:p>
            <a:pPr algn="ctr">
              <a:lnSpc>
                <a:spcPct val="150000"/>
              </a:lnSpc>
            </a:pPr>
            <a:r>
              <a:rPr lang="id-ID" sz="1200" b="1" dirty="0">
                <a:solidFill>
                  <a:schemeClr val="tx1">
                    <a:lumMod val="75000"/>
                    <a:lumOff val="25000"/>
                  </a:schemeClr>
                </a:solidFill>
              </a:rPr>
              <a:t>Suitable for all categories </a:t>
            </a:r>
            <a:r>
              <a:rPr lang="id-ID" sz="1200" dirty="0">
                <a:solidFill>
                  <a:schemeClr val="tx1">
                    <a:lumMod val="75000"/>
                    <a:lumOff val="25000"/>
                  </a:schemeClr>
                </a:solidFill>
              </a:rPr>
              <a:t>business and personal presentation, </a:t>
            </a:r>
            <a:r>
              <a:rPr lang="en-US" sz="1200" dirty="0">
                <a:solidFill>
                  <a:schemeClr val="tx1">
                    <a:lumMod val="75000"/>
                    <a:lumOff val="25000"/>
                  </a:schemeClr>
                </a:solidFill>
              </a:rPr>
              <a:t>that we will bring the best of the market to your table. </a:t>
            </a:r>
            <a:endParaRPr lang="id-ID" sz="1200" dirty="0">
              <a:solidFill>
                <a:schemeClr val="tx1">
                  <a:lumMod val="75000"/>
                  <a:lumOff val="25000"/>
                </a:schemeClr>
              </a:solidFill>
            </a:endParaRPr>
          </a:p>
        </p:txBody>
      </p:sp>
      <p:sp>
        <p:nvSpPr>
          <p:cNvPr id="41" name="TextBox 40">
            <a:extLst>
              <a:ext uri="{FF2B5EF4-FFF2-40B4-BE49-F238E27FC236}">
                <a16:creationId xmlns:a16="http://schemas.microsoft.com/office/drawing/2014/main" id="{6E125F92-B948-4C18-BB1E-36CE4B6D824B}"/>
              </a:ext>
            </a:extLst>
          </p:cNvPr>
          <p:cNvSpPr txBox="1"/>
          <p:nvPr/>
        </p:nvSpPr>
        <p:spPr>
          <a:xfrm>
            <a:off x="4679949" y="4946621"/>
            <a:ext cx="2832100" cy="900246"/>
          </a:xfrm>
          <a:prstGeom prst="rect">
            <a:avLst/>
          </a:prstGeom>
          <a:noFill/>
        </p:spPr>
        <p:txBody>
          <a:bodyPr wrap="square" rtlCol="0">
            <a:spAutoFit/>
          </a:bodyPr>
          <a:lstStyle/>
          <a:p>
            <a:pPr algn="ctr">
              <a:lnSpc>
                <a:spcPct val="150000"/>
              </a:lnSpc>
            </a:pPr>
            <a:r>
              <a:rPr lang="id-ID" sz="1200" b="1" dirty="0">
                <a:solidFill>
                  <a:schemeClr val="tx1">
                    <a:lumMod val="75000"/>
                    <a:lumOff val="25000"/>
                  </a:schemeClr>
                </a:solidFill>
              </a:rPr>
              <a:t>Suitable for all categories </a:t>
            </a:r>
            <a:r>
              <a:rPr lang="id-ID" sz="1200" dirty="0">
                <a:solidFill>
                  <a:schemeClr val="tx1">
                    <a:lumMod val="75000"/>
                    <a:lumOff val="25000"/>
                  </a:schemeClr>
                </a:solidFill>
              </a:rPr>
              <a:t>business and personal presentation, </a:t>
            </a:r>
            <a:r>
              <a:rPr lang="en-US" sz="1200" dirty="0">
                <a:solidFill>
                  <a:schemeClr val="tx1">
                    <a:lumMod val="75000"/>
                    <a:lumOff val="25000"/>
                  </a:schemeClr>
                </a:solidFill>
              </a:rPr>
              <a:t>that we will bring the best of the market to your table. </a:t>
            </a:r>
            <a:endParaRPr lang="id-ID" sz="1200" dirty="0">
              <a:solidFill>
                <a:schemeClr val="tx1">
                  <a:lumMod val="75000"/>
                  <a:lumOff val="25000"/>
                </a:schemeClr>
              </a:solidFill>
            </a:endParaRPr>
          </a:p>
        </p:txBody>
      </p:sp>
      <p:sp>
        <p:nvSpPr>
          <p:cNvPr id="42" name="TextBox 41">
            <a:extLst>
              <a:ext uri="{FF2B5EF4-FFF2-40B4-BE49-F238E27FC236}">
                <a16:creationId xmlns:a16="http://schemas.microsoft.com/office/drawing/2014/main" id="{D33F8CEC-6A4B-4989-A103-8B4065AA18D4}"/>
              </a:ext>
            </a:extLst>
          </p:cNvPr>
          <p:cNvSpPr txBox="1"/>
          <p:nvPr/>
        </p:nvSpPr>
        <p:spPr>
          <a:xfrm>
            <a:off x="8547227" y="4946621"/>
            <a:ext cx="2832100" cy="900246"/>
          </a:xfrm>
          <a:prstGeom prst="rect">
            <a:avLst/>
          </a:prstGeom>
          <a:noFill/>
        </p:spPr>
        <p:txBody>
          <a:bodyPr wrap="square" rtlCol="0">
            <a:spAutoFit/>
          </a:bodyPr>
          <a:lstStyle/>
          <a:p>
            <a:pPr algn="ctr">
              <a:lnSpc>
                <a:spcPct val="150000"/>
              </a:lnSpc>
            </a:pPr>
            <a:r>
              <a:rPr lang="id-ID" sz="1200" b="1" dirty="0">
                <a:solidFill>
                  <a:schemeClr val="tx1">
                    <a:lumMod val="75000"/>
                    <a:lumOff val="25000"/>
                  </a:schemeClr>
                </a:solidFill>
              </a:rPr>
              <a:t>Suitable for all categories </a:t>
            </a:r>
            <a:r>
              <a:rPr lang="id-ID" sz="1200" dirty="0">
                <a:solidFill>
                  <a:schemeClr val="tx1">
                    <a:lumMod val="75000"/>
                    <a:lumOff val="25000"/>
                  </a:schemeClr>
                </a:solidFill>
              </a:rPr>
              <a:t>business and personal presentation, </a:t>
            </a:r>
            <a:r>
              <a:rPr lang="en-US" sz="1200" dirty="0">
                <a:solidFill>
                  <a:schemeClr val="tx1">
                    <a:lumMod val="75000"/>
                    <a:lumOff val="25000"/>
                  </a:schemeClr>
                </a:solidFill>
              </a:rPr>
              <a:t>that we will bring the best of the market to your table. </a:t>
            </a:r>
            <a:endParaRPr lang="id-ID" sz="1200" dirty="0">
              <a:solidFill>
                <a:schemeClr val="tx1">
                  <a:lumMod val="75000"/>
                  <a:lumOff val="25000"/>
                </a:schemeClr>
              </a:solidFill>
            </a:endParaRPr>
          </a:p>
        </p:txBody>
      </p:sp>
      <p:sp>
        <p:nvSpPr>
          <p:cNvPr id="43" name="Freeform 29">
            <a:extLst>
              <a:ext uri="{FF2B5EF4-FFF2-40B4-BE49-F238E27FC236}">
                <a16:creationId xmlns:a16="http://schemas.microsoft.com/office/drawing/2014/main" id="{3B4F43A8-D7A0-4403-A24E-87190E2103E2}"/>
              </a:ext>
            </a:extLst>
          </p:cNvPr>
          <p:cNvSpPr>
            <a:spLocks noEditPoints="1"/>
          </p:cNvSpPr>
          <p:nvPr/>
        </p:nvSpPr>
        <p:spPr bwMode="auto">
          <a:xfrm>
            <a:off x="2080137" y="3068345"/>
            <a:ext cx="400024" cy="400024"/>
          </a:xfrm>
          <a:custGeom>
            <a:avLst/>
            <a:gdLst>
              <a:gd name="T0" fmla="*/ 114 w 128"/>
              <a:gd name="T1" fmla="*/ 29 h 128"/>
              <a:gd name="T2" fmla="*/ 112 w 128"/>
              <a:gd name="T3" fmla="*/ 8 h 128"/>
              <a:gd name="T4" fmla="*/ 24 w 128"/>
              <a:gd name="T5" fmla="*/ 0 h 128"/>
              <a:gd name="T6" fmla="*/ 16 w 128"/>
              <a:gd name="T7" fmla="*/ 27 h 128"/>
              <a:gd name="T8" fmla="*/ 2 w 128"/>
              <a:gd name="T9" fmla="*/ 45 h 128"/>
              <a:gd name="T10" fmla="*/ 0 w 128"/>
              <a:gd name="T11" fmla="*/ 56 h 128"/>
              <a:gd name="T12" fmla="*/ 12 w 128"/>
              <a:gd name="T13" fmla="*/ 68 h 128"/>
              <a:gd name="T14" fmla="*/ 20 w 128"/>
              <a:gd name="T15" fmla="*/ 128 h 128"/>
              <a:gd name="T16" fmla="*/ 116 w 128"/>
              <a:gd name="T17" fmla="*/ 120 h 128"/>
              <a:gd name="T18" fmla="*/ 116 w 128"/>
              <a:gd name="T19" fmla="*/ 68 h 128"/>
              <a:gd name="T20" fmla="*/ 128 w 128"/>
              <a:gd name="T21" fmla="*/ 52 h 128"/>
              <a:gd name="T22" fmla="*/ 104 w 128"/>
              <a:gd name="T23" fmla="*/ 8 h 128"/>
              <a:gd name="T24" fmla="*/ 24 w 128"/>
              <a:gd name="T25" fmla="*/ 24 h 128"/>
              <a:gd name="T26" fmla="*/ 24 w 128"/>
              <a:gd name="T27" fmla="*/ 8 h 128"/>
              <a:gd name="T28" fmla="*/ 41 w 128"/>
              <a:gd name="T29" fmla="*/ 60 h 128"/>
              <a:gd name="T30" fmla="*/ 40 w 128"/>
              <a:gd name="T31" fmla="*/ 32 h 128"/>
              <a:gd name="T32" fmla="*/ 41 w 128"/>
              <a:gd name="T33" fmla="*/ 60 h 128"/>
              <a:gd name="T34" fmla="*/ 62 w 128"/>
              <a:gd name="T35" fmla="*/ 32 h 128"/>
              <a:gd name="T36" fmla="*/ 45 w 128"/>
              <a:gd name="T37" fmla="*/ 60 h 128"/>
              <a:gd name="T38" fmla="*/ 66 w 128"/>
              <a:gd name="T39" fmla="*/ 32 h 128"/>
              <a:gd name="T40" fmla="*/ 83 w 128"/>
              <a:gd name="T41" fmla="*/ 60 h 128"/>
              <a:gd name="T42" fmla="*/ 66 w 128"/>
              <a:gd name="T43" fmla="*/ 32 h 128"/>
              <a:gd name="T44" fmla="*/ 88 w 128"/>
              <a:gd name="T45" fmla="*/ 32 h 128"/>
              <a:gd name="T46" fmla="*/ 87 w 128"/>
              <a:gd name="T47" fmla="*/ 60 h 128"/>
              <a:gd name="T48" fmla="*/ 8 w 128"/>
              <a:gd name="T49" fmla="*/ 56 h 128"/>
              <a:gd name="T50" fmla="*/ 9 w 128"/>
              <a:gd name="T51" fmla="*/ 50 h 128"/>
              <a:gd name="T52" fmla="*/ 24 w 128"/>
              <a:gd name="T53" fmla="*/ 32 h 128"/>
              <a:gd name="T54" fmla="*/ 19 w 128"/>
              <a:gd name="T55" fmla="*/ 60 h 128"/>
              <a:gd name="T56" fmla="*/ 8 w 128"/>
              <a:gd name="T57" fmla="*/ 56 h 128"/>
              <a:gd name="T58" fmla="*/ 50 w 128"/>
              <a:gd name="T59" fmla="*/ 120 h 128"/>
              <a:gd name="T60" fmla="*/ 80 w 128"/>
              <a:gd name="T61" fmla="*/ 80 h 128"/>
              <a:gd name="T62" fmla="*/ 108 w 128"/>
              <a:gd name="T63" fmla="*/ 120 h 128"/>
              <a:gd name="T64" fmla="*/ 84 w 128"/>
              <a:gd name="T65" fmla="*/ 80 h 128"/>
              <a:gd name="T66" fmla="*/ 50 w 128"/>
              <a:gd name="T67" fmla="*/ 76 h 128"/>
              <a:gd name="T68" fmla="*/ 46 w 128"/>
              <a:gd name="T69" fmla="*/ 120 h 128"/>
              <a:gd name="T70" fmla="*/ 20 w 128"/>
              <a:gd name="T71" fmla="*/ 68 h 128"/>
              <a:gd name="T72" fmla="*/ 108 w 128"/>
              <a:gd name="T73" fmla="*/ 120 h 128"/>
              <a:gd name="T74" fmla="*/ 116 w 128"/>
              <a:gd name="T75" fmla="*/ 60 h 128"/>
              <a:gd name="T76" fmla="*/ 93 w 128"/>
              <a:gd name="T77" fmla="*/ 32 h 128"/>
              <a:gd name="T78" fmla="*/ 104 w 128"/>
              <a:gd name="T79" fmla="*/ 32 h 128"/>
              <a:gd name="T80" fmla="*/ 119 w 128"/>
              <a:gd name="T81" fmla="*/ 50 h 128"/>
              <a:gd name="T82" fmla="*/ 120 w 128"/>
              <a:gd name="T83" fmla="*/ 5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8" h="128">
                <a:moveTo>
                  <a:pt x="126" y="45"/>
                </a:moveTo>
                <a:cubicBezTo>
                  <a:pt x="114" y="29"/>
                  <a:pt x="114" y="29"/>
                  <a:pt x="114" y="29"/>
                </a:cubicBezTo>
                <a:cubicBezTo>
                  <a:pt x="113" y="28"/>
                  <a:pt x="113" y="28"/>
                  <a:pt x="112" y="27"/>
                </a:cubicBezTo>
                <a:cubicBezTo>
                  <a:pt x="112" y="8"/>
                  <a:pt x="112" y="8"/>
                  <a:pt x="112" y="8"/>
                </a:cubicBezTo>
                <a:cubicBezTo>
                  <a:pt x="112" y="4"/>
                  <a:pt x="108" y="0"/>
                  <a:pt x="104" y="0"/>
                </a:cubicBezTo>
                <a:cubicBezTo>
                  <a:pt x="24" y="0"/>
                  <a:pt x="24" y="0"/>
                  <a:pt x="24" y="0"/>
                </a:cubicBezTo>
                <a:cubicBezTo>
                  <a:pt x="20" y="0"/>
                  <a:pt x="16" y="4"/>
                  <a:pt x="16" y="8"/>
                </a:cubicBezTo>
                <a:cubicBezTo>
                  <a:pt x="16" y="27"/>
                  <a:pt x="16" y="27"/>
                  <a:pt x="16" y="27"/>
                </a:cubicBezTo>
                <a:cubicBezTo>
                  <a:pt x="15" y="28"/>
                  <a:pt x="15" y="28"/>
                  <a:pt x="14" y="29"/>
                </a:cubicBezTo>
                <a:cubicBezTo>
                  <a:pt x="2" y="45"/>
                  <a:pt x="2" y="45"/>
                  <a:pt x="2" y="45"/>
                </a:cubicBezTo>
                <a:cubicBezTo>
                  <a:pt x="1" y="47"/>
                  <a:pt x="0" y="49"/>
                  <a:pt x="0" y="52"/>
                </a:cubicBezTo>
                <a:cubicBezTo>
                  <a:pt x="0" y="56"/>
                  <a:pt x="0" y="56"/>
                  <a:pt x="0" y="56"/>
                </a:cubicBezTo>
                <a:cubicBezTo>
                  <a:pt x="0" y="63"/>
                  <a:pt x="5" y="68"/>
                  <a:pt x="12" y="68"/>
                </a:cubicBezTo>
                <a:cubicBezTo>
                  <a:pt x="12" y="68"/>
                  <a:pt x="12" y="68"/>
                  <a:pt x="12" y="68"/>
                </a:cubicBezTo>
                <a:cubicBezTo>
                  <a:pt x="12" y="120"/>
                  <a:pt x="12" y="120"/>
                  <a:pt x="12" y="120"/>
                </a:cubicBezTo>
                <a:cubicBezTo>
                  <a:pt x="12" y="124"/>
                  <a:pt x="16" y="128"/>
                  <a:pt x="20" y="128"/>
                </a:cubicBezTo>
                <a:cubicBezTo>
                  <a:pt x="108" y="128"/>
                  <a:pt x="108" y="128"/>
                  <a:pt x="108" y="128"/>
                </a:cubicBezTo>
                <a:cubicBezTo>
                  <a:pt x="112" y="128"/>
                  <a:pt x="116" y="124"/>
                  <a:pt x="116" y="120"/>
                </a:cubicBezTo>
                <a:cubicBezTo>
                  <a:pt x="116" y="68"/>
                  <a:pt x="116" y="68"/>
                  <a:pt x="116" y="68"/>
                </a:cubicBezTo>
                <a:cubicBezTo>
                  <a:pt x="116" y="68"/>
                  <a:pt x="116" y="68"/>
                  <a:pt x="116" y="68"/>
                </a:cubicBezTo>
                <a:cubicBezTo>
                  <a:pt x="123" y="68"/>
                  <a:pt x="128" y="63"/>
                  <a:pt x="128" y="56"/>
                </a:cubicBezTo>
                <a:cubicBezTo>
                  <a:pt x="128" y="52"/>
                  <a:pt x="128" y="52"/>
                  <a:pt x="128" y="52"/>
                </a:cubicBezTo>
                <a:cubicBezTo>
                  <a:pt x="128" y="49"/>
                  <a:pt x="127" y="47"/>
                  <a:pt x="126" y="45"/>
                </a:cubicBezTo>
                <a:close/>
                <a:moveTo>
                  <a:pt x="104" y="8"/>
                </a:moveTo>
                <a:cubicBezTo>
                  <a:pt x="104" y="24"/>
                  <a:pt x="104" y="24"/>
                  <a:pt x="104" y="24"/>
                </a:cubicBezTo>
                <a:cubicBezTo>
                  <a:pt x="24" y="24"/>
                  <a:pt x="24" y="24"/>
                  <a:pt x="24" y="24"/>
                </a:cubicBezTo>
                <a:cubicBezTo>
                  <a:pt x="24" y="24"/>
                  <a:pt x="24" y="24"/>
                  <a:pt x="24" y="24"/>
                </a:cubicBezTo>
                <a:cubicBezTo>
                  <a:pt x="24" y="8"/>
                  <a:pt x="24" y="8"/>
                  <a:pt x="24" y="8"/>
                </a:cubicBezTo>
                <a:lnTo>
                  <a:pt x="104" y="8"/>
                </a:lnTo>
                <a:close/>
                <a:moveTo>
                  <a:pt x="41" y="60"/>
                </a:moveTo>
                <a:cubicBezTo>
                  <a:pt x="24" y="60"/>
                  <a:pt x="24" y="60"/>
                  <a:pt x="24" y="60"/>
                </a:cubicBezTo>
                <a:cubicBezTo>
                  <a:pt x="40" y="32"/>
                  <a:pt x="40" y="32"/>
                  <a:pt x="40" y="32"/>
                </a:cubicBezTo>
                <a:cubicBezTo>
                  <a:pt x="49" y="32"/>
                  <a:pt x="49" y="32"/>
                  <a:pt x="49" y="32"/>
                </a:cubicBezTo>
                <a:lnTo>
                  <a:pt x="41" y="60"/>
                </a:lnTo>
                <a:close/>
                <a:moveTo>
                  <a:pt x="53" y="32"/>
                </a:moveTo>
                <a:cubicBezTo>
                  <a:pt x="62" y="32"/>
                  <a:pt x="62" y="32"/>
                  <a:pt x="62" y="32"/>
                </a:cubicBezTo>
                <a:cubicBezTo>
                  <a:pt x="62" y="60"/>
                  <a:pt x="62" y="60"/>
                  <a:pt x="62" y="60"/>
                </a:cubicBezTo>
                <a:cubicBezTo>
                  <a:pt x="45" y="60"/>
                  <a:pt x="45" y="60"/>
                  <a:pt x="45" y="60"/>
                </a:cubicBezTo>
                <a:lnTo>
                  <a:pt x="53" y="32"/>
                </a:lnTo>
                <a:close/>
                <a:moveTo>
                  <a:pt x="66" y="32"/>
                </a:moveTo>
                <a:cubicBezTo>
                  <a:pt x="75" y="32"/>
                  <a:pt x="75" y="32"/>
                  <a:pt x="75" y="32"/>
                </a:cubicBezTo>
                <a:cubicBezTo>
                  <a:pt x="83" y="60"/>
                  <a:pt x="83" y="60"/>
                  <a:pt x="83" y="60"/>
                </a:cubicBezTo>
                <a:cubicBezTo>
                  <a:pt x="66" y="60"/>
                  <a:pt x="66" y="60"/>
                  <a:pt x="66" y="60"/>
                </a:cubicBezTo>
                <a:lnTo>
                  <a:pt x="66" y="32"/>
                </a:lnTo>
                <a:close/>
                <a:moveTo>
                  <a:pt x="79" y="32"/>
                </a:moveTo>
                <a:cubicBezTo>
                  <a:pt x="88" y="32"/>
                  <a:pt x="88" y="32"/>
                  <a:pt x="88" y="32"/>
                </a:cubicBezTo>
                <a:cubicBezTo>
                  <a:pt x="104" y="60"/>
                  <a:pt x="104" y="60"/>
                  <a:pt x="104" y="60"/>
                </a:cubicBezTo>
                <a:cubicBezTo>
                  <a:pt x="87" y="60"/>
                  <a:pt x="87" y="60"/>
                  <a:pt x="87" y="60"/>
                </a:cubicBezTo>
                <a:lnTo>
                  <a:pt x="79" y="32"/>
                </a:lnTo>
                <a:close/>
                <a:moveTo>
                  <a:pt x="8" y="56"/>
                </a:moveTo>
                <a:cubicBezTo>
                  <a:pt x="8" y="52"/>
                  <a:pt x="8" y="52"/>
                  <a:pt x="8" y="52"/>
                </a:cubicBezTo>
                <a:cubicBezTo>
                  <a:pt x="8" y="51"/>
                  <a:pt x="8" y="50"/>
                  <a:pt x="9" y="50"/>
                </a:cubicBezTo>
                <a:cubicBezTo>
                  <a:pt x="21" y="34"/>
                  <a:pt x="21" y="34"/>
                  <a:pt x="21" y="34"/>
                </a:cubicBezTo>
                <a:cubicBezTo>
                  <a:pt x="22" y="33"/>
                  <a:pt x="23" y="32"/>
                  <a:pt x="24" y="32"/>
                </a:cubicBezTo>
                <a:cubicBezTo>
                  <a:pt x="35" y="32"/>
                  <a:pt x="35" y="32"/>
                  <a:pt x="35" y="32"/>
                </a:cubicBezTo>
                <a:cubicBezTo>
                  <a:pt x="19" y="60"/>
                  <a:pt x="19" y="60"/>
                  <a:pt x="19" y="60"/>
                </a:cubicBezTo>
                <a:cubicBezTo>
                  <a:pt x="12" y="60"/>
                  <a:pt x="12" y="60"/>
                  <a:pt x="12" y="60"/>
                </a:cubicBezTo>
                <a:cubicBezTo>
                  <a:pt x="10" y="60"/>
                  <a:pt x="8" y="58"/>
                  <a:pt x="8" y="56"/>
                </a:cubicBezTo>
                <a:close/>
                <a:moveTo>
                  <a:pt x="80" y="120"/>
                </a:moveTo>
                <a:cubicBezTo>
                  <a:pt x="50" y="120"/>
                  <a:pt x="50" y="120"/>
                  <a:pt x="50" y="120"/>
                </a:cubicBezTo>
                <a:cubicBezTo>
                  <a:pt x="50" y="80"/>
                  <a:pt x="50" y="80"/>
                  <a:pt x="50" y="80"/>
                </a:cubicBezTo>
                <a:cubicBezTo>
                  <a:pt x="80" y="80"/>
                  <a:pt x="80" y="80"/>
                  <a:pt x="80" y="80"/>
                </a:cubicBezTo>
                <a:lnTo>
                  <a:pt x="80" y="120"/>
                </a:lnTo>
                <a:close/>
                <a:moveTo>
                  <a:pt x="108" y="120"/>
                </a:moveTo>
                <a:cubicBezTo>
                  <a:pt x="84" y="120"/>
                  <a:pt x="84" y="120"/>
                  <a:pt x="84" y="120"/>
                </a:cubicBezTo>
                <a:cubicBezTo>
                  <a:pt x="84" y="80"/>
                  <a:pt x="84" y="80"/>
                  <a:pt x="84" y="80"/>
                </a:cubicBezTo>
                <a:cubicBezTo>
                  <a:pt x="84" y="78"/>
                  <a:pt x="82" y="76"/>
                  <a:pt x="80" y="76"/>
                </a:cubicBezTo>
                <a:cubicBezTo>
                  <a:pt x="50" y="76"/>
                  <a:pt x="50" y="76"/>
                  <a:pt x="50" y="76"/>
                </a:cubicBezTo>
                <a:cubicBezTo>
                  <a:pt x="48" y="76"/>
                  <a:pt x="46" y="78"/>
                  <a:pt x="46" y="80"/>
                </a:cubicBezTo>
                <a:cubicBezTo>
                  <a:pt x="46" y="120"/>
                  <a:pt x="46" y="120"/>
                  <a:pt x="46" y="120"/>
                </a:cubicBezTo>
                <a:cubicBezTo>
                  <a:pt x="20" y="120"/>
                  <a:pt x="20" y="120"/>
                  <a:pt x="20" y="120"/>
                </a:cubicBezTo>
                <a:cubicBezTo>
                  <a:pt x="20" y="68"/>
                  <a:pt x="20" y="68"/>
                  <a:pt x="20" y="68"/>
                </a:cubicBezTo>
                <a:cubicBezTo>
                  <a:pt x="108" y="68"/>
                  <a:pt x="108" y="68"/>
                  <a:pt x="108" y="68"/>
                </a:cubicBezTo>
                <a:lnTo>
                  <a:pt x="108" y="120"/>
                </a:lnTo>
                <a:close/>
                <a:moveTo>
                  <a:pt x="120" y="56"/>
                </a:moveTo>
                <a:cubicBezTo>
                  <a:pt x="120" y="58"/>
                  <a:pt x="118" y="60"/>
                  <a:pt x="116" y="60"/>
                </a:cubicBezTo>
                <a:cubicBezTo>
                  <a:pt x="109" y="60"/>
                  <a:pt x="109" y="60"/>
                  <a:pt x="109" y="60"/>
                </a:cubicBezTo>
                <a:cubicBezTo>
                  <a:pt x="93" y="32"/>
                  <a:pt x="93" y="32"/>
                  <a:pt x="93" y="32"/>
                </a:cubicBezTo>
                <a:cubicBezTo>
                  <a:pt x="104" y="32"/>
                  <a:pt x="104" y="32"/>
                  <a:pt x="104" y="32"/>
                </a:cubicBezTo>
                <a:cubicBezTo>
                  <a:pt x="104" y="32"/>
                  <a:pt x="104" y="32"/>
                  <a:pt x="104" y="32"/>
                </a:cubicBezTo>
                <a:cubicBezTo>
                  <a:pt x="105" y="32"/>
                  <a:pt x="106" y="33"/>
                  <a:pt x="107" y="34"/>
                </a:cubicBezTo>
                <a:cubicBezTo>
                  <a:pt x="119" y="50"/>
                  <a:pt x="119" y="50"/>
                  <a:pt x="119" y="50"/>
                </a:cubicBezTo>
                <a:cubicBezTo>
                  <a:pt x="120" y="50"/>
                  <a:pt x="120" y="51"/>
                  <a:pt x="120" y="52"/>
                </a:cubicBezTo>
                <a:lnTo>
                  <a:pt x="120" y="56"/>
                </a:lnTo>
                <a:close/>
              </a:path>
            </a:pathLst>
          </a:custGeom>
          <a:solidFill>
            <a:srgbClr val="4472C4"/>
          </a:solidFill>
          <a:ln>
            <a:noFill/>
          </a:ln>
        </p:spPr>
        <p:txBody>
          <a:bodyPr vert="horz" wrap="square" lIns="91440" tIns="45720" rIns="91440" bIns="45720" numCol="1" anchor="t" anchorCtr="0" compatLnSpc="1">
            <a:prstTxWarp prst="textNoShape">
              <a:avLst/>
            </a:prstTxWarp>
          </a:bodyPr>
          <a:lstStyle/>
          <a:p>
            <a:endParaRPr lang="id-ID"/>
          </a:p>
        </p:txBody>
      </p:sp>
      <p:sp>
        <p:nvSpPr>
          <p:cNvPr id="44" name="Freeform 54">
            <a:extLst>
              <a:ext uri="{FF2B5EF4-FFF2-40B4-BE49-F238E27FC236}">
                <a16:creationId xmlns:a16="http://schemas.microsoft.com/office/drawing/2014/main" id="{8672CCCB-129B-477D-B06C-47F1909A1DF6}"/>
              </a:ext>
            </a:extLst>
          </p:cNvPr>
          <p:cNvSpPr>
            <a:spLocks noEditPoints="1"/>
          </p:cNvSpPr>
          <p:nvPr/>
        </p:nvSpPr>
        <p:spPr bwMode="auto">
          <a:xfrm>
            <a:off x="5856512" y="3034995"/>
            <a:ext cx="463550" cy="466725"/>
          </a:xfrm>
          <a:custGeom>
            <a:avLst/>
            <a:gdLst>
              <a:gd name="T0" fmla="*/ 250 w 262"/>
              <a:gd name="T1" fmla="*/ 92 h 263"/>
              <a:gd name="T2" fmla="*/ 131 w 262"/>
              <a:gd name="T3" fmla="*/ 151 h 263"/>
              <a:gd name="T4" fmla="*/ 11 w 262"/>
              <a:gd name="T5" fmla="*/ 92 h 263"/>
              <a:gd name="T6" fmla="*/ 11 w 262"/>
              <a:gd name="T7" fmla="*/ 59 h 263"/>
              <a:gd name="T8" fmla="*/ 131 w 262"/>
              <a:gd name="T9" fmla="*/ 0 h 263"/>
              <a:gd name="T10" fmla="*/ 250 w 262"/>
              <a:gd name="T11" fmla="*/ 59 h 263"/>
              <a:gd name="T12" fmla="*/ 262 w 262"/>
              <a:gd name="T13" fmla="*/ 132 h 263"/>
              <a:gd name="T14" fmla="*/ 155 w 262"/>
              <a:gd name="T15" fmla="*/ 202 h 263"/>
              <a:gd name="T16" fmla="*/ 107 w 262"/>
              <a:gd name="T17" fmla="*/ 202 h 263"/>
              <a:gd name="T18" fmla="*/ 0 w 262"/>
              <a:gd name="T19" fmla="*/ 132 h 263"/>
              <a:gd name="T20" fmla="*/ 17 w 262"/>
              <a:gd name="T21" fmla="*/ 117 h 263"/>
              <a:gd name="T22" fmla="*/ 9 w 262"/>
              <a:gd name="T23" fmla="*/ 132 h 263"/>
              <a:gd name="T24" fmla="*/ 111 w 262"/>
              <a:gd name="T25" fmla="*/ 195 h 263"/>
              <a:gd name="T26" fmla="*/ 151 w 262"/>
              <a:gd name="T27" fmla="*/ 195 h 263"/>
              <a:gd name="T28" fmla="*/ 253 w 262"/>
              <a:gd name="T29" fmla="*/ 132 h 263"/>
              <a:gd name="T30" fmla="*/ 245 w 262"/>
              <a:gd name="T31" fmla="*/ 117 h 263"/>
              <a:gd name="T32" fmla="*/ 262 w 262"/>
              <a:gd name="T33" fmla="*/ 132 h 263"/>
              <a:gd name="T34" fmla="*/ 250 w 262"/>
              <a:gd name="T35" fmla="*/ 204 h 263"/>
              <a:gd name="T36" fmla="*/ 131 w 262"/>
              <a:gd name="T37" fmla="*/ 263 h 263"/>
              <a:gd name="T38" fmla="*/ 11 w 262"/>
              <a:gd name="T39" fmla="*/ 204 h 263"/>
              <a:gd name="T40" fmla="*/ 11 w 262"/>
              <a:gd name="T41" fmla="*/ 171 h 263"/>
              <a:gd name="T42" fmla="*/ 16 w 262"/>
              <a:gd name="T43" fmla="*/ 179 h 263"/>
              <a:gd name="T44" fmla="*/ 16 w 262"/>
              <a:gd name="T45" fmla="*/ 196 h 263"/>
              <a:gd name="T46" fmla="*/ 131 w 262"/>
              <a:gd name="T47" fmla="*/ 255 h 263"/>
              <a:gd name="T48" fmla="*/ 246 w 262"/>
              <a:gd name="T49" fmla="*/ 196 h 263"/>
              <a:gd name="T50" fmla="*/ 246 w 262"/>
              <a:gd name="T51" fmla="*/ 179 h 263"/>
              <a:gd name="T52" fmla="*/ 250 w 262"/>
              <a:gd name="T53" fmla="*/ 171 h 263"/>
              <a:gd name="T54" fmla="*/ 253 w 262"/>
              <a:gd name="T55" fmla="*/ 76 h 263"/>
              <a:gd name="T56" fmla="*/ 151 w 262"/>
              <a:gd name="T57" fmla="*/ 13 h 263"/>
              <a:gd name="T58" fmla="*/ 111 w 262"/>
              <a:gd name="T59" fmla="*/ 13 h 263"/>
              <a:gd name="T60" fmla="*/ 9 w 262"/>
              <a:gd name="T61" fmla="*/ 76 h 263"/>
              <a:gd name="T62" fmla="*/ 111 w 262"/>
              <a:gd name="T63" fmla="*/ 138 h 263"/>
              <a:gd name="T64" fmla="*/ 151 w 262"/>
              <a:gd name="T65" fmla="*/ 138 h 263"/>
              <a:gd name="T66" fmla="*/ 253 w 262"/>
              <a:gd name="T67" fmla="*/ 76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2" h="263">
                <a:moveTo>
                  <a:pt x="262" y="76"/>
                </a:moveTo>
                <a:cubicBezTo>
                  <a:pt x="262" y="82"/>
                  <a:pt x="258" y="87"/>
                  <a:pt x="250" y="92"/>
                </a:cubicBezTo>
                <a:cubicBezTo>
                  <a:pt x="155" y="145"/>
                  <a:pt x="155" y="145"/>
                  <a:pt x="155" y="145"/>
                </a:cubicBezTo>
                <a:cubicBezTo>
                  <a:pt x="148" y="149"/>
                  <a:pt x="140" y="151"/>
                  <a:pt x="131" y="151"/>
                </a:cubicBezTo>
                <a:cubicBezTo>
                  <a:pt x="122" y="151"/>
                  <a:pt x="114" y="149"/>
                  <a:pt x="107" y="145"/>
                </a:cubicBezTo>
                <a:cubicBezTo>
                  <a:pt x="11" y="92"/>
                  <a:pt x="11" y="92"/>
                  <a:pt x="11" y="92"/>
                </a:cubicBezTo>
                <a:cubicBezTo>
                  <a:pt x="3" y="87"/>
                  <a:pt x="0" y="82"/>
                  <a:pt x="0" y="76"/>
                </a:cubicBezTo>
                <a:cubicBezTo>
                  <a:pt x="0" y="69"/>
                  <a:pt x="3" y="64"/>
                  <a:pt x="11" y="59"/>
                </a:cubicBezTo>
                <a:cubicBezTo>
                  <a:pt x="107" y="5"/>
                  <a:pt x="107" y="5"/>
                  <a:pt x="107" y="5"/>
                </a:cubicBezTo>
                <a:cubicBezTo>
                  <a:pt x="113" y="1"/>
                  <a:pt x="121" y="0"/>
                  <a:pt x="131" y="0"/>
                </a:cubicBezTo>
                <a:cubicBezTo>
                  <a:pt x="141" y="0"/>
                  <a:pt x="149" y="1"/>
                  <a:pt x="155" y="5"/>
                </a:cubicBezTo>
                <a:cubicBezTo>
                  <a:pt x="250" y="59"/>
                  <a:pt x="250" y="59"/>
                  <a:pt x="250" y="59"/>
                </a:cubicBezTo>
                <a:cubicBezTo>
                  <a:pt x="258" y="64"/>
                  <a:pt x="262" y="69"/>
                  <a:pt x="262" y="76"/>
                </a:cubicBezTo>
                <a:close/>
                <a:moveTo>
                  <a:pt x="262" y="132"/>
                </a:moveTo>
                <a:cubicBezTo>
                  <a:pt x="262" y="139"/>
                  <a:pt x="258" y="144"/>
                  <a:pt x="250" y="149"/>
                </a:cubicBezTo>
                <a:cubicBezTo>
                  <a:pt x="155" y="202"/>
                  <a:pt x="155" y="202"/>
                  <a:pt x="155" y="202"/>
                </a:cubicBezTo>
                <a:cubicBezTo>
                  <a:pt x="148" y="206"/>
                  <a:pt x="140" y="208"/>
                  <a:pt x="131" y="208"/>
                </a:cubicBezTo>
                <a:cubicBezTo>
                  <a:pt x="122" y="208"/>
                  <a:pt x="114" y="206"/>
                  <a:pt x="107" y="202"/>
                </a:cubicBezTo>
                <a:cubicBezTo>
                  <a:pt x="11" y="149"/>
                  <a:pt x="11" y="149"/>
                  <a:pt x="11" y="149"/>
                </a:cubicBezTo>
                <a:cubicBezTo>
                  <a:pt x="3" y="144"/>
                  <a:pt x="0" y="139"/>
                  <a:pt x="0" y="132"/>
                </a:cubicBezTo>
                <a:cubicBezTo>
                  <a:pt x="0" y="125"/>
                  <a:pt x="3" y="120"/>
                  <a:pt x="11" y="116"/>
                </a:cubicBezTo>
                <a:cubicBezTo>
                  <a:pt x="14" y="114"/>
                  <a:pt x="16" y="115"/>
                  <a:pt x="17" y="117"/>
                </a:cubicBezTo>
                <a:cubicBezTo>
                  <a:pt x="18" y="120"/>
                  <a:pt x="18" y="122"/>
                  <a:pt x="16" y="123"/>
                </a:cubicBezTo>
                <a:cubicBezTo>
                  <a:pt x="11" y="126"/>
                  <a:pt x="9" y="129"/>
                  <a:pt x="9" y="132"/>
                </a:cubicBezTo>
                <a:cubicBezTo>
                  <a:pt x="9" y="135"/>
                  <a:pt x="11" y="138"/>
                  <a:pt x="16" y="141"/>
                </a:cubicBezTo>
                <a:cubicBezTo>
                  <a:pt x="111" y="195"/>
                  <a:pt x="111" y="195"/>
                  <a:pt x="111" y="195"/>
                </a:cubicBezTo>
                <a:cubicBezTo>
                  <a:pt x="116" y="198"/>
                  <a:pt x="123" y="199"/>
                  <a:pt x="131" y="199"/>
                </a:cubicBezTo>
                <a:cubicBezTo>
                  <a:pt x="139" y="199"/>
                  <a:pt x="145" y="198"/>
                  <a:pt x="151" y="195"/>
                </a:cubicBezTo>
                <a:cubicBezTo>
                  <a:pt x="246" y="141"/>
                  <a:pt x="246" y="141"/>
                  <a:pt x="246" y="141"/>
                </a:cubicBezTo>
                <a:cubicBezTo>
                  <a:pt x="251" y="138"/>
                  <a:pt x="253" y="135"/>
                  <a:pt x="253" y="132"/>
                </a:cubicBezTo>
                <a:cubicBezTo>
                  <a:pt x="253" y="129"/>
                  <a:pt x="251" y="126"/>
                  <a:pt x="246" y="123"/>
                </a:cubicBezTo>
                <a:cubicBezTo>
                  <a:pt x="244" y="122"/>
                  <a:pt x="243" y="120"/>
                  <a:pt x="245" y="117"/>
                </a:cubicBezTo>
                <a:cubicBezTo>
                  <a:pt x="246" y="115"/>
                  <a:pt x="248" y="114"/>
                  <a:pt x="250" y="116"/>
                </a:cubicBezTo>
                <a:cubicBezTo>
                  <a:pt x="258" y="120"/>
                  <a:pt x="262" y="125"/>
                  <a:pt x="262" y="132"/>
                </a:cubicBezTo>
                <a:close/>
                <a:moveTo>
                  <a:pt x="262" y="187"/>
                </a:moveTo>
                <a:cubicBezTo>
                  <a:pt x="262" y="194"/>
                  <a:pt x="258" y="199"/>
                  <a:pt x="250" y="204"/>
                </a:cubicBezTo>
                <a:cubicBezTo>
                  <a:pt x="155" y="258"/>
                  <a:pt x="155" y="258"/>
                  <a:pt x="155" y="258"/>
                </a:cubicBezTo>
                <a:cubicBezTo>
                  <a:pt x="148" y="262"/>
                  <a:pt x="140" y="263"/>
                  <a:pt x="131" y="263"/>
                </a:cubicBezTo>
                <a:cubicBezTo>
                  <a:pt x="122" y="263"/>
                  <a:pt x="114" y="262"/>
                  <a:pt x="107" y="258"/>
                </a:cubicBezTo>
                <a:cubicBezTo>
                  <a:pt x="11" y="204"/>
                  <a:pt x="11" y="204"/>
                  <a:pt x="11" y="204"/>
                </a:cubicBezTo>
                <a:cubicBezTo>
                  <a:pt x="3" y="199"/>
                  <a:pt x="0" y="194"/>
                  <a:pt x="0" y="187"/>
                </a:cubicBezTo>
                <a:cubicBezTo>
                  <a:pt x="0" y="181"/>
                  <a:pt x="3" y="175"/>
                  <a:pt x="11" y="171"/>
                </a:cubicBezTo>
                <a:cubicBezTo>
                  <a:pt x="14" y="170"/>
                  <a:pt x="16" y="171"/>
                  <a:pt x="17" y="173"/>
                </a:cubicBezTo>
                <a:cubicBezTo>
                  <a:pt x="18" y="176"/>
                  <a:pt x="18" y="178"/>
                  <a:pt x="16" y="179"/>
                </a:cubicBezTo>
                <a:cubicBezTo>
                  <a:pt x="11" y="182"/>
                  <a:pt x="9" y="184"/>
                  <a:pt x="9" y="187"/>
                </a:cubicBezTo>
                <a:cubicBezTo>
                  <a:pt x="9" y="190"/>
                  <a:pt x="11" y="193"/>
                  <a:pt x="16" y="196"/>
                </a:cubicBezTo>
                <a:cubicBezTo>
                  <a:pt x="111" y="250"/>
                  <a:pt x="111" y="250"/>
                  <a:pt x="111" y="250"/>
                </a:cubicBezTo>
                <a:cubicBezTo>
                  <a:pt x="116" y="253"/>
                  <a:pt x="123" y="255"/>
                  <a:pt x="131" y="255"/>
                </a:cubicBezTo>
                <a:cubicBezTo>
                  <a:pt x="139" y="255"/>
                  <a:pt x="145" y="253"/>
                  <a:pt x="151" y="250"/>
                </a:cubicBezTo>
                <a:cubicBezTo>
                  <a:pt x="246" y="196"/>
                  <a:pt x="246" y="196"/>
                  <a:pt x="246" y="196"/>
                </a:cubicBezTo>
                <a:cubicBezTo>
                  <a:pt x="251" y="193"/>
                  <a:pt x="253" y="190"/>
                  <a:pt x="253" y="187"/>
                </a:cubicBezTo>
                <a:cubicBezTo>
                  <a:pt x="253" y="184"/>
                  <a:pt x="251" y="182"/>
                  <a:pt x="246" y="179"/>
                </a:cubicBezTo>
                <a:cubicBezTo>
                  <a:pt x="244" y="178"/>
                  <a:pt x="243" y="176"/>
                  <a:pt x="245" y="173"/>
                </a:cubicBezTo>
                <a:cubicBezTo>
                  <a:pt x="246" y="171"/>
                  <a:pt x="248" y="170"/>
                  <a:pt x="250" y="171"/>
                </a:cubicBezTo>
                <a:cubicBezTo>
                  <a:pt x="258" y="175"/>
                  <a:pt x="262" y="181"/>
                  <a:pt x="262" y="187"/>
                </a:cubicBezTo>
                <a:close/>
                <a:moveTo>
                  <a:pt x="253" y="76"/>
                </a:moveTo>
                <a:cubicBezTo>
                  <a:pt x="253" y="72"/>
                  <a:pt x="251" y="70"/>
                  <a:pt x="246" y="67"/>
                </a:cubicBezTo>
                <a:cubicBezTo>
                  <a:pt x="151" y="13"/>
                  <a:pt x="151" y="13"/>
                  <a:pt x="151" y="13"/>
                </a:cubicBezTo>
                <a:cubicBezTo>
                  <a:pt x="145" y="10"/>
                  <a:pt x="139" y="8"/>
                  <a:pt x="131" y="8"/>
                </a:cubicBezTo>
                <a:cubicBezTo>
                  <a:pt x="123" y="8"/>
                  <a:pt x="116" y="10"/>
                  <a:pt x="111" y="13"/>
                </a:cubicBezTo>
                <a:cubicBezTo>
                  <a:pt x="16" y="67"/>
                  <a:pt x="16" y="67"/>
                  <a:pt x="16" y="67"/>
                </a:cubicBezTo>
                <a:cubicBezTo>
                  <a:pt x="11" y="70"/>
                  <a:pt x="9" y="72"/>
                  <a:pt x="9" y="76"/>
                </a:cubicBezTo>
                <a:cubicBezTo>
                  <a:pt x="9" y="79"/>
                  <a:pt x="11" y="81"/>
                  <a:pt x="16" y="84"/>
                </a:cubicBezTo>
                <a:cubicBezTo>
                  <a:pt x="111" y="138"/>
                  <a:pt x="111" y="138"/>
                  <a:pt x="111" y="138"/>
                </a:cubicBezTo>
                <a:cubicBezTo>
                  <a:pt x="116" y="141"/>
                  <a:pt x="123" y="142"/>
                  <a:pt x="131" y="142"/>
                </a:cubicBezTo>
                <a:cubicBezTo>
                  <a:pt x="139" y="142"/>
                  <a:pt x="145" y="141"/>
                  <a:pt x="151" y="138"/>
                </a:cubicBezTo>
                <a:cubicBezTo>
                  <a:pt x="246" y="84"/>
                  <a:pt x="246" y="84"/>
                  <a:pt x="246" y="84"/>
                </a:cubicBezTo>
                <a:cubicBezTo>
                  <a:pt x="251" y="81"/>
                  <a:pt x="253" y="79"/>
                  <a:pt x="253" y="76"/>
                </a:cubicBezTo>
                <a:close/>
              </a:path>
            </a:pathLst>
          </a:custGeom>
          <a:solidFill>
            <a:srgbClr val="4472C4"/>
          </a:solidFill>
          <a:ln>
            <a:noFill/>
          </a:ln>
        </p:spPr>
        <p:txBody>
          <a:bodyPr vert="horz" wrap="square" lIns="91440" tIns="45720" rIns="91440" bIns="45720" numCol="1" anchor="t" anchorCtr="0" compatLnSpc="1">
            <a:prstTxWarp prst="textNoShape">
              <a:avLst/>
            </a:prstTxWarp>
          </a:bodyPr>
          <a:lstStyle/>
          <a:p>
            <a:endParaRPr lang="id-ID"/>
          </a:p>
        </p:txBody>
      </p:sp>
      <p:sp>
        <p:nvSpPr>
          <p:cNvPr id="45" name="Freeform 96">
            <a:extLst>
              <a:ext uri="{FF2B5EF4-FFF2-40B4-BE49-F238E27FC236}">
                <a16:creationId xmlns:a16="http://schemas.microsoft.com/office/drawing/2014/main" id="{5F12E7C2-CF87-4F59-B561-FC2CAB0C305A}"/>
              </a:ext>
            </a:extLst>
          </p:cNvPr>
          <p:cNvSpPr>
            <a:spLocks noEditPoints="1"/>
          </p:cNvSpPr>
          <p:nvPr/>
        </p:nvSpPr>
        <p:spPr bwMode="auto">
          <a:xfrm>
            <a:off x="9674519" y="3056060"/>
            <a:ext cx="519806" cy="424595"/>
          </a:xfrm>
          <a:custGeom>
            <a:avLst/>
            <a:gdLst>
              <a:gd name="T0" fmla="*/ 34 w 176"/>
              <a:gd name="T1" fmla="*/ 86 h 144"/>
              <a:gd name="T2" fmla="*/ 28 w 176"/>
              <a:gd name="T3" fmla="*/ 65 h 144"/>
              <a:gd name="T4" fmla="*/ 28 w 176"/>
              <a:gd name="T5" fmla="*/ 58 h 144"/>
              <a:gd name="T6" fmla="*/ 25 w 176"/>
              <a:gd name="T7" fmla="*/ 38 h 144"/>
              <a:gd name="T8" fmla="*/ 35 w 176"/>
              <a:gd name="T9" fmla="*/ 26 h 144"/>
              <a:gd name="T10" fmla="*/ 49 w 176"/>
              <a:gd name="T11" fmla="*/ 25 h 144"/>
              <a:gd name="T12" fmla="*/ 52 w 176"/>
              <a:gd name="T13" fmla="*/ 18 h 144"/>
              <a:gd name="T14" fmla="*/ 30 w 176"/>
              <a:gd name="T15" fmla="*/ 19 h 144"/>
              <a:gd name="T16" fmla="*/ 20 w 176"/>
              <a:gd name="T17" fmla="*/ 56 h 144"/>
              <a:gd name="T18" fmla="*/ 26 w 176"/>
              <a:gd name="T19" fmla="*/ 86 h 144"/>
              <a:gd name="T20" fmla="*/ 0 w 176"/>
              <a:gd name="T21" fmla="*/ 124 h 144"/>
              <a:gd name="T22" fmla="*/ 22 w 176"/>
              <a:gd name="T23" fmla="*/ 128 h 144"/>
              <a:gd name="T24" fmla="*/ 8 w 176"/>
              <a:gd name="T25" fmla="*/ 120 h 144"/>
              <a:gd name="T26" fmla="*/ 159 w 176"/>
              <a:gd name="T27" fmla="*/ 100 h 144"/>
              <a:gd name="T28" fmla="*/ 155 w 176"/>
              <a:gd name="T29" fmla="*/ 70 h 144"/>
              <a:gd name="T30" fmla="*/ 159 w 176"/>
              <a:gd name="T31" fmla="*/ 35 h 144"/>
              <a:gd name="T32" fmla="*/ 132 w 176"/>
              <a:gd name="T33" fmla="*/ 16 h 144"/>
              <a:gd name="T34" fmla="*/ 126 w 176"/>
              <a:gd name="T35" fmla="*/ 25 h 144"/>
              <a:gd name="T36" fmla="*/ 132 w 176"/>
              <a:gd name="T37" fmla="*/ 24 h 144"/>
              <a:gd name="T38" fmla="*/ 142 w 176"/>
              <a:gd name="T39" fmla="*/ 27 h 144"/>
              <a:gd name="T40" fmla="*/ 149 w 176"/>
              <a:gd name="T41" fmla="*/ 53 h 144"/>
              <a:gd name="T42" fmla="*/ 149 w 176"/>
              <a:gd name="T43" fmla="*/ 65 h 144"/>
              <a:gd name="T44" fmla="*/ 148 w 176"/>
              <a:gd name="T45" fmla="*/ 66 h 144"/>
              <a:gd name="T46" fmla="*/ 157 w 176"/>
              <a:gd name="T47" fmla="*/ 108 h 144"/>
              <a:gd name="T48" fmla="*/ 150 w 176"/>
              <a:gd name="T49" fmla="*/ 120 h 144"/>
              <a:gd name="T50" fmla="*/ 172 w 176"/>
              <a:gd name="T51" fmla="*/ 128 h 144"/>
              <a:gd name="T52" fmla="*/ 159 w 176"/>
              <a:gd name="T53" fmla="*/ 100 h 144"/>
              <a:gd name="T54" fmla="*/ 106 w 176"/>
              <a:gd name="T55" fmla="*/ 90 h 144"/>
              <a:gd name="T56" fmla="*/ 115 w 176"/>
              <a:gd name="T57" fmla="*/ 52 h 144"/>
              <a:gd name="T58" fmla="*/ 104 w 176"/>
              <a:gd name="T59" fmla="*/ 3 h 144"/>
              <a:gd name="T60" fmla="*/ 76 w 176"/>
              <a:gd name="T61" fmla="*/ 4 h 144"/>
              <a:gd name="T62" fmla="*/ 61 w 176"/>
              <a:gd name="T63" fmla="*/ 52 h 144"/>
              <a:gd name="T64" fmla="*/ 70 w 176"/>
              <a:gd name="T65" fmla="*/ 90 h 144"/>
              <a:gd name="T66" fmla="*/ 28 w 176"/>
              <a:gd name="T67" fmla="*/ 140 h 144"/>
              <a:gd name="T68" fmla="*/ 144 w 176"/>
              <a:gd name="T69" fmla="*/ 144 h 144"/>
              <a:gd name="T70" fmla="*/ 120 w 176"/>
              <a:gd name="T71" fmla="*/ 109 h 144"/>
              <a:gd name="T72" fmla="*/ 58 w 176"/>
              <a:gd name="T73" fmla="*/ 117 h 144"/>
              <a:gd name="T74" fmla="*/ 78 w 176"/>
              <a:gd name="T75" fmla="*/ 90 h 144"/>
              <a:gd name="T76" fmla="*/ 69 w 176"/>
              <a:gd name="T77" fmla="*/ 65 h 144"/>
              <a:gd name="T78" fmla="*/ 68 w 176"/>
              <a:gd name="T79" fmla="*/ 48 h 144"/>
              <a:gd name="T80" fmla="*/ 79 w 176"/>
              <a:gd name="T81" fmla="*/ 12 h 144"/>
              <a:gd name="T82" fmla="*/ 93 w 176"/>
              <a:gd name="T83" fmla="*/ 8 h 144"/>
              <a:gd name="T84" fmla="*/ 108 w 176"/>
              <a:gd name="T85" fmla="*/ 22 h 144"/>
              <a:gd name="T86" fmla="*/ 107 w 176"/>
              <a:gd name="T87" fmla="*/ 54 h 144"/>
              <a:gd name="T88" fmla="*/ 106 w 176"/>
              <a:gd name="T89" fmla="*/ 66 h 144"/>
              <a:gd name="T90" fmla="*/ 118 w 176"/>
              <a:gd name="T91" fmla="*/ 117 h 144"/>
              <a:gd name="T92" fmla="*/ 140 w 176"/>
              <a:gd name="T93" fmla="*/ 13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6" h="144">
                <a:moveTo>
                  <a:pt x="19" y="108"/>
                </a:moveTo>
                <a:cubicBezTo>
                  <a:pt x="25" y="106"/>
                  <a:pt x="34" y="100"/>
                  <a:pt x="34" y="86"/>
                </a:cubicBezTo>
                <a:cubicBezTo>
                  <a:pt x="34" y="74"/>
                  <a:pt x="30" y="69"/>
                  <a:pt x="28" y="66"/>
                </a:cubicBezTo>
                <a:cubicBezTo>
                  <a:pt x="28" y="65"/>
                  <a:pt x="28" y="65"/>
                  <a:pt x="28" y="65"/>
                </a:cubicBezTo>
                <a:cubicBezTo>
                  <a:pt x="27" y="65"/>
                  <a:pt x="27" y="65"/>
                  <a:pt x="27" y="65"/>
                </a:cubicBezTo>
                <a:cubicBezTo>
                  <a:pt x="27" y="65"/>
                  <a:pt x="27" y="63"/>
                  <a:pt x="28" y="58"/>
                </a:cubicBezTo>
                <a:cubicBezTo>
                  <a:pt x="28" y="56"/>
                  <a:pt x="28" y="54"/>
                  <a:pt x="27" y="53"/>
                </a:cubicBezTo>
                <a:cubicBezTo>
                  <a:pt x="26" y="49"/>
                  <a:pt x="23" y="43"/>
                  <a:pt x="25" y="38"/>
                </a:cubicBezTo>
                <a:cubicBezTo>
                  <a:pt x="28" y="29"/>
                  <a:pt x="30" y="28"/>
                  <a:pt x="34" y="27"/>
                </a:cubicBezTo>
                <a:cubicBezTo>
                  <a:pt x="34" y="27"/>
                  <a:pt x="34" y="26"/>
                  <a:pt x="35" y="26"/>
                </a:cubicBezTo>
                <a:cubicBezTo>
                  <a:pt x="36" y="25"/>
                  <a:pt x="40" y="24"/>
                  <a:pt x="44" y="24"/>
                </a:cubicBezTo>
                <a:cubicBezTo>
                  <a:pt x="46" y="24"/>
                  <a:pt x="48" y="24"/>
                  <a:pt x="49" y="25"/>
                </a:cubicBezTo>
                <a:cubicBezTo>
                  <a:pt x="49" y="24"/>
                  <a:pt x="50" y="22"/>
                  <a:pt x="50" y="21"/>
                </a:cubicBezTo>
                <a:cubicBezTo>
                  <a:pt x="51" y="20"/>
                  <a:pt x="51" y="19"/>
                  <a:pt x="52" y="18"/>
                </a:cubicBezTo>
                <a:cubicBezTo>
                  <a:pt x="49" y="16"/>
                  <a:pt x="47" y="16"/>
                  <a:pt x="44" y="16"/>
                </a:cubicBezTo>
                <a:cubicBezTo>
                  <a:pt x="38" y="16"/>
                  <a:pt x="33" y="18"/>
                  <a:pt x="30" y="19"/>
                </a:cubicBezTo>
                <a:cubicBezTo>
                  <a:pt x="24" y="22"/>
                  <a:pt x="21" y="25"/>
                  <a:pt x="17" y="35"/>
                </a:cubicBezTo>
                <a:cubicBezTo>
                  <a:pt x="14" y="43"/>
                  <a:pt x="18" y="52"/>
                  <a:pt x="20" y="56"/>
                </a:cubicBezTo>
                <a:cubicBezTo>
                  <a:pt x="18" y="66"/>
                  <a:pt x="21" y="70"/>
                  <a:pt x="21" y="70"/>
                </a:cubicBezTo>
                <a:cubicBezTo>
                  <a:pt x="23" y="73"/>
                  <a:pt x="26" y="76"/>
                  <a:pt x="26" y="86"/>
                </a:cubicBezTo>
                <a:cubicBezTo>
                  <a:pt x="26" y="98"/>
                  <a:pt x="17" y="100"/>
                  <a:pt x="17" y="100"/>
                </a:cubicBezTo>
                <a:cubicBezTo>
                  <a:pt x="10" y="103"/>
                  <a:pt x="0" y="108"/>
                  <a:pt x="0" y="124"/>
                </a:cubicBezTo>
                <a:cubicBezTo>
                  <a:pt x="0" y="124"/>
                  <a:pt x="0" y="128"/>
                  <a:pt x="4" y="128"/>
                </a:cubicBezTo>
                <a:cubicBezTo>
                  <a:pt x="22" y="128"/>
                  <a:pt x="22" y="128"/>
                  <a:pt x="22" y="128"/>
                </a:cubicBezTo>
                <a:cubicBezTo>
                  <a:pt x="23" y="125"/>
                  <a:pt x="24" y="122"/>
                  <a:pt x="26" y="120"/>
                </a:cubicBezTo>
                <a:cubicBezTo>
                  <a:pt x="8" y="120"/>
                  <a:pt x="8" y="120"/>
                  <a:pt x="8" y="120"/>
                </a:cubicBezTo>
                <a:cubicBezTo>
                  <a:pt x="9" y="112"/>
                  <a:pt x="14" y="110"/>
                  <a:pt x="19" y="108"/>
                </a:cubicBezTo>
                <a:moveTo>
                  <a:pt x="159" y="100"/>
                </a:moveTo>
                <a:cubicBezTo>
                  <a:pt x="159" y="100"/>
                  <a:pt x="150" y="98"/>
                  <a:pt x="150" y="86"/>
                </a:cubicBezTo>
                <a:cubicBezTo>
                  <a:pt x="150" y="76"/>
                  <a:pt x="153" y="73"/>
                  <a:pt x="155" y="70"/>
                </a:cubicBezTo>
                <a:cubicBezTo>
                  <a:pt x="155" y="70"/>
                  <a:pt x="158" y="66"/>
                  <a:pt x="156" y="56"/>
                </a:cubicBezTo>
                <a:cubicBezTo>
                  <a:pt x="158" y="52"/>
                  <a:pt x="162" y="43"/>
                  <a:pt x="159" y="35"/>
                </a:cubicBezTo>
                <a:cubicBezTo>
                  <a:pt x="155" y="25"/>
                  <a:pt x="152" y="22"/>
                  <a:pt x="146" y="19"/>
                </a:cubicBezTo>
                <a:cubicBezTo>
                  <a:pt x="143" y="18"/>
                  <a:pt x="138" y="16"/>
                  <a:pt x="132" y="16"/>
                </a:cubicBezTo>
                <a:cubicBezTo>
                  <a:pt x="129" y="16"/>
                  <a:pt x="127" y="16"/>
                  <a:pt x="124" y="18"/>
                </a:cubicBezTo>
                <a:cubicBezTo>
                  <a:pt x="125" y="20"/>
                  <a:pt x="126" y="23"/>
                  <a:pt x="126" y="25"/>
                </a:cubicBezTo>
                <a:cubicBezTo>
                  <a:pt x="127" y="25"/>
                  <a:pt x="127" y="25"/>
                  <a:pt x="127" y="25"/>
                </a:cubicBezTo>
                <a:cubicBezTo>
                  <a:pt x="128" y="24"/>
                  <a:pt x="130" y="24"/>
                  <a:pt x="132" y="24"/>
                </a:cubicBezTo>
                <a:cubicBezTo>
                  <a:pt x="136" y="24"/>
                  <a:pt x="140" y="25"/>
                  <a:pt x="141" y="26"/>
                </a:cubicBezTo>
                <a:cubicBezTo>
                  <a:pt x="142" y="26"/>
                  <a:pt x="142" y="27"/>
                  <a:pt x="142" y="27"/>
                </a:cubicBezTo>
                <a:cubicBezTo>
                  <a:pt x="146" y="28"/>
                  <a:pt x="148" y="29"/>
                  <a:pt x="151" y="38"/>
                </a:cubicBezTo>
                <a:cubicBezTo>
                  <a:pt x="153" y="43"/>
                  <a:pt x="150" y="49"/>
                  <a:pt x="149" y="53"/>
                </a:cubicBezTo>
                <a:cubicBezTo>
                  <a:pt x="148" y="54"/>
                  <a:pt x="148" y="56"/>
                  <a:pt x="148" y="58"/>
                </a:cubicBezTo>
                <a:cubicBezTo>
                  <a:pt x="149" y="63"/>
                  <a:pt x="149" y="65"/>
                  <a:pt x="149" y="65"/>
                </a:cubicBezTo>
                <a:cubicBezTo>
                  <a:pt x="149" y="65"/>
                  <a:pt x="149" y="65"/>
                  <a:pt x="148" y="65"/>
                </a:cubicBezTo>
                <a:cubicBezTo>
                  <a:pt x="148" y="66"/>
                  <a:pt x="148" y="66"/>
                  <a:pt x="148" y="66"/>
                </a:cubicBezTo>
                <a:cubicBezTo>
                  <a:pt x="146" y="69"/>
                  <a:pt x="142" y="74"/>
                  <a:pt x="142" y="86"/>
                </a:cubicBezTo>
                <a:cubicBezTo>
                  <a:pt x="142" y="100"/>
                  <a:pt x="151" y="106"/>
                  <a:pt x="157" y="108"/>
                </a:cubicBezTo>
                <a:cubicBezTo>
                  <a:pt x="162" y="110"/>
                  <a:pt x="167" y="112"/>
                  <a:pt x="168" y="120"/>
                </a:cubicBezTo>
                <a:cubicBezTo>
                  <a:pt x="150" y="120"/>
                  <a:pt x="150" y="120"/>
                  <a:pt x="150" y="120"/>
                </a:cubicBezTo>
                <a:cubicBezTo>
                  <a:pt x="152" y="122"/>
                  <a:pt x="153" y="125"/>
                  <a:pt x="154" y="128"/>
                </a:cubicBezTo>
                <a:cubicBezTo>
                  <a:pt x="172" y="128"/>
                  <a:pt x="172" y="128"/>
                  <a:pt x="172" y="128"/>
                </a:cubicBezTo>
                <a:cubicBezTo>
                  <a:pt x="176" y="128"/>
                  <a:pt x="176" y="124"/>
                  <a:pt x="176" y="124"/>
                </a:cubicBezTo>
                <a:cubicBezTo>
                  <a:pt x="176" y="108"/>
                  <a:pt x="166" y="103"/>
                  <a:pt x="159" y="100"/>
                </a:cubicBezTo>
                <a:moveTo>
                  <a:pt x="120" y="109"/>
                </a:moveTo>
                <a:cubicBezTo>
                  <a:pt x="120" y="109"/>
                  <a:pt x="106" y="105"/>
                  <a:pt x="106" y="90"/>
                </a:cubicBezTo>
                <a:cubicBezTo>
                  <a:pt x="106" y="77"/>
                  <a:pt x="111" y="73"/>
                  <a:pt x="114" y="69"/>
                </a:cubicBezTo>
                <a:cubicBezTo>
                  <a:pt x="114" y="69"/>
                  <a:pt x="118" y="65"/>
                  <a:pt x="115" y="52"/>
                </a:cubicBezTo>
                <a:cubicBezTo>
                  <a:pt x="120" y="45"/>
                  <a:pt x="122" y="33"/>
                  <a:pt x="116" y="19"/>
                </a:cubicBezTo>
                <a:cubicBezTo>
                  <a:pt x="112" y="10"/>
                  <a:pt x="109" y="5"/>
                  <a:pt x="104" y="3"/>
                </a:cubicBezTo>
                <a:cubicBezTo>
                  <a:pt x="101" y="1"/>
                  <a:pt x="97" y="0"/>
                  <a:pt x="93" y="0"/>
                </a:cubicBezTo>
                <a:cubicBezTo>
                  <a:pt x="86" y="0"/>
                  <a:pt x="79" y="3"/>
                  <a:pt x="76" y="4"/>
                </a:cubicBezTo>
                <a:cubicBezTo>
                  <a:pt x="68" y="8"/>
                  <a:pt x="63" y="11"/>
                  <a:pt x="58" y="24"/>
                </a:cubicBezTo>
                <a:cubicBezTo>
                  <a:pt x="53" y="34"/>
                  <a:pt x="58" y="46"/>
                  <a:pt x="61" y="52"/>
                </a:cubicBezTo>
                <a:cubicBezTo>
                  <a:pt x="58" y="65"/>
                  <a:pt x="62" y="69"/>
                  <a:pt x="62" y="69"/>
                </a:cubicBezTo>
                <a:cubicBezTo>
                  <a:pt x="65" y="73"/>
                  <a:pt x="70" y="77"/>
                  <a:pt x="70" y="90"/>
                </a:cubicBezTo>
                <a:cubicBezTo>
                  <a:pt x="70" y="105"/>
                  <a:pt x="56" y="109"/>
                  <a:pt x="56" y="109"/>
                </a:cubicBezTo>
                <a:cubicBezTo>
                  <a:pt x="47" y="112"/>
                  <a:pt x="28" y="118"/>
                  <a:pt x="28" y="140"/>
                </a:cubicBezTo>
                <a:cubicBezTo>
                  <a:pt x="28" y="140"/>
                  <a:pt x="28" y="144"/>
                  <a:pt x="32" y="144"/>
                </a:cubicBezTo>
                <a:cubicBezTo>
                  <a:pt x="144" y="144"/>
                  <a:pt x="144" y="144"/>
                  <a:pt x="144" y="144"/>
                </a:cubicBezTo>
                <a:cubicBezTo>
                  <a:pt x="148" y="144"/>
                  <a:pt x="148" y="140"/>
                  <a:pt x="148" y="140"/>
                </a:cubicBezTo>
                <a:cubicBezTo>
                  <a:pt x="148" y="118"/>
                  <a:pt x="129" y="112"/>
                  <a:pt x="120" y="109"/>
                </a:cubicBezTo>
                <a:moveTo>
                  <a:pt x="36" y="136"/>
                </a:moveTo>
                <a:cubicBezTo>
                  <a:pt x="38" y="125"/>
                  <a:pt x="48" y="120"/>
                  <a:pt x="58" y="117"/>
                </a:cubicBezTo>
                <a:cubicBezTo>
                  <a:pt x="58" y="117"/>
                  <a:pt x="58" y="117"/>
                  <a:pt x="58" y="117"/>
                </a:cubicBezTo>
                <a:cubicBezTo>
                  <a:pt x="66" y="115"/>
                  <a:pt x="78" y="107"/>
                  <a:pt x="78" y="90"/>
                </a:cubicBezTo>
                <a:cubicBezTo>
                  <a:pt x="78" y="76"/>
                  <a:pt x="73" y="70"/>
                  <a:pt x="70" y="66"/>
                </a:cubicBezTo>
                <a:cubicBezTo>
                  <a:pt x="69" y="65"/>
                  <a:pt x="68" y="64"/>
                  <a:pt x="69" y="65"/>
                </a:cubicBezTo>
                <a:cubicBezTo>
                  <a:pt x="68" y="64"/>
                  <a:pt x="67" y="61"/>
                  <a:pt x="69" y="54"/>
                </a:cubicBezTo>
                <a:cubicBezTo>
                  <a:pt x="70" y="50"/>
                  <a:pt x="68" y="48"/>
                  <a:pt x="68" y="48"/>
                </a:cubicBezTo>
                <a:cubicBezTo>
                  <a:pt x="66" y="43"/>
                  <a:pt x="62" y="34"/>
                  <a:pt x="65" y="27"/>
                </a:cubicBezTo>
                <a:cubicBezTo>
                  <a:pt x="69" y="17"/>
                  <a:pt x="73" y="15"/>
                  <a:pt x="79" y="12"/>
                </a:cubicBezTo>
                <a:cubicBezTo>
                  <a:pt x="80" y="11"/>
                  <a:pt x="80" y="11"/>
                  <a:pt x="80" y="11"/>
                </a:cubicBezTo>
                <a:cubicBezTo>
                  <a:pt x="82" y="10"/>
                  <a:pt x="87" y="8"/>
                  <a:pt x="93" y="8"/>
                </a:cubicBezTo>
                <a:cubicBezTo>
                  <a:pt x="96" y="8"/>
                  <a:pt x="98" y="9"/>
                  <a:pt x="100" y="10"/>
                </a:cubicBezTo>
                <a:cubicBezTo>
                  <a:pt x="103" y="11"/>
                  <a:pt x="105" y="14"/>
                  <a:pt x="108" y="22"/>
                </a:cubicBezTo>
                <a:cubicBezTo>
                  <a:pt x="115" y="36"/>
                  <a:pt x="111" y="45"/>
                  <a:pt x="109" y="47"/>
                </a:cubicBezTo>
                <a:cubicBezTo>
                  <a:pt x="107" y="49"/>
                  <a:pt x="107" y="52"/>
                  <a:pt x="107" y="54"/>
                </a:cubicBezTo>
                <a:cubicBezTo>
                  <a:pt x="109" y="61"/>
                  <a:pt x="108" y="64"/>
                  <a:pt x="108" y="64"/>
                </a:cubicBezTo>
                <a:cubicBezTo>
                  <a:pt x="108" y="64"/>
                  <a:pt x="107" y="65"/>
                  <a:pt x="106" y="66"/>
                </a:cubicBezTo>
                <a:cubicBezTo>
                  <a:pt x="103" y="70"/>
                  <a:pt x="98" y="76"/>
                  <a:pt x="98" y="90"/>
                </a:cubicBezTo>
                <a:cubicBezTo>
                  <a:pt x="98" y="107"/>
                  <a:pt x="110" y="115"/>
                  <a:pt x="118" y="117"/>
                </a:cubicBezTo>
                <a:cubicBezTo>
                  <a:pt x="118" y="117"/>
                  <a:pt x="118" y="117"/>
                  <a:pt x="118" y="117"/>
                </a:cubicBezTo>
                <a:cubicBezTo>
                  <a:pt x="128" y="120"/>
                  <a:pt x="138" y="125"/>
                  <a:pt x="140" y="136"/>
                </a:cubicBezTo>
                <a:lnTo>
                  <a:pt x="36" y="136"/>
                </a:lnTo>
                <a:close/>
              </a:path>
            </a:pathLst>
          </a:custGeom>
          <a:solidFill>
            <a:srgbClr val="4472C4"/>
          </a:solidFill>
          <a:ln>
            <a:noFill/>
          </a:ln>
        </p:spPr>
        <p:txBody>
          <a:bodyPr vert="horz" wrap="square" lIns="91440" tIns="45720" rIns="91440" bIns="45720" numCol="1" anchor="t" anchorCtr="0" compatLnSpc="1">
            <a:prstTxWarp prst="textNoShape">
              <a:avLst/>
            </a:prstTxWarp>
          </a:bodyPr>
          <a:lstStyle/>
          <a:p>
            <a:endParaRPr lang="en-US" dirty="0">
              <a:solidFill>
                <a:schemeClr val="bg2"/>
              </a:solidFill>
            </a:endParaRPr>
          </a:p>
        </p:txBody>
      </p:sp>
    </p:spTree>
    <p:extLst>
      <p:ext uri="{BB962C8B-B14F-4D97-AF65-F5344CB8AC3E}">
        <p14:creationId xmlns:p14="http://schemas.microsoft.com/office/powerpoint/2010/main" val="2593295764"/>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up)">
                                      <p:cBhvr>
                                        <p:cTn id="10" dur="500"/>
                                        <p:tgtEl>
                                          <p:spTgt spid="30"/>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wipe(up)">
                                      <p:cBhvr>
                                        <p:cTn id="13" dur="500"/>
                                        <p:tgtEl>
                                          <p:spTgt spid="40"/>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wipe(up)">
                                      <p:cBhvr>
                                        <p:cTn id="16" dur="500"/>
                                        <p:tgtEl>
                                          <p:spTgt spid="37"/>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wipe(up)">
                                      <p:cBhvr>
                                        <p:cTn id="19" dur="500"/>
                                        <p:tgtEl>
                                          <p:spTgt spid="41"/>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wipe(up)">
                                      <p:cBhvr>
                                        <p:cTn id="22" dur="500"/>
                                        <p:tgtEl>
                                          <p:spTgt spid="38"/>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up)">
                                      <p:cBhvr>
                                        <p:cTn id="25" dur="500"/>
                                        <p:tgtEl>
                                          <p:spTgt spid="31"/>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up)">
                                      <p:cBhvr>
                                        <p:cTn id="28" dur="500"/>
                                        <p:tgtEl>
                                          <p:spTgt spid="32"/>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wipe(up)">
                                      <p:cBhvr>
                                        <p:cTn id="31" dur="500"/>
                                        <p:tgtEl>
                                          <p:spTgt spid="39"/>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up)">
                                      <p:cBhvr>
                                        <p:cTn id="3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0" grpId="0"/>
      <p:bldP spid="31" grpId="0"/>
      <p:bldP spid="32" grpId="0"/>
      <p:bldP spid="37" grpId="0"/>
      <p:bldP spid="38" grpId="0"/>
      <p:bldP spid="39" grpId="0"/>
      <p:bldP spid="40" grpId="0"/>
      <p:bldP spid="41" grpId="0"/>
      <p:bldP spid="4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082C6FA-0296-4D03-8440-E5CA495FA9B4}"/>
              </a:ext>
            </a:extLst>
          </p:cNvPr>
          <p:cNvSpPr/>
          <p:nvPr/>
        </p:nvSpPr>
        <p:spPr>
          <a:xfrm>
            <a:off x="0" y="6786000"/>
            <a:ext cx="12192000" cy="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3" name="Right Triangle 2">
            <a:extLst>
              <a:ext uri="{FF2B5EF4-FFF2-40B4-BE49-F238E27FC236}">
                <a16:creationId xmlns:a16="http://schemas.microsoft.com/office/drawing/2014/main" id="{02774BB0-C463-4421-97C5-73C2275BAD1B}"/>
              </a:ext>
            </a:extLst>
          </p:cNvPr>
          <p:cNvSpPr/>
          <p:nvPr/>
        </p:nvSpPr>
        <p:spPr>
          <a:xfrm rot="10800000">
            <a:off x="11533515" y="-3"/>
            <a:ext cx="658481" cy="658481"/>
          </a:xfrm>
          <a:prstGeom prst="rtTriangl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grpSp>
        <p:nvGrpSpPr>
          <p:cNvPr id="9" name="Group 8">
            <a:extLst>
              <a:ext uri="{FF2B5EF4-FFF2-40B4-BE49-F238E27FC236}">
                <a16:creationId xmlns:a16="http://schemas.microsoft.com/office/drawing/2014/main" id="{DDB11F67-C1BE-4544-8B90-5CE28DACFEA2}"/>
              </a:ext>
            </a:extLst>
          </p:cNvPr>
          <p:cNvGrpSpPr/>
          <p:nvPr/>
        </p:nvGrpSpPr>
        <p:grpSpPr>
          <a:xfrm>
            <a:off x="1052587" y="2239638"/>
            <a:ext cx="4122564" cy="4107105"/>
            <a:chOff x="3959224" y="2023271"/>
            <a:chExt cx="4022726" cy="4007642"/>
          </a:xfrm>
        </p:grpSpPr>
        <p:sp>
          <p:nvSpPr>
            <p:cNvPr id="10" name="Oval 9">
              <a:extLst>
                <a:ext uri="{FF2B5EF4-FFF2-40B4-BE49-F238E27FC236}">
                  <a16:creationId xmlns:a16="http://schemas.microsoft.com/office/drawing/2014/main" id="{CE3D993C-5A6D-42A6-BED2-BB85EBBF9F7C}"/>
                </a:ext>
              </a:extLst>
            </p:cNvPr>
            <p:cNvSpPr>
              <a:spLocks noChangeArrowheads="1"/>
            </p:cNvSpPr>
            <p:nvPr/>
          </p:nvSpPr>
          <p:spPr bwMode="auto">
            <a:xfrm>
              <a:off x="3959225" y="2038350"/>
              <a:ext cx="4022725" cy="3992563"/>
            </a:xfrm>
            <a:prstGeom prst="ellipse">
              <a:avLst/>
            </a:prstGeom>
            <a:gradFill flip="none" rotWithShape="1">
              <a:gsLst>
                <a:gs pos="0">
                  <a:schemeClr val="tx2">
                    <a:lumMod val="20000"/>
                    <a:lumOff val="80000"/>
                  </a:schemeClr>
                </a:gs>
                <a:gs pos="34000">
                  <a:srgbClr val="DCDCDC"/>
                </a:gs>
                <a:gs pos="53000">
                  <a:schemeClr val="tx2">
                    <a:lumMod val="40000"/>
                    <a:lumOff val="60000"/>
                  </a:schemeClr>
                </a:gs>
                <a:gs pos="100000">
                  <a:schemeClr val="tx2">
                    <a:lumMod val="60000"/>
                    <a:lumOff val="40000"/>
                  </a:schemeClr>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id-ID"/>
            </a:p>
          </p:txBody>
        </p:sp>
        <p:grpSp>
          <p:nvGrpSpPr>
            <p:cNvPr id="11" name="Group 10">
              <a:extLst>
                <a:ext uri="{FF2B5EF4-FFF2-40B4-BE49-F238E27FC236}">
                  <a16:creationId xmlns:a16="http://schemas.microsoft.com/office/drawing/2014/main" id="{A5364AD6-4044-43A8-B0BA-82A43B7F973E}"/>
                </a:ext>
              </a:extLst>
            </p:cNvPr>
            <p:cNvGrpSpPr/>
            <p:nvPr/>
          </p:nvGrpSpPr>
          <p:grpSpPr>
            <a:xfrm>
              <a:off x="3959224" y="2274888"/>
              <a:ext cx="4017963" cy="3595688"/>
              <a:chOff x="3959225" y="2274888"/>
              <a:chExt cx="4017963" cy="3595688"/>
            </a:xfrm>
            <a:gradFill>
              <a:gsLst>
                <a:gs pos="0">
                  <a:schemeClr val="tx2"/>
                </a:gs>
                <a:gs pos="53000">
                  <a:schemeClr val="tx2">
                    <a:lumMod val="75000"/>
                  </a:schemeClr>
                </a:gs>
                <a:gs pos="100000">
                  <a:schemeClr val="tx2">
                    <a:lumMod val="50000"/>
                  </a:schemeClr>
                </a:gs>
              </a:gsLst>
              <a:path path="circle">
                <a:fillToRect l="50000" t="50000" r="50000" b="50000"/>
              </a:path>
            </a:gradFill>
          </p:grpSpPr>
          <p:sp>
            <p:nvSpPr>
              <p:cNvPr id="13" name="Freeform 6">
                <a:extLst>
                  <a:ext uri="{FF2B5EF4-FFF2-40B4-BE49-F238E27FC236}">
                    <a16:creationId xmlns:a16="http://schemas.microsoft.com/office/drawing/2014/main" id="{C1D730C3-3331-4244-831B-053475D35F1B}"/>
                  </a:ext>
                </a:extLst>
              </p:cNvPr>
              <p:cNvSpPr>
                <a:spLocks/>
              </p:cNvSpPr>
              <p:nvPr/>
            </p:nvSpPr>
            <p:spPr bwMode="auto">
              <a:xfrm>
                <a:off x="5576888" y="2619375"/>
                <a:ext cx="206375" cy="114300"/>
              </a:xfrm>
              <a:custGeom>
                <a:avLst/>
                <a:gdLst>
                  <a:gd name="T0" fmla="*/ 54 w 76"/>
                  <a:gd name="T1" fmla="*/ 5 h 42"/>
                  <a:gd name="T2" fmla="*/ 44 w 76"/>
                  <a:gd name="T3" fmla="*/ 10 h 42"/>
                  <a:gd name="T4" fmla="*/ 34 w 76"/>
                  <a:gd name="T5" fmla="*/ 15 h 42"/>
                  <a:gd name="T6" fmla="*/ 24 w 76"/>
                  <a:gd name="T7" fmla="*/ 22 h 42"/>
                  <a:gd name="T8" fmla="*/ 18 w 76"/>
                  <a:gd name="T9" fmla="*/ 19 h 42"/>
                  <a:gd name="T10" fmla="*/ 2 w 76"/>
                  <a:gd name="T11" fmla="*/ 32 h 42"/>
                  <a:gd name="T12" fmla="*/ 16 w 76"/>
                  <a:gd name="T13" fmla="*/ 26 h 42"/>
                  <a:gd name="T14" fmla="*/ 14 w 76"/>
                  <a:gd name="T15" fmla="*/ 29 h 42"/>
                  <a:gd name="T16" fmla="*/ 5 w 76"/>
                  <a:gd name="T17" fmla="*/ 38 h 42"/>
                  <a:gd name="T18" fmla="*/ 17 w 76"/>
                  <a:gd name="T19" fmla="*/ 36 h 42"/>
                  <a:gd name="T20" fmla="*/ 12 w 76"/>
                  <a:gd name="T21" fmla="*/ 42 h 42"/>
                  <a:gd name="T22" fmla="*/ 23 w 76"/>
                  <a:gd name="T23" fmla="*/ 39 h 42"/>
                  <a:gd name="T24" fmla="*/ 37 w 76"/>
                  <a:gd name="T25" fmla="*/ 37 h 42"/>
                  <a:gd name="T26" fmla="*/ 46 w 76"/>
                  <a:gd name="T27" fmla="*/ 32 h 42"/>
                  <a:gd name="T28" fmla="*/ 63 w 76"/>
                  <a:gd name="T29" fmla="*/ 19 h 42"/>
                  <a:gd name="T30" fmla="*/ 76 w 76"/>
                  <a:gd name="T31" fmla="*/ 5 h 42"/>
                  <a:gd name="T32" fmla="*/ 54 w 76"/>
                  <a:gd name="T33" fmla="*/ 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6" h="42">
                    <a:moveTo>
                      <a:pt x="54" y="5"/>
                    </a:moveTo>
                    <a:cubicBezTo>
                      <a:pt x="49" y="9"/>
                      <a:pt x="49" y="8"/>
                      <a:pt x="44" y="10"/>
                    </a:cubicBezTo>
                    <a:cubicBezTo>
                      <a:pt x="39" y="12"/>
                      <a:pt x="37" y="13"/>
                      <a:pt x="34" y="15"/>
                    </a:cubicBezTo>
                    <a:cubicBezTo>
                      <a:pt x="31" y="18"/>
                      <a:pt x="27" y="20"/>
                      <a:pt x="24" y="22"/>
                    </a:cubicBezTo>
                    <a:cubicBezTo>
                      <a:pt x="20" y="23"/>
                      <a:pt x="21" y="20"/>
                      <a:pt x="18" y="19"/>
                    </a:cubicBezTo>
                    <a:cubicBezTo>
                      <a:pt x="14" y="18"/>
                      <a:pt x="0" y="30"/>
                      <a:pt x="2" y="32"/>
                    </a:cubicBezTo>
                    <a:cubicBezTo>
                      <a:pt x="5" y="34"/>
                      <a:pt x="10" y="28"/>
                      <a:pt x="16" y="26"/>
                    </a:cubicBezTo>
                    <a:cubicBezTo>
                      <a:pt x="22" y="23"/>
                      <a:pt x="16" y="29"/>
                      <a:pt x="14" y="29"/>
                    </a:cubicBezTo>
                    <a:cubicBezTo>
                      <a:pt x="13" y="30"/>
                      <a:pt x="5" y="38"/>
                      <a:pt x="5" y="38"/>
                    </a:cubicBezTo>
                    <a:cubicBezTo>
                      <a:pt x="9" y="37"/>
                      <a:pt x="13" y="36"/>
                      <a:pt x="17" y="36"/>
                    </a:cubicBezTo>
                    <a:cubicBezTo>
                      <a:pt x="15" y="38"/>
                      <a:pt x="14" y="40"/>
                      <a:pt x="12" y="42"/>
                    </a:cubicBezTo>
                    <a:cubicBezTo>
                      <a:pt x="12" y="42"/>
                      <a:pt x="21" y="38"/>
                      <a:pt x="23" y="39"/>
                    </a:cubicBezTo>
                    <a:cubicBezTo>
                      <a:pt x="26" y="40"/>
                      <a:pt x="33" y="39"/>
                      <a:pt x="37" y="37"/>
                    </a:cubicBezTo>
                    <a:cubicBezTo>
                      <a:pt x="41" y="35"/>
                      <a:pt x="46" y="34"/>
                      <a:pt x="46" y="32"/>
                    </a:cubicBezTo>
                    <a:cubicBezTo>
                      <a:pt x="46" y="30"/>
                      <a:pt x="55" y="23"/>
                      <a:pt x="63" y="19"/>
                    </a:cubicBezTo>
                    <a:cubicBezTo>
                      <a:pt x="71" y="15"/>
                      <a:pt x="76" y="5"/>
                      <a:pt x="76" y="5"/>
                    </a:cubicBezTo>
                    <a:cubicBezTo>
                      <a:pt x="73" y="0"/>
                      <a:pt x="60" y="1"/>
                      <a:pt x="5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 name="Freeform 7">
                <a:extLst>
                  <a:ext uri="{FF2B5EF4-FFF2-40B4-BE49-F238E27FC236}">
                    <a16:creationId xmlns:a16="http://schemas.microsoft.com/office/drawing/2014/main" id="{1B24D727-0E8B-4301-81FC-13B05A773E55}"/>
                  </a:ext>
                </a:extLst>
              </p:cNvPr>
              <p:cNvSpPr>
                <a:spLocks/>
              </p:cNvSpPr>
              <p:nvPr/>
            </p:nvSpPr>
            <p:spPr bwMode="auto">
              <a:xfrm>
                <a:off x="4429125" y="2940050"/>
                <a:ext cx="90488" cy="109538"/>
              </a:xfrm>
              <a:custGeom>
                <a:avLst/>
                <a:gdLst>
                  <a:gd name="T0" fmla="*/ 0 w 33"/>
                  <a:gd name="T1" fmla="*/ 31 h 40"/>
                  <a:gd name="T2" fmla="*/ 6 w 33"/>
                  <a:gd name="T3" fmla="*/ 33 h 40"/>
                  <a:gd name="T4" fmla="*/ 11 w 33"/>
                  <a:gd name="T5" fmla="*/ 38 h 40"/>
                  <a:gd name="T6" fmla="*/ 16 w 33"/>
                  <a:gd name="T7" fmla="*/ 32 h 40"/>
                  <a:gd name="T8" fmla="*/ 25 w 33"/>
                  <a:gd name="T9" fmla="*/ 26 h 40"/>
                  <a:gd name="T10" fmla="*/ 24 w 33"/>
                  <a:gd name="T11" fmla="*/ 16 h 40"/>
                  <a:gd name="T12" fmla="*/ 28 w 33"/>
                  <a:gd name="T13" fmla="*/ 14 h 40"/>
                  <a:gd name="T14" fmla="*/ 31 w 33"/>
                  <a:gd name="T15" fmla="*/ 3 h 40"/>
                  <a:gd name="T16" fmla="*/ 22 w 33"/>
                  <a:gd name="T17" fmla="*/ 9 h 40"/>
                  <a:gd name="T18" fmla="*/ 14 w 33"/>
                  <a:gd name="T19" fmla="*/ 12 h 40"/>
                  <a:gd name="T20" fmla="*/ 11 w 33"/>
                  <a:gd name="T21" fmla="*/ 17 h 40"/>
                  <a:gd name="T22" fmla="*/ 10 w 33"/>
                  <a:gd name="T23" fmla="*/ 24 h 40"/>
                  <a:gd name="T24" fmla="*/ 5 w 33"/>
                  <a:gd name="T25" fmla="*/ 24 h 40"/>
                  <a:gd name="T26" fmla="*/ 0 w 33"/>
                  <a:gd name="T27" fmla="*/ 3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40">
                    <a:moveTo>
                      <a:pt x="0" y="31"/>
                    </a:moveTo>
                    <a:cubicBezTo>
                      <a:pt x="2" y="32"/>
                      <a:pt x="4" y="32"/>
                      <a:pt x="6" y="33"/>
                    </a:cubicBezTo>
                    <a:cubicBezTo>
                      <a:pt x="6" y="33"/>
                      <a:pt x="5" y="40"/>
                      <a:pt x="11" y="38"/>
                    </a:cubicBezTo>
                    <a:cubicBezTo>
                      <a:pt x="16" y="35"/>
                      <a:pt x="16" y="32"/>
                      <a:pt x="16" y="32"/>
                    </a:cubicBezTo>
                    <a:cubicBezTo>
                      <a:pt x="16" y="32"/>
                      <a:pt x="23" y="28"/>
                      <a:pt x="25" y="26"/>
                    </a:cubicBezTo>
                    <a:cubicBezTo>
                      <a:pt x="27" y="25"/>
                      <a:pt x="24" y="16"/>
                      <a:pt x="24" y="16"/>
                    </a:cubicBezTo>
                    <a:cubicBezTo>
                      <a:pt x="25" y="15"/>
                      <a:pt x="27" y="15"/>
                      <a:pt x="28" y="14"/>
                    </a:cubicBezTo>
                    <a:cubicBezTo>
                      <a:pt x="28" y="14"/>
                      <a:pt x="33" y="6"/>
                      <a:pt x="31" y="3"/>
                    </a:cubicBezTo>
                    <a:cubicBezTo>
                      <a:pt x="29" y="0"/>
                      <a:pt x="24" y="8"/>
                      <a:pt x="22" y="9"/>
                    </a:cubicBezTo>
                    <a:cubicBezTo>
                      <a:pt x="19" y="10"/>
                      <a:pt x="14" y="12"/>
                      <a:pt x="14" y="12"/>
                    </a:cubicBezTo>
                    <a:cubicBezTo>
                      <a:pt x="13" y="14"/>
                      <a:pt x="12" y="15"/>
                      <a:pt x="11" y="17"/>
                    </a:cubicBezTo>
                    <a:cubicBezTo>
                      <a:pt x="11" y="19"/>
                      <a:pt x="10" y="22"/>
                      <a:pt x="10" y="24"/>
                    </a:cubicBezTo>
                    <a:cubicBezTo>
                      <a:pt x="10" y="24"/>
                      <a:pt x="10" y="24"/>
                      <a:pt x="5" y="24"/>
                    </a:cubicBezTo>
                    <a:cubicBezTo>
                      <a:pt x="0" y="23"/>
                      <a:pt x="0" y="31"/>
                      <a:pt x="0"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 name="Freeform 8">
                <a:extLst>
                  <a:ext uri="{FF2B5EF4-FFF2-40B4-BE49-F238E27FC236}">
                    <a16:creationId xmlns:a16="http://schemas.microsoft.com/office/drawing/2014/main" id="{D4ECA576-2D66-48A0-B079-38CB45EDDB56}"/>
                  </a:ext>
                </a:extLst>
              </p:cNvPr>
              <p:cNvSpPr>
                <a:spLocks/>
              </p:cNvSpPr>
              <p:nvPr/>
            </p:nvSpPr>
            <p:spPr bwMode="auto">
              <a:xfrm>
                <a:off x="4473575" y="2927350"/>
                <a:ext cx="122238" cy="144463"/>
              </a:xfrm>
              <a:custGeom>
                <a:avLst/>
                <a:gdLst>
                  <a:gd name="T0" fmla="*/ 28 w 45"/>
                  <a:gd name="T1" fmla="*/ 17 h 53"/>
                  <a:gd name="T2" fmla="*/ 34 w 45"/>
                  <a:gd name="T3" fmla="*/ 14 h 53"/>
                  <a:gd name="T4" fmla="*/ 43 w 45"/>
                  <a:gd name="T5" fmla="*/ 2 h 53"/>
                  <a:gd name="T6" fmla="*/ 27 w 45"/>
                  <a:gd name="T7" fmla="*/ 2 h 53"/>
                  <a:gd name="T8" fmla="*/ 18 w 45"/>
                  <a:gd name="T9" fmla="*/ 16 h 53"/>
                  <a:gd name="T10" fmla="*/ 15 w 45"/>
                  <a:gd name="T11" fmla="*/ 27 h 53"/>
                  <a:gd name="T12" fmla="*/ 6 w 45"/>
                  <a:gd name="T13" fmla="*/ 39 h 53"/>
                  <a:gd name="T14" fmla="*/ 0 w 45"/>
                  <a:gd name="T15" fmla="*/ 48 h 53"/>
                  <a:gd name="T16" fmla="*/ 4 w 45"/>
                  <a:gd name="T17" fmla="*/ 53 h 53"/>
                  <a:gd name="T18" fmla="*/ 10 w 45"/>
                  <a:gd name="T19" fmla="*/ 51 h 53"/>
                  <a:gd name="T20" fmla="*/ 14 w 45"/>
                  <a:gd name="T21" fmla="*/ 43 h 53"/>
                  <a:gd name="T22" fmla="*/ 22 w 45"/>
                  <a:gd name="T23" fmla="*/ 40 h 53"/>
                  <a:gd name="T24" fmla="*/ 21 w 45"/>
                  <a:gd name="T25" fmla="*/ 34 h 53"/>
                  <a:gd name="T26" fmla="*/ 22 w 45"/>
                  <a:gd name="T27" fmla="*/ 26 h 53"/>
                  <a:gd name="T28" fmla="*/ 28 w 45"/>
                  <a:gd name="T29" fmla="*/ 1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53">
                    <a:moveTo>
                      <a:pt x="28" y="17"/>
                    </a:moveTo>
                    <a:cubicBezTo>
                      <a:pt x="28" y="17"/>
                      <a:pt x="32" y="16"/>
                      <a:pt x="34" y="14"/>
                    </a:cubicBezTo>
                    <a:cubicBezTo>
                      <a:pt x="36" y="13"/>
                      <a:pt x="42" y="3"/>
                      <a:pt x="43" y="2"/>
                    </a:cubicBezTo>
                    <a:cubicBezTo>
                      <a:pt x="45" y="0"/>
                      <a:pt x="27" y="2"/>
                      <a:pt x="27" y="2"/>
                    </a:cubicBezTo>
                    <a:cubicBezTo>
                      <a:pt x="25" y="5"/>
                      <a:pt x="20" y="14"/>
                      <a:pt x="18" y="16"/>
                    </a:cubicBezTo>
                    <a:cubicBezTo>
                      <a:pt x="16" y="18"/>
                      <a:pt x="17" y="26"/>
                      <a:pt x="15" y="27"/>
                    </a:cubicBezTo>
                    <a:cubicBezTo>
                      <a:pt x="13" y="28"/>
                      <a:pt x="9" y="37"/>
                      <a:pt x="6" y="39"/>
                    </a:cubicBezTo>
                    <a:cubicBezTo>
                      <a:pt x="4" y="41"/>
                      <a:pt x="0" y="48"/>
                      <a:pt x="0" y="48"/>
                    </a:cubicBezTo>
                    <a:cubicBezTo>
                      <a:pt x="1" y="49"/>
                      <a:pt x="2" y="51"/>
                      <a:pt x="4" y="53"/>
                    </a:cubicBezTo>
                    <a:cubicBezTo>
                      <a:pt x="6" y="52"/>
                      <a:pt x="8" y="51"/>
                      <a:pt x="10" y="51"/>
                    </a:cubicBezTo>
                    <a:cubicBezTo>
                      <a:pt x="11" y="48"/>
                      <a:pt x="13" y="46"/>
                      <a:pt x="14" y="43"/>
                    </a:cubicBezTo>
                    <a:cubicBezTo>
                      <a:pt x="17" y="42"/>
                      <a:pt x="20" y="41"/>
                      <a:pt x="22" y="40"/>
                    </a:cubicBezTo>
                    <a:cubicBezTo>
                      <a:pt x="22" y="38"/>
                      <a:pt x="21" y="36"/>
                      <a:pt x="21" y="34"/>
                    </a:cubicBezTo>
                    <a:cubicBezTo>
                      <a:pt x="21" y="31"/>
                      <a:pt x="21" y="29"/>
                      <a:pt x="22" y="26"/>
                    </a:cubicBezTo>
                    <a:cubicBezTo>
                      <a:pt x="24" y="23"/>
                      <a:pt x="26" y="20"/>
                      <a:pt x="28"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6" name="Freeform 9">
                <a:extLst>
                  <a:ext uri="{FF2B5EF4-FFF2-40B4-BE49-F238E27FC236}">
                    <a16:creationId xmlns:a16="http://schemas.microsoft.com/office/drawing/2014/main" id="{10AD4AAE-10AC-4809-8318-7B610A740AFD}"/>
                  </a:ext>
                </a:extLst>
              </p:cNvPr>
              <p:cNvSpPr>
                <a:spLocks/>
              </p:cNvSpPr>
              <p:nvPr/>
            </p:nvSpPr>
            <p:spPr bwMode="auto">
              <a:xfrm>
                <a:off x="4583113" y="2859088"/>
                <a:ext cx="374650" cy="271463"/>
              </a:xfrm>
              <a:custGeom>
                <a:avLst/>
                <a:gdLst>
                  <a:gd name="T0" fmla="*/ 99 w 138"/>
                  <a:gd name="T1" fmla="*/ 51 h 100"/>
                  <a:gd name="T2" fmla="*/ 110 w 138"/>
                  <a:gd name="T3" fmla="*/ 55 h 100"/>
                  <a:gd name="T4" fmla="*/ 116 w 138"/>
                  <a:gd name="T5" fmla="*/ 54 h 100"/>
                  <a:gd name="T6" fmla="*/ 126 w 138"/>
                  <a:gd name="T7" fmla="*/ 42 h 100"/>
                  <a:gd name="T8" fmla="*/ 128 w 138"/>
                  <a:gd name="T9" fmla="*/ 33 h 100"/>
                  <a:gd name="T10" fmla="*/ 111 w 138"/>
                  <a:gd name="T11" fmla="*/ 30 h 100"/>
                  <a:gd name="T12" fmla="*/ 97 w 138"/>
                  <a:gd name="T13" fmla="*/ 32 h 100"/>
                  <a:gd name="T14" fmla="*/ 108 w 138"/>
                  <a:gd name="T15" fmla="*/ 23 h 100"/>
                  <a:gd name="T16" fmla="*/ 110 w 138"/>
                  <a:gd name="T17" fmla="*/ 17 h 100"/>
                  <a:gd name="T18" fmla="*/ 96 w 138"/>
                  <a:gd name="T19" fmla="*/ 18 h 100"/>
                  <a:gd name="T20" fmla="*/ 91 w 138"/>
                  <a:gd name="T21" fmla="*/ 15 h 100"/>
                  <a:gd name="T22" fmla="*/ 89 w 138"/>
                  <a:gd name="T23" fmla="*/ 10 h 100"/>
                  <a:gd name="T24" fmla="*/ 81 w 138"/>
                  <a:gd name="T25" fmla="*/ 9 h 100"/>
                  <a:gd name="T26" fmla="*/ 74 w 138"/>
                  <a:gd name="T27" fmla="*/ 7 h 100"/>
                  <a:gd name="T28" fmla="*/ 76 w 138"/>
                  <a:gd name="T29" fmla="*/ 1 h 100"/>
                  <a:gd name="T30" fmla="*/ 57 w 138"/>
                  <a:gd name="T31" fmla="*/ 4 h 100"/>
                  <a:gd name="T32" fmla="*/ 58 w 138"/>
                  <a:gd name="T33" fmla="*/ 13 h 100"/>
                  <a:gd name="T34" fmla="*/ 65 w 138"/>
                  <a:gd name="T35" fmla="*/ 13 h 100"/>
                  <a:gd name="T36" fmla="*/ 58 w 138"/>
                  <a:gd name="T37" fmla="*/ 17 h 100"/>
                  <a:gd name="T38" fmla="*/ 46 w 138"/>
                  <a:gd name="T39" fmla="*/ 23 h 100"/>
                  <a:gd name="T40" fmla="*/ 49 w 138"/>
                  <a:gd name="T41" fmla="*/ 18 h 100"/>
                  <a:gd name="T42" fmla="*/ 53 w 138"/>
                  <a:gd name="T43" fmla="*/ 12 h 100"/>
                  <a:gd name="T44" fmla="*/ 52 w 138"/>
                  <a:gd name="T45" fmla="*/ 7 h 100"/>
                  <a:gd name="T46" fmla="*/ 42 w 138"/>
                  <a:gd name="T47" fmla="*/ 12 h 100"/>
                  <a:gd name="T48" fmla="*/ 34 w 138"/>
                  <a:gd name="T49" fmla="*/ 16 h 100"/>
                  <a:gd name="T50" fmla="*/ 29 w 138"/>
                  <a:gd name="T51" fmla="*/ 21 h 100"/>
                  <a:gd name="T52" fmla="*/ 32 w 138"/>
                  <a:gd name="T53" fmla="*/ 12 h 100"/>
                  <a:gd name="T54" fmla="*/ 27 w 138"/>
                  <a:gd name="T55" fmla="*/ 20 h 100"/>
                  <a:gd name="T56" fmla="*/ 26 w 138"/>
                  <a:gd name="T57" fmla="*/ 41 h 100"/>
                  <a:gd name="T58" fmla="*/ 19 w 138"/>
                  <a:gd name="T59" fmla="*/ 35 h 100"/>
                  <a:gd name="T60" fmla="*/ 23 w 138"/>
                  <a:gd name="T61" fmla="*/ 27 h 100"/>
                  <a:gd name="T62" fmla="*/ 17 w 138"/>
                  <a:gd name="T63" fmla="*/ 22 h 100"/>
                  <a:gd name="T64" fmla="*/ 6 w 138"/>
                  <a:gd name="T65" fmla="*/ 35 h 100"/>
                  <a:gd name="T66" fmla="*/ 0 w 138"/>
                  <a:gd name="T67" fmla="*/ 42 h 100"/>
                  <a:gd name="T68" fmla="*/ 1 w 138"/>
                  <a:gd name="T69" fmla="*/ 50 h 100"/>
                  <a:gd name="T70" fmla="*/ 10 w 138"/>
                  <a:gd name="T71" fmla="*/ 47 h 100"/>
                  <a:gd name="T72" fmla="*/ 1 w 138"/>
                  <a:gd name="T73" fmla="*/ 54 h 100"/>
                  <a:gd name="T74" fmla="*/ 2 w 138"/>
                  <a:gd name="T75" fmla="*/ 58 h 100"/>
                  <a:gd name="T76" fmla="*/ 10 w 138"/>
                  <a:gd name="T77" fmla="*/ 55 h 100"/>
                  <a:gd name="T78" fmla="*/ 30 w 138"/>
                  <a:gd name="T79" fmla="*/ 49 h 100"/>
                  <a:gd name="T80" fmla="*/ 46 w 138"/>
                  <a:gd name="T81" fmla="*/ 42 h 100"/>
                  <a:gd name="T82" fmla="*/ 50 w 138"/>
                  <a:gd name="T83" fmla="*/ 36 h 100"/>
                  <a:gd name="T84" fmla="*/ 64 w 138"/>
                  <a:gd name="T85" fmla="*/ 40 h 100"/>
                  <a:gd name="T86" fmla="*/ 74 w 138"/>
                  <a:gd name="T87" fmla="*/ 49 h 100"/>
                  <a:gd name="T88" fmla="*/ 68 w 138"/>
                  <a:gd name="T89" fmla="*/ 60 h 100"/>
                  <a:gd name="T90" fmla="*/ 61 w 138"/>
                  <a:gd name="T91" fmla="*/ 72 h 100"/>
                  <a:gd name="T92" fmla="*/ 58 w 138"/>
                  <a:gd name="T93" fmla="*/ 78 h 100"/>
                  <a:gd name="T94" fmla="*/ 45 w 138"/>
                  <a:gd name="T95" fmla="*/ 81 h 100"/>
                  <a:gd name="T96" fmla="*/ 38 w 138"/>
                  <a:gd name="T97" fmla="*/ 87 h 100"/>
                  <a:gd name="T98" fmla="*/ 36 w 138"/>
                  <a:gd name="T99" fmla="*/ 98 h 100"/>
                  <a:gd name="T100" fmla="*/ 43 w 138"/>
                  <a:gd name="T101" fmla="*/ 93 h 100"/>
                  <a:gd name="T102" fmla="*/ 63 w 138"/>
                  <a:gd name="T103" fmla="*/ 91 h 100"/>
                  <a:gd name="T104" fmla="*/ 76 w 138"/>
                  <a:gd name="T105" fmla="*/ 97 h 100"/>
                  <a:gd name="T106" fmla="*/ 88 w 138"/>
                  <a:gd name="T107" fmla="*/ 96 h 100"/>
                  <a:gd name="T108" fmla="*/ 88 w 138"/>
                  <a:gd name="T109" fmla="*/ 88 h 100"/>
                  <a:gd name="T110" fmla="*/ 88 w 138"/>
                  <a:gd name="T111" fmla="*/ 82 h 100"/>
                  <a:gd name="T112" fmla="*/ 100 w 138"/>
                  <a:gd name="T113" fmla="*/ 80 h 100"/>
                  <a:gd name="T114" fmla="*/ 101 w 138"/>
                  <a:gd name="T115" fmla="*/ 66 h 100"/>
                  <a:gd name="T116" fmla="*/ 93 w 138"/>
                  <a:gd name="T117" fmla="*/ 58 h 100"/>
                  <a:gd name="T118" fmla="*/ 99 w 138"/>
                  <a:gd name="T119" fmla="*/ 5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8" h="100">
                    <a:moveTo>
                      <a:pt x="99" y="51"/>
                    </a:moveTo>
                    <a:cubicBezTo>
                      <a:pt x="101" y="50"/>
                      <a:pt x="109" y="52"/>
                      <a:pt x="110" y="55"/>
                    </a:cubicBezTo>
                    <a:cubicBezTo>
                      <a:pt x="112" y="58"/>
                      <a:pt x="113" y="59"/>
                      <a:pt x="116" y="54"/>
                    </a:cubicBezTo>
                    <a:cubicBezTo>
                      <a:pt x="120" y="49"/>
                      <a:pt x="117" y="47"/>
                      <a:pt x="126" y="42"/>
                    </a:cubicBezTo>
                    <a:cubicBezTo>
                      <a:pt x="135" y="38"/>
                      <a:pt x="138" y="33"/>
                      <a:pt x="128" y="33"/>
                    </a:cubicBezTo>
                    <a:cubicBezTo>
                      <a:pt x="117" y="32"/>
                      <a:pt x="119" y="31"/>
                      <a:pt x="111" y="30"/>
                    </a:cubicBezTo>
                    <a:cubicBezTo>
                      <a:pt x="104" y="29"/>
                      <a:pt x="98" y="35"/>
                      <a:pt x="97" y="32"/>
                    </a:cubicBezTo>
                    <a:cubicBezTo>
                      <a:pt x="96" y="28"/>
                      <a:pt x="108" y="23"/>
                      <a:pt x="108" y="23"/>
                    </a:cubicBezTo>
                    <a:cubicBezTo>
                      <a:pt x="108" y="23"/>
                      <a:pt x="117" y="15"/>
                      <a:pt x="110" y="17"/>
                    </a:cubicBezTo>
                    <a:cubicBezTo>
                      <a:pt x="103" y="20"/>
                      <a:pt x="90" y="21"/>
                      <a:pt x="96" y="18"/>
                    </a:cubicBezTo>
                    <a:cubicBezTo>
                      <a:pt x="103" y="15"/>
                      <a:pt x="91" y="15"/>
                      <a:pt x="91" y="15"/>
                    </a:cubicBezTo>
                    <a:cubicBezTo>
                      <a:pt x="90" y="13"/>
                      <a:pt x="90" y="12"/>
                      <a:pt x="89" y="10"/>
                    </a:cubicBezTo>
                    <a:cubicBezTo>
                      <a:pt x="89" y="10"/>
                      <a:pt x="79" y="11"/>
                      <a:pt x="81" y="9"/>
                    </a:cubicBezTo>
                    <a:cubicBezTo>
                      <a:pt x="83" y="7"/>
                      <a:pt x="72" y="8"/>
                      <a:pt x="74" y="7"/>
                    </a:cubicBezTo>
                    <a:cubicBezTo>
                      <a:pt x="76" y="5"/>
                      <a:pt x="78" y="1"/>
                      <a:pt x="76" y="1"/>
                    </a:cubicBezTo>
                    <a:cubicBezTo>
                      <a:pt x="74" y="2"/>
                      <a:pt x="64" y="0"/>
                      <a:pt x="57" y="4"/>
                    </a:cubicBezTo>
                    <a:cubicBezTo>
                      <a:pt x="51" y="7"/>
                      <a:pt x="56" y="14"/>
                      <a:pt x="58" y="13"/>
                    </a:cubicBezTo>
                    <a:cubicBezTo>
                      <a:pt x="61" y="12"/>
                      <a:pt x="65" y="13"/>
                      <a:pt x="65" y="13"/>
                    </a:cubicBezTo>
                    <a:cubicBezTo>
                      <a:pt x="65" y="13"/>
                      <a:pt x="60" y="16"/>
                      <a:pt x="58" y="17"/>
                    </a:cubicBezTo>
                    <a:cubicBezTo>
                      <a:pt x="56" y="18"/>
                      <a:pt x="46" y="23"/>
                      <a:pt x="46" y="23"/>
                    </a:cubicBezTo>
                    <a:cubicBezTo>
                      <a:pt x="47" y="22"/>
                      <a:pt x="48" y="20"/>
                      <a:pt x="49" y="18"/>
                    </a:cubicBezTo>
                    <a:cubicBezTo>
                      <a:pt x="50" y="16"/>
                      <a:pt x="52" y="14"/>
                      <a:pt x="53" y="12"/>
                    </a:cubicBezTo>
                    <a:cubicBezTo>
                      <a:pt x="52" y="10"/>
                      <a:pt x="52" y="9"/>
                      <a:pt x="52" y="7"/>
                    </a:cubicBezTo>
                    <a:cubicBezTo>
                      <a:pt x="49" y="9"/>
                      <a:pt x="45" y="10"/>
                      <a:pt x="42" y="12"/>
                    </a:cubicBezTo>
                    <a:cubicBezTo>
                      <a:pt x="39" y="13"/>
                      <a:pt x="37" y="15"/>
                      <a:pt x="34" y="16"/>
                    </a:cubicBezTo>
                    <a:cubicBezTo>
                      <a:pt x="32" y="18"/>
                      <a:pt x="31" y="19"/>
                      <a:pt x="29" y="21"/>
                    </a:cubicBezTo>
                    <a:cubicBezTo>
                      <a:pt x="30" y="18"/>
                      <a:pt x="31" y="15"/>
                      <a:pt x="32" y="12"/>
                    </a:cubicBezTo>
                    <a:cubicBezTo>
                      <a:pt x="30" y="15"/>
                      <a:pt x="28" y="17"/>
                      <a:pt x="27" y="20"/>
                    </a:cubicBezTo>
                    <a:cubicBezTo>
                      <a:pt x="25" y="22"/>
                      <a:pt x="28" y="40"/>
                      <a:pt x="26" y="41"/>
                    </a:cubicBezTo>
                    <a:cubicBezTo>
                      <a:pt x="24" y="42"/>
                      <a:pt x="19" y="35"/>
                      <a:pt x="19" y="35"/>
                    </a:cubicBezTo>
                    <a:cubicBezTo>
                      <a:pt x="19" y="35"/>
                      <a:pt x="22" y="30"/>
                      <a:pt x="23" y="27"/>
                    </a:cubicBezTo>
                    <a:cubicBezTo>
                      <a:pt x="24" y="25"/>
                      <a:pt x="17" y="22"/>
                      <a:pt x="17" y="22"/>
                    </a:cubicBezTo>
                    <a:cubicBezTo>
                      <a:pt x="13" y="26"/>
                      <a:pt x="10" y="31"/>
                      <a:pt x="6" y="35"/>
                    </a:cubicBezTo>
                    <a:cubicBezTo>
                      <a:pt x="4" y="37"/>
                      <a:pt x="2" y="40"/>
                      <a:pt x="0" y="42"/>
                    </a:cubicBezTo>
                    <a:cubicBezTo>
                      <a:pt x="0" y="45"/>
                      <a:pt x="1" y="47"/>
                      <a:pt x="1" y="50"/>
                    </a:cubicBezTo>
                    <a:cubicBezTo>
                      <a:pt x="4" y="49"/>
                      <a:pt x="7" y="48"/>
                      <a:pt x="10" y="47"/>
                    </a:cubicBezTo>
                    <a:cubicBezTo>
                      <a:pt x="7" y="49"/>
                      <a:pt x="4" y="51"/>
                      <a:pt x="1" y="54"/>
                    </a:cubicBezTo>
                    <a:cubicBezTo>
                      <a:pt x="2" y="55"/>
                      <a:pt x="2" y="56"/>
                      <a:pt x="2" y="58"/>
                    </a:cubicBezTo>
                    <a:cubicBezTo>
                      <a:pt x="5" y="57"/>
                      <a:pt x="7" y="56"/>
                      <a:pt x="10" y="55"/>
                    </a:cubicBezTo>
                    <a:cubicBezTo>
                      <a:pt x="10" y="55"/>
                      <a:pt x="21" y="53"/>
                      <a:pt x="30" y="49"/>
                    </a:cubicBezTo>
                    <a:cubicBezTo>
                      <a:pt x="38" y="46"/>
                      <a:pt x="46" y="42"/>
                      <a:pt x="46" y="42"/>
                    </a:cubicBezTo>
                    <a:cubicBezTo>
                      <a:pt x="48" y="40"/>
                      <a:pt x="49" y="38"/>
                      <a:pt x="50" y="36"/>
                    </a:cubicBezTo>
                    <a:cubicBezTo>
                      <a:pt x="50" y="36"/>
                      <a:pt x="62" y="36"/>
                      <a:pt x="64" y="40"/>
                    </a:cubicBezTo>
                    <a:cubicBezTo>
                      <a:pt x="66" y="45"/>
                      <a:pt x="73" y="44"/>
                      <a:pt x="74" y="49"/>
                    </a:cubicBezTo>
                    <a:cubicBezTo>
                      <a:pt x="75" y="53"/>
                      <a:pt x="72" y="57"/>
                      <a:pt x="68" y="60"/>
                    </a:cubicBezTo>
                    <a:cubicBezTo>
                      <a:pt x="63" y="62"/>
                      <a:pt x="61" y="72"/>
                      <a:pt x="61" y="72"/>
                    </a:cubicBezTo>
                    <a:cubicBezTo>
                      <a:pt x="61" y="72"/>
                      <a:pt x="61" y="76"/>
                      <a:pt x="58" y="78"/>
                    </a:cubicBezTo>
                    <a:cubicBezTo>
                      <a:pt x="54" y="79"/>
                      <a:pt x="47" y="79"/>
                      <a:pt x="45" y="81"/>
                    </a:cubicBezTo>
                    <a:cubicBezTo>
                      <a:pt x="43" y="83"/>
                      <a:pt x="38" y="87"/>
                      <a:pt x="38" y="87"/>
                    </a:cubicBezTo>
                    <a:cubicBezTo>
                      <a:pt x="38" y="87"/>
                      <a:pt x="30" y="100"/>
                      <a:pt x="36" y="98"/>
                    </a:cubicBezTo>
                    <a:cubicBezTo>
                      <a:pt x="41" y="96"/>
                      <a:pt x="39" y="94"/>
                      <a:pt x="43" y="93"/>
                    </a:cubicBezTo>
                    <a:cubicBezTo>
                      <a:pt x="46" y="92"/>
                      <a:pt x="60" y="82"/>
                      <a:pt x="63" y="91"/>
                    </a:cubicBezTo>
                    <a:cubicBezTo>
                      <a:pt x="66" y="100"/>
                      <a:pt x="73" y="98"/>
                      <a:pt x="76" y="97"/>
                    </a:cubicBezTo>
                    <a:cubicBezTo>
                      <a:pt x="79" y="96"/>
                      <a:pt x="89" y="98"/>
                      <a:pt x="88" y="96"/>
                    </a:cubicBezTo>
                    <a:cubicBezTo>
                      <a:pt x="88" y="95"/>
                      <a:pt x="96" y="92"/>
                      <a:pt x="88" y="88"/>
                    </a:cubicBezTo>
                    <a:cubicBezTo>
                      <a:pt x="80" y="83"/>
                      <a:pt x="84" y="79"/>
                      <a:pt x="88" y="82"/>
                    </a:cubicBezTo>
                    <a:cubicBezTo>
                      <a:pt x="93" y="86"/>
                      <a:pt x="98" y="87"/>
                      <a:pt x="100" y="80"/>
                    </a:cubicBezTo>
                    <a:cubicBezTo>
                      <a:pt x="102" y="73"/>
                      <a:pt x="109" y="71"/>
                      <a:pt x="101" y="66"/>
                    </a:cubicBezTo>
                    <a:cubicBezTo>
                      <a:pt x="94" y="61"/>
                      <a:pt x="93" y="58"/>
                      <a:pt x="93" y="58"/>
                    </a:cubicBezTo>
                    <a:cubicBezTo>
                      <a:pt x="93" y="58"/>
                      <a:pt x="96" y="52"/>
                      <a:pt x="99"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 name="Freeform 10">
                <a:extLst>
                  <a:ext uri="{FF2B5EF4-FFF2-40B4-BE49-F238E27FC236}">
                    <a16:creationId xmlns:a16="http://schemas.microsoft.com/office/drawing/2014/main" id="{99810105-8CB9-46E9-826C-97EFDC19725C}"/>
                  </a:ext>
                </a:extLst>
              </p:cNvPr>
              <p:cNvSpPr>
                <a:spLocks/>
              </p:cNvSpPr>
              <p:nvPr/>
            </p:nvSpPr>
            <p:spPr bwMode="auto">
              <a:xfrm>
                <a:off x="4579938" y="2495550"/>
                <a:ext cx="555625" cy="412750"/>
              </a:xfrm>
              <a:custGeom>
                <a:avLst/>
                <a:gdLst>
                  <a:gd name="T0" fmla="*/ 8 w 204"/>
                  <a:gd name="T1" fmla="*/ 141 h 151"/>
                  <a:gd name="T2" fmla="*/ 10 w 204"/>
                  <a:gd name="T3" fmla="*/ 150 h 151"/>
                  <a:gd name="T4" fmla="*/ 21 w 204"/>
                  <a:gd name="T5" fmla="*/ 146 h 151"/>
                  <a:gd name="T6" fmla="*/ 35 w 204"/>
                  <a:gd name="T7" fmla="*/ 140 h 151"/>
                  <a:gd name="T8" fmla="*/ 48 w 204"/>
                  <a:gd name="T9" fmla="*/ 135 h 151"/>
                  <a:gd name="T10" fmla="*/ 62 w 204"/>
                  <a:gd name="T11" fmla="*/ 126 h 151"/>
                  <a:gd name="T12" fmla="*/ 69 w 204"/>
                  <a:gd name="T13" fmla="*/ 115 h 151"/>
                  <a:gd name="T14" fmla="*/ 55 w 204"/>
                  <a:gd name="T15" fmla="*/ 120 h 151"/>
                  <a:gd name="T16" fmla="*/ 24 w 204"/>
                  <a:gd name="T17" fmla="*/ 135 h 151"/>
                  <a:gd name="T18" fmla="*/ 28 w 204"/>
                  <a:gd name="T19" fmla="*/ 127 h 151"/>
                  <a:gd name="T20" fmla="*/ 46 w 204"/>
                  <a:gd name="T21" fmla="*/ 118 h 151"/>
                  <a:gd name="T22" fmla="*/ 58 w 204"/>
                  <a:gd name="T23" fmla="*/ 112 h 151"/>
                  <a:gd name="T24" fmla="*/ 77 w 204"/>
                  <a:gd name="T25" fmla="*/ 104 h 151"/>
                  <a:gd name="T26" fmla="*/ 82 w 204"/>
                  <a:gd name="T27" fmla="*/ 100 h 151"/>
                  <a:gd name="T28" fmla="*/ 84 w 204"/>
                  <a:gd name="T29" fmla="*/ 92 h 151"/>
                  <a:gd name="T30" fmla="*/ 94 w 204"/>
                  <a:gd name="T31" fmla="*/ 86 h 151"/>
                  <a:gd name="T32" fmla="*/ 96 w 204"/>
                  <a:gd name="T33" fmla="*/ 82 h 151"/>
                  <a:gd name="T34" fmla="*/ 114 w 204"/>
                  <a:gd name="T35" fmla="*/ 71 h 151"/>
                  <a:gd name="T36" fmla="*/ 105 w 204"/>
                  <a:gd name="T37" fmla="*/ 75 h 151"/>
                  <a:gd name="T38" fmla="*/ 109 w 204"/>
                  <a:gd name="T39" fmla="*/ 63 h 151"/>
                  <a:gd name="T40" fmla="*/ 135 w 204"/>
                  <a:gd name="T41" fmla="*/ 52 h 151"/>
                  <a:gd name="T42" fmla="*/ 148 w 204"/>
                  <a:gd name="T43" fmla="*/ 45 h 151"/>
                  <a:gd name="T44" fmla="*/ 160 w 204"/>
                  <a:gd name="T45" fmla="*/ 32 h 151"/>
                  <a:gd name="T46" fmla="*/ 177 w 204"/>
                  <a:gd name="T47" fmla="*/ 21 h 151"/>
                  <a:gd name="T48" fmla="*/ 193 w 204"/>
                  <a:gd name="T49" fmla="*/ 10 h 151"/>
                  <a:gd name="T50" fmla="*/ 204 w 204"/>
                  <a:gd name="T51" fmla="*/ 4 h 151"/>
                  <a:gd name="T52" fmla="*/ 189 w 204"/>
                  <a:gd name="T53" fmla="*/ 2 h 151"/>
                  <a:gd name="T54" fmla="*/ 173 w 204"/>
                  <a:gd name="T55" fmla="*/ 9 h 151"/>
                  <a:gd name="T56" fmla="*/ 157 w 204"/>
                  <a:gd name="T57" fmla="*/ 16 h 151"/>
                  <a:gd name="T58" fmla="*/ 136 w 204"/>
                  <a:gd name="T59" fmla="*/ 24 h 151"/>
                  <a:gd name="T60" fmla="*/ 115 w 204"/>
                  <a:gd name="T61" fmla="*/ 33 h 151"/>
                  <a:gd name="T62" fmla="*/ 89 w 204"/>
                  <a:gd name="T63" fmla="*/ 49 h 151"/>
                  <a:gd name="T64" fmla="*/ 63 w 204"/>
                  <a:gd name="T65" fmla="*/ 62 h 151"/>
                  <a:gd name="T66" fmla="*/ 55 w 204"/>
                  <a:gd name="T67" fmla="*/ 70 h 151"/>
                  <a:gd name="T68" fmla="*/ 56 w 204"/>
                  <a:gd name="T69" fmla="*/ 76 h 151"/>
                  <a:gd name="T70" fmla="*/ 58 w 204"/>
                  <a:gd name="T71" fmla="*/ 81 h 151"/>
                  <a:gd name="T72" fmla="*/ 52 w 204"/>
                  <a:gd name="T73" fmla="*/ 81 h 151"/>
                  <a:gd name="T74" fmla="*/ 45 w 204"/>
                  <a:gd name="T75" fmla="*/ 81 h 151"/>
                  <a:gd name="T76" fmla="*/ 39 w 204"/>
                  <a:gd name="T77" fmla="*/ 85 h 151"/>
                  <a:gd name="T78" fmla="*/ 26 w 204"/>
                  <a:gd name="T79" fmla="*/ 90 h 151"/>
                  <a:gd name="T80" fmla="*/ 20 w 204"/>
                  <a:gd name="T81" fmla="*/ 101 h 151"/>
                  <a:gd name="T82" fmla="*/ 21 w 204"/>
                  <a:gd name="T83" fmla="*/ 108 h 151"/>
                  <a:gd name="T84" fmla="*/ 29 w 204"/>
                  <a:gd name="T85" fmla="*/ 111 h 151"/>
                  <a:gd name="T86" fmla="*/ 39 w 204"/>
                  <a:gd name="T87" fmla="*/ 106 h 151"/>
                  <a:gd name="T88" fmla="*/ 51 w 204"/>
                  <a:gd name="T89" fmla="*/ 100 h 151"/>
                  <a:gd name="T90" fmla="*/ 58 w 204"/>
                  <a:gd name="T91" fmla="*/ 100 h 151"/>
                  <a:gd name="T92" fmla="*/ 56 w 204"/>
                  <a:gd name="T93" fmla="*/ 105 h 151"/>
                  <a:gd name="T94" fmla="*/ 51 w 204"/>
                  <a:gd name="T95" fmla="*/ 104 h 151"/>
                  <a:gd name="T96" fmla="*/ 44 w 204"/>
                  <a:gd name="T97" fmla="*/ 108 h 151"/>
                  <a:gd name="T98" fmla="*/ 36 w 204"/>
                  <a:gd name="T99" fmla="*/ 115 h 151"/>
                  <a:gd name="T100" fmla="*/ 28 w 204"/>
                  <a:gd name="T101" fmla="*/ 118 h 151"/>
                  <a:gd name="T102" fmla="*/ 21 w 204"/>
                  <a:gd name="T103" fmla="*/ 124 h 151"/>
                  <a:gd name="T104" fmla="*/ 6 w 204"/>
                  <a:gd name="T105" fmla="*/ 126 h 151"/>
                  <a:gd name="T106" fmla="*/ 0 w 204"/>
                  <a:gd name="T107" fmla="*/ 135 h 151"/>
                  <a:gd name="T108" fmla="*/ 10 w 204"/>
                  <a:gd name="T109" fmla="*/ 131 h 151"/>
                  <a:gd name="T110" fmla="*/ 8 w 204"/>
                  <a:gd name="T111" fmla="*/ 14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4" h="151">
                    <a:moveTo>
                      <a:pt x="8" y="141"/>
                    </a:moveTo>
                    <a:cubicBezTo>
                      <a:pt x="5" y="143"/>
                      <a:pt x="9" y="151"/>
                      <a:pt x="10" y="150"/>
                    </a:cubicBezTo>
                    <a:cubicBezTo>
                      <a:pt x="12" y="150"/>
                      <a:pt x="16" y="148"/>
                      <a:pt x="21" y="146"/>
                    </a:cubicBezTo>
                    <a:cubicBezTo>
                      <a:pt x="25" y="144"/>
                      <a:pt x="30" y="142"/>
                      <a:pt x="35" y="140"/>
                    </a:cubicBezTo>
                    <a:cubicBezTo>
                      <a:pt x="40" y="138"/>
                      <a:pt x="45" y="137"/>
                      <a:pt x="48" y="135"/>
                    </a:cubicBezTo>
                    <a:cubicBezTo>
                      <a:pt x="52" y="134"/>
                      <a:pt x="55" y="131"/>
                      <a:pt x="62" y="126"/>
                    </a:cubicBezTo>
                    <a:cubicBezTo>
                      <a:pt x="70" y="121"/>
                      <a:pt x="69" y="115"/>
                      <a:pt x="69" y="115"/>
                    </a:cubicBezTo>
                    <a:cubicBezTo>
                      <a:pt x="69" y="115"/>
                      <a:pt x="56" y="120"/>
                      <a:pt x="55" y="120"/>
                    </a:cubicBezTo>
                    <a:cubicBezTo>
                      <a:pt x="53" y="121"/>
                      <a:pt x="40" y="129"/>
                      <a:pt x="24" y="135"/>
                    </a:cubicBezTo>
                    <a:cubicBezTo>
                      <a:pt x="9" y="141"/>
                      <a:pt x="28" y="127"/>
                      <a:pt x="28" y="127"/>
                    </a:cubicBezTo>
                    <a:cubicBezTo>
                      <a:pt x="28" y="127"/>
                      <a:pt x="45" y="119"/>
                      <a:pt x="46" y="118"/>
                    </a:cubicBezTo>
                    <a:cubicBezTo>
                      <a:pt x="48" y="117"/>
                      <a:pt x="58" y="112"/>
                      <a:pt x="58" y="112"/>
                    </a:cubicBezTo>
                    <a:cubicBezTo>
                      <a:pt x="65" y="109"/>
                      <a:pt x="71" y="107"/>
                      <a:pt x="77" y="104"/>
                    </a:cubicBezTo>
                    <a:cubicBezTo>
                      <a:pt x="77" y="104"/>
                      <a:pt x="84" y="101"/>
                      <a:pt x="82" y="100"/>
                    </a:cubicBezTo>
                    <a:cubicBezTo>
                      <a:pt x="81" y="99"/>
                      <a:pt x="78" y="95"/>
                      <a:pt x="84" y="92"/>
                    </a:cubicBezTo>
                    <a:cubicBezTo>
                      <a:pt x="89" y="90"/>
                      <a:pt x="94" y="86"/>
                      <a:pt x="94" y="86"/>
                    </a:cubicBezTo>
                    <a:cubicBezTo>
                      <a:pt x="95" y="85"/>
                      <a:pt x="95" y="84"/>
                      <a:pt x="96" y="82"/>
                    </a:cubicBezTo>
                    <a:cubicBezTo>
                      <a:pt x="96" y="82"/>
                      <a:pt x="112" y="73"/>
                      <a:pt x="114" y="71"/>
                    </a:cubicBezTo>
                    <a:cubicBezTo>
                      <a:pt x="115" y="70"/>
                      <a:pt x="107" y="74"/>
                      <a:pt x="105" y="75"/>
                    </a:cubicBezTo>
                    <a:cubicBezTo>
                      <a:pt x="102" y="77"/>
                      <a:pt x="106" y="66"/>
                      <a:pt x="109" y="63"/>
                    </a:cubicBezTo>
                    <a:cubicBezTo>
                      <a:pt x="112" y="60"/>
                      <a:pt x="130" y="54"/>
                      <a:pt x="135" y="52"/>
                    </a:cubicBezTo>
                    <a:cubicBezTo>
                      <a:pt x="140" y="49"/>
                      <a:pt x="144" y="48"/>
                      <a:pt x="148" y="45"/>
                    </a:cubicBezTo>
                    <a:cubicBezTo>
                      <a:pt x="152" y="43"/>
                      <a:pt x="155" y="34"/>
                      <a:pt x="160" y="32"/>
                    </a:cubicBezTo>
                    <a:cubicBezTo>
                      <a:pt x="164" y="30"/>
                      <a:pt x="173" y="23"/>
                      <a:pt x="177" y="21"/>
                    </a:cubicBezTo>
                    <a:cubicBezTo>
                      <a:pt x="182" y="18"/>
                      <a:pt x="193" y="10"/>
                      <a:pt x="193" y="10"/>
                    </a:cubicBezTo>
                    <a:cubicBezTo>
                      <a:pt x="197" y="8"/>
                      <a:pt x="200" y="6"/>
                      <a:pt x="204" y="4"/>
                    </a:cubicBezTo>
                    <a:cubicBezTo>
                      <a:pt x="204" y="4"/>
                      <a:pt x="197" y="0"/>
                      <a:pt x="189" y="2"/>
                    </a:cubicBezTo>
                    <a:cubicBezTo>
                      <a:pt x="181" y="5"/>
                      <a:pt x="180" y="6"/>
                      <a:pt x="173" y="9"/>
                    </a:cubicBezTo>
                    <a:cubicBezTo>
                      <a:pt x="167" y="12"/>
                      <a:pt x="165" y="12"/>
                      <a:pt x="157" y="16"/>
                    </a:cubicBezTo>
                    <a:cubicBezTo>
                      <a:pt x="149" y="19"/>
                      <a:pt x="145" y="21"/>
                      <a:pt x="136" y="24"/>
                    </a:cubicBezTo>
                    <a:cubicBezTo>
                      <a:pt x="127" y="28"/>
                      <a:pt x="129" y="28"/>
                      <a:pt x="115" y="33"/>
                    </a:cubicBezTo>
                    <a:cubicBezTo>
                      <a:pt x="101" y="39"/>
                      <a:pt x="102" y="40"/>
                      <a:pt x="89" y="49"/>
                    </a:cubicBezTo>
                    <a:cubicBezTo>
                      <a:pt x="75" y="59"/>
                      <a:pt x="69" y="59"/>
                      <a:pt x="63" y="62"/>
                    </a:cubicBezTo>
                    <a:cubicBezTo>
                      <a:pt x="57" y="64"/>
                      <a:pt x="55" y="70"/>
                      <a:pt x="55" y="70"/>
                    </a:cubicBezTo>
                    <a:cubicBezTo>
                      <a:pt x="55" y="72"/>
                      <a:pt x="56" y="74"/>
                      <a:pt x="56" y="76"/>
                    </a:cubicBezTo>
                    <a:cubicBezTo>
                      <a:pt x="57" y="78"/>
                      <a:pt x="57" y="79"/>
                      <a:pt x="58" y="81"/>
                    </a:cubicBezTo>
                    <a:cubicBezTo>
                      <a:pt x="58" y="81"/>
                      <a:pt x="54" y="83"/>
                      <a:pt x="52" y="81"/>
                    </a:cubicBezTo>
                    <a:cubicBezTo>
                      <a:pt x="50" y="80"/>
                      <a:pt x="45" y="81"/>
                      <a:pt x="45" y="81"/>
                    </a:cubicBezTo>
                    <a:cubicBezTo>
                      <a:pt x="45" y="81"/>
                      <a:pt x="41" y="84"/>
                      <a:pt x="39" y="85"/>
                    </a:cubicBezTo>
                    <a:cubicBezTo>
                      <a:pt x="37" y="86"/>
                      <a:pt x="29" y="89"/>
                      <a:pt x="26" y="90"/>
                    </a:cubicBezTo>
                    <a:cubicBezTo>
                      <a:pt x="23" y="92"/>
                      <a:pt x="20" y="101"/>
                      <a:pt x="20" y="101"/>
                    </a:cubicBezTo>
                    <a:cubicBezTo>
                      <a:pt x="20" y="104"/>
                      <a:pt x="21" y="106"/>
                      <a:pt x="21" y="108"/>
                    </a:cubicBezTo>
                    <a:cubicBezTo>
                      <a:pt x="21" y="108"/>
                      <a:pt x="27" y="112"/>
                      <a:pt x="29" y="111"/>
                    </a:cubicBezTo>
                    <a:cubicBezTo>
                      <a:pt x="31" y="110"/>
                      <a:pt x="36" y="108"/>
                      <a:pt x="39" y="106"/>
                    </a:cubicBezTo>
                    <a:cubicBezTo>
                      <a:pt x="42" y="104"/>
                      <a:pt x="49" y="100"/>
                      <a:pt x="51" y="100"/>
                    </a:cubicBezTo>
                    <a:cubicBezTo>
                      <a:pt x="52" y="99"/>
                      <a:pt x="58" y="100"/>
                      <a:pt x="58" y="100"/>
                    </a:cubicBezTo>
                    <a:cubicBezTo>
                      <a:pt x="58" y="100"/>
                      <a:pt x="58" y="104"/>
                      <a:pt x="56" y="105"/>
                    </a:cubicBezTo>
                    <a:cubicBezTo>
                      <a:pt x="54" y="105"/>
                      <a:pt x="51" y="104"/>
                      <a:pt x="51" y="104"/>
                    </a:cubicBezTo>
                    <a:cubicBezTo>
                      <a:pt x="51" y="104"/>
                      <a:pt x="46" y="107"/>
                      <a:pt x="44" y="108"/>
                    </a:cubicBezTo>
                    <a:cubicBezTo>
                      <a:pt x="42" y="108"/>
                      <a:pt x="40" y="114"/>
                      <a:pt x="36" y="115"/>
                    </a:cubicBezTo>
                    <a:cubicBezTo>
                      <a:pt x="33" y="116"/>
                      <a:pt x="30" y="118"/>
                      <a:pt x="28" y="118"/>
                    </a:cubicBezTo>
                    <a:cubicBezTo>
                      <a:pt x="26" y="119"/>
                      <a:pt x="24" y="123"/>
                      <a:pt x="21" y="124"/>
                    </a:cubicBezTo>
                    <a:cubicBezTo>
                      <a:pt x="17" y="126"/>
                      <a:pt x="10" y="126"/>
                      <a:pt x="6" y="126"/>
                    </a:cubicBezTo>
                    <a:cubicBezTo>
                      <a:pt x="2" y="125"/>
                      <a:pt x="0" y="135"/>
                      <a:pt x="0" y="135"/>
                    </a:cubicBezTo>
                    <a:cubicBezTo>
                      <a:pt x="3" y="134"/>
                      <a:pt x="7" y="132"/>
                      <a:pt x="10" y="131"/>
                    </a:cubicBezTo>
                    <a:cubicBezTo>
                      <a:pt x="10" y="131"/>
                      <a:pt x="11" y="139"/>
                      <a:pt x="8" y="1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 name="Freeform 11">
                <a:extLst>
                  <a:ext uri="{FF2B5EF4-FFF2-40B4-BE49-F238E27FC236}">
                    <a16:creationId xmlns:a16="http://schemas.microsoft.com/office/drawing/2014/main" id="{2A2EAE99-21A6-4448-A294-D39BC66EF0D5}"/>
                  </a:ext>
                </a:extLst>
              </p:cNvPr>
              <p:cNvSpPr>
                <a:spLocks/>
              </p:cNvSpPr>
              <p:nvPr/>
            </p:nvSpPr>
            <p:spPr bwMode="auto">
              <a:xfrm>
                <a:off x="4481513" y="2889250"/>
                <a:ext cx="49213" cy="50800"/>
              </a:xfrm>
              <a:custGeom>
                <a:avLst/>
                <a:gdLst>
                  <a:gd name="T0" fmla="*/ 9 w 18"/>
                  <a:gd name="T1" fmla="*/ 16 h 19"/>
                  <a:gd name="T2" fmla="*/ 17 w 18"/>
                  <a:gd name="T3" fmla="*/ 13 h 19"/>
                  <a:gd name="T4" fmla="*/ 18 w 18"/>
                  <a:gd name="T5" fmla="*/ 6 h 19"/>
                  <a:gd name="T6" fmla="*/ 18 w 18"/>
                  <a:gd name="T7" fmla="*/ 0 h 19"/>
                  <a:gd name="T8" fmla="*/ 10 w 18"/>
                  <a:gd name="T9" fmla="*/ 1 h 19"/>
                  <a:gd name="T10" fmla="*/ 11 w 18"/>
                  <a:gd name="T11" fmla="*/ 6 h 19"/>
                  <a:gd name="T12" fmla="*/ 8 w 18"/>
                  <a:gd name="T13" fmla="*/ 12 h 19"/>
                  <a:gd name="T14" fmla="*/ 5 w 18"/>
                  <a:gd name="T15" fmla="*/ 4 h 19"/>
                  <a:gd name="T16" fmla="*/ 0 w 18"/>
                  <a:gd name="T17" fmla="*/ 13 h 19"/>
                  <a:gd name="T18" fmla="*/ 2 w 18"/>
                  <a:gd name="T19" fmla="*/ 19 h 19"/>
                  <a:gd name="T20" fmla="*/ 9 w 18"/>
                  <a:gd name="T21"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9">
                    <a:moveTo>
                      <a:pt x="9" y="16"/>
                    </a:moveTo>
                    <a:cubicBezTo>
                      <a:pt x="12" y="15"/>
                      <a:pt x="16" y="16"/>
                      <a:pt x="17" y="13"/>
                    </a:cubicBezTo>
                    <a:cubicBezTo>
                      <a:pt x="17" y="10"/>
                      <a:pt x="18" y="6"/>
                      <a:pt x="18" y="6"/>
                    </a:cubicBezTo>
                    <a:cubicBezTo>
                      <a:pt x="18" y="4"/>
                      <a:pt x="18" y="2"/>
                      <a:pt x="18" y="0"/>
                    </a:cubicBezTo>
                    <a:cubicBezTo>
                      <a:pt x="16" y="1"/>
                      <a:pt x="13" y="1"/>
                      <a:pt x="10" y="1"/>
                    </a:cubicBezTo>
                    <a:cubicBezTo>
                      <a:pt x="10" y="3"/>
                      <a:pt x="10" y="5"/>
                      <a:pt x="11" y="6"/>
                    </a:cubicBezTo>
                    <a:cubicBezTo>
                      <a:pt x="11" y="6"/>
                      <a:pt x="9" y="14"/>
                      <a:pt x="8" y="12"/>
                    </a:cubicBezTo>
                    <a:cubicBezTo>
                      <a:pt x="7" y="9"/>
                      <a:pt x="6" y="2"/>
                      <a:pt x="5" y="4"/>
                    </a:cubicBezTo>
                    <a:cubicBezTo>
                      <a:pt x="3" y="6"/>
                      <a:pt x="0" y="13"/>
                      <a:pt x="0" y="13"/>
                    </a:cubicBezTo>
                    <a:cubicBezTo>
                      <a:pt x="1" y="15"/>
                      <a:pt x="2" y="17"/>
                      <a:pt x="2" y="19"/>
                    </a:cubicBezTo>
                    <a:cubicBezTo>
                      <a:pt x="2" y="19"/>
                      <a:pt x="6" y="17"/>
                      <a:pt x="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9" name="Freeform 12">
                <a:extLst>
                  <a:ext uri="{FF2B5EF4-FFF2-40B4-BE49-F238E27FC236}">
                    <a16:creationId xmlns:a16="http://schemas.microsoft.com/office/drawing/2014/main" id="{CE2AE490-AC4D-434F-9D47-18EA1D23D07B}"/>
                  </a:ext>
                </a:extLst>
              </p:cNvPr>
              <p:cNvSpPr>
                <a:spLocks/>
              </p:cNvSpPr>
              <p:nvPr/>
            </p:nvSpPr>
            <p:spPr bwMode="auto">
              <a:xfrm>
                <a:off x="4545013" y="2886075"/>
                <a:ext cx="38100" cy="38100"/>
              </a:xfrm>
              <a:custGeom>
                <a:avLst/>
                <a:gdLst>
                  <a:gd name="T0" fmla="*/ 0 w 14"/>
                  <a:gd name="T1" fmla="*/ 14 h 14"/>
                  <a:gd name="T2" fmla="*/ 8 w 14"/>
                  <a:gd name="T3" fmla="*/ 11 h 14"/>
                  <a:gd name="T4" fmla="*/ 14 w 14"/>
                  <a:gd name="T5" fmla="*/ 8 h 14"/>
                  <a:gd name="T6" fmla="*/ 12 w 14"/>
                  <a:gd name="T7" fmla="*/ 1 h 14"/>
                  <a:gd name="T8" fmla="*/ 4 w 14"/>
                  <a:gd name="T9" fmla="*/ 5 h 14"/>
                  <a:gd name="T10" fmla="*/ 0 w 14"/>
                  <a:gd name="T11" fmla="*/ 14 h 14"/>
                </a:gdLst>
                <a:ahLst/>
                <a:cxnLst>
                  <a:cxn ang="0">
                    <a:pos x="T0" y="T1"/>
                  </a:cxn>
                  <a:cxn ang="0">
                    <a:pos x="T2" y="T3"/>
                  </a:cxn>
                  <a:cxn ang="0">
                    <a:pos x="T4" y="T5"/>
                  </a:cxn>
                  <a:cxn ang="0">
                    <a:pos x="T6" y="T7"/>
                  </a:cxn>
                  <a:cxn ang="0">
                    <a:pos x="T8" y="T9"/>
                  </a:cxn>
                  <a:cxn ang="0">
                    <a:pos x="T10" y="T11"/>
                  </a:cxn>
                </a:cxnLst>
                <a:rect l="0" t="0" r="r" b="b"/>
                <a:pathLst>
                  <a:path w="14" h="14">
                    <a:moveTo>
                      <a:pt x="0" y="14"/>
                    </a:moveTo>
                    <a:cubicBezTo>
                      <a:pt x="0" y="14"/>
                      <a:pt x="6" y="11"/>
                      <a:pt x="8" y="11"/>
                    </a:cubicBezTo>
                    <a:cubicBezTo>
                      <a:pt x="10" y="11"/>
                      <a:pt x="14" y="8"/>
                      <a:pt x="14" y="8"/>
                    </a:cubicBezTo>
                    <a:cubicBezTo>
                      <a:pt x="14" y="8"/>
                      <a:pt x="14" y="0"/>
                      <a:pt x="12" y="1"/>
                    </a:cubicBezTo>
                    <a:cubicBezTo>
                      <a:pt x="9" y="2"/>
                      <a:pt x="4" y="5"/>
                      <a:pt x="4" y="5"/>
                    </a:cubicBezTo>
                    <a:cubicBezTo>
                      <a:pt x="2" y="8"/>
                      <a:pt x="1" y="11"/>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 name="Freeform 13">
                <a:extLst>
                  <a:ext uri="{FF2B5EF4-FFF2-40B4-BE49-F238E27FC236}">
                    <a16:creationId xmlns:a16="http://schemas.microsoft.com/office/drawing/2014/main" id="{7F8A4C99-6DF2-418B-8797-584AB0FE3509}"/>
                  </a:ext>
                </a:extLst>
              </p:cNvPr>
              <p:cNvSpPr>
                <a:spLocks/>
              </p:cNvSpPr>
              <p:nvPr/>
            </p:nvSpPr>
            <p:spPr bwMode="auto">
              <a:xfrm>
                <a:off x="4497388" y="2822575"/>
                <a:ext cx="57150" cy="30163"/>
              </a:xfrm>
              <a:custGeom>
                <a:avLst/>
                <a:gdLst>
                  <a:gd name="T0" fmla="*/ 7 w 21"/>
                  <a:gd name="T1" fmla="*/ 11 h 11"/>
                  <a:gd name="T2" fmla="*/ 14 w 21"/>
                  <a:gd name="T3" fmla="*/ 7 h 11"/>
                  <a:gd name="T4" fmla="*/ 16 w 21"/>
                  <a:gd name="T5" fmla="*/ 10 h 11"/>
                  <a:gd name="T6" fmla="*/ 21 w 21"/>
                  <a:gd name="T7" fmla="*/ 9 h 11"/>
                  <a:gd name="T8" fmla="*/ 20 w 21"/>
                  <a:gd name="T9" fmla="*/ 1 h 11"/>
                  <a:gd name="T10" fmla="*/ 14 w 21"/>
                  <a:gd name="T11" fmla="*/ 0 h 11"/>
                  <a:gd name="T12" fmla="*/ 9 w 21"/>
                  <a:gd name="T13" fmla="*/ 2 h 11"/>
                  <a:gd name="T14" fmla="*/ 0 w 21"/>
                  <a:gd name="T15" fmla="*/ 8 h 11"/>
                  <a:gd name="T16" fmla="*/ 5 w 21"/>
                  <a:gd name="T17" fmla="*/ 8 h 11"/>
                  <a:gd name="T18" fmla="*/ 7 w 21"/>
                  <a:gd name="T19"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1">
                    <a:moveTo>
                      <a:pt x="7" y="11"/>
                    </a:moveTo>
                    <a:cubicBezTo>
                      <a:pt x="9" y="10"/>
                      <a:pt x="11" y="9"/>
                      <a:pt x="14" y="7"/>
                    </a:cubicBezTo>
                    <a:cubicBezTo>
                      <a:pt x="14" y="8"/>
                      <a:pt x="15" y="9"/>
                      <a:pt x="16" y="10"/>
                    </a:cubicBezTo>
                    <a:cubicBezTo>
                      <a:pt x="17" y="10"/>
                      <a:pt x="19" y="9"/>
                      <a:pt x="21" y="9"/>
                    </a:cubicBezTo>
                    <a:cubicBezTo>
                      <a:pt x="21" y="6"/>
                      <a:pt x="20" y="4"/>
                      <a:pt x="20" y="1"/>
                    </a:cubicBezTo>
                    <a:cubicBezTo>
                      <a:pt x="18" y="1"/>
                      <a:pt x="16" y="0"/>
                      <a:pt x="14" y="0"/>
                    </a:cubicBezTo>
                    <a:cubicBezTo>
                      <a:pt x="12" y="1"/>
                      <a:pt x="11" y="1"/>
                      <a:pt x="9" y="2"/>
                    </a:cubicBezTo>
                    <a:cubicBezTo>
                      <a:pt x="6" y="4"/>
                      <a:pt x="3" y="6"/>
                      <a:pt x="0" y="8"/>
                    </a:cubicBezTo>
                    <a:cubicBezTo>
                      <a:pt x="1" y="8"/>
                      <a:pt x="3" y="8"/>
                      <a:pt x="5" y="8"/>
                    </a:cubicBezTo>
                    <a:cubicBezTo>
                      <a:pt x="6" y="9"/>
                      <a:pt x="6" y="10"/>
                      <a:pt x="7"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 name="Freeform 14">
                <a:extLst>
                  <a:ext uri="{FF2B5EF4-FFF2-40B4-BE49-F238E27FC236}">
                    <a16:creationId xmlns:a16="http://schemas.microsoft.com/office/drawing/2014/main" id="{6AF72086-7033-41DE-8702-925B41222745}"/>
                  </a:ext>
                </a:extLst>
              </p:cNvPr>
              <p:cNvSpPr>
                <a:spLocks/>
              </p:cNvSpPr>
              <p:nvPr/>
            </p:nvSpPr>
            <p:spPr bwMode="auto">
              <a:xfrm>
                <a:off x="4892675" y="2274888"/>
                <a:ext cx="908050" cy="747713"/>
              </a:xfrm>
              <a:custGeom>
                <a:avLst/>
                <a:gdLst>
                  <a:gd name="T0" fmla="*/ 298 w 333"/>
                  <a:gd name="T1" fmla="*/ 12 h 274"/>
                  <a:gd name="T2" fmla="*/ 282 w 333"/>
                  <a:gd name="T3" fmla="*/ 12 h 274"/>
                  <a:gd name="T4" fmla="*/ 281 w 333"/>
                  <a:gd name="T5" fmla="*/ 11 h 274"/>
                  <a:gd name="T6" fmla="*/ 273 w 333"/>
                  <a:gd name="T7" fmla="*/ 8 h 274"/>
                  <a:gd name="T8" fmla="*/ 262 w 333"/>
                  <a:gd name="T9" fmla="*/ 8 h 274"/>
                  <a:gd name="T10" fmla="*/ 250 w 333"/>
                  <a:gd name="T11" fmla="*/ 8 h 274"/>
                  <a:gd name="T12" fmla="*/ 243 w 333"/>
                  <a:gd name="T13" fmla="*/ 10 h 274"/>
                  <a:gd name="T14" fmla="*/ 233 w 333"/>
                  <a:gd name="T15" fmla="*/ 13 h 274"/>
                  <a:gd name="T16" fmla="*/ 229 w 333"/>
                  <a:gd name="T17" fmla="*/ 15 h 274"/>
                  <a:gd name="T18" fmla="*/ 221 w 333"/>
                  <a:gd name="T19" fmla="*/ 18 h 274"/>
                  <a:gd name="T20" fmla="*/ 213 w 333"/>
                  <a:gd name="T21" fmla="*/ 20 h 274"/>
                  <a:gd name="T22" fmla="*/ 202 w 333"/>
                  <a:gd name="T23" fmla="*/ 25 h 274"/>
                  <a:gd name="T24" fmla="*/ 197 w 333"/>
                  <a:gd name="T25" fmla="*/ 26 h 274"/>
                  <a:gd name="T26" fmla="*/ 188 w 333"/>
                  <a:gd name="T27" fmla="*/ 33 h 274"/>
                  <a:gd name="T28" fmla="*/ 180 w 333"/>
                  <a:gd name="T29" fmla="*/ 34 h 274"/>
                  <a:gd name="T30" fmla="*/ 173 w 333"/>
                  <a:gd name="T31" fmla="*/ 42 h 274"/>
                  <a:gd name="T32" fmla="*/ 163 w 333"/>
                  <a:gd name="T33" fmla="*/ 44 h 274"/>
                  <a:gd name="T34" fmla="*/ 156 w 333"/>
                  <a:gd name="T35" fmla="*/ 51 h 274"/>
                  <a:gd name="T36" fmla="*/ 151 w 333"/>
                  <a:gd name="T37" fmla="*/ 54 h 274"/>
                  <a:gd name="T38" fmla="*/ 145 w 333"/>
                  <a:gd name="T39" fmla="*/ 55 h 274"/>
                  <a:gd name="T40" fmla="*/ 134 w 333"/>
                  <a:gd name="T41" fmla="*/ 63 h 274"/>
                  <a:gd name="T42" fmla="*/ 124 w 333"/>
                  <a:gd name="T43" fmla="*/ 73 h 274"/>
                  <a:gd name="T44" fmla="*/ 94 w 333"/>
                  <a:gd name="T45" fmla="*/ 83 h 274"/>
                  <a:gd name="T46" fmla="*/ 72 w 333"/>
                  <a:gd name="T47" fmla="*/ 99 h 274"/>
                  <a:gd name="T48" fmla="*/ 47 w 333"/>
                  <a:gd name="T49" fmla="*/ 127 h 274"/>
                  <a:gd name="T50" fmla="*/ 11 w 333"/>
                  <a:gd name="T51" fmla="*/ 156 h 274"/>
                  <a:gd name="T52" fmla="*/ 18 w 333"/>
                  <a:gd name="T53" fmla="*/ 164 h 274"/>
                  <a:gd name="T54" fmla="*/ 58 w 333"/>
                  <a:gd name="T55" fmla="*/ 150 h 274"/>
                  <a:gd name="T56" fmla="*/ 75 w 333"/>
                  <a:gd name="T57" fmla="*/ 172 h 274"/>
                  <a:gd name="T58" fmla="*/ 71 w 333"/>
                  <a:gd name="T59" fmla="*/ 186 h 274"/>
                  <a:gd name="T60" fmla="*/ 91 w 333"/>
                  <a:gd name="T61" fmla="*/ 186 h 274"/>
                  <a:gd name="T62" fmla="*/ 73 w 333"/>
                  <a:gd name="T63" fmla="*/ 194 h 274"/>
                  <a:gd name="T64" fmla="*/ 84 w 333"/>
                  <a:gd name="T65" fmla="*/ 200 h 274"/>
                  <a:gd name="T66" fmla="*/ 64 w 333"/>
                  <a:gd name="T67" fmla="*/ 232 h 274"/>
                  <a:gd name="T68" fmla="*/ 74 w 333"/>
                  <a:gd name="T69" fmla="*/ 268 h 274"/>
                  <a:gd name="T70" fmla="*/ 97 w 333"/>
                  <a:gd name="T71" fmla="*/ 269 h 274"/>
                  <a:gd name="T72" fmla="*/ 114 w 333"/>
                  <a:gd name="T73" fmla="*/ 270 h 274"/>
                  <a:gd name="T74" fmla="*/ 125 w 333"/>
                  <a:gd name="T75" fmla="*/ 248 h 274"/>
                  <a:gd name="T76" fmla="*/ 135 w 333"/>
                  <a:gd name="T77" fmla="*/ 232 h 274"/>
                  <a:gd name="T78" fmla="*/ 142 w 333"/>
                  <a:gd name="T79" fmla="*/ 211 h 274"/>
                  <a:gd name="T80" fmla="*/ 170 w 333"/>
                  <a:gd name="T81" fmla="*/ 193 h 274"/>
                  <a:gd name="T82" fmla="*/ 198 w 333"/>
                  <a:gd name="T83" fmla="*/ 163 h 274"/>
                  <a:gd name="T84" fmla="*/ 231 w 333"/>
                  <a:gd name="T85" fmla="*/ 140 h 274"/>
                  <a:gd name="T86" fmla="*/ 269 w 333"/>
                  <a:gd name="T87" fmla="*/ 114 h 274"/>
                  <a:gd name="T88" fmla="*/ 247 w 333"/>
                  <a:gd name="T89" fmla="*/ 113 h 274"/>
                  <a:gd name="T90" fmla="*/ 266 w 333"/>
                  <a:gd name="T91" fmla="*/ 111 h 274"/>
                  <a:gd name="T92" fmla="*/ 265 w 333"/>
                  <a:gd name="T93" fmla="*/ 97 h 274"/>
                  <a:gd name="T94" fmla="*/ 247 w 333"/>
                  <a:gd name="T95" fmla="*/ 94 h 274"/>
                  <a:gd name="T96" fmla="*/ 273 w 333"/>
                  <a:gd name="T97" fmla="*/ 83 h 274"/>
                  <a:gd name="T98" fmla="*/ 276 w 333"/>
                  <a:gd name="T99" fmla="*/ 77 h 274"/>
                  <a:gd name="T100" fmla="*/ 289 w 333"/>
                  <a:gd name="T101" fmla="*/ 65 h 274"/>
                  <a:gd name="T102" fmla="*/ 288 w 333"/>
                  <a:gd name="T103" fmla="*/ 55 h 274"/>
                  <a:gd name="T104" fmla="*/ 296 w 333"/>
                  <a:gd name="T105" fmla="*/ 44 h 274"/>
                  <a:gd name="T106" fmla="*/ 294 w 333"/>
                  <a:gd name="T107" fmla="*/ 32 h 274"/>
                  <a:gd name="T108" fmla="*/ 325 w 333"/>
                  <a:gd name="T109" fmla="*/ 9 h 274"/>
                  <a:gd name="T110" fmla="*/ 321 w 333"/>
                  <a:gd name="T111" fmla="*/ 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3" h="274">
                    <a:moveTo>
                      <a:pt x="321" y="3"/>
                    </a:moveTo>
                    <a:cubicBezTo>
                      <a:pt x="309" y="7"/>
                      <a:pt x="300" y="11"/>
                      <a:pt x="298" y="12"/>
                    </a:cubicBezTo>
                    <a:cubicBezTo>
                      <a:pt x="295" y="13"/>
                      <a:pt x="284" y="17"/>
                      <a:pt x="282" y="18"/>
                    </a:cubicBezTo>
                    <a:cubicBezTo>
                      <a:pt x="281" y="18"/>
                      <a:pt x="288" y="13"/>
                      <a:pt x="282" y="12"/>
                    </a:cubicBezTo>
                    <a:cubicBezTo>
                      <a:pt x="282" y="12"/>
                      <a:pt x="281" y="12"/>
                      <a:pt x="281" y="12"/>
                    </a:cubicBezTo>
                    <a:cubicBezTo>
                      <a:pt x="281" y="12"/>
                      <a:pt x="281" y="12"/>
                      <a:pt x="281" y="11"/>
                    </a:cubicBezTo>
                    <a:cubicBezTo>
                      <a:pt x="281" y="11"/>
                      <a:pt x="278" y="8"/>
                      <a:pt x="278" y="8"/>
                    </a:cubicBezTo>
                    <a:cubicBezTo>
                      <a:pt x="277" y="8"/>
                      <a:pt x="273" y="8"/>
                      <a:pt x="273" y="8"/>
                    </a:cubicBezTo>
                    <a:cubicBezTo>
                      <a:pt x="272" y="7"/>
                      <a:pt x="270" y="6"/>
                      <a:pt x="269" y="5"/>
                    </a:cubicBezTo>
                    <a:cubicBezTo>
                      <a:pt x="269" y="5"/>
                      <a:pt x="263" y="8"/>
                      <a:pt x="262" y="8"/>
                    </a:cubicBezTo>
                    <a:cubicBezTo>
                      <a:pt x="261" y="8"/>
                      <a:pt x="257" y="9"/>
                      <a:pt x="256" y="9"/>
                    </a:cubicBezTo>
                    <a:cubicBezTo>
                      <a:pt x="255" y="9"/>
                      <a:pt x="250" y="8"/>
                      <a:pt x="250" y="8"/>
                    </a:cubicBezTo>
                    <a:cubicBezTo>
                      <a:pt x="248" y="10"/>
                      <a:pt x="246" y="11"/>
                      <a:pt x="245" y="12"/>
                    </a:cubicBezTo>
                    <a:cubicBezTo>
                      <a:pt x="244" y="12"/>
                      <a:pt x="244" y="11"/>
                      <a:pt x="243" y="10"/>
                    </a:cubicBezTo>
                    <a:cubicBezTo>
                      <a:pt x="242" y="11"/>
                      <a:pt x="241" y="11"/>
                      <a:pt x="239" y="12"/>
                    </a:cubicBezTo>
                    <a:cubicBezTo>
                      <a:pt x="237" y="12"/>
                      <a:pt x="235" y="13"/>
                      <a:pt x="233" y="13"/>
                    </a:cubicBezTo>
                    <a:cubicBezTo>
                      <a:pt x="232" y="14"/>
                      <a:pt x="231" y="14"/>
                      <a:pt x="229" y="15"/>
                    </a:cubicBezTo>
                    <a:cubicBezTo>
                      <a:pt x="229" y="15"/>
                      <a:pt x="229" y="15"/>
                      <a:pt x="229" y="15"/>
                    </a:cubicBezTo>
                    <a:cubicBezTo>
                      <a:pt x="228" y="15"/>
                      <a:pt x="227" y="15"/>
                      <a:pt x="226" y="16"/>
                    </a:cubicBezTo>
                    <a:cubicBezTo>
                      <a:pt x="224" y="17"/>
                      <a:pt x="222" y="18"/>
                      <a:pt x="221" y="18"/>
                    </a:cubicBezTo>
                    <a:cubicBezTo>
                      <a:pt x="219" y="19"/>
                      <a:pt x="217" y="20"/>
                      <a:pt x="215" y="21"/>
                    </a:cubicBezTo>
                    <a:cubicBezTo>
                      <a:pt x="214" y="21"/>
                      <a:pt x="214" y="20"/>
                      <a:pt x="213" y="20"/>
                    </a:cubicBezTo>
                    <a:cubicBezTo>
                      <a:pt x="212" y="20"/>
                      <a:pt x="210" y="20"/>
                      <a:pt x="208" y="21"/>
                    </a:cubicBezTo>
                    <a:cubicBezTo>
                      <a:pt x="206" y="22"/>
                      <a:pt x="204" y="23"/>
                      <a:pt x="202" y="25"/>
                    </a:cubicBezTo>
                    <a:cubicBezTo>
                      <a:pt x="201" y="26"/>
                      <a:pt x="200" y="27"/>
                      <a:pt x="199" y="27"/>
                    </a:cubicBezTo>
                    <a:cubicBezTo>
                      <a:pt x="198" y="27"/>
                      <a:pt x="198" y="27"/>
                      <a:pt x="197" y="26"/>
                    </a:cubicBezTo>
                    <a:cubicBezTo>
                      <a:pt x="194" y="27"/>
                      <a:pt x="192" y="28"/>
                      <a:pt x="190" y="29"/>
                    </a:cubicBezTo>
                    <a:cubicBezTo>
                      <a:pt x="189" y="30"/>
                      <a:pt x="188" y="31"/>
                      <a:pt x="188" y="33"/>
                    </a:cubicBezTo>
                    <a:cubicBezTo>
                      <a:pt x="187" y="32"/>
                      <a:pt x="186" y="32"/>
                      <a:pt x="186" y="32"/>
                    </a:cubicBezTo>
                    <a:cubicBezTo>
                      <a:pt x="184" y="32"/>
                      <a:pt x="182" y="33"/>
                      <a:pt x="180" y="34"/>
                    </a:cubicBezTo>
                    <a:cubicBezTo>
                      <a:pt x="179" y="35"/>
                      <a:pt x="178" y="36"/>
                      <a:pt x="177" y="37"/>
                    </a:cubicBezTo>
                    <a:cubicBezTo>
                      <a:pt x="176" y="39"/>
                      <a:pt x="174" y="40"/>
                      <a:pt x="173" y="42"/>
                    </a:cubicBezTo>
                    <a:cubicBezTo>
                      <a:pt x="172" y="42"/>
                      <a:pt x="171" y="41"/>
                      <a:pt x="170" y="41"/>
                    </a:cubicBezTo>
                    <a:cubicBezTo>
                      <a:pt x="168" y="42"/>
                      <a:pt x="165" y="43"/>
                      <a:pt x="163" y="44"/>
                    </a:cubicBezTo>
                    <a:cubicBezTo>
                      <a:pt x="163" y="44"/>
                      <a:pt x="162" y="44"/>
                      <a:pt x="161" y="45"/>
                    </a:cubicBezTo>
                    <a:cubicBezTo>
                      <a:pt x="159" y="47"/>
                      <a:pt x="158" y="49"/>
                      <a:pt x="156" y="51"/>
                    </a:cubicBezTo>
                    <a:cubicBezTo>
                      <a:pt x="155" y="51"/>
                      <a:pt x="155" y="51"/>
                      <a:pt x="154" y="52"/>
                    </a:cubicBezTo>
                    <a:cubicBezTo>
                      <a:pt x="153" y="52"/>
                      <a:pt x="152" y="53"/>
                      <a:pt x="151" y="54"/>
                    </a:cubicBezTo>
                    <a:cubicBezTo>
                      <a:pt x="149" y="55"/>
                      <a:pt x="148" y="55"/>
                      <a:pt x="146" y="56"/>
                    </a:cubicBezTo>
                    <a:cubicBezTo>
                      <a:pt x="146" y="55"/>
                      <a:pt x="146" y="55"/>
                      <a:pt x="145" y="55"/>
                    </a:cubicBezTo>
                    <a:cubicBezTo>
                      <a:pt x="144" y="56"/>
                      <a:pt x="142" y="57"/>
                      <a:pt x="141" y="59"/>
                    </a:cubicBezTo>
                    <a:cubicBezTo>
                      <a:pt x="139" y="60"/>
                      <a:pt x="136" y="62"/>
                      <a:pt x="134" y="63"/>
                    </a:cubicBezTo>
                    <a:cubicBezTo>
                      <a:pt x="133" y="65"/>
                      <a:pt x="132" y="68"/>
                      <a:pt x="130" y="70"/>
                    </a:cubicBezTo>
                    <a:cubicBezTo>
                      <a:pt x="128" y="71"/>
                      <a:pt x="126" y="72"/>
                      <a:pt x="124" y="73"/>
                    </a:cubicBezTo>
                    <a:cubicBezTo>
                      <a:pt x="124" y="73"/>
                      <a:pt x="129" y="69"/>
                      <a:pt x="117" y="74"/>
                    </a:cubicBezTo>
                    <a:cubicBezTo>
                      <a:pt x="105" y="78"/>
                      <a:pt x="97" y="82"/>
                      <a:pt x="94" y="83"/>
                    </a:cubicBezTo>
                    <a:cubicBezTo>
                      <a:pt x="91" y="84"/>
                      <a:pt x="82" y="92"/>
                      <a:pt x="81" y="94"/>
                    </a:cubicBezTo>
                    <a:cubicBezTo>
                      <a:pt x="80" y="95"/>
                      <a:pt x="72" y="99"/>
                      <a:pt x="72" y="99"/>
                    </a:cubicBezTo>
                    <a:cubicBezTo>
                      <a:pt x="72" y="99"/>
                      <a:pt x="39" y="121"/>
                      <a:pt x="46" y="120"/>
                    </a:cubicBezTo>
                    <a:cubicBezTo>
                      <a:pt x="53" y="119"/>
                      <a:pt x="56" y="123"/>
                      <a:pt x="47" y="127"/>
                    </a:cubicBezTo>
                    <a:cubicBezTo>
                      <a:pt x="38" y="130"/>
                      <a:pt x="30" y="140"/>
                      <a:pt x="18" y="145"/>
                    </a:cubicBezTo>
                    <a:cubicBezTo>
                      <a:pt x="7" y="150"/>
                      <a:pt x="0" y="161"/>
                      <a:pt x="11" y="156"/>
                    </a:cubicBezTo>
                    <a:cubicBezTo>
                      <a:pt x="21" y="152"/>
                      <a:pt x="34" y="147"/>
                      <a:pt x="34" y="147"/>
                    </a:cubicBezTo>
                    <a:cubicBezTo>
                      <a:pt x="34" y="147"/>
                      <a:pt x="6" y="167"/>
                      <a:pt x="18" y="164"/>
                    </a:cubicBezTo>
                    <a:cubicBezTo>
                      <a:pt x="30" y="162"/>
                      <a:pt x="28" y="165"/>
                      <a:pt x="37" y="161"/>
                    </a:cubicBezTo>
                    <a:cubicBezTo>
                      <a:pt x="46" y="157"/>
                      <a:pt x="48" y="149"/>
                      <a:pt x="58" y="150"/>
                    </a:cubicBezTo>
                    <a:cubicBezTo>
                      <a:pt x="69" y="151"/>
                      <a:pt x="71" y="149"/>
                      <a:pt x="72" y="155"/>
                    </a:cubicBezTo>
                    <a:cubicBezTo>
                      <a:pt x="73" y="161"/>
                      <a:pt x="79" y="166"/>
                      <a:pt x="75" y="172"/>
                    </a:cubicBezTo>
                    <a:cubicBezTo>
                      <a:pt x="72" y="179"/>
                      <a:pt x="65" y="183"/>
                      <a:pt x="65" y="183"/>
                    </a:cubicBezTo>
                    <a:cubicBezTo>
                      <a:pt x="65" y="183"/>
                      <a:pt x="64" y="190"/>
                      <a:pt x="71" y="186"/>
                    </a:cubicBezTo>
                    <a:cubicBezTo>
                      <a:pt x="78" y="181"/>
                      <a:pt x="83" y="173"/>
                      <a:pt x="84" y="176"/>
                    </a:cubicBezTo>
                    <a:cubicBezTo>
                      <a:pt x="85" y="179"/>
                      <a:pt x="91" y="186"/>
                      <a:pt x="91" y="186"/>
                    </a:cubicBezTo>
                    <a:cubicBezTo>
                      <a:pt x="91" y="186"/>
                      <a:pt x="82" y="185"/>
                      <a:pt x="78" y="187"/>
                    </a:cubicBezTo>
                    <a:cubicBezTo>
                      <a:pt x="74" y="189"/>
                      <a:pt x="68" y="193"/>
                      <a:pt x="73" y="194"/>
                    </a:cubicBezTo>
                    <a:cubicBezTo>
                      <a:pt x="79" y="194"/>
                      <a:pt x="87" y="192"/>
                      <a:pt x="89" y="191"/>
                    </a:cubicBezTo>
                    <a:cubicBezTo>
                      <a:pt x="90" y="191"/>
                      <a:pt x="87" y="198"/>
                      <a:pt x="84" y="200"/>
                    </a:cubicBezTo>
                    <a:cubicBezTo>
                      <a:pt x="81" y="202"/>
                      <a:pt x="71" y="211"/>
                      <a:pt x="71" y="211"/>
                    </a:cubicBezTo>
                    <a:cubicBezTo>
                      <a:pt x="71" y="211"/>
                      <a:pt x="61" y="222"/>
                      <a:pt x="64" y="232"/>
                    </a:cubicBezTo>
                    <a:cubicBezTo>
                      <a:pt x="66" y="242"/>
                      <a:pt x="68" y="244"/>
                      <a:pt x="69" y="249"/>
                    </a:cubicBezTo>
                    <a:cubicBezTo>
                      <a:pt x="71" y="255"/>
                      <a:pt x="70" y="267"/>
                      <a:pt x="74" y="268"/>
                    </a:cubicBezTo>
                    <a:cubicBezTo>
                      <a:pt x="78" y="270"/>
                      <a:pt x="79" y="274"/>
                      <a:pt x="85" y="273"/>
                    </a:cubicBezTo>
                    <a:cubicBezTo>
                      <a:pt x="91" y="272"/>
                      <a:pt x="95" y="269"/>
                      <a:pt x="97" y="269"/>
                    </a:cubicBezTo>
                    <a:cubicBezTo>
                      <a:pt x="98" y="268"/>
                      <a:pt x="99" y="271"/>
                      <a:pt x="102" y="272"/>
                    </a:cubicBezTo>
                    <a:cubicBezTo>
                      <a:pt x="104" y="274"/>
                      <a:pt x="107" y="273"/>
                      <a:pt x="114" y="270"/>
                    </a:cubicBezTo>
                    <a:cubicBezTo>
                      <a:pt x="116" y="267"/>
                      <a:pt x="117" y="265"/>
                      <a:pt x="119" y="262"/>
                    </a:cubicBezTo>
                    <a:cubicBezTo>
                      <a:pt x="122" y="258"/>
                      <a:pt x="125" y="248"/>
                      <a:pt x="125" y="248"/>
                    </a:cubicBezTo>
                    <a:cubicBezTo>
                      <a:pt x="125" y="248"/>
                      <a:pt x="129" y="242"/>
                      <a:pt x="127" y="239"/>
                    </a:cubicBezTo>
                    <a:cubicBezTo>
                      <a:pt x="126" y="236"/>
                      <a:pt x="127" y="241"/>
                      <a:pt x="135" y="232"/>
                    </a:cubicBezTo>
                    <a:cubicBezTo>
                      <a:pt x="142" y="223"/>
                      <a:pt x="144" y="222"/>
                      <a:pt x="143" y="217"/>
                    </a:cubicBezTo>
                    <a:cubicBezTo>
                      <a:pt x="142" y="213"/>
                      <a:pt x="140" y="212"/>
                      <a:pt x="142" y="211"/>
                    </a:cubicBezTo>
                    <a:cubicBezTo>
                      <a:pt x="143" y="210"/>
                      <a:pt x="146" y="204"/>
                      <a:pt x="152" y="202"/>
                    </a:cubicBezTo>
                    <a:cubicBezTo>
                      <a:pt x="159" y="199"/>
                      <a:pt x="157" y="205"/>
                      <a:pt x="170" y="193"/>
                    </a:cubicBezTo>
                    <a:cubicBezTo>
                      <a:pt x="183" y="182"/>
                      <a:pt x="183" y="181"/>
                      <a:pt x="189" y="175"/>
                    </a:cubicBezTo>
                    <a:cubicBezTo>
                      <a:pt x="195" y="168"/>
                      <a:pt x="189" y="168"/>
                      <a:pt x="198" y="163"/>
                    </a:cubicBezTo>
                    <a:cubicBezTo>
                      <a:pt x="207" y="157"/>
                      <a:pt x="206" y="159"/>
                      <a:pt x="215" y="152"/>
                    </a:cubicBezTo>
                    <a:cubicBezTo>
                      <a:pt x="224" y="146"/>
                      <a:pt x="228" y="142"/>
                      <a:pt x="231" y="140"/>
                    </a:cubicBezTo>
                    <a:cubicBezTo>
                      <a:pt x="235" y="139"/>
                      <a:pt x="249" y="127"/>
                      <a:pt x="262" y="119"/>
                    </a:cubicBezTo>
                    <a:cubicBezTo>
                      <a:pt x="274" y="111"/>
                      <a:pt x="272" y="113"/>
                      <a:pt x="269" y="114"/>
                    </a:cubicBezTo>
                    <a:cubicBezTo>
                      <a:pt x="267" y="115"/>
                      <a:pt x="249" y="118"/>
                      <a:pt x="244" y="120"/>
                    </a:cubicBezTo>
                    <a:cubicBezTo>
                      <a:pt x="238" y="122"/>
                      <a:pt x="247" y="113"/>
                      <a:pt x="247" y="113"/>
                    </a:cubicBezTo>
                    <a:cubicBezTo>
                      <a:pt x="247" y="113"/>
                      <a:pt x="253" y="107"/>
                      <a:pt x="255" y="109"/>
                    </a:cubicBezTo>
                    <a:cubicBezTo>
                      <a:pt x="256" y="112"/>
                      <a:pt x="258" y="114"/>
                      <a:pt x="266" y="111"/>
                    </a:cubicBezTo>
                    <a:cubicBezTo>
                      <a:pt x="274" y="108"/>
                      <a:pt x="279" y="105"/>
                      <a:pt x="273" y="102"/>
                    </a:cubicBezTo>
                    <a:cubicBezTo>
                      <a:pt x="268" y="99"/>
                      <a:pt x="268" y="99"/>
                      <a:pt x="265" y="97"/>
                    </a:cubicBezTo>
                    <a:cubicBezTo>
                      <a:pt x="261" y="96"/>
                      <a:pt x="260" y="96"/>
                      <a:pt x="255" y="96"/>
                    </a:cubicBezTo>
                    <a:cubicBezTo>
                      <a:pt x="250" y="96"/>
                      <a:pt x="244" y="95"/>
                      <a:pt x="247" y="94"/>
                    </a:cubicBezTo>
                    <a:cubicBezTo>
                      <a:pt x="249" y="93"/>
                      <a:pt x="254" y="90"/>
                      <a:pt x="260" y="87"/>
                    </a:cubicBezTo>
                    <a:cubicBezTo>
                      <a:pt x="267" y="85"/>
                      <a:pt x="269" y="84"/>
                      <a:pt x="273" y="83"/>
                    </a:cubicBezTo>
                    <a:cubicBezTo>
                      <a:pt x="276" y="81"/>
                      <a:pt x="282" y="82"/>
                      <a:pt x="281" y="79"/>
                    </a:cubicBezTo>
                    <a:cubicBezTo>
                      <a:pt x="281" y="78"/>
                      <a:pt x="279" y="77"/>
                      <a:pt x="276" y="77"/>
                    </a:cubicBezTo>
                    <a:cubicBezTo>
                      <a:pt x="279" y="77"/>
                      <a:pt x="284" y="75"/>
                      <a:pt x="287" y="72"/>
                    </a:cubicBezTo>
                    <a:cubicBezTo>
                      <a:pt x="291" y="67"/>
                      <a:pt x="295" y="63"/>
                      <a:pt x="289" y="65"/>
                    </a:cubicBezTo>
                    <a:cubicBezTo>
                      <a:pt x="283" y="67"/>
                      <a:pt x="293" y="59"/>
                      <a:pt x="293" y="59"/>
                    </a:cubicBezTo>
                    <a:cubicBezTo>
                      <a:pt x="293" y="59"/>
                      <a:pt x="297" y="52"/>
                      <a:pt x="288" y="55"/>
                    </a:cubicBezTo>
                    <a:cubicBezTo>
                      <a:pt x="279" y="58"/>
                      <a:pt x="271" y="56"/>
                      <a:pt x="281" y="52"/>
                    </a:cubicBezTo>
                    <a:cubicBezTo>
                      <a:pt x="292" y="48"/>
                      <a:pt x="298" y="44"/>
                      <a:pt x="296" y="44"/>
                    </a:cubicBezTo>
                    <a:cubicBezTo>
                      <a:pt x="294" y="44"/>
                      <a:pt x="281" y="44"/>
                      <a:pt x="281" y="44"/>
                    </a:cubicBezTo>
                    <a:cubicBezTo>
                      <a:pt x="281" y="44"/>
                      <a:pt x="280" y="41"/>
                      <a:pt x="294" y="32"/>
                    </a:cubicBezTo>
                    <a:cubicBezTo>
                      <a:pt x="309" y="23"/>
                      <a:pt x="310" y="16"/>
                      <a:pt x="314" y="15"/>
                    </a:cubicBezTo>
                    <a:cubicBezTo>
                      <a:pt x="317" y="13"/>
                      <a:pt x="320" y="11"/>
                      <a:pt x="325" y="9"/>
                    </a:cubicBezTo>
                    <a:cubicBezTo>
                      <a:pt x="330" y="7"/>
                      <a:pt x="333" y="3"/>
                      <a:pt x="333" y="3"/>
                    </a:cubicBezTo>
                    <a:cubicBezTo>
                      <a:pt x="333" y="3"/>
                      <a:pt x="332" y="0"/>
                      <a:pt x="32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 name="Freeform 15">
                <a:extLst>
                  <a:ext uri="{FF2B5EF4-FFF2-40B4-BE49-F238E27FC236}">
                    <a16:creationId xmlns:a16="http://schemas.microsoft.com/office/drawing/2014/main" id="{51887C0E-B1B0-4975-8A79-34C025151FE1}"/>
                  </a:ext>
                </a:extLst>
              </p:cNvPr>
              <p:cNvSpPr>
                <a:spLocks/>
              </p:cNvSpPr>
              <p:nvPr/>
            </p:nvSpPr>
            <p:spPr bwMode="auto">
              <a:xfrm>
                <a:off x="4862513" y="3316288"/>
                <a:ext cx="123825" cy="131763"/>
              </a:xfrm>
              <a:custGeom>
                <a:avLst/>
                <a:gdLst>
                  <a:gd name="T0" fmla="*/ 30 w 45"/>
                  <a:gd name="T1" fmla="*/ 3 h 48"/>
                  <a:gd name="T2" fmla="*/ 21 w 45"/>
                  <a:gd name="T3" fmla="*/ 7 h 48"/>
                  <a:gd name="T4" fmla="*/ 21 w 45"/>
                  <a:gd name="T5" fmla="*/ 8 h 48"/>
                  <a:gd name="T6" fmla="*/ 13 w 45"/>
                  <a:gd name="T7" fmla="*/ 20 h 48"/>
                  <a:gd name="T8" fmla="*/ 5 w 45"/>
                  <a:gd name="T9" fmla="*/ 33 h 48"/>
                  <a:gd name="T10" fmla="*/ 0 w 45"/>
                  <a:gd name="T11" fmla="*/ 48 h 48"/>
                  <a:gd name="T12" fmla="*/ 12 w 45"/>
                  <a:gd name="T13" fmla="*/ 43 h 48"/>
                  <a:gd name="T14" fmla="*/ 29 w 45"/>
                  <a:gd name="T15" fmla="*/ 33 h 48"/>
                  <a:gd name="T16" fmla="*/ 31 w 45"/>
                  <a:gd name="T17" fmla="*/ 37 h 48"/>
                  <a:gd name="T18" fmla="*/ 37 w 45"/>
                  <a:gd name="T19" fmla="*/ 38 h 48"/>
                  <a:gd name="T20" fmla="*/ 43 w 45"/>
                  <a:gd name="T21" fmla="*/ 34 h 48"/>
                  <a:gd name="T22" fmla="*/ 45 w 45"/>
                  <a:gd name="T23" fmla="*/ 29 h 48"/>
                  <a:gd name="T24" fmla="*/ 43 w 45"/>
                  <a:gd name="T25" fmla="*/ 27 h 48"/>
                  <a:gd name="T26" fmla="*/ 42 w 45"/>
                  <a:gd name="T27" fmla="*/ 21 h 48"/>
                  <a:gd name="T28" fmla="*/ 41 w 45"/>
                  <a:gd name="T29" fmla="*/ 16 h 48"/>
                  <a:gd name="T30" fmla="*/ 31 w 45"/>
                  <a:gd name="T31" fmla="*/ 18 h 48"/>
                  <a:gd name="T32" fmla="*/ 26 w 45"/>
                  <a:gd name="T33" fmla="*/ 20 h 48"/>
                  <a:gd name="T34" fmla="*/ 28 w 45"/>
                  <a:gd name="T35" fmla="*/ 14 h 48"/>
                  <a:gd name="T36" fmla="*/ 20 w 45"/>
                  <a:gd name="T37" fmla="*/ 16 h 48"/>
                  <a:gd name="T38" fmla="*/ 30 w 45"/>
                  <a:gd name="T39" fmla="*/ 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 h="48">
                    <a:moveTo>
                      <a:pt x="30" y="3"/>
                    </a:moveTo>
                    <a:cubicBezTo>
                      <a:pt x="21" y="7"/>
                      <a:pt x="21" y="7"/>
                      <a:pt x="21" y="7"/>
                    </a:cubicBezTo>
                    <a:cubicBezTo>
                      <a:pt x="21" y="8"/>
                      <a:pt x="21" y="8"/>
                      <a:pt x="21" y="8"/>
                    </a:cubicBezTo>
                    <a:cubicBezTo>
                      <a:pt x="21" y="8"/>
                      <a:pt x="15" y="15"/>
                      <a:pt x="13" y="20"/>
                    </a:cubicBezTo>
                    <a:cubicBezTo>
                      <a:pt x="11" y="26"/>
                      <a:pt x="8" y="30"/>
                      <a:pt x="5" y="33"/>
                    </a:cubicBezTo>
                    <a:cubicBezTo>
                      <a:pt x="2" y="35"/>
                      <a:pt x="0" y="48"/>
                      <a:pt x="0" y="48"/>
                    </a:cubicBezTo>
                    <a:cubicBezTo>
                      <a:pt x="0" y="48"/>
                      <a:pt x="0" y="48"/>
                      <a:pt x="12" y="43"/>
                    </a:cubicBezTo>
                    <a:cubicBezTo>
                      <a:pt x="24" y="39"/>
                      <a:pt x="29" y="33"/>
                      <a:pt x="29" y="33"/>
                    </a:cubicBezTo>
                    <a:cubicBezTo>
                      <a:pt x="30" y="35"/>
                      <a:pt x="31" y="36"/>
                      <a:pt x="31" y="37"/>
                    </a:cubicBezTo>
                    <a:cubicBezTo>
                      <a:pt x="33" y="38"/>
                      <a:pt x="35" y="38"/>
                      <a:pt x="37" y="38"/>
                    </a:cubicBezTo>
                    <a:cubicBezTo>
                      <a:pt x="37" y="38"/>
                      <a:pt x="41" y="37"/>
                      <a:pt x="43" y="34"/>
                    </a:cubicBezTo>
                    <a:cubicBezTo>
                      <a:pt x="45" y="32"/>
                      <a:pt x="45" y="29"/>
                      <a:pt x="45" y="29"/>
                    </a:cubicBezTo>
                    <a:cubicBezTo>
                      <a:pt x="44" y="28"/>
                      <a:pt x="43" y="28"/>
                      <a:pt x="43" y="27"/>
                    </a:cubicBezTo>
                    <a:cubicBezTo>
                      <a:pt x="42" y="25"/>
                      <a:pt x="42" y="23"/>
                      <a:pt x="42" y="21"/>
                    </a:cubicBezTo>
                    <a:cubicBezTo>
                      <a:pt x="41" y="19"/>
                      <a:pt x="41" y="18"/>
                      <a:pt x="41" y="16"/>
                    </a:cubicBezTo>
                    <a:cubicBezTo>
                      <a:pt x="41" y="16"/>
                      <a:pt x="34" y="15"/>
                      <a:pt x="31" y="18"/>
                    </a:cubicBezTo>
                    <a:cubicBezTo>
                      <a:pt x="28" y="21"/>
                      <a:pt x="26" y="20"/>
                      <a:pt x="26" y="20"/>
                    </a:cubicBezTo>
                    <a:cubicBezTo>
                      <a:pt x="27" y="18"/>
                      <a:pt x="28" y="16"/>
                      <a:pt x="28" y="14"/>
                    </a:cubicBezTo>
                    <a:cubicBezTo>
                      <a:pt x="28" y="14"/>
                      <a:pt x="23" y="15"/>
                      <a:pt x="20" y="16"/>
                    </a:cubicBezTo>
                    <a:cubicBezTo>
                      <a:pt x="23" y="13"/>
                      <a:pt x="37" y="0"/>
                      <a:pt x="3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3" name="Freeform 16">
                <a:extLst>
                  <a:ext uri="{FF2B5EF4-FFF2-40B4-BE49-F238E27FC236}">
                    <a16:creationId xmlns:a16="http://schemas.microsoft.com/office/drawing/2014/main" id="{DBF557B3-C2AD-4EA1-A6C1-FBF82F1F0A30}"/>
                  </a:ext>
                </a:extLst>
              </p:cNvPr>
              <p:cNvSpPr>
                <a:spLocks/>
              </p:cNvSpPr>
              <p:nvPr/>
            </p:nvSpPr>
            <p:spPr bwMode="auto">
              <a:xfrm>
                <a:off x="4667250" y="3649663"/>
                <a:ext cx="0" cy="1588"/>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4" name="Freeform 17">
                <a:extLst>
                  <a:ext uri="{FF2B5EF4-FFF2-40B4-BE49-F238E27FC236}">
                    <a16:creationId xmlns:a16="http://schemas.microsoft.com/office/drawing/2014/main" id="{001AF271-23DC-467F-AFAF-D92BF90730F5}"/>
                  </a:ext>
                </a:extLst>
              </p:cNvPr>
              <p:cNvSpPr>
                <a:spLocks/>
              </p:cNvSpPr>
              <p:nvPr/>
            </p:nvSpPr>
            <p:spPr bwMode="auto">
              <a:xfrm>
                <a:off x="4179888" y="3027363"/>
                <a:ext cx="95250" cy="95250"/>
              </a:xfrm>
              <a:custGeom>
                <a:avLst/>
                <a:gdLst>
                  <a:gd name="T0" fmla="*/ 31 w 35"/>
                  <a:gd name="T1" fmla="*/ 13 h 35"/>
                  <a:gd name="T2" fmla="*/ 35 w 35"/>
                  <a:gd name="T3" fmla="*/ 8 h 35"/>
                  <a:gd name="T4" fmla="*/ 29 w 35"/>
                  <a:gd name="T5" fmla="*/ 1 h 35"/>
                  <a:gd name="T6" fmla="*/ 18 w 35"/>
                  <a:gd name="T7" fmla="*/ 7 h 35"/>
                  <a:gd name="T8" fmla="*/ 15 w 35"/>
                  <a:gd name="T9" fmla="*/ 8 h 35"/>
                  <a:gd name="T10" fmla="*/ 0 w 35"/>
                  <a:gd name="T11" fmla="*/ 35 h 35"/>
                  <a:gd name="T12" fmla="*/ 2 w 35"/>
                  <a:gd name="T13" fmla="*/ 33 h 35"/>
                  <a:gd name="T14" fmla="*/ 31 w 35"/>
                  <a:gd name="T15" fmla="*/ 13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5">
                    <a:moveTo>
                      <a:pt x="31" y="13"/>
                    </a:moveTo>
                    <a:cubicBezTo>
                      <a:pt x="32" y="11"/>
                      <a:pt x="34" y="9"/>
                      <a:pt x="35" y="8"/>
                    </a:cubicBezTo>
                    <a:cubicBezTo>
                      <a:pt x="35" y="8"/>
                      <a:pt x="30" y="2"/>
                      <a:pt x="29" y="1"/>
                    </a:cubicBezTo>
                    <a:cubicBezTo>
                      <a:pt x="27" y="0"/>
                      <a:pt x="22" y="6"/>
                      <a:pt x="18" y="7"/>
                    </a:cubicBezTo>
                    <a:cubicBezTo>
                      <a:pt x="18" y="7"/>
                      <a:pt x="16" y="8"/>
                      <a:pt x="15" y="8"/>
                    </a:cubicBezTo>
                    <a:cubicBezTo>
                      <a:pt x="10" y="17"/>
                      <a:pt x="5" y="26"/>
                      <a:pt x="0" y="35"/>
                    </a:cubicBezTo>
                    <a:cubicBezTo>
                      <a:pt x="1" y="34"/>
                      <a:pt x="1" y="34"/>
                      <a:pt x="2" y="33"/>
                    </a:cubicBezTo>
                    <a:cubicBezTo>
                      <a:pt x="9" y="24"/>
                      <a:pt x="30" y="13"/>
                      <a:pt x="31"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5" name="Freeform 18">
                <a:extLst>
                  <a:ext uri="{FF2B5EF4-FFF2-40B4-BE49-F238E27FC236}">
                    <a16:creationId xmlns:a16="http://schemas.microsoft.com/office/drawing/2014/main" id="{294D4423-E7C8-474C-93CB-9B956E5BEF97}"/>
                  </a:ext>
                </a:extLst>
              </p:cNvPr>
              <p:cNvSpPr>
                <a:spLocks/>
              </p:cNvSpPr>
              <p:nvPr/>
            </p:nvSpPr>
            <p:spPr bwMode="auto">
              <a:xfrm>
                <a:off x="4244975" y="2927350"/>
                <a:ext cx="195263" cy="88900"/>
              </a:xfrm>
              <a:custGeom>
                <a:avLst/>
                <a:gdLst>
                  <a:gd name="T0" fmla="*/ 16 w 72"/>
                  <a:gd name="T1" fmla="*/ 23 h 33"/>
                  <a:gd name="T2" fmla="*/ 9 w 72"/>
                  <a:gd name="T3" fmla="*/ 28 h 33"/>
                  <a:gd name="T4" fmla="*/ 17 w 72"/>
                  <a:gd name="T5" fmla="*/ 28 h 33"/>
                  <a:gd name="T6" fmla="*/ 30 w 72"/>
                  <a:gd name="T7" fmla="*/ 27 h 33"/>
                  <a:gd name="T8" fmla="*/ 23 w 72"/>
                  <a:gd name="T9" fmla="*/ 33 h 33"/>
                  <a:gd name="T10" fmla="*/ 37 w 72"/>
                  <a:gd name="T11" fmla="*/ 27 h 33"/>
                  <a:gd name="T12" fmla="*/ 48 w 72"/>
                  <a:gd name="T13" fmla="*/ 21 h 33"/>
                  <a:gd name="T14" fmla="*/ 62 w 72"/>
                  <a:gd name="T15" fmla="*/ 16 h 33"/>
                  <a:gd name="T16" fmla="*/ 72 w 72"/>
                  <a:gd name="T17" fmla="*/ 3 h 33"/>
                  <a:gd name="T18" fmla="*/ 61 w 72"/>
                  <a:gd name="T19" fmla="*/ 6 h 33"/>
                  <a:gd name="T20" fmla="*/ 59 w 72"/>
                  <a:gd name="T21" fmla="*/ 1 h 33"/>
                  <a:gd name="T22" fmla="*/ 53 w 72"/>
                  <a:gd name="T23" fmla="*/ 13 h 33"/>
                  <a:gd name="T24" fmla="*/ 42 w 72"/>
                  <a:gd name="T25" fmla="*/ 17 h 33"/>
                  <a:gd name="T26" fmla="*/ 48 w 72"/>
                  <a:gd name="T27" fmla="*/ 12 h 33"/>
                  <a:gd name="T28" fmla="*/ 35 w 72"/>
                  <a:gd name="T29" fmla="*/ 13 h 33"/>
                  <a:gd name="T30" fmla="*/ 40 w 72"/>
                  <a:gd name="T31" fmla="*/ 8 h 33"/>
                  <a:gd name="T32" fmla="*/ 33 w 72"/>
                  <a:gd name="T33" fmla="*/ 12 h 33"/>
                  <a:gd name="T34" fmla="*/ 34 w 72"/>
                  <a:gd name="T35" fmla="*/ 5 h 33"/>
                  <a:gd name="T36" fmla="*/ 25 w 72"/>
                  <a:gd name="T37" fmla="*/ 10 h 33"/>
                  <a:gd name="T38" fmla="*/ 13 w 72"/>
                  <a:gd name="T39" fmla="*/ 14 h 33"/>
                  <a:gd name="T40" fmla="*/ 9 w 72"/>
                  <a:gd name="T41" fmla="*/ 16 h 33"/>
                  <a:gd name="T42" fmla="*/ 0 w 72"/>
                  <a:gd name="T43" fmla="*/ 29 h 33"/>
                  <a:gd name="T44" fmla="*/ 11 w 72"/>
                  <a:gd name="T45" fmla="*/ 22 h 33"/>
                  <a:gd name="T46" fmla="*/ 16 w 72"/>
                  <a:gd name="T47" fmla="*/ 2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 h="33">
                    <a:moveTo>
                      <a:pt x="16" y="23"/>
                    </a:moveTo>
                    <a:cubicBezTo>
                      <a:pt x="13" y="25"/>
                      <a:pt x="11" y="27"/>
                      <a:pt x="9" y="28"/>
                    </a:cubicBezTo>
                    <a:cubicBezTo>
                      <a:pt x="8" y="30"/>
                      <a:pt x="14" y="30"/>
                      <a:pt x="17" y="28"/>
                    </a:cubicBezTo>
                    <a:cubicBezTo>
                      <a:pt x="21" y="27"/>
                      <a:pt x="36" y="24"/>
                      <a:pt x="30" y="27"/>
                    </a:cubicBezTo>
                    <a:cubicBezTo>
                      <a:pt x="25" y="29"/>
                      <a:pt x="21" y="32"/>
                      <a:pt x="23" y="33"/>
                    </a:cubicBezTo>
                    <a:cubicBezTo>
                      <a:pt x="25" y="33"/>
                      <a:pt x="32" y="29"/>
                      <a:pt x="37" y="27"/>
                    </a:cubicBezTo>
                    <a:cubicBezTo>
                      <a:pt x="43" y="25"/>
                      <a:pt x="45" y="23"/>
                      <a:pt x="48" y="21"/>
                    </a:cubicBezTo>
                    <a:cubicBezTo>
                      <a:pt x="51" y="19"/>
                      <a:pt x="62" y="16"/>
                      <a:pt x="62" y="16"/>
                    </a:cubicBezTo>
                    <a:cubicBezTo>
                      <a:pt x="65" y="12"/>
                      <a:pt x="69" y="8"/>
                      <a:pt x="72" y="3"/>
                    </a:cubicBezTo>
                    <a:cubicBezTo>
                      <a:pt x="69" y="4"/>
                      <a:pt x="65" y="5"/>
                      <a:pt x="61" y="6"/>
                    </a:cubicBezTo>
                    <a:cubicBezTo>
                      <a:pt x="61" y="6"/>
                      <a:pt x="61" y="0"/>
                      <a:pt x="59" y="1"/>
                    </a:cubicBezTo>
                    <a:cubicBezTo>
                      <a:pt x="56" y="2"/>
                      <a:pt x="53" y="10"/>
                      <a:pt x="53" y="13"/>
                    </a:cubicBezTo>
                    <a:cubicBezTo>
                      <a:pt x="53" y="17"/>
                      <a:pt x="42" y="17"/>
                      <a:pt x="42" y="17"/>
                    </a:cubicBezTo>
                    <a:cubicBezTo>
                      <a:pt x="44" y="15"/>
                      <a:pt x="46" y="14"/>
                      <a:pt x="48" y="12"/>
                    </a:cubicBezTo>
                    <a:cubicBezTo>
                      <a:pt x="43" y="13"/>
                      <a:pt x="39" y="13"/>
                      <a:pt x="35" y="13"/>
                    </a:cubicBezTo>
                    <a:cubicBezTo>
                      <a:pt x="37" y="11"/>
                      <a:pt x="38" y="10"/>
                      <a:pt x="40" y="8"/>
                    </a:cubicBezTo>
                    <a:cubicBezTo>
                      <a:pt x="40" y="9"/>
                      <a:pt x="35" y="13"/>
                      <a:pt x="33" y="12"/>
                    </a:cubicBezTo>
                    <a:cubicBezTo>
                      <a:pt x="31" y="11"/>
                      <a:pt x="34" y="5"/>
                      <a:pt x="34" y="5"/>
                    </a:cubicBezTo>
                    <a:cubicBezTo>
                      <a:pt x="34" y="5"/>
                      <a:pt x="29" y="9"/>
                      <a:pt x="25" y="10"/>
                    </a:cubicBezTo>
                    <a:cubicBezTo>
                      <a:pt x="21" y="10"/>
                      <a:pt x="18" y="12"/>
                      <a:pt x="13" y="14"/>
                    </a:cubicBezTo>
                    <a:cubicBezTo>
                      <a:pt x="11" y="14"/>
                      <a:pt x="10" y="15"/>
                      <a:pt x="9" y="16"/>
                    </a:cubicBezTo>
                    <a:cubicBezTo>
                      <a:pt x="6" y="21"/>
                      <a:pt x="3" y="25"/>
                      <a:pt x="0" y="29"/>
                    </a:cubicBezTo>
                    <a:cubicBezTo>
                      <a:pt x="4" y="27"/>
                      <a:pt x="9" y="23"/>
                      <a:pt x="11" y="22"/>
                    </a:cubicBezTo>
                    <a:cubicBezTo>
                      <a:pt x="14" y="20"/>
                      <a:pt x="19" y="20"/>
                      <a:pt x="16"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6" name="Freeform 19">
                <a:extLst>
                  <a:ext uri="{FF2B5EF4-FFF2-40B4-BE49-F238E27FC236}">
                    <a16:creationId xmlns:a16="http://schemas.microsoft.com/office/drawing/2014/main" id="{51ABE48F-6D0D-405B-85E8-86068FEB585C}"/>
                  </a:ext>
                </a:extLst>
              </p:cNvPr>
              <p:cNvSpPr>
                <a:spLocks/>
              </p:cNvSpPr>
              <p:nvPr/>
            </p:nvSpPr>
            <p:spPr bwMode="auto">
              <a:xfrm>
                <a:off x="4189413" y="2997200"/>
                <a:ext cx="239713" cy="182563"/>
              </a:xfrm>
              <a:custGeom>
                <a:avLst/>
                <a:gdLst>
                  <a:gd name="T0" fmla="*/ 85 w 88"/>
                  <a:gd name="T1" fmla="*/ 33 h 67"/>
                  <a:gd name="T2" fmla="*/ 72 w 88"/>
                  <a:gd name="T3" fmla="*/ 26 h 67"/>
                  <a:gd name="T4" fmla="*/ 80 w 88"/>
                  <a:gd name="T5" fmla="*/ 4 h 67"/>
                  <a:gd name="T6" fmla="*/ 82 w 88"/>
                  <a:gd name="T7" fmla="*/ 0 h 67"/>
                  <a:gd name="T8" fmla="*/ 72 w 88"/>
                  <a:gd name="T9" fmla="*/ 4 h 67"/>
                  <a:gd name="T10" fmla="*/ 73 w 88"/>
                  <a:gd name="T11" fmla="*/ 13 h 67"/>
                  <a:gd name="T12" fmla="*/ 67 w 88"/>
                  <a:gd name="T13" fmla="*/ 10 h 67"/>
                  <a:gd name="T14" fmla="*/ 58 w 88"/>
                  <a:gd name="T15" fmla="*/ 25 h 67"/>
                  <a:gd name="T16" fmla="*/ 58 w 88"/>
                  <a:gd name="T17" fmla="*/ 25 h 67"/>
                  <a:gd name="T18" fmla="*/ 54 w 88"/>
                  <a:gd name="T19" fmla="*/ 23 h 67"/>
                  <a:gd name="T20" fmla="*/ 53 w 88"/>
                  <a:gd name="T21" fmla="*/ 20 h 67"/>
                  <a:gd name="T22" fmla="*/ 42 w 88"/>
                  <a:gd name="T23" fmla="*/ 23 h 67"/>
                  <a:gd name="T24" fmla="*/ 32 w 88"/>
                  <a:gd name="T25" fmla="*/ 26 h 67"/>
                  <a:gd name="T26" fmla="*/ 18 w 88"/>
                  <a:gd name="T27" fmla="*/ 31 h 67"/>
                  <a:gd name="T28" fmla="*/ 9 w 88"/>
                  <a:gd name="T29" fmla="*/ 39 h 67"/>
                  <a:gd name="T30" fmla="*/ 11 w 88"/>
                  <a:gd name="T31" fmla="*/ 45 h 67"/>
                  <a:gd name="T32" fmla="*/ 5 w 88"/>
                  <a:gd name="T33" fmla="*/ 49 h 67"/>
                  <a:gd name="T34" fmla="*/ 29 w 88"/>
                  <a:gd name="T35" fmla="*/ 47 h 67"/>
                  <a:gd name="T36" fmla="*/ 15 w 88"/>
                  <a:gd name="T37" fmla="*/ 51 h 67"/>
                  <a:gd name="T38" fmla="*/ 1 w 88"/>
                  <a:gd name="T39" fmla="*/ 61 h 67"/>
                  <a:gd name="T40" fmla="*/ 13 w 88"/>
                  <a:gd name="T41" fmla="*/ 62 h 67"/>
                  <a:gd name="T42" fmla="*/ 15 w 88"/>
                  <a:gd name="T43" fmla="*/ 67 h 67"/>
                  <a:gd name="T44" fmla="*/ 28 w 88"/>
                  <a:gd name="T45" fmla="*/ 62 h 67"/>
                  <a:gd name="T46" fmla="*/ 47 w 88"/>
                  <a:gd name="T47" fmla="*/ 49 h 67"/>
                  <a:gd name="T48" fmla="*/ 58 w 88"/>
                  <a:gd name="T49" fmla="*/ 51 h 67"/>
                  <a:gd name="T50" fmla="*/ 72 w 88"/>
                  <a:gd name="T51" fmla="*/ 46 h 67"/>
                  <a:gd name="T52" fmla="*/ 72 w 88"/>
                  <a:gd name="T53" fmla="*/ 40 h 67"/>
                  <a:gd name="T54" fmla="*/ 85 w 88"/>
                  <a:gd name="T55" fmla="*/ 3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8" h="67">
                    <a:moveTo>
                      <a:pt x="85" y="33"/>
                    </a:moveTo>
                    <a:cubicBezTo>
                      <a:pt x="88" y="30"/>
                      <a:pt x="72" y="35"/>
                      <a:pt x="72" y="26"/>
                    </a:cubicBezTo>
                    <a:cubicBezTo>
                      <a:pt x="72" y="18"/>
                      <a:pt x="80" y="4"/>
                      <a:pt x="80" y="4"/>
                    </a:cubicBezTo>
                    <a:cubicBezTo>
                      <a:pt x="82" y="3"/>
                      <a:pt x="82" y="0"/>
                      <a:pt x="82" y="0"/>
                    </a:cubicBezTo>
                    <a:cubicBezTo>
                      <a:pt x="79" y="1"/>
                      <a:pt x="75" y="3"/>
                      <a:pt x="72" y="4"/>
                    </a:cubicBezTo>
                    <a:cubicBezTo>
                      <a:pt x="72" y="7"/>
                      <a:pt x="73" y="10"/>
                      <a:pt x="73" y="13"/>
                    </a:cubicBezTo>
                    <a:cubicBezTo>
                      <a:pt x="73" y="13"/>
                      <a:pt x="71" y="10"/>
                      <a:pt x="67" y="10"/>
                    </a:cubicBezTo>
                    <a:cubicBezTo>
                      <a:pt x="63" y="10"/>
                      <a:pt x="57" y="18"/>
                      <a:pt x="58" y="25"/>
                    </a:cubicBezTo>
                    <a:cubicBezTo>
                      <a:pt x="58" y="25"/>
                      <a:pt x="58" y="25"/>
                      <a:pt x="58" y="25"/>
                    </a:cubicBezTo>
                    <a:cubicBezTo>
                      <a:pt x="58" y="23"/>
                      <a:pt x="56" y="21"/>
                      <a:pt x="54" y="23"/>
                    </a:cubicBezTo>
                    <a:cubicBezTo>
                      <a:pt x="52" y="25"/>
                      <a:pt x="55" y="17"/>
                      <a:pt x="53" y="20"/>
                    </a:cubicBezTo>
                    <a:cubicBezTo>
                      <a:pt x="52" y="23"/>
                      <a:pt x="47" y="24"/>
                      <a:pt x="42" y="23"/>
                    </a:cubicBezTo>
                    <a:cubicBezTo>
                      <a:pt x="38" y="22"/>
                      <a:pt x="38" y="24"/>
                      <a:pt x="32" y="26"/>
                    </a:cubicBezTo>
                    <a:cubicBezTo>
                      <a:pt x="25" y="27"/>
                      <a:pt x="24" y="29"/>
                      <a:pt x="18" y="31"/>
                    </a:cubicBezTo>
                    <a:cubicBezTo>
                      <a:pt x="12" y="33"/>
                      <a:pt x="11" y="34"/>
                      <a:pt x="9" y="39"/>
                    </a:cubicBezTo>
                    <a:cubicBezTo>
                      <a:pt x="7" y="44"/>
                      <a:pt x="16" y="44"/>
                      <a:pt x="11" y="45"/>
                    </a:cubicBezTo>
                    <a:cubicBezTo>
                      <a:pt x="6" y="47"/>
                      <a:pt x="3" y="49"/>
                      <a:pt x="5" y="49"/>
                    </a:cubicBezTo>
                    <a:cubicBezTo>
                      <a:pt x="7" y="49"/>
                      <a:pt x="29" y="47"/>
                      <a:pt x="29" y="47"/>
                    </a:cubicBezTo>
                    <a:cubicBezTo>
                      <a:pt x="29" y="47"/>
                      <a:pt x="22" y="49"/>
                      <a:pt x="15" y="51"/>
                    </a:cubicBezTo>
                    <a:cubicBezTo>
                      <a:pt x="8" y="53"/>
                      <a:pt x="0" y="55"/>
                      <a:pt x="1" y="61"/>
                    </a:cubicBezTo>
                    <a:cubicBezTo>
                      <a:pt x="2" y="67"/>
                      <a:pt x="13" y="62"/>
                      <a:pt x="13" y="62"/>
                    </a:cubicBezTo>
                    <a:cubicBezTo>
                      <a:pt x="14" y="63"/>
                      <a:pt x="14" y="65"/>
                      <a:pt x="15" y="67"/>
                    </a:cubicBezTo>
                    <a:cubicBezTo>
                      <a:pt x="15" y="67"/>
                      <a:pt x="19" y="65"/>
                      <a:pt x="28" y="62"/>
                    </a:cubicBezTo>
                    <a:cubicBezTo>
                      <a:pt x="37" y="59"/>
                      <a:pt x="45" y="52"/>
                      <a:pt x="47" y="49"/>
                    </a:cubicBezTo>
                    <a:cubicBezTo>
                      <a:pt x="49" y="46"/>
                      <a:pt x="49" y="50"/>
                      <a:pt x="58" y="51"/>
                    </a:cubicBezTo>
                    <a:cubicBezTo>
                      <a:pt x="66" y="51"/>
                      <a:pt x="64" y="48"/>
                      <a:pt x="72" y="46"/>
                    </a:cubicBezTo>
                    <a:cubicBezTo>
                      <a:pt x="80" y="43"/>
                      <a:pt x="71" y="41"/>
                      <a:pt x="72" y="40"/>
                    </a:cubicBezTo>
                    <a:cubicBezTo>
                      <a:pt x="74" y="40"/>
                      <a:pt x="81" y="37"/>
                      <a:pt x="85"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7" name="Freeform 20">
                <a:extLst>
                  <a:ext uri="{FF2B5EF4-FFF2-40B4-BE49-F238E27FC236}">
                    <a16:creationId xmlns:a16="http://schemas.microsoft.com/office/drawing/2014/main" id="{B43B39D8-5F1B-4CAE-98B1-C5857738FD29}"/>
                  </a:ext>
                </a:extLst>
              </p:cNvPr>
              <p:cNvSpPr>
                <a:spLocks/>
              </p:cNvSpPr>
              <p:nvPr/>
            </p:nvSpPr>
            <p:spPr bwMode="auto">
              <a:xfrm>
                <a:off x="4448175" y="4073525"/>
                <a:ext cx="174625" cy="49213"/>
              </a:xfrm>
              <a:custGeom>
                <a:avLst/>
                <a:gdLst>
                  <a:gd name="T0" fmla="*/ 64 w 64"/>
                  <a:gd name="T1" fmla="*/ 12 h 18"/>
                  <a:gd name="T2" fmla="*/ 39 w 64"/>
                  <a:gd name="T3" fmla="*/ 4 h 18"/>
                  <a:gd name="T4" fmla="*/ 21 w 64"/>
                  <a:gd name="T5" fmla="*/ 2 h 18"/>
                  <a:gd name="T6" fmla="*/ 13 w 64"/>
                  <a:gd name="T7" fmla="*/ 2 h 18"/>
                  <a:gd name="T8" fmla="*/ 2 w 64"/>
                  <a:gd name="T9" fmla="*/ 11 h 18"/>
                  <a:gd name="T10" fmla="*/ 1 w 64"/>
                  <a:gd name="T11" fmla="*/ 15 h 18"/>
                  <a:gd name="T12" fmla="*/ 13 w 64"/>
                  <a:gd name="T13" fmla="*/ 7 h 18"/>
                  <a:gd name="T14" fmla="*/ 19 w 64"/>
                  <a:gd name="T15" fmla="*/ 10 h 18"/>
                  <a:gd name="T16" fmla="*/ 29 w 64"/>
                  <a:gd name="T17" fmla="*/ 10 h 18"/>
                  <a:gd name="T18" fmla="*/ 36 w 64"/>
                  <a:gd name="T19" fmla="*/ 8 h 18"/>
                  <a:gd name="T20" fmla="*/ 38 w 64"/>
                  <a:gd name="T21" fmla="*/ 13 h 18"/>
                  <a:gd name="T22" fmla="*/ 43 w 64"/>
                  <a:gd name="T23" fmla="*/ 13 h 18"/>
                  <a:gd name="T24" fmla="*/ 43 w 64"/>
                  <a:gd name="T25" fmla="*/ 17 h 18"/>
                  <a:gd name="T26" fmla="*/ 64 w 64"/>
                  <a:gd name="T27"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18">
                    <a:moveTo>
                      <a:pt x="64" y="12"/>
                    </a:moveTo>
                    <a:cubicBezTo>
                      <a:pt x="64" y="12"/>
                      <a:pt x="53" y="7"/>
                      <a:pt x="39" y="4"/>
                    </a:cubicBezTo>
                    <a:cubicBezTo>
                      <a:pt x="25" y="1"/>
                      <a:pt x="25" y="3"/>
                      <a:pt x="21" y="2"/>
                    </a:cubicBezTo>
                    <a:cubicBezTo>
                      <a:pt x="18" y="0"/>
                      <a:pt x="18" y="0"/>
                      <a:pt x="13" y="2"/>
                    </a:cubicBezTo>
                    <a:cubicBezTo>
                      <a:pt x="7" y="4"/>
                      <a:pt x="3" y="8"/>
                      <a:pt x="2" y="11"/>
                    </a:cubicBezTo>
                    <a:cubicBezTo>
                      <a:pt x="0" y="14"/>
                      <a:pt x="1" y="15"/>
                      <a:pt x="1" y="15"/>
                    </a:cubicBezTo>
                    <a:cubicBezTo>
                      <a:pt x="2" y="15"/>
                      <a:pt x="10" y="8"/>
                      <a:pt x="13" y="7"/>
                    </a:cubicBezTo>
                    <a:cubicBezTo>
                      <a:pt x="16" y="7"/>
                      <a:pt x="15" y="11"/>
                      <a:pt x="19" y="10"/>
                    </a:cubicBezTo>
                    <a:cubicBezTo>
                      <a:pt x="22" y="9"/>
                      <a:pt x="27" y="8"/>
                      <a:pt x="29" y="10"/>
                    </a:cubicBezTo>
                    <a:cubicBezTo>
                      <a:pt x="32" y="12"/>
                      <a:pt x="36" y="8"/>
                      <a:pt x="36" y="8"/>
                    </a:cubicBezTo>
                    <a:cubicBezTo>
                      <a:pt x="36" y="8"/>
                      <a:pt x="39" y="11"/>
                      <a:pt x="38" y="13"/>
                    </a:cubicBezTo>
                    <a:cubicBezTo>
                      <a:pt x="37" y="14"/>
                      <a:pt x="43" y="13"/>
                      <a:pt x="43" y="13"/>
                    </a:cubicBezTo>
                    <a:cubicBezTo>
                      <a:pt x="43" y="13"/>
                      <a:pt x="44" y="17"/>
                      <a:pt x="43" y="17"/>
                    </a:cubicBezTo>
                    <a:cubicBezTo>
                      <a:pt x="42" y="18"/>
                      <a:pt x="58" y="17"/>
                      <a:pt x="6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8" name="Freeform 21">
                <a:extLst>
                  <a:ext uri="{FF2B5EF4-FFF2-40B4-BE49-F238E27FC236}">
                    <a16:creationId xmlns:a16="http://schemas.microsoft.com/office/drawing/2014/main" id="{4AAEF351-4EB3-419B-B2C4-A80C9685CE5F}"/>
                  </a:ext>
                </a:extLst>
              </p:cNvPr>
              <p:cNvSpPr>
                <a:spLocks/>
              </p:cNvSpPr>
              <p:nvPr/>
            </p:nvSpPr>
            <p:spPr bwMode="auto">
              <a:xfrm>
                <a:off x="3960813" y="4117975"/>
                <a:ext cx="74613" cy="117475"/>
              </a:xfrm>
              <a:custGeom>
                <a:avLst/>
                <a:gdLst>
                  <a:gd name="T0" fmla="*/ 19 w 27"/>
                  <a:gd name="T1" fmla="*/ 29 h 43"/>
                  <a:gd name="T2" fmla="*/ 12 w 27"/>
                  <a:gd name="T3" fmla="*/ 15 h 43"/>
                  <a:gd name="T4" fmla="*/ 2 w 27"/>
                  <a:gd name="T5" fmla="*/ 5 h 43"/>
                  <a:gd name="T6" fmla="*/ 0 w 27"/>
                  <a:gd name="T7" fmla="*/ 0 h 43"/>
                  <a:gd name="T8" fmla="*/ 1 w 27"/>
                  <a:gd name="T9" fmla="*/ 15 h 43"/>
                  <a:gd name="T10" fmla="*/ 3 w 27"/>
                  <a:gd name="T11" fmla="*/ 17 h 43"/>
                  <a:gd name="T12" fmla="*/ 6 w 27"/>
                  <a:gd name="T13" fmla="*/ 22 h 43"/>
                  <a:gd name="T14" fmla="*/ 7 w 27"/>
                  <a:gd name="T15" fmla="*/ 29 h 43"/>
                  <a:gd name="T16" fmla="*/ 19 w 27"/>
                  <a:gd name="T17" fmla="*/ 34 h 43"/>
                  <a:gd name="T18" fmla="*/ 26 w 27"/>
                  <a:gd name="T19" fmla="*/ 38 h 43"/>
                  <a:gd name="T20" fmla="*/ 19 w 27"/>
                  <a:gd name="T21" fmla="*/ 2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43">
                    <a:moveTo>
                      <a:pt x="19" y="29"/>
                    </a:moveTo>
                    <a:cubicBezTo>
                      <a:pt x="15" y="27"/>
                      <a:pt x="14" y="20"/>
                      <a:pt x="12" y="15"/>
                    </a:cubicBezTo>
                    <a:cubicBezTo>
                      <a:pt x="9" y="9"/>
                      <a:pt x="5" y="9"/>
                      <a:pt x="2" y="5"/>
                    </a:cubicBezTo>
                    <a:cubicBezTo>
                      <a:pt x="1" y="3"/>
                      <a:pt x="1" y="1"/>
                      <a:pt x="0" y="0"/>
                    </a:cubicBezTo>
                    <a:cubicBezTo>
                      <a:pt x="0" y="5"/>
                      <a:pt x="0" y="10"/>
                      <a:pt x="1" y="15"/>
                    </a:cubicBezTo>
                    <a:cubicBezTo>
                      <a:pt x="2" y="15"/>
                      <a:pt x="2" y="16"/>
                      <a:pt x="3" y="17"/>
                    </a:cubicBezTo>
                    <a:cubicBezTo>
                      <a:pt x="5" y="20"/>
                      <a:pt x="5" y="20"/>
                      <a:pt x="6" y="22"/>
                    </a:cubicBezTo>
                    <a:cubicBezTo>
                      <a:pt x="6" y="24"/>
                      <a:pt x="7" y="29"/>
                      <a:pt x="7" y="29"/>
                    </a:cubicBezTo>
                    <a:cubicBezTo>
                      <a:pt x="11" y="31"/>
                      <a:pt x="15" y="32"/>
                      <a:pt x="19" y="34"/>
                    </a:cubicBezTo>
                    <a:cubicBezTo>
                      <a:pt x="19" y="34"/>
                      <a:pt x="26" y="43"/>
                      <a:pt x="26" y="38"/>
                    </a:cubicBezTo>
                    <a:cubicBezTo>
                      <a:pt x="27" y="32"/>
                      <a:pt x="24" y="30"/>
                      <a:pt x="19"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 name="Freeform 22">
                <a:extLst>
                  <a:ext uri="{FF2B5EF4-FFF2-40B4-BE49-F238E27FC236}">
                    <a16:creationId xmlns:a16="http://schemas.microsoft.com/office/drawing/2014/main" id="{1AFBAC44-DA52-4463-96D8-067269C6FBE6}"/>
                  </a:ext>
                </a:extLst>
              </p:cNvPr>
              <p:cNvSpPr>
                <a:spLocks/>
              </p:cNvSpPr>
              <p:nvPr/>
            </p:nvSpPr>
            <p:spPr bwMode="auto">
              <a:xfrm>
                <a:off x="3959225" y="3003550"/>
                <a:ext cx="989013" cy="1327150"/>
              </a:xfrm>
              <a:custGeom>
                <a:avLst/>
                <a:gdLst>
                  <a:gd name="T0" fmla="*/ 192 w 363"/>
                  <a:gd name="T1" fmla="*/ 486 h 487"/>
                  <a:gd name="T2" fmla="*/ 196 w 363"/>
                  <a:gd name="T3" fmla="*/ 461 h 487"/>
                  <a:gd name="T4" fmla="*/ 167 w 363"/>
                  <a:gd name="T5" fmla="*/ 458 h 487"/>
                  <a:gd name="T6" fmla="*/ 164 w 363"/>
                  <a:gd name="T7" fmla="*/ 450 h 487"/>
                  <a:gd name="T8" fmla="*/ 166 w 363"/>
                  <a:gd name="T9" fmla="*/ 423 h 487"/>
                  <a:gd name="T10" fmla="*/ 142 w 363"/>
                  <a:gd name="T11" fmla="*/ 444 h 487"/>
                  <a:gd name="T12" fmla="*/ 114 w 363"/>
                  <a:gd name="T13" fmla="*/ 447 h 487"/>
                  <a:gd name="T14" fmla="*/ 102 w 363"/>
                  <a:gd name="T15" fmla="*/ 402 h 487"/>
                  <a:gd name="T16" fmla="*/ 117 w 363"/>
                  <a:gd name="T17" fmla="*/ 372 h 487"/>
                  <a:gd name="T18" fmla="*/ 145 w 363"/>
                  <a:gd name="T19" fmla="*/ 360 h 487"/>
                  <a:gd name="T20" fmla="*/ 176 w 363"/>
                  <a:gd name="T21" fmla="*/ 351 h 487"/>
                  <a:gd name="T22" fmla="*/ 202 w 363"/>
                  <a:gd name="T23" fmla="*/ 378 h 487"/>
                  <a:gd name="T24" fmla="*/ 209 w 363"/>
                  <a:gd name="T25" fmla="*/ 314 h 487"/>
                  <a:gd name="T26" fmla="*/ 225 w 363"/>
                  <a:gd name="T27" fmla="*/ 296 h 487"/>
                  <a:gd name="T28" fmla="*/ 223 w 363"/>
                  <a:gd name="T29" fmla="*/ 285 h 487"/>
                  <a:gd name="T30" fmla="*/ 222 w 363"/>
                  <a:gd name="T31" fmla="*/ 270 h 487"/>
                  <a:gd name="T32" fmla="*/ 237 w 363"/>
                  <a:gd name="T33" fmla="*/ 253 h 487"/>
                  <a:gd name="T34" fmla="*/ 259 w 363"/>
                  <a:gd name="T35" fmla="*/ 230 h 487"/>
                  <a:gd name="T36" fmla="*/ 284 w 363"/>
                  <a:gd name="T37" fmla="*/ 203 h 487"/>
                  <a:gd name="T38" fmla="*/ 286 w 363"/>
                  <a:gd name="T39" fmla="*/ 202 h 487"/>
                  <a:gd name="T40" fmla="*/ 320 w 363"/>
                  <a:gd name="T41" fmla="*/ 186 h 487"/>
                  <a:gd name="T42" fmla="*/ 319 w 363"/>
                  <a:gd name="T43" fmla="*/ 175 h 487"/>
                  <a:gd name="T44" fmla="*/ 300 w 363"/>
                  <a:gd name="T45" fmla="*/ 173 h 487"/>
                  <a:gd name="T46" fmla="*/ 277 w 363"/>
                  <a:gd name="T47" fmla="*/ 175 h 487"/>
                  <a:gd name="T48" fmla="*/ 260 w 363"/>
                  <a:gd name="T49" fmla="*/ 192 h 487"/>
                  <a:gd name="T50" fmla="*/ 283 w 363"/>
                  <a:gd name="T51" fmla="*/ 165 h 487"/>
                  <a:gd name="T52" fmla="*/ 320 w 363"/>
                  <a:gd name="T53" fmla="*/ 143 h 487"/>
                  <a:gd name="T54" fmla="*/ 363 w 363"/>
                  <a:gd name="T55" fmla="*/ 110 h 487"/>
                  <a:gd name="T56" fmla="*/ 338 w 363"/>
                  <a:gd name="T57" fmla="*/ 110 h 487"/>
                  <a:gd name="T58" fmla="*/ 350 w 363"/>
                  <a:gd name="T59" fmla="*/ 91 h 487"/>
                  <a:gd name="T60" fmla="*/ 325 w 363"/>
                  <a:gd name="T61" fmla="*/ 51 h 487"/>
                  <a:gd name="T62" fmla="*/ 295 w 363"/>
                  <a:gd name="T63" fmla="*/ 79 h 487"/>
                  <a:gd name="T64" fmla="*/ 286 w 363"/>
                  <a:gd name="T65" fmla="*/ 57 h 487"/>
                  <a:gd name="T66" fmla="*/ 250 w 363"/>
                  <a:gd name="T67" fmla="*/ 82 h 487"/>
                  <a:gd name="T68" fmla="*/ 225 w 363"/>
                  <a:gd name="T69" fmla="*/ 142 h 487"/>
                  <a:gd name="T70" fmla="*/ 212 w 363"/>
                  <a:gd name="T71" fmla="*/ 171 h 487"/>
                  <a:gd name="T72" fmla="*/ 213 w 363"/>
                  <a:gd name="T73" fmla="*/ 142 h 487"/>
                  <a:gd name="T74" fmla="*/ 161 w 363"/>
                  <a:gd name="T75" fmla="*/ 144 h 487"/>
                  <a:gd name="T76" fmla="*/ 188 w 363"/>
                  <a:gd name="T77" fmla="*/ 80 h 487"/>
                  <a:gd name="T78" fmla="*/ 219 w 363"/>
                  <a:gd name="T79" fmla="*/ 56 h 487"/>
                  <a:gd name="T80" fmla="*/ 219 w 363"/>
                  <a:gd name="T81" fmla="*/ 50 h 487"/>
                  <a:gd name="T82" fmla="*/ 239 w 363"/>
                  <a:gd name="T83" fmla="*/ 34 h 487"/>
                  <a:gd name="T84" fmla="*/ 261 w 363"/>
                  <a:gd name="T85" fmla="*/ 4 h 487"/>
                  <a:gd name="T86" fmla="*/ 233 w 363"/>
                  <a:gd name="T87" fmla="*/ 22 h 487"/>
                  <a:gd name="T88" fmla="*/ 227 w 363"/>
                  <a:gd name="T89" fmla="*/ 20 h 487"/>
                  <a:gd name="T90" fmla="*/ 198 w 363"/>
                  <a:gd name="T91" fmla="*/ 28 h 487"/>
                  <a:gd name="T92" fmla="*/ 177 w 363"/>
                  <a:gd name="T93" fmla="*/ 52 h 487"/>
                  <a:gd name="T94" fmla="*/ 147 w 363"/>
                  <a:gd name="T95" fmla="*/ 59 h 487"/>
                  <a:gd name="T96" fmla="*/ 119 w 363"/>
                  <a:gd name="T97" fmla="*/ 75 h 487"/>
                  <a:gd name="T98" fmla="*/ 91 w 363"/>
                  <a:gd name="T99" fmla="*/ 72 h 487"/>
                  <a:gd name="T100" fmla="*/ 0 w 363"/>
                  <a:gd name="T101" fmla="*/ 379 h 487"/>
                  <a:gd name="T102" fmla="*/ 17 w 363"/>
                  <a:gd name="T103" fmla="*/ 413 h 487"/>
                  <a:gd name="T104" fmla="*/ 53 w 363"/>
                  <a:gd name="T105" fmla="*/ 443 h 487"/>
                  <a:gd name="T106" fmla="*/ 81 w 363"/>
                  <a:gd name="T107" fmla="*/ 468 h 487"/>
                  <a:gd name="T108" fmla="*/ 126 w 363"/>
                  <a:gd name="T109" fmla="*/ 467 h 487"/>
                  <a:gd name="T110" fmla="*/ 158 w 363"/>
                  <a:gd name="T111" fmla="*/ 477 h 487"/>
                  <a:gd name="T112" fmla="*/ 173 w 363"/>
                  <a:gd name="T113" fmla="*/ 482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3" h="487">
                    <a:moveTo>
                      <a:pt x="185" y="486"/>
                    </a:moveTo>
                    <a:cubicBezTo>
                      <a:pt x="184" y="485"/>
                      <a:pt x="181" y="481"/>
                      <a:pt x="183" y="481"/>
                    </a:cubicBezTo>
                    <a:cubicBezTo>
                      <a:pt x="184" y="481"/>
                      <a:pt x="185" y="481"/>
                      <a:pt x="187" y="482"/>
                    </a:cubicBezTo>
                    <a:cubicBezTo>
                      <a:pt x="189" y="484"/>
                      <a:pt x="190" y="485"/>
                      <a:pt x="192" y="486"/>
                    </a:cubicBezTo>
                    <a:cubicBezTo>
                      <a:pt x="195" y="487"/>
                      <a:pt x="198" y="487"/>
                      <a:pt x="197" y="485"/>
                    </a:cubicBezTo>
                    <a:cubicBezTo>
                      <a:pt x="196" y="482"/>
                      <a:pt x="195" y="481"/>
                      <a:pt x="196" y="477"/>
                    </a:cubicBezTo>
                    <a:cubicBezTo>
                      <a:pt x="197" y="472"/>
                      <a:pt x="195" y="468"/>
                      <a:pt x="195" y="466"/>
                    </a:cubicBezTo>
                    <a:cubicBezTo>
                      <a:pt x="196" y="464"/>
                      <a:pt x="196" y="461"/>
                      <a:pt x="196" y="461"/>
                    </a:cubicBezTo>
                    <a:cubicBezTo>
                      <a:pt x="195" y="459"/>
                      <a:pt x="194" y="457"/>
                      <a:pt x="193" y="456"/>
                    </a:cubicBezTo>
                    <a:cubicBezTo>
                      <a:pt x="191" y="454"/>
                      <a:pt x="190" y="452"/>
                      <a:pt x="190" y="452"/>
                    </a:cubicBezTo>
                    <a:cubicBezTo>
                      <a:pt x="190" y="452"/>
                      <a:pt x="187" y="450"/>
                      <a:pt x="179" y="453"/>
                    </a:cubicBezTo>
                    <a:cubicBezTo>
                      <a:pt x="170" y="455"/>
                      <a:pt x="170" y="458"/>
                      <a:pt x="167" y="458"/>
                    </a:cubicBezTo>
                    <a:cubicBezTo>
                      <a:pt x="166" y="458"/>
                      <a:pt x="166" y="458"/>
                      <a:pt x="165" y="458"/>
                    </a:cubicBezTo>
                    <a:cubicBezTo>
                      <a:pt x="163" y="458"/>
                      <a:pt x="161" y="460"/>
                      <a:pt x="161" y="459"/>
                    </a:cubicBezTo>
                    <a:cubicBezTo>
                      <a:pt x="161" y="458"/>
                      <a:pt x="161" y="458"/>
                      <a:pt x="162" y="457"/>
                    </a:cubicBezTo>
                    <a:cubicBezTo>
                      <a:pt x="164" y="453"/>
                      <a:pt x="163" y="456"/>
                      <a:pt x="164" y="450"/>
                    </a:cubicBezTo>
                    <a:cubicBezTo>
                      <a:pt x="165" y="445"/>
                      <a:pt x="164" y="447"/>
                      <a:pt x="166" y="441"/>
                    </a:cubicBezTo>
                    <a:cubicBezTo>
                      <a:pt x="166" y="438"/>
                      <a:pt x="167" y="437"/>
                      <a:pt x="167" y="436"/>
                    </a:cubicBezTo>
                    <a:cubicBezTo>
                      <a:pt x="167" y="435"/>
                      <a:pt x="167" y="435"/>
                      <a:pt x="166" y="432"/>
                    </a:cubicBezTo>
                    <a:cubicBezTo>
                      <a:pt x="165" y="427"/>
                      <a:pt x="165" y="426"/>
                      <a:pt x="166" y="423"/>
                    </a:cubicBezTo>
                    <a:cubicBezTo>
                      <a:pt x="168" y="420"/>
                      <a:pt x="171" y="414"/>
                      <a:pt x="163" y="416"/>
                    </a:cubicBezTo>
                    <a:cubicBezTo>
                      <a:pt x="155" y="418"/>
                      <a:pt x="144" y="421"/>
                      <a:pt x="145" y="427"/>
                    </a:cubicBezTo>
                    <a:cubicBezTo>
                      <a:pt x="147" y="432"/>
                      <a:pt x="147" y="436"/>
                      <a:pt x="145" y="439"/>
                    </a:cubicBezTo>
                    <a:cubicBezTo>
                      <a:pt x="142" y="442"/>
                      <a:pt x="141" y="443"/>
                      <a:pt x="142" y="444"/>
                    </a:cubicBezTo>
                    <a:cubicBezTo>
                      <a:pt x="143" y="445"/>
                      <a:pt x="143" y="448"/>
                      <a:pt x="139" y="446"/>
                    </a:cubicBezTo>
                    <a:cubicBezTo>
                      <a:pt x="136" y="444"/>
                      <a:pt x="134" y="450"/>
                      <a:pt x="128" y="452"/>
                    </a:cubicBezTo>
                    <a:cubicBezTo>
                      <a:pt x="122" y="454"/>
                      <a:pt x="124" y="448"/>
                      <a:pt x="120" y="450"/>
                    </a:cubicBezTo>
                    <a:cubicBezTo>
                      <a:pt x="116" y="451"/>
                      <a:pt x="117" y="451"/>
                      <a:pt x="114" y="447"/>
                    </a:cubicBezTo>
                    <a:cubicBezTo>
                      <a:pt x="111" y="444"/>
                      <a:pt x="106" y="443"/>
                      <a:pt x="104" y="437"/>
                    </a:cubicBezTo>
                    <a:cubicBezTo>
                      <a:pt x="103" y="430"/>
                      <a:pt x="102" y="419"/>
                      <a:pt x="101" y="413"/>
                    </a:cubicBezTo>
                    <a:cubicBezTo>
                      <a:pt x="100" y="407"/>
                      <a:pt x="102" y="406"/>
                      <a:pt x="102" y="404"/>
                    </a:cubicBezTo>
                    <a:cubicBezTo>
                      <a:pt x="102" y="403"/>
                      <a:pt x="102" y="403"/>
                      <a:pt x="102" y="402"/>
                    </a:cubicBezTo>
                    <a:cubicBezTo>
                      <a:pt x="102" y="400"/>
                      <a:pt x="102" y="397"/>
                      <a:pt x="101" y="394"/>
                    </a:cubicBezTo>
                    <a:cubicBezTo>
                      <a:pt x="100" y="391"/>
                      <a:pt x="100" y="388"/>
                      <a:pt x="105" y="384"/>
                    </a:cubicBezTo>
                    <a:cubicBezTo>
                      <a:pt x="111" y="381"/>
                      <a:pt x="110" y="383"/>
                      <a:pt x="112" y="379"/>
                    </a:cubicBezTo>
                    <a:cubicBezTo>
                      <a:pt x="114" y="374"/>
                      <a:pt x="107" y="375"/>
                      <a:pt x="117" y="372"/>
                    </a:cubicBezTo>
                    <a:cubicBezTo>
                      <a:pt x="126" y="369"/>
                      <a:pt x="125" y="370"/>
                      <a:pt x="129" y="369"/>
                    </a:cubicBezTo>
                    <a:cubicBezTo>
                      <a:pt x="132" y="368"/>
                      <a:pt x="134" y="365"/>
                      <a:pt x="136" y="366"/>
                    </a:cubicBezTo>
                    <a:cubicBezTo>
                      <a:pt x="139" y="368"/>
                      <a:pt x="141" y="370"/>
                      <a:pt x="144" y="367"/>
                    </a:cubicBezTo>
                    <a:cubicBezTo>
                      <a:pt x="146" y="363"/>
                      <a:pt x="145" y="360"/>
                      <a:pt x="145" y="360"/>
                    </a:cubicBezTo>
                    <a:cubicBezTo>
                      <a:pt x="145" y="360"/>
                      <a:pt x="140" y="357"/>
                      <a:pt x="152" y="356"/>
                    </a:cubicBezTo>
                    <a:cubicBezTo>
                      <a:pt x="163" y="355"/>
                      <a:pt x="161" y="349"/>
                      <a:pt x="165" y="352"/>
                    </a:cubicBezTo>
                    <a:cubicBezTo>
                      <a:pt x="168" y="356"/>
                      <a:pt x="170" y="358"/>
                      <a:pt x="172" y="355"/>
                    </a:cubicBezTo>
                    <a:cubicBezTo>
                      <a:pt x="174" y="352"/>
                      <a:pt x="173" y="348"/>
                      <a:pt x="176" y="351"/>
                    </a:cubicBezTo>
                    <a:cubicBezTo>
                      <a:pt x="180" y="355"/>
                      <a:pt x="185" y="354"/>
                      <a:pt x="185" y="357"/>
                    </a:cubicBezTo>
                    <a:cubicBezTo>
                      <a:pt x="185" y="360"/>
                      <a:pt x="185" y="360"/>
                      <a:pt x="186" y="364"/>
                    </a:cubicBezTo>
                    <a:cubicBezTo>
                      <a:pt x="188" y="368"/>
                      <a:pt x="189" y="372"/>
                      <a:pt x="193" y="376"/>
                    </a:cubicBezTo>
                    <a:cubicBezTo>
                      <a:pt x="196" y="380"/>
                      <a:pt x="200" y="385"/>
                      <a:pt x="202" y="378"/>
                    </a:cubicBezTo>
                    <a:cubicBezTo>
                      <a:pt x="204" y="371"/>
                      <a:pt x="204" y="375"/>
                      <a:pt x="202" y="365"/>
                    </a:cubicBezTo>
                    <a:cubicBezTo>
                      <a:pt x="199" y="356"/>
                      <a:pt x="196" y="349"/>
                      <a:pt x="195" y="348"/>
                    </a:cubicBezTo>
                    <a:cubicBezTo>
                      <a:pt x="195" y="347"/>
                      <a:pt x="189" y="339"/>
                      <a:pt x="197" y="329"/>
                    </a:cubicBezTo>
                    <a:cubicBezTo>
                      <a:pt x="205" y="320"/>
                      <a:pt x="205" y="317"/>
                      <a:pt x="209" y="314"/>
                    </a:cubicBezTo>
                    <a:cubicBezTo>
                      <a:pt x="214" y="310"/>
                      <a:pt x="214" y="312"/>
                      <a:pt x="216" y="308"/>
                    </a:cubicBezTo>
                    <a:cubicBezTo>
                      <a:pt x="218" y="303"/>
                      <a:pt x="218" y="302"/>
                      <a:pt x="219" y="301"/>
                    </a:cubicBezTo>
                    <a:cubicBezTo>
                      <a:pt x="221" y="300"/>
                      <a:pt x="220" y="299"/>
                      <a:pt x="222" y="298"/>
                    </a:cubicBezTo>
                    <a:cubicBezTo>
                      <a:pt x="223" y="298"/>
                      <a:pt x="225" y="296"/>
                      <a:pt x="225" y="296"/>
                    </a:cubicBezTo>
                    <a:cubicBezTo>
                      <a:pt x="225" y="294"/>
                      <a:pt x="224" y="293"/>
                      <a:pt x="224" y="292"/>
                    </a:cubicBezTo>
                    <a:cubicBezTo>
                      <a:pt x="223" y="292"/>
                      <a:pt x="221" y="292"/>
                      <a:pt x="220" y="293"/>
                    </a:cubicBezTo>
                    <a:cubicBezTo>
                      <a:pt x="222" y="292"/>
                      <a:pt x="223" y="290"/>
                      <a:pt x="225" y="289"/>
                    </a:cubicBezTo>
                    <a:cubicBezTo>
                      <a:pt x="224" y="288"/>
                      <a:pt x="223" y="287"/>
                      <a:pt x="223" y="285"/>
                    </a:cubicBezTo>
                    <a:cubicBezTo>
                      <a:pt x="223" y="285"/>
                      <a:pt x="218" y="287"/>
                      <a:pt x="219" y="286"/>
                    </a:cubicBezTo>
                    <a:cubicBezTo>
                      <a:pt x="220" y="285"/>
                      <a:pt x="224" y="283"/>
                      <a:pt x="223" y="281"/>
                    </a:cubicBezTo>
                    <a:cubicBezTo>
                      <a:pt x="223" y="279"/>
                      <a:pt x="221" y="273"/>
                      <a:pt x="221" y="273"/>
                    </a:cubicBezTo>
                    <a:cubicBezTo>
                      <a:pt x="221" y="273"/>
                      <a:pt x="219" y="260"/>
                      <a:pt x="222" y="270"/>
                    </a:cubicBezTo>
                    <a:cubicBezTo>
                      <a:pt x="225" y="280"/>
                      <a:pt x="225" y="284"/>
                      <a:pt x="228" y="277"/>
                    </a:cubicBezTo>
                    <a:cubicBezTo>
                      <a:pt x="231" y="270"/>
                      <a:pt x="229" y="267"/>
                      <a:pt x="229" y="267"/>
                    </a:cubicBezTo>
                    <a:cubicBezTo>
                      <a:pt x="230" y="267"/>
                      <a:pt x="231" y="267"/>
                      <a:pt x="232" y="267"/>
                    </a:cubicBezTo>
                    <a:cubicBezTo>
                      <a:pt x="232" y="267"/>
                      <a:pt x="238" y="257"/>
                      <a:pt x="237" y="253"/>
                    </a:cubicBezTo>
                    <a:cubicBezTo>
                      <a:pt x="237" y="250"/>
                      <a:pt x="236" y="250"/>
                      <a:pt x="242" y="247"/>
                    </a:cubicBezTo>
                    <a:cubicBezTo>
                      <a:pt x="248" y="244"/>
                      <a:pt x="251" y="241"/>
                      <a:pt x="253" y="240"/>
                    </a:cubicBezTo>
                    <a:cubicBezTo>
                      <a:pt x="255" y="239"/>
                      <a:pt x="258" y="238"/>
                      <a:pt x="260" y="238"/>
                    </a:cubicBezTo>
                    <a:cubicBezTo>
                      <a:pt x="259" y="238"/>
                      <a:pt x="257" y="237"/>
                      <a:pt x="259" y="230"/>
                    </a:cubicBezTo>
                    <a:cubicBezTo>
                      <a:pt x="261" y="220"/>
                      <a:pt x="263" y="218"/>
                      <a:pt x="268" y="215"/>
                    </a:cubicBezTo>
                    <a:cubicBezTo>
                      <a:pt x="272" y="213"/>
                      <a:pt x="272" y="208"/>
                      <a:pt x="276" y="207"/>
                    </a:cubicBezTo>
                    <a:cubicBezTo>
                      <a:pt x="277" y="207"/>
                      <a:pt x="279" y="206"/>
                      <a:pt x="280" y="206"/>
                    </a:cubicBezTo>
                    <a:cubicBezTo>
                      <a:pt x="282" y="205"/>
                      <a:pt x="284" y="204"/>
                      <a:pt x="284" y="203"/>
                    </a:cubicBezTo>
                    <a:cubicBezTo>
                      <a:pt x="284" y="202"/>
                      <a:pt x="284" y="201"/>
                      <a:pt x="285" y="199"/>
                    </a:cubicBezTo>
                    <a:cubicBezTo>
                      <a:pt x="286" y="199"/>
                      <a:pt x="287" y="198"/>
                      <a:pt x="289" y="197"/>
                    </a:cubicBezTo>
                    <a:cubicBezTo>
                      <a:pt x="292" y="195"/>
                      <a:pt x="294" y="192"/>
                      <a:pt x="296" y="191"/>
                    </a:cubicBezTo>
                    <a:cubicBezTo>
                      <a:pt x="298" y="189"/>
                      <a:pt x="289" y="196"/>
                      <a:pt x="286" y="202"/>
                    </a:cubicBezTo>
                    <a:cubicBezTo>
                      <a:pt x="284" y="208"/>
                      <a:pt x="288" y="215"/>
                      <a:pt x="292" y="209"/>
                    </a:cubicBezTo>
                    <a:cubicBezTo>
                      <a:pt x="295" y="202"/>
                      <a:pt x="295" y="203"/>
                      <a:pt x="299" y="201"/>
                    </a:cubicBezTo>
                    <a:cubicBezTo>
                      <a:pt x="303" y="199"/>
                      <a:pt x="306" y="195"/>
                      <a:pt x="310" y="194"/>
                    </a:cubicBezTo>
                    <a:cubicBezTo>
                      <a:pt x="313" y="193"/>
                      <a:pt x="319" y="187"/>
                      <a:pt x="320" y="186"/>
                    </a:cubicBezTo>
                    <a:cubicBezTo>
                      <a:pt x="322" y="186"/>
                      <a:pt x="325" y="183"/>
                      <a:pt x="328" y="178"/>
                    </a:cubicBezTo>
                    <a:cubicBezTo>
                      <a:pt x="331" y="174"/>
                      <a:pt x="329" y="172"/>
                      <a:pt x="325" y="174"/>
                    </a:cubicBezTo>
                    <a:cubicBezTo>
                      <a:pt x="322" y="176"/>
                      <a:pt x="326" y="167"/>
                      <a:pt x="324" y="168"/>
                    </a:cubicBezTo>
                    <a:cubicBezTo>
                      <a:pt x="323" y="168"/>
                      <a:pt x="319" y="173"/>
                      <a:pt x="319" y="175"/>
                    </a:cubicBezTo>
                    <a:cubicBezTo>
                      <a:pt x="319" y="178"/>
                      <a:pt x="316" y="179"/>
                      <a:pt x="315" y="180"/>
                    </a:cubicBezTo>
                    <a:cubicBezTo>
                      <a:pt x="314" y="181"/>
                      <a:pt x="311" y="183"/>
                      <a:pt x="308" y="183"/>
                    </a:cubicBezTo>
                    <a:cubicBezTo>
                      <a:pt x="304" y="184"/>
                      <a:pt x="299" y="184"/>
                      <a:pt x="299" y="182"/>
                    </a:cubicBezTo>
                    <a:cubicBezTo>
                      <a:pt x="299" y="180"/>
                      <a:pt x="298" y="175"/>
                      <a:pt x="300" y="173"/>
                    </a:cubicBezTo>
                    <a:cubicBezTo>
                      <a:pt x="302" y="171"/>
                      <a:pt x="302" y="171"/>
                      <a:pt x="304" y="168"/>
                    </a:cubicBezTo>
                    <a:cubicBezTo>
                      <a:pt x="305" y="165"/>
                      <a:pt x="311" y="156"/>
                      <a:pt x="304" y="159"/>
                    </a:cubicBezTo>
                    <a:cubicBezTo>
                      <a:pt x="297" y="162"/>
                      <a:pt x="295" y="160"/>
                      <a:pt x="289" y="164"/>
                    </a:cubicBezTo>
                    <a:cubicBezTo>
                      <a:pt x="283" y="169"/>
                      <a:pt x="280" y="174"/>
                      <a:pt x="277" y="175"/>
                    </a:cubicBezTo>
                    <a:cubicBezTo>
                      <a:pt x="275" y="176"/>
                      <a:pt x="272" y="181"/>
                      <a:pt x="269" y="185"/>
                    </a:cubicBezTo>
                    <a:cubicBezTo>
                      <a:pt x="268" y="188"/>
                      <a:pt x="266" y="190"/>
                      <a:pt x="265" y="191"/>
                    </a:cubicBezTo>
                    <a:cubicBezTo>
                      <a:pt x="265" y="192"/>
                      <a:pt x="264" y="192"/>
                      <a:pt x="264" y="192"/>
                    </a:cubicBezTo>
                    <a:cubicBezTo>
                      <a:pt x="262" y="193"/>
                      <a:pt x="260" y="192"/>
                      <a:pt x="260" y="192"/>
                    </a:cubicBezTo>
                    <a:cubicBezTo>
                      <a:pt x="260" y="192"/>
                      <a:pt x="262" y="189"/>
                      <a:pt x="265" y="186"/>
                    </a:cubicBezTo>
                    <a:cubicBezTo>
                      <a:pt x="268" y="183"/>
                      <a:pt x="269" y="179"/>
                      <a:pt x="272" y="176"/>
                    </a:cubicBezTo>
                    <a:cubicBezTo>
                      <a:pt x="276" y="173"/>
                      <a:pt x="276" y="172"/>
                      <a:pt x="278" y="170"/>
                    </a:cubicBezTo>
                    <a:cubicBezTo>
                      <a:pt x="280" y="168"/>
                      <a:pt x="283" y="165"/>
                      <a:pt x="283" y="165"/>
                    </a:cubicBezTo>
                    <a:cubicBezTo>
                      <a:pt x="283" y="165"/>
                      <a:pt x="286" y="163"/>
                      <a:pt x="288" y="161"/>
                    </a:cubicBezTo>
                    <a:cubicBezTo>
                      <a:pt x="289" y="160"/>
                      <a:pt x="287" y="157"/>
                      <a:pt x="290" y="156"/>
                    </a:cubicBezTo>
                    <a:cubicBezTo>
                      <a:pt x="293" y="155"/>
                      <a:pt x="302" y="150"/>
                      <a:pt x="307" y="149"/>
                    </a:cubicBezTo>
                    <a:cubicBezTo>
                      <a:pt x="311" y="148"/>
                      <a:pt x="318" y="143"/>
                      <a:pt x="320" y="143"/>
                    </a:cubicBezTo>
                    <a:cubicBezTo>
                      <a:pt x="322" y="142"/>
                      <a:pt x="328" y="140"/>
                      <a:pt x="330" y="139"/>
                    </a:cubicBezTo>
                    <a:cubicBezTo>
                      <a:pt x="332" y="138"/>
                      <a:pt x="333" y="137"/>
                      <a:pt x="337" y="132"/>
                    </a:cubicBezTo>
                    <a:cubicBezTo>
                      <a:pt x="341" y="127"/>
                      <a:pt x="340" y="126"/>
                      <a:pt x="350" y="121"/>
                    </a:cubicBezTo>
                    <a:cubicBezTo>
                      <a:pt x="360" y="116"/>
                      <a:pt x="362" y="115"/>
                      <a:pt x="363" y="110"/>
                    </a:cubicBezTo>
                    <a:cubicBezTo>
                      <a:pt x="363" y="105"/>
                      <a:pt x="363" y="102"/>
                      <a:pt x="362" y="101"/>
                    </a:cubicBezTo>
                    <a:cubicBezTo>
                      <a:pt x="360" y="100"/>
                      <a:pt x="356" y="104"/>
                      <a:pt x="355" y="99"/>
                    </a:cubicBezTo>
                    <a:cubicBezTo>
                      <a:pt x="355" y="95"/>
                      <a:pt x="352" y="98"/>
                      <a:pt x="348" y="101"/>
                    </a:cubicBezTo>
                    <a:cubicBezTo>
                      <a:pt x="344" y="105"/>
                      <a:pt x="342" y="109"/>
                      <a:pt x="338" y="110"/>
                    </a:cubicBezTo>
                    <a:cubicBezTo>
                      <a:pt x="335" y="111"/>
                      <a:pt x="330" y="110"/>
                      <a:pt x="336" y="106"/>
                    </a:cubicBezTo>
                    <a:cubicBezTo>
                      <a:pt x="341" y="103"/>
                      <a:pt x="343" y="101"/>
                      <a:pt x="347" y="99"/>
                    </a:cubicBezTo>
                    <a:cubicBezTo>
                      <a:pt x="350" y="96"/>
                      <a:pt x="349" y="96"/>
                      <a:pt x="353" y="94"/>
                    </a:cubicBezTo>
                    <a:cubicBezTo>
                      <a:pt x="356" y="91"/>
                      <a:pt x="356" y="91"/>
                      <a:pt x="350" y="91"/>
                    </a:cubicBezTo>
                    <a:cubicBezTo>
                      <a:pt x="344" y="92"/>
                      <a:pt x="346" y="93"/>
                      <a:pt x="341" y="92"/>
                    </a:cubicBezTo>
                    <a:cubicBezTo>
                      <a:pt x="336" y="91"/>
                      <a:pt x="331" y="91"/>
                      <a:pt x="331" y="88"/>
                    </a:cubicBezTo>
                    <a:cubicBezTo>
                      <a:pt x="331" y="84"/>
                      <a:pt x="333" y="88"/>
                      <a:pt x="334" y="80"/>
                    </a:cubicBezTo>
                    <a:cubicBezTo>
                      <a:pt x="335" y="73"/>
                      <a:pt x="325" y="51"/>
                      <a:pt x="325" y="51"/>
                    </a:cubicBezTo>
                    <a:cubicBezTo>
                      <a:pt x="325" y="51"/>
                      <a:pt x="321" y="62"/>
                      <a:pt x="315" y="68"/>
                    </a:cubicBezTo>
                    <a:cubicBezTo>
                      <a:pt x="309" y="74"/>
                      <a:pt x="305" y="77"/>
                      <a:pt x="304" y="80"/>
                    </a:cubicBezTo>
                    <a:cubicBezTo>
                      <a:pt x="303" y="83"/>
                      <a:pt x="301" y="86"/>
                      <a:pt x="300" y="82"/>
                    </a:cubicBezTo>
                    <a:cubicBezTo>
                      <a:pt x="298" y="78"/>
                      <a:pt x="297" y="78"/>
                      <a:pt x="295" y="79"/>
                    </a:cubicBezTo>
                    <a:cubicBezTo>
                      <a:pt x="294" y="79"/>
                      <a:pt x="284" y="82"/>
                      <a:pt x="294" y="72"/>
                    </a:cubicBezTo>
                    <a:cubicBezTo>
                      <a:pt x="304" y="62"/>
                      <a:pt x="299" y="66"/>
                      <a:pt x="298" y="62"/>
                    </a:cubicBezTo>
                    <a:cubicBezTo>
                      <a:pt x="298" y="59"/>
                      <a:pt x="295" y="59"/>
                      <a:pt x="292" y="61"/>
                    </a:cubicBezTo>
                    <a:cubicBezTo>
                      <a:pt x="288" y="62"/>
                      <a:pt x="287" y="60"/>
                      <a:pt x="286" y="57"/>
                    </a:cubicBezTo>
                    <a:cubicBezTo>
                      <a:pt x="285" y="53"/>
                      <a:pt x="281" y="53"/>
                      <a:pt x="275" y="56"/>
                    </a:cubicBezTo>
                    <a:cubicBezTo>
                      <a:pt x="270" y="59"/>
                      <a:pt x="267" y="63"/>
                      <a:pt x="264" y="62"/>
                    </a:cubicBezTo>
                    <a:cubicBezTo>
                      <a:pt x="261" y="61"/>
                      <a:pt x="253" y="60"/>
                      <a:pt x="253" y="69"/>
                    </a:cubicBezTo>
                    <a:cubicBezTo>
                      <a:pt x="253" y="78"/>
                      <a:pt x="249" y="79"/>
                      <a:pt x="250" y="82"/>
                    </a:cubicBezTo>
                    <a:cubicBezTo>
                      <a:pt x="251" y="86"/>
                      <a:pt x="252" y="88"/>
                      <a:pt x="248" y="90"/>
                    </a:cubicBezTo>
                    <a:cubicBezTo>
                      <a:pt x="245" y="91"/>
                      <a:pt x="237" y="100"/>
                      <a:pt x="242" y="104"/>
                    </a:cubicBezTo>
                    <a:cubicBezTo>
                      <a:pt x="248" y="108"/>
                      <a:pt x="249" y="108"/>
                      <a:pt x="248" y="113"/>
                    </a:cubicBezTo>
                    <a:cubicBezTo>
                      <a:pt x="248" y="117"/>
                      <a:pt x="246" y="129"/>
                      <a:pt x="225" y="142"/>
                    </a:cubicBezTo>
                    <a:cubicBezTo>
                      <a:pt x="225" y="142"/>
                      <a:pt x="224" y="153"/>
                      <a:pt x="226" y="157"/>
                    </a:cubicBezTo>
                    <a:cubicBezTo>
                      <a:pt x="227" y="161"/>
                      <a:pt x="226" y="161"/>
                      <a:pt x="223" y="165"/>
                    </a:cubicBezTo>
                    <a:cubicBezTo>
                      <a:pt x="220" y="168"/>
                      <a:pt x="222" y="171"/>
                      <a:pt x="218" y="172"/>
                    </a:cubicBezTo>
                    <a:cubicBezTo>
                      <a:pt x="215" y="173"/>
                      <a:pt x="214" y="176"/>
                      <a:pt x="212" y="171"/>
                    </a:cubicBezTo>
                    <a:cubicBezTo>
                      <a:pt x="211" y="167"/>
                      <a:pt x="209" y="171"/>
                      <a:pt x="209" y="166"/>
                    </a:cubicBezTo>
                    <a:cubicBezTo>
                      <a:pt x="209" y="161"/>
                      <a:pt x="206" y="163"/>
                      <a:pt x="210" y="157"/>
                    </a:cubicBezTo>
                    <a:cubicBezTo>
                      <a:pt x="214" y="151"/>
                      <a:pt x="210" y="155"/>
                      <a:pt x="212" y="149"/>
                    </a:cubicBezTo>
                    <a:cubicBezTo>
                      <a:pt x="215" y="144"/>
                      <a:pt x="215" y="141"/>
                      <a:pt x="213" y="142"/>
                    </a:cubicBezTo>
                    <a:cubicBezTo>
                      <a:pt x="212" y="142"/>
                      <a:pt x="198" y="146"/>
                      <a:pt x="198" y="146"/>
                    </a:cubicBezTo>
                    <a:cubicBezTo>
                      <a:pt x="198" y="146"/>
                      <a:pt x="195" y="142"/>
                      <a:pt x="190" y="143"/>
                    </a:cubicBezTo>
                    <a:cubicBezTo>
                      <a:pt x="185" y="145"/>
                      <a:pt x="179" y="137"/>
                      <a:pt x="173" y="139"/>
                    </a:cubicBezTo>
                    <a:cubicBezTo>
                      <a:pt x="167" y="141"/>
                      <a:pt x="161" y="144"/>
                      <a:pt x="161" y="144"/>
                    </a:cubicBezTo>
                    <a:cubicBezTo>
                      <a:pt x="161" y="144"/>
                      <a:pt x="165" y="136"/>
                      <a:pt x="164" y="132"/>
                    </a:cubicBezTo>
                    <a:cubicBezTo>
                      <a:pt x="163" y="128"/>
                      <a:pt x="156" y="131"/>
                      <a:pt x="156" y="131"/>
                    </a:cubicBezTo>
                    <a:cubicBezTo>
                      <a:pt x="156" y="131"/>
                      <a:pt x="167" y="95"/>
                      <a:pt x="186" y="88"/>
                    </a:cubicBezTo>
                    <a:cubicBezTo>
                      <a:pt x="189" y="87"/>
                      <a:pt x="195" y="78"/>
                      <a:pt x="188" y="80"/>
                    </a:cubicBezTo>
                    <a:cubicBezTo>
                      <a:pt x="182" y="82"/>
                      <a:pt x="192" y="76"/>
                      <a:pt x="196" y="74"/>
                    </a:cubicBezTo>
                    <a:cubicBezTo>
                      <a:pt x="199" y="72"/>
                      <a:pt x="198" y="72"/>
                      <a:pt x="203" y="70"/>
                    </a:cubicBezTo>
                    <a:cubicBezTo>
                      <a:pt x="208" y="68"/>
                      <a:pt x="201" y="74"/>
                      <a:pt x="209" y="66"/>
                    </a:cubicBezTo>
                    <a:cubicBezTo>
                      <a:pt x="218" y="59"/>
                      <a:pt x="219" y="58"/>
                      <a:pt x="219" y="56"/>
                    </a:cubicBezTo>
                    <a:cubicBezTo>
                      <a:pt x="218" y="54"/>
                      <a:pt x="213" y="58"/>
                      <a:pt x="209" y="57"/>
                    </a:cubicBezTo>
                    <a:cubicBezTo>
                      <a:pt x="206" y="55"/>
                      <a:pt x="204" y="55"/>
                      <a:pt x="204" y="55"/>
                    </a:cubicBezTo>
                    <a:cubicBezTo>
                      <a:pt x="204" y="55"/>
                      <a:pt x="208" y="53"/>
                      <a:pt x="211" y="52"/>
                    </a:cubicBezTo>
                    <a:cubicBezTo>
                      <a:pt x="214" y="52"/>
                      <a:pt x="217" y="51"/>
                      <a:pt x="219" y="50"/>
                    </a:cubicBezTo>
                    <a:cubicBezTo>
                      <a:pt x="221" y="49"/>
                      <a:pt x="221" y="50"/>
                      <a:pt x="221" y="46"/>
                    </a:cubicBezTo>
                    <a:cubicBezTo>
                      <a:pt x="222" y="42"/>
                      <a:pt x="221" y="41"/>
                      <a:pt x="225" y="40"/>
                    </a:cubicBezTo>
                    <a:cubicBezTo>
                      <a:pt x="229" y="38"/>
                      <a:pt x="229" y="36"/>
                      <a:pt x="233" y="36"/>
                    </a:cubicBezTo>
                    <a:cubicBezTo>
                      <a:pt x="237" y="37"/>
                      <a:pt x="233" y="35"/>
                      <a:pt x="239" y="34"/>
                    </a:cubicBezTo>
                    <a:cubicBezTo>
                      <a:pt x="245" y="33"/>
                      <a:pt x="239" y="34"/>
                      <a:pt x="246" y="29"/>
                    </a:cubicBezTo>
                    <a:cubicBezTo>
                      <a:pt x="254" y="23"/>
                      <a:pt x="258" y="22"/>
                      <a:pt x="257" y="19"/>
                    </a:cubicBezTo>
                    <a:cubicBezTo>
                      <a:pt x="255" y="15"/>
                      <a:pt x="247" y="19"/>
                      <a:pt x="253" y="12"/>
                    </a:cubicBezTo>
                    <a:cubicBezTo>
                      <a:pt x="259" y="6"/>
                      <a:pt x="262" y="7"/>
                      <a:pt x="261" y="4"/>
                    </a:cubicBezTo>
                    <a:cubicBezTo>
                      <a:pt x="260" y="1"/>
                      <a:pt x="254" y="0"/>
                      <a:pt x="252" y="1"/>
                    </a:cubicBezTo>
                    <a:cubicBezTo>
                      <a:pt x="250" y="2"/>
                      <a:pt x="248" y="0"/>
                      <a:pt x="244" y="4"/>
                    </a:cubicBezTo>
                    <a:cubicBezTo>
                      <a:pt x="240" y="8"/>
                      <a:pt x="241" y="14"/>
                      <a:pt x="239" y="16"/>
                    </a:cubicBezTo>
                    <a:cubicBezTo>
                      <a:pt x="238" y="19"/>
                      <a:pt x="235" y="18"/>
                      <a:pt x="233" y="22"/>
                    </a:cubicBezTo>
                    <a:cubicBezTo>
                      <a:pt x="230" y="27"/>
                      <a:pt x="228" y="27"/>
                      <a:pt x="226" y="30"/>
                    </a:cubicBezTo>
                    <a:cubicBezTo>
                      <a:pt x="223" y="32"/>
                      <a:pt x="226" y="32"/>
                      <a:pt x="223" y="32"/>
                    </a:cubicBezTo>
                    <a:cubicBezTo>
                      <a:pt x="221" y="32"/>
                      <a:pt x="218" y="30"/>
                      <a:pt x="222" y="27"/>
                    </a:cubicBezTo>
                    <a:cubicBezTo>
                      <a:pt x="226" y="25"/>
                      <a:pt x="231" y="23"/>
                      <a:pt x="227" y="20"/>
                    </a:cubicBezTo>
                    <a:cubicBezTo>
                      <a:pt x="223" y="16"/>
                      <a:pt x="219" y="14"/>
                      <a:pt x="217" y="19"/>
                    </a:cubicBezTo>
                    <a:cubicBezTo>
                      <a:pt x="214" y="24"/>
                      <a:pt x="212" y="27"/>
                      <a:pt x="211" y="26"/>
                    </a:cubicBezTo>
                    <a:cubicBezTo>
                      <a:pt x="211" y="24"/>
                      <a:pt x="209" y="14"/>
                      <a:pt x="208" y="18"/>
                    </a:cubicBezTo>
                    <a:cubicBezTo>
                      <a:pt x="206" y="22"/>
                      <a:pt x="201" y="24"/>
                      <a:pt x="198" y="28"/>
                    </a:cubicBezTo>
                    <a:cubicBezTo>
                      <a:pt x="195" y="31"/>
                      <a:pt x="191" y="33"/>
                      <a:pt x="189" y="36"/>
                    </a:cubicBezTo>
                    <a:cubicBezTo>
                      <a:pt x="187" y="39"/>
                      <a:pt x="185" y="42"/>
                      <a:pt x="183" y="45"/>
                    </a:cubicBezTo>
                    <a:cubicBezTo>
                      <a:pt x="181" y="47"/>
                      <a:pt x="183" y="51"/>
                      <a:pt x="181" y="51"/>
                    </a:cubicBezTo>
                    <a:cubicBezTo>
                      <a:pt x="180" y="52"/>
                      <a:pt x="179" y="57"/>
                      <a:pt x="177" y="52"/>
                    </a:cubicBezTo>
                    <a:cubicBezTo>
                      <a:pt x="176" y="47"/>
                      <a:pt x="175" y="46"/>
                      <a:pt x="172" y="47"/>
                    </a:cubicBezTo>
                    <a:cubicBezTo>
                      <a:pt x="168" y="48"/>
                      <a:pt x="164" y="50"/>
                      <a:pt x="162" y="51"/>
                    </a:cubicBezTo>
                    <a:cubicBezTo>
                      <a:pt x="160" y="51"/>
                      <a:pt x="159" y="51"/>
                      <a:pt x="156" y="54"/>
                    </a:cubicBezTo>
                    <a:cubicBezTo>
                      <a:pt x="152" y="56"/>
                      <a:pt x="147" y="59"/>
                      <a:pt x="147" y="59"/>
                    </a:cubicBezTo>
                    <a:cubicBezTo>
                      <a:pt x="147" y="59"/>
                      <a:pt x="143" y="53"/>
                      <a:pt x="137" y="55"/>
                    </a:cubicBezTo>
                    <a:cubicBezTo>
                      <a:pt x="131" y="57"/>
                      <a:pt x="127" y="57"/>
                      <a:pt x="125" y="60"/>
                    </a:cubicBezTo>
                    <a:cubicBezTo>
                      <a:pt x="123" y="63"/>
                      <a:pt x="120" y="66"/>
                      <a:pt x="120" y="69"/>
                    </a:cubicBezTo>
                    <a:cubicBezTo>
                      <a:pt x="120" y="72"/>
                      <a:pt x="121" y="76"/>
                      <a:pt x="119" y="75"/>
                    </a:cubicBezTo>
                    <a:cubicBezTo>
                      <a:pt x="117" y="74"/>
                      <a:pt x="117" y="72"/>
                      <a:pt x="115" y="70"/>
                    </a:cubicBezTo>
                    <a:cubicBezTo>
                      <a:pt x="112" y="67"/>
                      <a:pt x="114" y="66"/>
                      <a:pt x="108" y="68"/>
                    </a:cubicBezTo>
                    <a:cubicBezTo>
                      <a:pt x="103" y="69"/>
                      <a:pt x="88" y="77"/>
                      <a:pt x="88" y="77"/>
                    </a:cubicBezTo>
                    <a:cubicBezTo>
                      <a:pt x="88" y="77"/>
                      <a:pt x="85" y="75"/>
                      <a:pt x="91" y="72"/>
                    </a:cubicBezTo>
                    <a:cubicBezTo>
                      <a:pt x="97" y="69"/>
                      <a:pt x="99" y="62"/>
                      <a:pt x="89" y="64"/>
                    </a:cubicBezTo>
                    <a:cubicBezTo>
                      <a:pt x="79" y="67"/>
                      <a:pt x="77" y="71"/>
                      <a:pt x="74" y="69"/>
                    </a:cubicBezTo>
                    <a:cubicBezTo>
                      <a:pt x="73" y="68"/>
                      <a:pt x="71" y="67"/>
                      <a:pt x="70" y="67"/>
                    </a:cubicBezTo>
                    <a:cubicBezTo>
                      <a:pt x="25" y="162"/>
                      <a:pt x="0" y="267"/>
                      <a:pt x="0" y="379"/>
                    </a:cubicBezTo>
                    <a:cubicBezTo>
                      <a:pt x="0" y="382"/>
                      <a:pt x="0" y="386"/>
                      <a:pt x="0" y="390"/>
                    </a:cubicBezTo>
                    <a:cubicBezTo>
                      <a:pt x="3" y="392"/>
                      <a:pt x="3" y="395"/>
                      <a:pt x="5" y="399"/>
                    </a:cubicBezTo>
                    <a:cubicBezTo>
                      <a:pt x="7" y="404"/>
                      <a:pt x="7" y="409"/>
                      <a:pt x="10" y="411"/>
                    </a:cubicBezTo>
                    <a:cubicBezTo>
                      <a:pt x="13" y="413"/>
                      <a:pt x="16" y="411"/>
                      <a:pt x="17" y="413"/>
                    </a:cubicBezTo>
                    <a:cubicBezTo>
                      <a:pt x="18" y="416"/>
                      <a:pt x="23" y="419"/>
                      <a:pt x="25" y="420"/>
                    </a:cubicBezTo>
                    <a:cubicBezTo>
                      <a:pt x="28" y="421"/>
                      <a:pt x="25" y="421"/>
                      <a:pt x="27" y="424"/>
                    </a:cubicBezTo>
                    <a:cubicBezTo>
                      <a:pt x="30" y="428"/>
                      <a:pt x="31" y="425"/>
                      <a:pt x="36" y="429"/>
                    </a:cubicBezTo>
                    <a:cubicBezTo>
                      <a:pt x="40" y="434"/>
                      <a:pt x="51" y="436"/>
                      <a:pt x="53" y="443"/>
                    </a:cubicBezTo>
                    <a:cubicBezTo>
                      <a:pt x="55" y="449"/>
                      <a:pt x="55" y="450"/>
                      <a:pt x="54" y="453"/>
                    </a:cubicBezTo>
                    <a:cubicBezTo>
                      <a:pt x="53" y="457"/>
                      <a:pt x="50" y="460"/>
                      <a:pt x="54" y="462"/>
                    </a:cubicBezTo>
                    <a:cubicBezTo>
                      <a:pt x="58" y="464"/>
                      <a:pt x="68" y="470"/>
                      <a:pt x="72" y="469"/>
                    </a:cubicBezTo>
                    <a:cubicBezTo>
                      <a:pt x="75" y="468"/>
                      <a:pt x="81" y="468"/>
                      <a:pt x="81" y="468"/>
                    </a:cubicBezTo>
                    <a:cubicBezTo>
                      <a:pt x="81" y="468"/>
                      <a:pt x="93" y="472"/>
                      <a:pt x="98" y="473"/>
                    </a:cubicBezTo>
                    <a:cubicBezTo>
                      <a:pt x="103" y="474"/>
                      <a:pt x="101" y="475"/>
                      <a:pt x="106" y="474"/>
                    </a:cubicBezTo>
                    <a:cubicBezTo>
                      <a:pt x="112" y="474"/>
                      <a:pt x="119" y="477"/>
                      <a:pt x="120" y="474"/>
                    </a:cubicBezTo>
                    <a:cubicBezTo>
                      <a:pt x="120" y="470"/>
                      <a:pt x="123" y="467"/>
                      <a:pt x="126" y="467"/>
                    </a:cubicBezTo>
                    <a:cubicBezTo>
                      <a:pt x="130" y="467"/>
                      <a:pt x="138" y="474"/>
                      <a:pt x="139" y="474"/>
                    </a:cubicBezTo>
                    <a:cubicBezTo>
                      <a:pt x="140" y="475"/>
                      <a:pt x="141" y="475"/>
                      <a:pt x="142" y="475"/>
                    </a:cubicBezTo>
                    <a:cubicBezTo>
                      <a:pt x="144" y="476"/>
                      <a:pt x="147" y="477"/>
                      <a:pt x="151" y="477"/>
                    </a:cubicBezTo>
                    <a:cubicBezTo>
                      <a:pt x="153" y="478"/>
                      <a:pt x="156" y="478"/>
                      <a:pt x="158" y="477"/>
                    </a:cubicBezTo>
                    <a:cubicBezTo>
                      <a:pt x="163" y="476"/>
                      <a:pt x="161" y="478"/>
                      <a:pt x="167" y="476"/>
                    </a:cubicBezTo>
                    <a:cubicBezTo>
                      <a:pt x="168" y="476"/>
                      <a:pt x="169" y="476"/>
                      <a:pt x="170" y="476"/>
                    </a:cubicBezTo>
                    <a:cubicBezTo>
                      <a:pt x="170" y="476"/>
                      <a:pt x="170" y="477"/>
                      <a:pt x="171" y="477"/>
                    </a:cubicBezTo>
                    <a:cubicBezTo>
                      <a:pt x="171" y="479"/>
                      <a:pt x="171" y="481"/>
                      <a:pt x="173" y="482"/>
                    </a:cubicBezTo>
                    <a:cubicBezTo>
                      <a:pt x="177" y="483"/>
                      <a:pt x="182" y="486"/>
                      <a:pt x="183" y="486"/>
                    </a:cubicBezTo>
                    <a:cubicBezTo>
                      <a:pt x="183" y="486"/>
                      <a:pt x="184" y="486"/>
                      <a:pt x="184" y="487"/>
                    </a:cubicBezTo>
                    <a:cubicBezTo>
                      <a:pt x="184" y="487"/>
                      <a:pt x="186" y="486"/>
                      <a:pt x="185" y="4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 name="Freeform 23">
                <a:extLst>
                  <a:ext uri="{FF2B5EF4-FFF2-40B4-BE49-F238E27FC236}">
                    <a16:creationId xmlns:a16="http://schemas.microsoft.com/office/drawing/2014/main" id="{56274007-9FDA-49B0-8E0C-293C1B9761BF}"/>
                  </a:ext>
                </a:extLst>
              </p:cNvPr>
              <p:cNvSpPr>
                <a:spLocks/>
              </p:cNvSpPr>
              <p:nvPr/>
            </p:nvSpPr>
            <p:spPr bwMode="auto">
              <a:xfrm>
                <a:off x="5375275" y="5784850"/>
                <a:ext cx="3175" cy="6350"/>
              </a:xfrm>
              <a:custGeom>
                <a:avLst/>
                <a:gdLst>
                  <a:gd name="T0" fmla="*/ 1 w 1"/>
                  <a:gd name="T1" fmla="*/ 1 h 2"/>
                  <a:gd name="T2" fmla="*/ 1 w 1"/>
                  <a:gd name="T3" fmla="*/ 1 h 2"/>
                </a:gdLst>
                <a:ahLst/>
                <a:cxnLst>
                  <a:cxn ang="0">
                    <a:pos x="T0" y="T1"/>
                  </a:cxn>
                  <a:cxn ang="0">
                    <a:pos x="T2" y="T3"/>
                  </a:cxn>
                </a:cxnLst>
                <a:rect l="0" t="0" r="r" b="b"/>
                <a:pathLst>
                  <a:path w="1" h="2">
                    <a:moveTo>
                      <a:pt x="1" y="1"/>
                    </a:moveTo>
                    <a:cubicBezTo>
                      <a:pt x="0" y="0"/>
                      <a:pt x="1" y="2"/>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1" name="Freeform 24">
                <a:extLst>
                  <a:ext uri="{FF2B5EF4-FFF2-40B4-BE49-F238E27FC236}">
                    <a16:creationId xmlns:a16="http://schemas.microsoft.com/office/drawing/2014/main" id="{8C391D53-4079-4862-A651-76796414FE52}"/>
                  </a:ext>
                </a:extLst>
              </p:cNvPr>
              <p:cNvSpPr>
                <a:spLocks/>
              </p:cNvSpPr>
              <p:nvPr/>
            </p:nvSpPr>
            <p:spPr bwMode="auto">
              <a:xfrm>
                <a:off x="4462463" y="4237038"/>
                <a:ext cx="1228725" cy="1633538"/>
              </a:xfrm>
              <a:custGeom>
                <a:avLst/>
                <a:gdLst>
                  <a:gd name="T0" fmla="*/ 378 w 451"/>
                  <a:gd name="T1" fmla="*/ 543 h 599"/>
                  <a:gd name="T2" fmla="*/ 355 w 451"/>
                  <a:gd name="T3" fmla="*/ 510 h 599"/>
                  <a:gd name="T4" fmla="*/ 358 w 451"/>
                  <a:gd name="T5" fmla="*/ 467 h 599"/>
                  <a:gd name="T6" fmla="*/ 354 w 451"/>
                  <a:gd name="T7" fmla="*/ 442 h 599"/>
                  <a:gd name="T8" fmla="*/ 365 w 451"/>
                  <a:gd name="T9" fmla="*/ 397 h 599"/>
                  <a:gd name="T10" fmla="*/ 358 w 451"/>
                  <a:gd name="T11" fmla="*/ 381 h 599"/>
                  <a:gd name="T12" fmla="*/ 387 w 451"/>
                  <a:gd name="T13" fmla="*/ 352 h 599"/>
                  <a:gd name="T14" fmla="*/ 398 w 451"/>
                  <a:gd name="T15" fmla="*/ 322 h 599"/>
                  <a:gd name="T16" fmla="*/ 415 w 451"/>
                  <a:gd name="T17" fmla="*/ 263 h 599"/>
                  <a:gd name="T18" fmla="*/ 441 w 451"/>
                  <a:gd name="T19" fmla="*/ 241 h 599"/>
                  <a:gd name="T20" fmla="*/ 425 w 451"/>
                  <a:gd name="T21" fmla="*/ 170 h 599"/>
                  <a:gd name="T22" fmla="*/ 442 w 451"/>
                  <a:gd name="T23" fmla="*/ 140 h 599"/>
                  <a:gd name="T24" fmla="*/ 411 w 451"/>
                  <a:gd name="T25" fmla="*/ 91 h 599"/>
                  <a:gd name="T26" fmla="*/ 348 w 451"/>
                  <a:gd name="T27" fmla="*/ 78 h 599"/>
                  <a:gd name="T28" fmla="*/ 315 w 451"/>
                  <a:gd name="T29" fmla="*/ 70 h 599"/>
                  <a:gd name="T30" fmla="*/ 286 w 451"/>
                  <a:gd name="T31" fmla="*/ 67 h 599"/>
                  <a:gd name="T32" fmla="*/ 269 w 451"/>
                  <a:gd name="T33" fmla="*/ 53 h 599"/>
                  <a:gd name="T34" fmla="*/ 244 w 451"/>
                  <a:gd name="T35" fmla="*/ 31 h 599"/>
                  <a:gd name="T36" fmla="*/ 208 w 451"/>
                  <a:gd name="T37" fmla="*/ 25 h 599"/>
                  <a:gd name="T38" fmla="*/ 172 w 451"/>
                  <a:gd name="T39" fmla="*/ 13 h 599"/>
                  <a:gd name="T40" fmla="*/ 155 w 451"/>
                  <a:gd name="T41" fmla="*/ 5 h 599"/>
                  <a:gd name="T42" fmla="*/ 132 w 451"/>
                  <a:gd name="T43" fmla="*/ 8 h 599"/>
                  <a:gd name="T44" fmla="*/ 104 w 451"/>
                  <a:gd name="T45" fmla="*/ 5 h 599"/>
                  <a:gd name="T46" fmla="*/ 85 w 451"/>
                  <a:gd name="T47" fmla="*/ 22 h 599"/>
                  <a:gd name="T48" fmla="*/ 88 w 451"/>
                  <a:gd name="T49" fmla="*/ 4 h 599"/>
                  <a:gd name="T50" fmla="*/ 71 w 451"/>
                  <a:gd name="T51" fmla="*/ 16 h 599"/>
                  <a:gd name="T52" fmla="*/ 64 w 451"/>
                  <a:gd name="T53" fmla="*/ 31 h 599"/>
                  <a:gd name="T54" fmla="*/ 41 w 451"/>
                  <a:gd name="T55" fmla="*/ 34 h 599"/>
                  <a:gd name="T56" fmla="*/ 16 w 451"/>
                  <a:gd name="T57" fmla="*/ 36 h 599"/>
                  <a:gd name="T58" fmla="*/ 9 w 451"/>
                  <a:gd name="T59" fmla="*/ 45 h 599"/>
                  <a:gd name="T60" fmla="*/ 40 w 451"/>
                  <a:gd name="T61" fmla="*/ 51 h 599"/>
                  <a:gd name="T62" fmla="*/ 41 w 451"/>
                  <a:gd name="T63" fmla="*/ 42 h 599"/>
                  <a:gd name="T64" fmla="*/ 64 w 451"/>
                  <a:gd name="T65" fmla="*/ 74 h 599"/>
                  <a:gd name="T66" fmla="*/ 59 w 451"/>
                  <a:gd name="T67" fmla="*/ 94 h 599"/>
                  <a:gd name="T68" fmla="*/ 54 w 451"/>
                  <a:gd name="T69" fmla="*/ 120 h 599"/>
                  <a:gd name="T70" fmla="*/ 63 w 451"/>
                  <a:gd name="T71" fmla="*/ 151 h 599"/>
                  <a:gd name="T72" fmla="*/ 111 w 451"/>
                  <a:gd name="T73" fmla="*/ 204 h 599"/>
                  <a:gd name="T74" fmla="*/ 161 w 451"/>
                  <a:gd name="T75" fmla="*/ 233 h 599"/>
                  <a:gd name="T76" fmla="*/ 198 w 451"/>
                  <a:gd name="T77" fmla="*/ 291 h 599"/>
                  <a:gd name="T78" fmla="*/ 235 w 451"/>
                  <a:gd name="T79" fmla="*/ 380 h 599"/>
                  <a:gd name="T80" fmla="*/ 268 w 451"/>
                  <a:gd name="T81" fmla="*/ 451 h 599"/>
                  <a:gd name="T82" fmla="*/ 292 w 451"/>
                  <a:gd name="T83" fmla="*/ 498 h 599"/>
                  <a:gd name="T84" fmla="*/ 299 w 451"/>
                  <a:gd name="T85" fmla="*/ 499 h 599"/>
                  <a:gd name="T86" fmla="*/ 302 w 451"/>
                  <a:gd name="T87" fmla="*/ 530 h 599"/>
                  <a:gd name="T88" fmla="*/ 314 w 451"/>
                  <a:gd name="T89" fmla="*/ 548 h 599"/>
                  <a:gd name="T90" fmla="*/ 339 w 451"/>
                  <a:gd name="T91" fmla="*/ 573 h 599"/>
                  <a:gd name="T92" fmla="*/ 364 w 451"/>
                  <a:gd name="T93" fmla="*/ 591 h 599"/>
                  <a:gd name="T94" fmla="*/ 404 w 451"/>
                  <a:gd name="T95" fmla="*/ 596 h 599"/>
                  <a:gd name="T96" fmla="*/ 426 w 451"/>
                  <a:gd name="T97" fmla="*/ 588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1" h="599">
                    <a:moveTo>
                      <a:pt x="402" y="577"/>
                    </a:moveTo>
                    <a:cubicBezTo>
                      <a:pt x="387" y="565"/>
                      <a:pt x="394" y="568"/>
                      <a:pt x="385" y="563"/>
                    </a:cubicBezTo>
                    <a:cubicBezTo>
                      <a:pt x="376" y="557"/>
                      <a:pt x="370" y="554"/>
                      <a:pt x="375" y="551"/>
                    </a:cubicBezTo>
                    <a:cubicBezTo>
                      <a:pt x="379" y="549"/>
                      <a:pt x="380" y="551"/>
                      <a:pt x="378" y="543"/>
                    </a:cubicBezTo>
                    <a:cubicBezTo>
                      <a:pt x="376" y="535"/>
                      <a:pt x="374" y="533"/>
                      <a:pt x="377" y="531"/>
                    </a:cubicBezTo>
                    <a:cubicBezTo>
                      <a:pt x="380" y="530"/>
                      <a:pt x="383" y="534"/>
                      <a:pt x="379" y="524"/>
                    </a:cubicBezTo>
                    <a:cubicBezTo>
                      <a:pt x="375" y="513"/>
                      <a:pt x="372" y="514"/>
                      <a:pt x="368" y="515"/>
                    </a:cubicBezTo>
                    <a:cubicBezTo>
                      <a:pt x="363" y="516"/>
                      <a:pt x="359" y="516"/>
                      <a:pt x="355" y="510"/>
                    </a:cubicBezTo>
                    <a:cubicBezTo>
                      <a:pt x="351" y="504"/>
                      <a:pt x="350" y="497"/>
                      <a:pt x="355" y="495"/>
                    </a:cubicBezTo>
                    <a:cubicBezTo>
                      <a:pt x="360" y="493"/>
                      <a:pt x="359" y="487"/>
                      <a:pt x="359" y="485"/>
                    </a:cubicBezTo>
                    <a:cubicBezTo>
                      <a:pt x="358" y="483"/>
                      <a:pt x="352" y="483"/>
                      <a:pt x="356" y="477"/>
                    </a:cubicBezTo>
                    <a:cubicBezTo>
                      <a:pt x="359" y="471"/>
                      <a:pt x="363" y="469"/>
                      <a:pt x="358" y="467"/>
                    </a:cubicBezTo>
                    <a:cubicBezTo>
                      <a:pt x="352" y="465"/>
                      <a:pt x="345" y="467"/>
                      <a:pt x="344" y="464"/>
                    </a:cubicBezTo>
                    <a:cubicBezTo>
                      <a:pt x="342" y="460"/>
                      <a:pt x="329" y="454"/>
                      <a:pt x="338" y="453"/>
                    </a:cubicBezTo>
                    <a:cubicBezTo>
                      <a:pt x="348" y="451"/>
                      <a:pt x="354" y="456"/>
                      <a:pt x="355" y="452"/>
                    </a:cubicBezTo>
                    <a:cubicBezTo>
                      <a:pt x="357" y="447"/>
                      <a:pt x="358" y="446"/>
                      <a:pt x="354" y="442"/>
                    </a:cubicBezTo>
                    <a:cubicBezTo>
                      <a:pt x="349" y="437"/>
                      <a:pt x="340" y="431"/>
                      <a:pt x="344" y="430"/>
                    </a:cubicBezTo>
                    <a:cubicBezTo>
                      <a:pt x="348" y="429"/>
                      <a:pt x="369" y="429"/>
                      <a:pt x="373" y="422"/>
                    </a:cubicBezTo>
                    <a:cubicBezTo>
                      <a:pt x="376" y="414"/>
                      <a:pt x="376" y="410"/>
                      <a:pt x="374" y="405"/>
                    </a:cubicBezTo>
                    <a:cubicBezTo>
                      <a:pt x="372" y="400"/>
                      <a:pt x="370" y="402"/>
                      <a:pt x="365" y="397"/>
                    </a:cubicBezTo>
                    <a:cubicBezTo>
                      <a:pt x="359" y="392"/>
                      <a:pt x="370" y="390"/>
                      <a:pt x="362" y="387"/>
                    </a:cubicBezTo>
                    <a:cubicBezTo>
                      <a:pt x="354" y="385"/>
                      <a:pt x="348" y="386"/>
                      <a:pt x="346" y="382"/>
                    </a:cubicBezTo>
                    <a:cubicBezTo>
                      <a:pt x="346" y="381"/>
                      <a:pt x="346" y="381"/>
                      <a:pt x="347" y="381"/>
                    </a:cubicBezTo>
                    <a:cubicBezTo>
                      <a:pt x="348" y="380"/>
                      <a:pt x="352" y="381"/>
                      <a:pt x="358" y="381"/>
                    </a:cubicBezTo>
                    <a:cubicBezTo>
                      <a:pt x="367" y="382"/>
                      <a:pt x="370" y="387"/>
                      <a:pt x="376" y="384"/>
                    </a:cubicBezTo>
                    <a:cubicBezTo>
                      <a:pt x="383" y="380"/>
                      <a:pt x="388" y="380"/>
                      <a:pt x="389" y="376"/>
                    </a:cubicBezTo>
                    <a:cubicBezTo>
                      <a:pt x="389" y="376"/>
                      <a:pt x="389" y="376"/>
                      <a:pt x="390" y="375"/>
                    </a:cubicBezTo>
                    <a:cubicBezTo>
                      <a:pt x="391" y="371"/>
                      <a:pt x="389" y="358"/>
                      <a:pt x="387" y="352"/>
                    </a:cubicBezTo>
                    <a:cubicBezTo>
                      <a:pt x="386" y="346"/>
                      <a:pt x="388" y="338"/>
                      <a:pt x="388" y="338"/>
                    </a:cubicBezTo>
                    <a:cubicBezTo>
                      <a:pt x="388" y="338"/>
                      <a:pt x="392" y="340"/>
                      <a:pt x="392" y="345"/>
                    </a:cubicBezTo>
                    <a:cubicBezTo>
                      <a:pt x="391" y="351"/>
                      <a:pt x="394" y="346"/>
                      <a:pt x="394" y="338"/>
                    </a:cubicBezTo>
                    <a:cubicBezTo>
                      <a:pt x="395" y="329"/>
                      <a:pt x="393" y="327"/>
                      <a:pt x="398" y="322"/>
                    </a:cubicBezTo>
                    <a:cubicBezTo>
                      <a:pt x="403" y="317"/>
                      <a:pt x="403" y="316"/>
                      <a:pt x="397" y="310"/>
                    </a:cubicBezTo>
                    <a:cubicBezTo>
                      <a:pt x="391" y="303"/>
                      <a:pt x="382" y="298"/>
                      <a:pt x="385" y="293"/>
                    </a:cubicBezTo>
                    <a:cubicBezTo>
                      <a:pt x="389" y="288"/>
                      <a:pt x="394" y="279"/>
                      <a:pt x="396" y="276"/>
                    </a:cubicBezTo>
                    <a:cubicBezTo>
                      <a:pt x="399" y="273"/>
                      <a:pt x="408" y="263"/>
                      <a:pt x="415" y="263"/>
                    </a:cubicBezTo>
                    <a:cubicBezTo>
                      <a:pt x="422" y="264"/>
                      <a:pt x="436" y="263"/>
                      <a:pt x="436" y="262"/>
                    </a:cubicBezTo>
                    <a:cubicBezTo>
                      <a:pt x="437" y="261"/>
                      <a:pt x="430" y="256"/>
                      <a:pt x="437" y="256"/>
                    </a:cubicBezTo>
                    <a:cubicBezTo>
                      <a:pt x="443" y="255"/>
                      <a:pt x="443" y="253"/>
                      <a:pt x="443" y="253"/>
                    </a:cubicBezTo>
                    <a:cubicBezTo>
                      <a:pt x="442" y="249"/>
                      <a:pt x="442" y="245"/>
                      <a:pt x="441" y="241"/>
                    </a:cubicBezTo>
                    <a:cubicBezTo>
                      <a:pt x="441" y="241"/>
                      <a:pt x="444" y="234"/>
                      <a:pt x="443" y="231"/>
                    </a:cubicBezTo>
                    <a:cubicBezTo>
                      <a:pt x="441" y="227"/>
                      <a:pt x="441" y="224"/>
                      <a:pt x="439" y="219"/>
                    </a:cubicBezTo>
                    <a:cubicBezTo>
                      <a:pt x="437" y="215"/>
                      <a:pt x="442" y="216"/>
                      <a:pt x="440" y="209"/>
                    </a:cubicBezTo>
                    <a:cubicBezTo>
                      <a:pt x="438" y="203"/>
                      <a:pt x="429" y="179"/>
                      <a:pt x="425" y="170"/>
                    </a:cubicBezTo>
                    <a:cubicBezTo>
                      <a:pt x="422" y="161"/>
                      <a:pt x="429" y="166"/>
                      <a:pt x="431" y="168"/>
                    </a:cubicBezTo>
                    <a:cubicBezTo>
                      <a:pt x="434" y="170"/>
                      <a:pt x="430" y="166"/>
                      <a:pt x="432" y="160"/>
                    </a:cubicBezTo>
                    <a:cubicBezTo>
                      <a:pt x="434" y="154"/>
                      <a:pt x="432" y="152"/>
                      <a:pt x="433" y="149"/>
                    </a:cubicBezTo>
                    <a:cubicBezTo>
                      <a:pt x="434" y="146"/>
                      <a:pt x="437" y="144"/>
                      <a:pt x="442" y="140"/>
                    </a:cubicBezTo>
                    <a:cubicBezTo>
                      <a:pt x="447" y="135"/>
                      <a:pt x="451" y="130"/>
                      <a:pt x="447" y="120"/>
                    </a:cubicBezTo>
                    <a:cubicBezTo>
                      <a:pt x="443" y="111"/>
                      <a:pt x="440" y="106"/>
                      <a:pt x="435" y="101"/>
                    </a:cubicBezTo>
                    <a:cubicBezTo>
                      <a:pt x="430" y="95"/>
                      <a:pt x="436" y="90"/>
                      <a:pt x="428" y="91"/>
                    </a:cubicBezTo>
                    <a:cubicBezTo>
                      <a:pt x="420" y="92"/>
                      <a:pt x="423" y="95"/>
                      <a:pt x="411" y="91"/>
                    </a:cubicBezTo>
                    <a:cubicBezTo>
                      <a:pt x="399" y="87"/>
                      <a:pt x="394" y="84"/>
                      <a:pt x="391" y="82"/>
                    </a:cubicBezTo>
                    <a:cubicBezTo>
                      <a:pt x="387" y="81"/>
                      <a:pt x="377" y="75"/>
                      <a:pt x="372" y="75"/>
                    </a:cubicBezTo>
                    <a:cubicBezTo>
                      <a:pt x="368" y="76"/>
                      <a:pt x="366" y="76"/>
                      <a:pt x="361" y="76"/>
                    </a:cubicBezTo>
                    <a:cubicBezTo>
                      <a:pt x="356" y="77"/>
                      <a:pt x="352" y="79"/>
                      <a:pt x="348" y="78"/>
                    </a:cubicBezTo>
                    <a:cubicBezTo>
                      <a:pt x="344" y="77"/>
                      <a:pt x="336" y="72"/>
                      <a:pt x="330" y="81"/>
                    </a:cubicBezTo>
                    <a:cubicBezTo>
                      <a:pt x="329" y="82"/>
                      <a:pt x="328" y="83"/>
                      <a:pt x="328" y="84"/>
                    </a:cubicBezTo>
                    <a:cubicBezTo>
                      <a:pt x="327" y="81"/>
                      <a:pt x="326" y="78"/>
                      <a:pt x="325" y="75"/>
                    </a:cubicBezTo>
                    <a:cubicBezTo>
                      <a:pt x="324" y="72"/>
                      <a:pt x="323" y="72"/>
                      <a:pt x="315" y="70"/>
                    </a:cubicBezTo>
                    <a:cubicBezTo>
                      <a:pt x="306" y="68"/>
                      <a:pt x="301" y="67"/>
                      <a:pt x="296" y="66"/>
                    </a:cubicBezTo>
                    <a:cubicBezTo>
                      <a:pt x="292" y="65"/>
                      <a:pt x="289" y="67"/>
                      <a:pt x="287" y="70"/>
                    </a:cubicBezTo>
                    <a:cubicBezTo>
                      <a:pt x="287" y="71"/>
                      <a:pt x="286" y="72"/>
                      <a:pt x="286" y="73"/>
                    </a:cubicBezTo>
                    <a:cubicBezTo>
                      <a:pt x="287" y="71"/>
                      <a:pt x="287" y="69"/>
                      <a:pt x="286" y="67"/>
                    </a:cubicBezTo>
                    <a:cubicBezTo>
                      <a:pt x="283" y="63"/>
                      <a:pt x="280" y="64"/>
                      <a:pt x="277" y="64"/>
                    </a:cubicBezTo>
                    <a:cubicBezTo>
                      <a:pt x="274" y="65"/>
                      <a:pt x="267" y="65"/>
                      <a:pt x="267" y="65"/>
                    </a:cubicBezTo>
                    <a:cubicBezTo>
                      <a:pt x="267" y="65"/>
                      <a:pt x="261" y="62"/>
                      <a:pt x="266" y="60"/>
                    </a:cubicBezTo>
                    <a:cubicBezTo>
                      <a:pt x="270" y="57"/>
                      <a:pt x="271" y="56"/>
                      <a:pt x="269" y="53"/>
                    </a:cubicBezTo>
                    <a:cubicBezTo>
                      <a:pt x="267" y="49"/>
                      <a:pt x="270" y="52"/>
                      <a:pt x="263" y="49"/>
                    </a:cubicBezTo>
                    <a:cubicBezTo>
                      <a:pt x="256" y="47"/>
                      <a:pt x="258" y="45"/>
                      <a:pt x="255" y="42"/>
                    </a:cubicBezTo>
                    <a:cubicBezTo>
                      <a:pt x="252" y="38"/>
                      <a:pt x="247" y="32"/>
                      <a:pt x="247" y="32"/>
                    </a:cubicBezTo>
                    <a:cubicBezTo>
                      <a:pt x="246" y="32"/>
                      <a:pt x="245" y="32"/>
                      <a:pt x="244" y="31"/>
                    </a:cubicBezTo>
                    <a:cubicBezTo>
                      <a:pt x="243" y="31"/>
                      <a:pt x="243" y="31"/>
                      <a:pt x="242" y="31"/>
                    </a:cubicBezTo>
                    <a:cubicBezTo>
                      <a:pt x="242" y="31"/>
                      <a:pt x="226" y="24"/>
                      <a:pt x="222" y="25"/>
                    </a:cubicBezTo>
                    <a:cubicBezTo>
                      <a:pt x="222" y="25"/>
                      <a:pt x="221" y="25"/>
                      <a:pt x="221" y="25"/>
                    </a:cubicBezTo>
                    <a:cubicBezTo>
                      <a:pt x="217" y="25"/>
                      <a:pt x="212" y="24"/>
                      <a:pt x="208" y="25"/>
                    </a:cubicBezTo>
                    <a:cubicBezTo>
                      <a:pt x="202" y="26"/>
                      <a:pt x="199" y="27"/>
                      <a:pt x="199" y="27"/>
                    </a:cubicBezTo>
                    <a:cubicBezTo>
                      <a:pt x="199" y="27"/>
                      <a:pt x="198" y="27"/>
                      <a:pt x="198" y="27"/>
                    </a:cubicBezTo>
                    <a:cubicBezTo>
                      <a:pt x="195" y="25"/>
                      <a:pt x="189" y="22"/>
                      <a:pt x="187" y="22"/>
                    </a:cubicBezTo>
                    <a:cubicBezTo>
                      <a:pt x="184" y="23"/>
                      <a:pt x="177" y="11"/>
                      <a:pt x="172" y="13"/>
                    </a:cubicBezTo>
                    <a:cubicBezTo>
                      <a:pt x="172" y="13"/>
                      <a:pt x="172" y="13"/>
                      <a:pt x="172" y="13"/>
                    </a:cubicBezTo>
                    <a:cubicBezTo>
                      <a:pt x="167" y="14"/>
                      <a:pt x="161" y="13"/>
                      <a:pt x="161" y="13"/>
                    </a:cubicBezTo>
                    <a:cubicBezTo>
                      <a:pt x="161" y="13"/>
                      <a:pt x="166" y="8"/>
                      <a:pt x="163" y="6"/>
                    </a:cubicBezTo>
                    <a:cubicBezTo>
                      <a:pt x="161" y="5"/>
                      <a:pt x="161" y="7"/>
                      <a:pt x="155" y="5"/>
                    </a:cubicBezTo>
                    <a:cubicBezTo>
                      <a:pt x="150" y="4"/>
                      <a:pt x="142" y="3"/>
                      <a:pt x="148" y="2"/>
                    </a:cubicBezTo>
                    <a:cubicBezTo>
                      <a:pt x="154" y="1"/>
                      <a:pt x="152" y="0"/>
                      <a:pt x="152" y="0"/>
                    </a:cubicBezTo>
                    <a:cubicBezTo>
                      <a:pt x="147" y="0"/>
                      <a:pt x="142" y="1"/>
                      <a:pt x="137" y="1"/>
                    </a:cubicBezTo>
                    <a:cubicBezTo>
                      <a:pt x="137" y="1"/>
                      <a:pt x="135" y="6"/>
                      <a:pt x="132" y="8"/>
                    </a:cubicBezTo>
                    <a:cubicBezTo>
                      <a:pt x="130" y="9"/>
                      <a:pt x="126" y="5"/>
                      <a:pt x="122" y="6"/>
                    </a:cubicBezTo>
                    <a:cubicBezTo>
                      <a:pt x="117" y="7"/>
                      <a:pt x="117" y="9"/>
                      <a:pt x="113" y="10"/>
                    </a:cubicBezTo>
                    <a:cubicBezTo>
                      <a:pt x="109" y="11"/>
                      <a:pt x="108" y="8"/>
                      <a:pt x="108" y="8"/>
                    </a:cubicBezTo>
                    <a:cubicBezTo>
                      <a:pt x="108" y="8"/>
                      <a:pt x="106" y="5"/>
                      <a:pt x="104" y="5"/>
                    </a:cubicBezTo>
                    <a:cubicBezTo>
                      <a:pt x="102" y="6"/>
                      <a:pt x="96" y="7"/>
                      <a:pt x="94" y="8"/>
                    </a:cubicBezTo>
                    <a:cubicBezTo>
                      <a:pt x="92" y="8"/>
                      <a:pt x="85" y="15"/>
                      <a:pt x="89" y="18"/>
                    </a:cubicBezTo>
                    <a:cubicBezTo>
                      <a:pt x="93" y="21"/>
                      <a:pt x="97" y="24"/>
                      <a:pt x="93" y="25"/>
                    </a:cubicBezTo>
                    <a:cubicBezTo>
                      <a:pt x="90" y="26"/>
                      <a:pt x="86" y="26"/>
                      <a:pt x="85" y="22"/>
                    </a:cubicBezTo>
                    <a:cubicBezTo>
                      <a:pt x="85" y="18"/>
                      <a:pt x="88" y="14"/>
                      <a:pt x="86" y="11"/>
                    </a:cubicBezTo>
                    <a:cubicBezTo>
                      <a:pt x="84" y="10"/>
                      <a:pt x="83" y="10"/>
                      <a:pt x="83" y="9"/>
                    </a:cubicBezTo>
                    <a:cubicBezTo>
                      <a:pt x="83" y="8"/>
                      <a:pt x="83" y="8"/>
                      <a:pt x="84" y="7"/>
                    </a:cubicBezTo>
                    <a:cubicBezTo>
                      <a:pt x="86" y="6"/>
                      <a:pt x="88" y="4"/>
                      <a:pt x="88" y="4"/>
                    </a:cubicBezTo>
                    <a:cubicBezTo>
                      <a:pt x="88" y="4"/>
                      <a:pt x="90" y="0"/>
                      <a:pt x="85" y="2"/>
                    </a:cubicBezTo>
                    <a:cubicBezTo>
                      <a:pt x="81" y="4"/>
                      <a:pt x="81" y="4"/>
                      <a:pt x="80" y="7"/>
                    </a:cubicBezTo>
                    <a:cubicBezTo>
                      <a:pt x="79" y="9"/>
                      <a:pt x="78" y="11"/>
                      <a:pt x="75" y="12"/>
                    </a:cubicBezTo>
                    <a:cubicBezTo>
                      <a:pt x="72" y="13"/>
                      <a:pt x="71" y="14"/>
                      <a:pt x="71" y="16"/>
                    </a:cubicBezTo>
                    <a:cubicBezTo>
                      <a:pt x="72" y="17"/>
                      <a:pt x="70" y="19"/>
                      <a:pt x="70" y="19"/>
                    </a:cubicBezTo>
                    <a:cubicBezTo>
                      <a:pt x="70" y="19"/>
                      <a:pt x="68" y="13"/>
                      <a:pt x="66" y="16"/>
                    </a:cubicBezTo>
                    <a:cubicBezTo>
                      <a:pt x="65" y="18"/>
                      <a:pt x="60" y="20"/>
                      <a:pt x="61" y="23"/>
                    </a:cubicBezTo>
                    <a:cubicBezTo>
                      <a:pt x="62" y="26"/>
                      <a:pt x="64" y="31"/>
                      <a:pt x="64" y="31"/>
                    </a:cubicBezTo>
                    <a:cubicBezTo>
                      <a:pt x="64" y="31"/>
                      <a:pt x="55" y="34"/>
                      <a:pt x="57" y="39"/>
                    </a:cubicBezTo>
                    <a:cubicBezTo>
                      <a:pt x="58" y="44"/>
                      <a:pt x="54" y="48"/>
                      <a:pt x="54" y="48"/>
                    </a:cubicBezTo>
                    <a:cubicBezTo>
                      <a:pt x="54" y="48"/>
                      <a:pt x="58" y="38"/>
                      <a:pt x="52" y="36"/>
                    </a:cubicBezTo>
                    <a:cubicBezTo>
                      <a:pt x="45" y="34"/>
                      <a:pt x="46" y="32"/>
                      <a:pt x="41" y="34"/>
                    </a:cubicBezTo>
                    <a:cubicBezTo>
                      <a:pt x="36" y="36"/>
                      <a:pt x="37" y="40"/>
                      <a:pt x="34" y="41"/>
                    </a:cubicBezTo>
                    <a:cubicBezTo>
                      <a:pt x="33" y="41"/>
                      <a:pt x="32" y="42"/>
                      <a:pt x="32" y="42"/>
                    </a:cubicBezTo>
                    <a:cubicBezTo>
                      <a:pt x="30" y="43"/>
                      <a:pt x="29" y="43"/>
                      <a:pt x="24" y="41"/>
                    </a:cubicBezTo>
                    <a:cubicBezTo>
                      <a:pt x="17" y="38"/>
                      <a:pt x="17" y="38"/>
                      <a:pt x="16" y="36"/>
                    </a:cubicBezTo>
                    <a:cubicBezTo>
                      <a:pt x="15" y="35"/>
                      <a:pt x="12" y="33"/>
                      <a:pt x="11" y="34"/>
                    </a:cubicBezTo>
                    <a:cubicBezTo>
                      <a:pt x="10" y="34"/>
                      <a:pt x="9" y="33"/>
                      <a:pt x="7" y="34"/>
                    </a:cubicBezTo>
                    <a:cubicBezTo>
                      <a:pt x="4" y="35"/>
                      <a:pt x="0" y="35"/>
                      <a:pt x="0" y="35"/>
                    </a:cubicBezTo>
                    <a:cubicBezTo>
                      <a:pt x="1" y="39"/>
                      <a:pt x="3" y="45"/>
                      <a:pt x="9" y="45"/>
                    </a:cubicBezTo>
                    <a:cubicBezTo>
                      <a:pt x="16" y="45"/>
                      <a:pt x="15" y="46"/>
                      <a:pt x="18" y="48"/>
                    </a:cubicBezTo>
                    <a:cubicBezTo>
                      <a:pt x="20" y="50"/>
                      <a:pt x="22" y="50"/>
                      <a:pt x="25" y="49"/>
                    </a:cubicBezTo>
                    <a:cubicBezTo>
                      <a:pt x="28" y="48"/>
                      <a:pt x="34" y="49"/>
                      <a:pt x="34" y="52"/>
                    </a:cubicBezTo>
                    <a:cubicBezTo>
                      <a:pt x="35" y="55"/>
                      <a:pt x="43" y="55"/>
                      <a:pt x="40" y="51"/>
                    </a:cubicBezTo>
                    <a:cubicBezTo>
                      <a:pt x="39" y="49"/>
                      <a:pt x="38" y="49"/>
                      <a:pt x="37" y="49"/>
                    </a:cubicBezTo>
                    <a:cubicBezTo>
                      <a:pt x="37" y="49"/>
                      <a:pt x="37" y="49"/>
                      <a:pt x="37" y="48"/>
                    </a:cubicBezTo>
                    <a:cubicBezTo>
                      <a:pt x="37" y="48"/>
                      <a:pt x="37" y="48"/>
                      <a:pt x="38" y="47"/>
                    </a:cubicBezTo>
                    <a:cubicBezTo>
                      <a:pt x="40" y="44"/>
                      <a:pt x="40" y="43"/>
                      <a:pt x="41" y="42"/>
                    </a:cubicBezTo>
                    <a:cubicBezTo>
                      <a:pt x="42" y="41"/>
                      <a:pt x="46" y="38"/>
                      <a:pt x="48" y="41"/>
                    </a:cubicBezTo>
                    <a:cubicBezTo>
                      <a:pt x="50" y="43"/>
                      <a:pt x="51" y="46"/>
                      <a:pt x="52" y="48"/>
                    </a:cubicBezTo>
                    <a:cubicBezTo>
                      <a:pt x="52" y="49"/>
                      <a:pt x="56" y="50"/>
                      <a:pt x="57" y="52"/>
                    </a:cubicBezTo>
                    <a:cubicBezTo>
                      <a:pt x="58" y="54"/>
                      <a:pt x="63" y="73"/>
                      <a:pt x="64" y="74"/>
                    </a:cubicBezTo>
                    <a:cubicBezTo>
                      <a:pt x="64" y="76"/>
                      <a:pt x="66" y="82"/>
                      <a:pt x="62" y="84"/>
                    </a:cubicBezTo>
                    <a:cubicBezTo>
                      <a:pt x="59" y="87"/>
                      <a:pt x="57" y="87"/>
                      <a:pt x="58" y="90"/>
                    </a:cubicBezTo>
                    <a:cubicBezTo>
                      <a:pt x="60" y="94"/>
                      <a:pt x="61" y="93"/>
                      <a:pt x="60" y="94"/>
                    </a:cubicBezTo>
                    <a:cubicBezTo>
                      <a:pt x="60" y="94"/>
                      <a:pt x="59" y="94"/>
                      <a:pt x="59" y="94"/>
                    </a:cubicBezTo>
                    <a:cubicBezTo>
                      <a:pt x="58" y="96"/>
                      <a:pt x="58" y="99"/>
                      <a:pt x="56" y="99"/>
                    </a:cubicBezTo>
                    <a:cubicBezTo>
                      <a:pt x="55" y="100"/>
                      <a:pt x="51" y="100"/>
                      <a:pt x="54" y="105"/>
                    </a:cubicBezTo>
                    <a:cubicBezTo>
                      <a:pt x="57" y="110"/>
                      <a:pt x="54" y="112"/>
                      <a:pt x="54" y="113"/>
                    </a:cubicBezTo>
                    <a:cubicBezTo>
                      <a:pt x="53" y="114"/>
                      <a:pt x="52" y="115"/>
                      <a:pt x="54" y="120"/>
                    </a:cubicBezTo>
                    <a:cubicBezTo>
                      <a:pt x="56" y="125"/>
                      <a:pt x="57" y="131"/>
                      <a:pt x="61" y="128"/>
                    </a:cubicBezTo>
                    <a:cubicBezTo>
                      <a:pt x="65" y="126"/>
                      <a:pt x="63" y="132"/>
                      <a:pt x="63" y="134"/>
                    </a:cubicBezTo>
                    <a:cubicBezTo>
                      <a:pt x="63" y="135"/>
                      <a:pt x="61" y="136"/>
                      <a:pt x="61" y="137"/>
                    </a:cubicBezTo>
                    <a:cubicBezTo>
                      <a:pt x="60" y="138"/>
                      <a:pt x="60" y="142"/>
                      <a:pt x="63" y="151"/>
                    </a:cubicBezTo>
                    <a:cubicBezTo>
                      <a:pt x="63" y="153"/>
                      <a:pt x="61" y="159"/>
                      <a:pt x="67" y="159"/>
                    </a:cubicBezTo>
                    <a:cubicBezTo>
                      <a:pt x="73" y="160"/>
                      <a:pt x="76" y="161"/>
                      <a:pt x="82" y="168"/>
                    </a:cubicBezTo>
                    <a:cubicBezTo>
                      <a:pt x="87" y="174"/>
                      <a:pt x="93" y="180"/>
                      <a:pt x="96" y="188"/>
                    </a:cubicBezTo>
                    <a:cubicBezTo>
                      <a:pt x="99" y="195"/>
                      <a:pt x="108" y="200"/>
                      <a:pt x="111" y="204"/>
                    </a:cubicBezTo>
                    <a:cubicBezTo>
                      <a:pt x="114" y="208"/>
                      <a:pt x="117" y="212"/>
                      <a:pt x="117" y="212"/>
                    </a:cubicBezTo>
                    <a:cubicBezTo>
                      <a:pt x="117" y="212"/>
                      <a:pt x="120" y="218"/>
                      <a:pt x="128" y="222"/>
                    </a:cubicBezTo>
                    <a:cubicBezTo>
                      <a:pt x="136" y="226"/>
                      <a:pt x="141" y="228"/>
                      <a:pt x="146" y="230"/>
                    </a:cubicBezTo>
                    <a:cubicBezTo>
                      <a:pt x="151" y="232"/>
                      <a:pt x="158" y="229"/>
                      <a:pt x="161" y="233"/>
                    </a:cubicBezTo>
                    <a:cubicBezTo>
                      <a:pt x="165" y="237"/>
                      <a:pt x="171" y="242"/>
                      <a:pt x="173" y="243"/>
                    </a:cubicBezTo>
                    <a:cubicBezTo>
                      <a:pt x="173" y="243"/>
                      <a:pt x="174" y="243"/>
                      <a:pt x="174" y="243"/>
                    </a:cubicBezTo>
                    <a:cubicBezTo>
                      <a:pt x="176" y="245"/>
                      <a:pt x="178" y="247"/>
                      <a:pt x="178" y="245"/>
                    </a:cubicBezTo>
                    <a:cubicBezTo>
                      <a:pt x="179" y="244"/>
                      <a:pt x="194" y="279"/>
                      <a:pt x="198" y="291"/>
                    </a:cubicBezTo>
                    <a:cubicBezTo>
                      <a:pt x="202" y="303"/>
                      <a:pt x="217" y="341"/>
                      <a:pt x="217" y="341"/>
                    </a:cubicBezTo>
                    <a:cubicBezTo>
                      <a:pt x="217" y="341"/>
                      <a:pt x="228" y="360"/>
                      <a:pt x="224" y="358"/>
                    </a:cubicBezTo>
                    <a:cubicBezTo>
                      <a:pt x="220" y="356"/>
                      <a:pt x="228" y="365"/>
                      <a:pt x="230" y="369"/>
                    </a:cubicBezTo>
                    <a:cubicBezTo>
                      <a:pt x="232" y="372"/>
                      <a:pt x="233" y="372"/>
                      <a:pt x="235" y="380"/>
                    </a:cubicBezTo>
                    <a:cubicBezTo>
                      <a:pt x="238" y="388"/>
                      <a:pt x="243" y="400"/>
                      <a:pt x="245" y="404"/>
                    </a:cubicBezTo>
                    <a:cubicBezTo>
                      <a:pt x="246" y="408"/>
                      <a:pt x="252" y="428"/>
                      <a:pt x="252" y="428"/>
                    </a:cubicBezTo>
                    <a:cubicBezTo>
                      <a:pt x="252" y="428"/>
                      <a:pt x="247" y="429"/>
                      <a:pt x="253" y="435"/>
                    </a:cubicBezTo>
                    <a:cubicBezTo>
                      <a:pt x="258" y="442"/>
                      <a:pt x="266" y="445"/>
                      <a:pt x="268" y="451"/>
                    </a:cubicBezTo>
                    <a:cubicBezTo>
                      <a:pt x="270" y="456"/>
                      <a:pt x="266" y="463"/>
                      <a:pt x="272" y="468"/>
                    </a:cubicBezTo>
                    <a:cubicBezTo>
                      <a:pt x="277" y="472"/>
                      <a:pt x="278" y="481"/>
                      <a:pt x="281" y="480"/>
                    </a:cubicBezTo>
                    <a:cubicBezTo>
                      <a:pt x="283" y="479"/>
                      <a:pt x="282" y="484"/>
                      <a:pt x="285" y="491"/>
                    </a:cubicBezTo>
                    <a:cubicBezTo>
                      <a:pt x="289" y="498"/>
                      <a:pt x="291" y="501"/>
                      <a:pt x="292" y="498"/>
                    </a:cubicBezTo>
                    <a:cubicBezTo>
                      <a:pt x="293" y="496"/>
                      <a:pt x="290" y="491"/>
                      <a:pt x="288" y="485"/>
                    </a:cubicBezTo>
                    <a:cubicBezTo>
                      <a:pt x="285" y="480"/>
                      <a:pt x="283" y="475"/>
                      <a:pt x="286" y="476"/>
                    </a:cubicBezTo>
                    <a:cubicBezTo>
                      <a:pt x="288" y="477"/>
                      <a:pt x="292" y="484"/>
                      <a:pt x="293" y="486"/>
                    </a:cubicBezTo>
                    <a:cubicBezTo>
                      <a:pt x="294" y="488"/>
                      <a:pt x="296" y="493"/>
                      <a:pt x="299" y="499"/>
                    </a:cubicBezTo>
                    <a:cubicBezTo>
                      <a:pt x="302" y="504"/>
                      <a:pt x="304" y="511"/>
                      <a:pt x="304" y="511"/>
                    </a:cubicBezTo>
                    <a:cubicBezTo>
                      <a:pt x="304" y="513"/>
                      <a:pt x="303" y="515"/>
                      <a:pt x="303" y="517"/>
                    </a:cubicBezTo>
                    <a:cubicBezTo>
                      <a:pt x="303" y="517"/>
                      <a:pt x="298" y="516"/>
                      <a:pt x="300" y="519"/>
                    </a:cubicBezTo>
                    <a:cubicBezTo>
                      <a:pt x="301" y="523"/>
                      <a:pt x="302" y="530"/>
                      <a:pt x="302" y="530"/>
                    </a:cubicBezTo>
                    <a:cubicBezTo>
                      <a:pt x="302" y="530"/>
                      <a:pt x="308" y="529"/>
                      <a:pt x="311" y="529"/>
                    </a:cubicBezTo>
                    <a:cubicBezTo>
                      <a:pt x="313" y="529"/>
                      <a:pt x="316" y="527"/>
                      <a:pt x="317" y="528"/>
                    </a:cubicBezTo>
                    <a:cubicBezTo>
                      <a:pt x="317" y="530"/>
                      <a:pt x="317" y="538"/>
                      <a:pt x="315" y="538"/>
                    </a:cubicBezTo>
                    <a:cubicBezTo>
                      <a:pt x="313" y="539"/>
                      <a:pt x="314" y="548"/>
                      <a:pt x="314" y="548"/>
                    </a:cubicBezTo>
                    <a:cubicBezTo>
                      <a:pt x="314" y="548"/>
                      <a:pt x="321" y="557"/>
                      <a:pt x="324" y="559"/>
                    </a:cubicBezTo>
                    <a:cubicBezTo>
                      <a:pt x="327" y="561"/>
                      <a:pt x="335" y="566"/>
                      <a:pt x="336" y="569"/>
                    </a:cubicBezTo>
                    <a:cubicBezTo>
                      <a:pt x="336" y="569"/>
                      <a:pt x="336" y="569"/>
                      <a:pt x="336" y="569"/>
                    </a:cubicBezTo>
                    <a:cubicBezTo>
                      <a:pt x="336" y="569"/>
                      <a:pt x="337" y="570"/>
                      <a:pt x="339" y="573"/>
                    </a:cubicBezTo>
                    <a:cubicBezTo>
                      <a:pt x="345" y="581"/>
                      <a:pt x="349" y="582"/>
                      <a:pt x="349" y="582"/>
                    </a:cubicBezTo>
                    <a:cubicBezTo>
                      <a:pt x="349" y="582"/>
                      <a:pt x="351" y="581"/>
                      <a:pt x="353" y="584"/>
                    </a:cubicBezTo>
                    <a:cubicBezTo>
                      <a:pt x="356" y="587"/>
                      <a:pt x="361" y="588"/>
                      <a:pt x="361" y="588"/>
                    </a:cubicBezTo>
                    <a:cubicBezTo>
                      <a:pt x="361" y="588"/>
                      <a:pt x="362" y="591"/>
                      <a:pt x="364" y="591"/>
                    </a:cubicBezTo>
                    <a:cubicBezTo>
                      <a:pt x="365" y="592"/>
                      <a:pt x="369" y="593"/>
                      <a:pt x="369" y="593"/>
                    </a:cubicBezTo>
                    <a:cubicBezTo>
                      <a:pt x="369" y="593"/>
                      <a:pt x="379" y="599"/>
                      <a:pt x="381" y="598"/>
                    </a:cubicBezTo>
                    <a:cubicBezTo>
                      <a:pt x="382" y="598"/>
                      <a:pt x="388" y="596"/>
                      <a:pt x="392" y="596"/>
                    </a:cubicBezTo>
                    <a:cubicBezTo>
                      <a:pt x="396" y="597"/>
                      <a:pt x="401" y="597"/>
                      <a:pt x="404" y="596"/>
                    </a:cubicBezTo>
                    <a:cubicBezTo>
                      <a:pt x="406" y="596"/>
                      <a:pt x="413" y="594"/>
                      <a:pt x="415" y="593"/>
                    </a:cubicBezTo>
                    <a:cubicBezTo>
                      <a:pt x="416" y="593"/>
                      <a:pt x="416" y="593"/>
                      <a:pt x="416" y="593"/>
                    </a:cubicBezTo>
                    <a:cubicBezTo>
                      <a:pt x="416" y="593"/>
                      <a:pt x="419" y="590"/>
                      <a:pt x="420" y="590"/>
                    </a:cubicBezTo>
                    <a:cubicBezTo>
                      <a:pt x="421" y="590"/>
                      <a:pt x="424" y="588"/>
                      <a:pt x="426" y="588"/>
                    </a:cubicBezTo>
                    <a:cubicBezTo>
                      <a:pt x="428" y="588"/>
                      <a:pt x="433" y="587"/>
                      <a:pt x="433" y="587"/>
                    </a:cubicBezTo>
                    <a:cubicBezTo>
                      <a:pt x="435" y="585"/>
                      <a:pt x="437" y="583"/>
                      <a:pt x="439" y="581"/>
                    </a:cubicBezTo>
                    <a:cubicBezTo>
                      <a:pt x="437" y="581"/>
                      <a:pt x="418" y="589"/>
                      <a:pt x="402" y="5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2" name="Freeform 25">
                <a:extLst>
                  <a:ext uri="{FF2B5EF4-FFF2-40B4-BE49-F238E27FC236}">
                    <a16:creationId xmlns:a16="http://schemas.microsoft.com/office/drawing/2014/main" id="{24C10E0D-7B8A-415E-8A95-88FC191FA7D1}"/>
                  </a:ext>
                </a:extLst>
              </p:cNvPr>
              <p:cNvSpPr>
                <a:spLocks/>
              </p:cNvSpPr>
              <p:nvPr/>
            </p:nvSpPr>
            <p:spPr bwMode="auto">
              <a:xfrm>
                <a:off x="5661025" y="5613400"/>
                <a:ext cx="26988" cy="30163"/>
              </a:xfrm>
              <a:custGeom>
                <a:avLst/>
                <a:gdLst>
                  <a:gd name="T0" fmla="*/ 10 w 10"/>
                  <a:gd name="T1" fmla="*/ 2 h 11"/>
                  <a:gd name="T2" fmla="*/ 10 w 10"/>
                  <a:gd name="T3" fmla="*/ 1 h 11"/>
                  <a:gd name="T4" fmla="*/ 9 w 10"/>
                  <a:gd name="T5" fmla="*/ 0 h 11"/>
                  <a:gd name="T6" fmla="*/ 8 w 10"/>
                  <a:gd name="T7" fmla="*/ 1 h 11"/>
                  <a:gd name="T8" fmla="*/ 8 w 10"/>
                  <a:gd name="T9" fmla="*/ 1 h 11"/>
                  <a:gd name="T10" fmla="*/ 8 w 10"/>
                  <a:gd name="T11" fmla="*/ 2 h 11"/>
                  <a:gd name="T12" fmla="*/ 8 w 10"/>
                  <a:gd name="T13" fmla="*/ 2 h 11"/>
                  <a:gd name="T14" fmla="*/ 7 w 10"/>
                  <a:gd name="T15" fmla="*/ 2 h 11"/>
                  <a:gd name="T16" fmla="*/ 6 w 10"/>
                  <a:gd name="T17" fmla="*/ 2 h 11"/>
                  <a:gd name="T18" fmla="*/ 5 w 10"/>
                  <a:gd name="T19" fmla="*/ 1 h 11"/>
                  <a:gd name="T20" fmla="*/ 4 w 10"/>
                  <a:gd name="T21" fmla="*/ 1 h 11"/>
                  <a:gd name="T22" fmla="*/ 4 w 10"/>
                  <a:gd name="T23" fmla="*/ 2 h 11"/>
                  <a:gd name="T24" fmla="*/ 4 w 10"/>
                  <a:gd name="T25" fmla="*/ 3 h 11"/>
                  <a:gd name="T26" fmla="*/ 3 w 10"/>
                  <a:gd name="T27" fmla="*/ 3 h 11"/>
                  <a:gd name="T28" fmla="*/ 1 w 10"/>
                  <a:gd name="T29" fmla="*/ 2 h 11"/>
                  <a:gd name="T30" fmla="*/ 1 w 10"/>
                  <a:gd name="T31" fmla="*/ 2 h 11"/>
                  <a:gd name="T32" fmla="*/ 0 w 10"/>
                  <a:gd name="T33" fmla="*/ 3 h 11"/>
                  <a:gd name="T34" fmla="*/ 1 w 10"/>
                  <a:gd name="T35" fmla="*/ 3 h 11"/>
                  <a:gd name="T36" fmla="*/ 1 w 10"/>
                  <a:gd name="T37" fmla="*/ 4 h 11"/>
                  <a:gd name="T38" fmla="*/ 2 w 10"/>
                  <a:gd name="T39" fmla="*/ 5 h 11"/>
                  <a:gd name="T40" fmla="*/ 3 w 10"/>
                  <a:gd name="T41" fmla="*/ 5 h 11"/>
                  <a:gd name="T42" fmla="*/ 5 w 10"/>
                  <a:gd name="T43" fmla="*/ 5 h 11"/>
                  <a:gd name="T44" fmla="*/ 5 w 10"/>
                  <a:gd name="T45" fmla="*/ 6 h 11"/>
                  <a:gd name="T46" fmla="*/ 3 w 10"/>
                  <a:gd name="T47" fmla="*/ 7 h 11"/>
                  <a:gd name="T48" fmla="*/ 3 w 10"/>
                  <a:gd name="T49" fmla="*/ 8 h 11"/>
                  <a:gd name="T50" fmla="*/ 3 w 10"/>
                  <a:gd name="T51" fmla="*/ 9 h 11"/>
                  <a:gd name="T52" fmla="*/ 2 w 10"/>
                  <a:gd name="T53" fmla="*/ 9 h 11"/>
                  <a:gd name="T54" fmla="*/ 2 w 10"/>
                  <a:gd name="T55" fmla="*/ 10 h 11"/>
                  <a:gd name="T56" fmla="*/ 1 w 10"/>
                  <a:gd name="T57" fmla="*/ 10 h 11"/>
                  <a:gd name="T58" fmla="*/ 1 w 10"/>
                  <a:gd name="T59" fmla="*/ 11 h 11"/>
                  <a:gd name="T60" fmla="*/ 2 w 10"/>
                  <a:gd name="T61" fmla="*/ 11 h 11"/>
                  <a:gd name="T62" fmla="*/ 2 w 10"/>
                  <a:gd name="T63" fmla="*/ 11 h 11"/>
                  <a:gd name="T64" fmla="*/ 3 w 10"/>
                  <a:gd name="T65" fmla="*/ 11 h 11"/>
                  <a:gd name="T66" fmla="*/ 4 w 10"/>
                  <a:gd name="T67" fmla="*/ 11 h 11"/>
                  <a:gd name="T68" fmla="*/ 4 w 10"/>
                  <a:gd name="T69" fmla="*/ 11 h 11"/>
                  <a:gd name="T70" fmla="*/ 5 w 10"/>
                  <a:gd name="T71" fmla="*/ 11 h 11"/>
                  <a:gd name="T72" fmla="*/ 6 w 10"/>
                  <a:gd name="T73" fmla="*/ 11 h 11"/>
                  <a:gd name="T74" fmla="*/ 6 w 10"/>
                  <a:gd name="T75" fmla="*/ 11 h 11"/>
                  <a:gd name="T76" fmla="*/ 6 w 10"/>
                  <a:gd name="T77" fmla="*/ 10 h 11"/>
                  <a:gd name="T78" fmla="*/ 6 w 10"/>
                  <a:gd name="T79" fmla="*/ 9 h 11"/>
                  <a:gd name="T80" fmla="*/ 5 w 10"/>
                  <a:gd name="T81" fmla="*/ 9 h 11"/>
                  <a:gd name="T82" fmla="*/ 5 w 10"/>
                  <a:gd name="T83" fmla="*/ 9 h 11"/>
                  <a:gd name="T84" fmla="*/ 5 w 10"/>
                  <a:gd name="T85" fmla="*/ 8 h 11"/>
                  <a:gd name="T86" fmla="*/ 7 w 10"/>
                  <a:gd name="T87" fmla="*/ 8 h 11"/>
                  <a:gd name="T88" fmla="*/ 9 w 10"/>
                  <a:gd name="T89" fmla="*/ 7 h 11"/>
                  <a:gd name="T90" fmla="*/ 9 w 10"/>
                  <a:gd name="T91" fmla="*/ 6 h 11"/>
                  <a:gd name="T92" fmla="*/ 8 w 10"/>
                  <a:gd name="T93" fmla="*/ 5 h 11"/>
                  <a:gd name="T94" fmla="*/ 9 w 10"/>
                  <a:gd name="T95" fmla="*/ 4 h 11"/>
                  <a:gd name="T96" fmla="*/ 10 w 10"/>
                  <a:gd name="T97" fmla="*/ 3 h 11"/>
                  <a:gd name="T98" fmla="*/ 10 w 10"/>
                  <a:gd name="T99" fmla="*/ 2 h 11"/>
                  <a:gd name="T100" fmla="*/ 10 w 10"/>
                  <a:gd name="T101"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 h="11">
                    <a:moveTo>
                      <a:pt x="10" y="2"/>
                    </a:moveTo>
                    <a:cubicBezTo>
                      <a:pt x="10" y="1"/>
                      <a:pt x="10" y="1"/>
                      <a:pt x="10" y="1"/>
                    </a:cubicBezTo>
                    <a:cubicBezTo>
                      <a:pt x="9" y="1"/>
                      <a:pt x="9" y="0"/>
                      <a:pt x="9" y="0"/>
                    </a:cubicBezTo>
                    <a:cubicBezTo>
                      <a:pt x="9" y="0"/>
                      <a:pt x="8" y="1"/>
                      <a:pt x="8" y="1"/>
                    </a:cubicBezTo>
                    <a:cubicBezTo>
                      <a:pt x="8" y="1"/>
                      <a:pt x="8" y="1"/>
                      <a:pt x="8" y="1"/>
                    </a:cubicBezTo>
                    <a:cubicBezTo>
                      <a:pt x="8" y="1"/>
                      <a:pt x="8" y="1"/>
                      <a:pt x="8" y="2"/>
                    </a:cubicBezTo>
                    <a:cubicBezTo>
                      <a:pt x="8" y="2"/>
                      <a:pt x="8" y="2"/>
                      <a:pt x="8" y="2"/>
                    </a:cubicBezTo>
                    <a:cubicBezTo>
                      <a:pt x="8" y="2"/>
                      <a:pt x="7" y="2"/>
                      <a:pt x="7" y="2"/>
                    </a:cubicBezTo>
                    <a:cubicBezTo>
                      <a:pt x="6" y="2"/>
                      <a:pt x="6" y="2"/>
                      <a:pt x="6" y="2"/>
                    </a:cubicBezTo>
                    <a:cubicBezTo>
                      <a:pt x="6" y="2"/>
                      <a:pt x="5" y="1"/>
                      <a:pt x="5" y="1"/>
                    </a:cubicBezTo>
                    <a:cubicBezTo>
                      <a:pt x="5" y="1"/>
                      <a:pt x="4" y="1"/>
                      <a:pt x="4" y="1"/>
                    </a:cubicBezTo>
                    <a:cubicBezTo>
                      <a:pt x="4" y="1"/>
                      <a:pt x="4" y="2"/>
                      <a:pt x="4" y="2"/>
                    </a:cubicBezTo>
                    <a:cubicBezTo>
                      <a:pt x="4" y="2"/>
                      <a:pt x="4" y="3"/>
                      <a:pt x="4" y="3"/>
                    </a:cubicBezTo>
                    <a:cubicBezTo>
                      <a:pt x="4" y="3"/>
                      <a:pt x="4" y="3"/>
                      <a:pt x="3" y="3"/>
                    </a:cubicBezTo>
                    <a:cubicBezTo>
                      <a:pt x="1" y="3"/>
                      <a:pt x="2" y="2"/>
                      <a:pt x="1" y="2"/>
                    </a:cubicBezTo>
                    <a:cubicBezTo>
                      <a:pt x="1" y="2"/>
                      <a:pt x="1" y="2"/>
                      <a:pt x="1" y="2"/>
                    </a:cubicBezTo>
                    <a:cubicBezTo>
                      <a:pt x="1" y="2"/>
                      <a:pt x="0" y="3"/>
                      <a:pt x="0" y="3"/>
                    </a:cubicBezTo>
                    <a:cubicBezTo>
                      <a:pt x="0" y="3"/>
                      <a:pt x="1" y="3"/>
                      <a:pt x="1" y="3"/>
                    </a:cubicBezTo>
                    <a:cubicBezTo>
                      <a:pt x="1" y="4"/>
                      <a:pt x="1" y="4"/>
                      <a:pt x="1" y="4"/>
                    </a:cubicBezTo>
                    <a:cubicBezTo>
                      <a:pt x="2" y="4"/>
                      <a:pt x="2" y="4"/>
                      <a:pt x="2" y="5"/>
                    </a:cubicBezTo>
                    <a:cubicBezTo>
                      <a:pt x="3" y="5"/>
                      <a:pt x="3" y="5"/>
                      <a:pt x="3" y="5"/>
                    </a:cubicBezTo>
                    <a:cubicBezTo>
                      <a:pt x="4" y="5"/>
                      <a:pt x="4" y="5"/>
                      <a:pt x="5" y="5"/>
                    </a:cubicBezTo>
                    <a:cubicBezTo>
                      <a:pt x="5" y="5"/>
                      <a:pt x="5" y="6"/>
                      <a:pt x="5" y="6"/>
                    </a:cubicBezTo>
                    <a:cubicBezTo>
                      <a:pt x="5" y="6"/>
                      <a:pt x="3" y="7"/>
                      <a:pt x="3" y="7"/>
                    </a:cubicBezTo>
                    <a:cubicBezTo>
                      <a:pt x="2" y="7"/>
                      <a:pt x="3" y="8"/>
                      <a:pt x="3" y="8"/>
                    </a:cubicBezTo>
                    <a:cubicBezTo>
                      <a:pt x="3" y="8"/>
                      <a:pt x="3" y="8"/>
                      <a:pt x="3" y="9"/>
                    </a:cubicBezTo>
                    <a:cubicBezTo>
                      <a:pt x="3" y="9"/>
                      <a:pt x="3" y="9"/>
                      <a:pt x="2" y="9"/>
                    </a:cubicBezTo>
                    <a:cubicBezTo>
                      <a:pt x="2" y="9"/>
                      <a:pt x="2" y="10"/>
                      <a:pt x="2" y="10"/>
                    </a:cubicBezTo>
                    <a:cubicBezTo>
                      <a:pt x="2" y="10"/>
                      <a:pt x="1" y="10"/>
                      <a:pt x="1" y="10"/>
                    </a:cubicBezTo>
                    <a:cubicBezTo>
                      <a:pt x="1" y="11"/>
                      <a:pt x="1" y="11"/>
                      <a:pt x="1" y="11"/>
                    </a:cubicBezTo>
                    <a:cubicBezTo>
                      <a:pt x="2" y="11"/>
                      <a:pt x="2" y="11"/>
                      <a:pt x="2" y="11"/>
                    </a:cubicBezTo>
                    <a:cubicBezTo>
                      <a:pt x="2" y="11"/>
                      <a:pt x="2" y="11"/>
                      <a:pt x="2" y="11"/>
                    </a:cubicBezTo>
                    <a:cubicBezTo>
                      <a:pt x="2" y="11"/>
                      <a:pt x="3" y="11"/>
                      <a:pt x="3" y="11"/>
                    </a:cubicBezTo>
                    <a:cubicBezTo>
                      <a:pt x="3" y="11"/>
                      <a:pt x="4" y="11"/>
                      <a:pt x="4" y="11"/>
                    </a:cubicBezTo>
                    <a:cubicBezTo>
                      <a:pt x="4" y="11"/>
                      <a:pt x="4" y="11"/>
                      <a:pt x="4" y="11"/>
                    </a:cubicBezTo>
                    <a:cubicBezTo>
                      <a:pt x="4" y="11"/>
                      <a:pt x="5" y="11"/>
                      <a:pt x="5" y="11"/>
                    </a:cubicBezTo>
                    <a:cubicBezTo>
                      <a:pt x="5" y="11"/>
                      <a:pt x="6" y="11"/>
                      <a:pt x="6" y="11"/>
                    </a:cubicBezTo>
                    <a:cubicBezTo>
                      <a:pt x="6" y="11"/>
                      <a:pt x="6" y="11"/>
                      <a:pt x="6" y="11"/>
                    </a:cubicBezTo>
                    <a:cubicBezTo>
                      <a:pt x="6" y="10"/>
                      <a:pt x="6" y="10"/>
                      <a:pt x="6" y="10"/>
                    </a:cubicBezTo>
                    <a:cubicBezTo>
                      <a:pt x="6" y="10"/>
                      <a:pt x="6" y="9"/>
                      <a:pt x="6" y="9"/>
                    </a:cubicBezTo>
                    <a:cubicBezTo>
                      <a:pt x="6" y="9"/>
                      <a:pt x="5" y="9"/>
                      <a:pt x="5" y="9"/>
                    </a:cubicBezTo>
                    <a:cubicBezTo>
                      <a:pt x="5" y="9"/>
                      <a:pt x="5" y="9"/>
                      <a:pt x="5" y="9"/>
                    </a:cubicBezTo>
                    <a:cubicBezTo>
                      <a:pt x="5" y="8"/>
                      <a:pt x="5" y="8"/>
                      <a:pt x="5" y="8"/>
                    </a:cubicBezTo>
                    <a:cubicBezTo>
                      <a:pt x="5" y="8"/>
                      <a:pt x="7" y="8"/>
                      <a:pt x="7" y="8"/>
                    </a:cubicBezTo>
                    <a:cubicBezTo>
                      <a:pt x="7" y="8"/>
                      <a:pt x="8" y="7"/>
                      <a:pt x="9" y="7"/>
                    </a:cubicBezTo>
                    <a:cubicBezTo>
                      <a:pt x="9" y="7"/>
                      <a:pt x="9" y="6"/>
                      <a:pt x="9" y="6"/>
                    </a:cubicBezTo>
                    <a:cubicBezTo>
                      <a:pt x="9" y="6"/>
                      <a:pt x="8" y="5"/>
                      <a:pt x="8" y="5"/>
                    </a:cubicBezTo>
                    <a:cubicBezTo>
                      <a:pt x="8" y="5"/>
                      <a:pt x="9" y="4"/>
                      <a:pt x="9" y="4"/>
                    </a:cubicBezTo>
                    <a:cubicBezTo>
                      <a:pt x="10" y="4"/>
                      <a:pt x="10" y="3"/>
                      <a:pt x="10" y="3"/>
                    </a:cubicBezTo>
                    <a:cubicBezTo>
                      <a:pt x="10" y="3"/>
                      <a:pt x="10" y="2"/>
                      <a:pt x="10" y="2"/>
                    </a:cubicBezTo>
                    <a:cubicBezTo>
                      <a:pt x="10" y="2"/>
                      <a:pt x="10" y="2"/>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3" name="Freeform 26">
                <a:extLst>
                  <a:ext uri="{FF2B5EF4-FFF2-40B4-BE49-F238E27FC236}">
                    <a16:creationId xmlns:a16="http://schemas.microsoft.com/office/drawing/2014/main" id="{7DC0B065-8C00-431A-80AF-B99F71DE1951}"/>
                  </a:ext>
                </a:extLst>
              </p:cNvPr>
              <p:cNvSpPr>
                <a:spLocks/>
              </p:cNvSpPr>
              <p:nvPr/>
            </p:nvSpPr>
            <p:spPr bwMode="auto">
              <a:xfrm>
                <a:off x="5688013" y="5610225"/>
                <a:ext cx="26988" cy="33338"/>
              </a:xfrm>
              <a:custGeom>
                <a:avLst/>
                <a:gdLst>
                  <a:gd name="T0" fmla="*/ 9 w 10"/>
                  <a:gd name="T1" fmla="*/ 2 h 12"/>
                  <a:gd name="T2" fmla="*/ 9 w 10"/>
                  <a:gd name="T3" fmla="*/ 2 h 12"/>
                  <a:gd name="T4" fmla="*/ 10 w 10"/>
                  <a:gd name="T5" fmla="*/ 1 h 12"/>
                  <a:gd name="T6" fmla="*/ 10 w 10"/>
                  <a:gd name="T7" fmla="*/ 0 h 12"/>
                  <a:gd name="T8" fmla="*/ 9 w 10"/>
                  <a:gd name="T9" fmla="*/ 0 h 12"/>
                  <a:gd name="T10" fmla="*/ 8 w 10"/>
                  <a:gd name="T11" fmla="*/ 0 h 12"/>
                  <a:gd name="T12" fmla="*/ 7 w 10"/>
                  <a:gd name="T13" fmla="*/ 0 h 12"/>
                  <a:gd name="T14" fmla="*/ 7 w 10"/>
                  <a:gd name="T15" fmla="*/ 0 h 12"/>
                  <a:gd name="T16" fmla="*/ 7 w 10"/>
                  <a:gd name="T17" fmla="*/ 1 h 12"/>
                  <a:gd name="T18" fmla="*/ 7 w 10"/>
                  <a:gd name="T19" fmla="*/ 2 h 12"/>
                  <a:gd name="T20" fmla="*/ 6 w 10"/>
                  <a:gd name="T21" fmla="*/ 2 h 12"/>
                  <a:gd name="T22" fmla="*/ 6 w 10"/>
                  <a:gd name="T23" fmla="*/ 1 h 12"/>
                  <a:gd name="T24" fmla="*/ 5 w 10"/>
                  <a:gd name="T25" fmla="*/ 1 h 12"/>
                  <a:gd name="T26" fmla="*/ 4 w 10"/>
                  <a:gd name="T27" fmla="*/ 0 h 12"/>
                  <a:gd name="T28" fmla="*/ 2 w 10"/>
                  <a:gd name="T29" fmla="*/ 0 h 12"/>
                  <a:gd name="T30" fmla="*/ 2 w 10"/>
                  <a:gd name="T31" fmla="*/ 1 h 12"/>
                  <a:gd name="T32" fmla="*/ 1 w 10"/>
                  <a:gd name="T33" fmla="*/ 2 h 12"/>
                  <a:gd name="T34" fmla="*/ 2 w 10"/>
                  <a:gd name="T35" fmla="*/ 3 h 12"/>
                  <a:gd name="T36" fmla="*/ 3 w 10"/>
                  <a:gd name="T37" fmla="*/ 4 h 12"/>
                  <a:gd name="T38" fmla="*/ 3 w 10"/>
                  <a:gd name="T39" fmla="*/ 5 h 12"/>
                  <a:gd name="T40" fmla="*/ 4 w 10"/>
                  <a:gd name="T41" fmla="*/ 6 h 12"/>
                  <a:gd name="T42" fmla="*/ 3 w 10"/>
                  <a:gd name="T43" fmla="*/ 6 h 12"/>
                  <a:gd name="T44" fmla="*/ 2 w 10"/>
                  <a:gd name="T45" fmla="*/ 5 h 12"/>
                  <a:gd name="T46" fmla="*/ 1 w 10"/>
                  <a:gd name="T47" fmla="*/ 5 h 12"/>
                  <a:gd name="T48" fmla="*/ 1 w 10"/>
                  <a:gd name="T49" fmla="*/ 6 h 12"/>
                  <a:gd name="T50" fmla="*/ 1 w 10"/>
                  <a:gd name="T51" fmla="*/ 7 h 12"/>
                  <a:gd name="T52" fmla="*/ 1 w 10"/>
                  <a:gd name="T53" fmla="*/ 7 h 12"/>
                  <a:gd name="T54" fmla="*/ 1 w 10"/>
                  <a:gd name="T55" fmla="*/ 8 h 12"/>
                  <a:gd name="T56" fmla="*/ 0 w 10"/>
                  <a:gd name="T57" fmla="*/ 9 h 12"/>
                  <a:gd name="T58" fmla="*/ 0 w 10"/>
                  <a:gd name="T59" fmla="*/ 9 h 12"/>
                  <a:gd name="T60" fmla="*/ 1 w 10"/>
                  <a:gd name="T61" fmla="*/ 10 h 12"/>
                  <a:gd name="T62" fmla="*/ 2 w 10"/>
                  <a:gd name="T63" fmla="*/ 11 h 12"/>
                  <a:gd name="T64" fmla="*/ 3 w 10"/>
                  <a:gd name="T65" fmla="*/ 12 h 12"/>
                  <a:gd name="T66" fmla="*/ 4 w 10"/>
                  <a:gd name="T67" fmla="*/ 11 h 12"/>
                  <a:gd name="T68" fmla="*/ 3 w 10"/>
                  <a:gd name="T69" fmla="*/ 10 h 12"/>
                  <a:gd name="T70" fmla="*/ 3 w 10"/>
                  <a:gd name="T71" fmla="*/ 10 h 12"/>
                  <a:gd name="T72" fmla="*/ 2 w 10"/>
                  <a:gd name="T73" fmla="*/ 10 h 12"/>
                  <a:gd name="T74" fmla="*/ 3 w 10"/>
                  <a:gd name="T75" fmla="*/ 9 h 12"/>
                  <a:gd name="T76" fmla="*/ 4 w 10"/>
                  <a:gd name="T77" fmla="*/ 9 h 12"/>
                  <a:gd name="T78" fmla="*/ 4 w 10"/>
                  <a:gd name="T79" fmla="*/ 9 h 12"/>
                  <a:gd name="T80" fmla="*/ 4 w 10"/>
                  <a:gd name="T81" fmla="*/ 8 h 12"/>
                  <a:gd name="T82" fmla="*/ 4 w 10"/>
                  <a:gd name="T83" fmla="*/ 8 h 12"/>
                  <a:gd name="T84" fmla="*/ 5 w 10"/>
                  <a:gd name="T85" fmla="*/ 7 h 12"/>
                  <a:gd name="T86" fmla="*/ 5 w 10"/>
                  <a:gd name="T87" fmla="*/ 7 h 12"/>
                  <a:gd name="T88" fmla="*/ 5 w 10"/>
                  <a:gd name="T89" fmla="*/ 6 h 12"/>
                  <a:gd name="T90" fmla="*/ 7 w 10"/>
                  <a:gd name="T91" fmla="*/ 6 h 12"/>
                  <a:gd name="T92" fmla="*/ 8 w 10"/>
                  <a:gd name="T93" fmla="*/ 6 h 12"/>
                  <a:gd name="T94" fmla="*/ 9 w 10"/>
                  <a:gd name="T95" fmla="*/ 5 h 12"/>
                  <a:gd name="T96" fmla="*/ 9 w 10"/>
                  <a:gd name="T97" fmla="*/ 4 h 12"/>
                  <a:gd name="T98" fmla="*/ 10 w 10"/>
                  <a:gd name="T99" fmla="*/ 4 h 12"/>
                  <a:gd name="T100" fmla="*/ 10 w 10"/>
                  <a:gd name="T101" fmla="*/ 3 h 12"/>
                  <a:gd name="T102" fmla="*/ 10 w 10"/>
                  <a:gd name="T103" fmla="*/ 2 h 12"/>
                  <a:gd name="T104" fmla="*/ 9 w 10"/>
                  <a:gd name="T105"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 h="12">
                    <a:moveTo>
                      <a:pt x="9" y="2"/>
                    </a:moveTo>
                    <a:cubicBezTo>
                      <a:pt x="9" y="2"/>
                      <a:pt x="9" y="2"/>
                      <a:pt x="9" y="2"/>
                    </a:cubicBezTo>
                    <a:cubicBezTo>
                      <a:pt x="9" y="2"/>
                      <a:pt x="9" y="2"/>
                      <a:pt x="10" y="1"/>
                    </a:cubicBezTo>
                    <a:cubicBezTo>
                      <a:pt x="10" y="1"/>
                      <a:pt x="10" y="1"/>
                      <a:pt x="10" y="0"/>
                    </a:cubicBezTo>
                    <a:cubicBezTo>
                      <a:pt x="9" y="0"/>
                      <a:pt x="9" y="0"/>
                      <a:pt x="9" y="0"/>
                    </a:cubicBezTo>
                    <a:cubicBezTo>
                      <a:pt x="9" y="0"/>
                      <a:pt x="9" y="0"/>
                      <a:pt x="8" y="0"/>
                    </a:cubicBezTo>
                    <a:cubicBezTo>
                      <a:pt x="8" y="0"/>
                      <a:pt x="7" y="0"/>
                      <a:pt x="7" y="0"/>
                    </a:cubicBezTo>
                    <a:cubicBezTo>
                      <a:pt x="7" y="0"/>
                      <a:pt x="7" y="0"/>
                      <a:pt x="7" y="0"/>
                    </a:cubicBezTo>
                    <a:cubicBezTo>
                      <a:pt x="7" y="0"/>
                      <a:pt x="7" y="1"/>
                      <a:pt x="7" y="1"/>
                    </a:cubicBezTo>
                    <a:cubicBezTo>
                      <a:pt x="7" y="1"/>
                      <a:pt x="7" y="2"/>
                      <a:pt x="7" y="2"/>
                    </a:cubicBezTo>
                    <a:cubicBezTo>
                      <a:pt x="6" y="2"/>
                      <a:pt x="6" y="2"/>
                      <a:pt x="6" y="2"/>
                    </a:cubicBezTo>
                    <a:cubicBezTo>
                      <a:pt x="6" y="2"/>
                      <a:pt x="6" y="1"/>
                      <a:pt x="6" y="1"/>
                    </a:cubicBezTo>
                    <a:cubicBezTo>
                      <a:pt x="5" y="1"/>
                      <a:pt x="5" y="1"/>
                      <a:pt x="5" y="1"/>
                    </a:cubicBezTo>
                    <a:cubicBezTo>
                      <a:pt x="5" y="1"/>
                      <a:pt x="4" y="0"/>
                      <a:pt x="4" y="0"/>
                    </a:cubicBezTo>
                    <a:cubicBezTo>
                      <a:pt x="3" y="0"/>
                      <a:pt x="3" y="0"/>
                      <a:pt x="2" y="0"/>
                    </a:cubicBezTo>
                    <a:cubicBezTo>
                      <a:pt x="2" y="1"/>
                      <a:pt x="2" y="1"/>
                      <a:pt x="2" y="1"/>
                    </a:cubicBezTo>
                    <a:cubicBezTo>
                      <a:pt x="2" y="1"/>
                      <a:pt x="2" y="2"/>
                      <a:pt x="1" y="2"/>
                    </a:cubicBezTo>
                    <a:cubicBezTo>
                      <a:pt x="2" y="2"/>
                      <a:pt x="2" y="3"/>
                      <a:pt x="2" y="3"/>
                    </a:cubicBezTo>
                    <a:cubicBezTo>
                      <a:pt x="2" y="3"/>
                      <a:pt x="3" y="4"/>
                      <a:pt x="3" y="4"/>
                    </a:cubicBezTo>
                    <a:cubicBezTo>
                      <a:pt x="3" y="4"/>
                      <a:pt x="3" y="4"/>
                      <a:pt x="3" y="5"/>
                    </a:cubicBezTo>
                    <a:cubicBezTo>
                      <a:pt x="3" y="5"/>
                      <a:pt x="4" y="5"/>
                      <a:pt x="4" y="6"/>
                    </a:cubicBezTo>
                    <a:cubicBezTo>
                      <a:pt x="3" y="6"/>
                      <a:pt x="3" y="6"/>
                      <a:pt x="3" y="6"/>
                    </a:cubicBezTo>
                    <a:cubicBezTo>
                      <a:pt x="3" y="5"/>
                      <a:pt x="3" y="5"/>
                      <a:pt x="2" y="5"/>
                    </a:cubicBezTo>
                    <a:cubicBezTo>
                      <a:pt x="2" y="5"/>
                      <a:pt x="2" y="5"/>
                      <a:pt x="1" y="5"/>
                    </a:cubicBezTo>
                    <a:cubicBezTo>
                      <a:pt x="1" y="6"/>
                      <a:pt x="1" y="6"/>
                      <a:pt x="1" y="6"/>
                    </a:cubicBezTo>
                    <a:cubicBezTo>
                      <a:pt x="1" y="6"/>
                      <a:pt x="1" y="7"/>
                      <a:pt x="1" y="7"/>
                    </a:cubicBezTo>
                    <a:cubicBezTo>
                      <a:pt x="1" y="7"/>
                      <a:pt x="1" y="7"/>
                      <a:pt x="1" y="7"/>
                    </a:cubicBezTo>
                    <a:cubicBezTo>
                      <a:pt x="1" y="8"/>
                      <a:pt x="1" y="8"/>
                      <a:pt x="1" y="8"/>
                    </a:cubicBezTo>
                    <a:cubicBezTo>
                      <a:pt x="0" y="8"/>
                      <a:pt x="0" y="9"/>
                      <a:pt x="0" y="9"/>
                    </a:cubicBezTo>
                    <a:cubicBezTo>
                      <a:pt x="0" y="9"/>
                      <a:pt x="0" y="9"/>
                      <a:pt x="0" y="9"/>
                    </a:cubicBezTo>
                    <a:cubicBezTo>
                      <a:pt x="0" y="9"/>
                      <a:pt x="1" y="10"/>
                      <a:pt x="1" y="10"/>
                    </a:cubicBezTo>
                    <a:cubicBezTo>
                      <a:pt x="1" y="10"/>
                      <a:pt x="2" y="11"/>
                      <a:pt x="2" y="11"/>
                    </a:cubicBezTo>
                    <a:cubicBezTo>
                      <a:pt x="2" y="11"/>
                      <a:pt x="3" y="12"/>
                      <a:pt x="3" y="12"/>
                    </a:cubicBezTo>
                    <a:cubicBezTo>
                      <a:pt x="3" y="12"/>
                      <a:pt x="4" y="11"/>
                      <a:pt x="4" y="11"/>
                    </a:cubicBezTo>
                    <a:cubicBezTo>
                      <a:pt x="4" y="11"/>
                      <a:pt x="4" y="11"/>
                      <a:pt x="3" y="10"/>
                    </a:cubicBezTo>
                    <a:cubicBezTo>
                      <a:pt x="3" y="10"/>
                      <a:pt x="3" y="10"/>
                      <a:pt x="3" y="10"/>
                    </a:cubicBezTo>
                    <a:cubicBezTo>
                      <a:pt x="3" y="10"/>
                      <a:pt x="3" y="10"/>
                      <a:pt x="2" y="10"/>
                    </a:cubicBezTo>
                    <a:cubicBezTo>
                      <a:pt x="3" y="9"/>
                      <a:pt x="3" y="9"/>
                      <a:pt x="3" y="9"/>
                    </a:cubicBezTo>
                    <a:cubicBezTo>
                      <a:pt x="4" y="9"/>
                      <a:pt x="4" y="9"/>
                      <a:pt x="4" y="9"/>
                    </a:cubicBezTo>
                    <a:cubicBezTo>
                      <a:pt x="4" y="9"/>
                      <a:pt x="4" y="9"/>
                      <a:pt x="4" y="9"/>
                    </a:cubicBezTo>
                    <a:cubicBezTo>
                      <a:pt x="4" y="9"/>
                      <a:pt x="4" y="9"/>
                      <a:pt x="4" y="8"/>
                    </a:cubicBezTo>
                    <a:cubicBezTo>
                      <a:pt x="4" y="8"/>
                      <a:pt x="4" y="8"/>
                      <a:pt x="4" y="8"/>
                    </a:cubicBezTo>
                    <a:cubicBezTo>
                      <a:pt x="4" y="8"/>
                      <a:pt x="5" y="7"/>
                      <a:pt x="5" y="7"/>
                    </a:cubicBezTo>
                    <a:cubicBezTo>
                      <a:pt x="5" y="7"/>
                      <a:pt x="5" y="7"/>
                      <a:pt x="5" y="7"/>
                    </a:cubicBezTo>
                    <a:cubicBezTo>
                      <a:pt x="5" y="6"/>
                      <a:pt x="5" y="6"/>
                      <a:pt x="5" y="6"/>
                    </a:cubicBezTo>
                    <a:cubicBezTo>
                      <a:pt x="5" y="6"/>
                      <a:pt x="6" y="6"/>
                      <a:pt x="7" y="6"/>
                    </a:cubicBezTo>
                    <a:cubicBezTo>
                      <a:pt x="7" y="6"/>
                      <a:pt x="7" y="6"/>
                      <a:pt x="8" y="6"/>
                    </a:cubicBezTo>
                    <a:cubicBezTo>
                      <a:pt x="8" y="5"/>
                      <a:pt x="8" y="5"/>
                      <a:pt x="9" y="5"/>
                    </a:cubicBezTo>
                    <a:cubicBezTo>
                      <a:pt x="9" y="5"/>
                      <a:pt x="9" y="4"/>
                      <a:pt x="9" y="4"/>
                    </a:cubicBezTo>
                    <a:cubicBezTo>
                      <a:pt x="10" y="4"/>
                      <a:pt x="10" y="4"/>
                      <a:pt x="10" y="4"/>
                    </a:cubicBezTo>
                    <a:cubicBezTo>
                      <a:pt x="10" y="4"/>
                      <a:pt x="10" y="3"/>
                      <a:pt x="10" y="3"/>
                    </a:cubicBezTo>
                    <a:cubicBezTo>
                      <a:pt x="10" y="3"/>
                      <a:pt x="10" y="2"/>
                      <a:pt x="10" y="2"/>
                    </a:cubicBezTo>
                    <a:cubicBezTo>
                      <a:pt x="10" y="2"/>
                      <a:pt x="9" y="2"/>
                      <a:pt x="9"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4" name="Freeform 27">
                <a:extLst>
                  <a:ext uri="{FF2B5EF4-FFF2-40B4-BE49-F238E27FC236}">
                    <a16:creationId xmlns:a16="http://schemas.microsoft.com/office/drawing/2014/main" id="{D78F87FC-1323-42F3-9CF5-775D65385274}"/>
                  </a:ext>
                </a:extLst>
              </p:cNvPr>
              <p:cNvSpPr>
                <a:spLocks/>
              </p:cNvSpPr>
              <p:nvPr/>
            </p:nvSpPr>
            <p:spPr bwMode="auto">
              <a:xfrm>
                <a:off x="5656263" y="5632450"/>
                <a:ext cx="4763" cy="6350"/>
              </a:xfrm>
              <a:custGeom>
                <a:avLst/>
                <a:gdLst>
                  <a:gd name="T0" fmla="*/ 2 w 2"/>
                  <a:gd name="T1" fmla="*/ 1 h 2"/>
                  <a:gd name="T2" fmla="*/ 2 w 2"/>
                  <a:gd name="T3" fmla="*/ 1 h 2"/>
                  <a:gd name="T4" fmla="*/ 2 w 2"/>
                  <a:gd name="T5" fmla="*/ 1 h 2"/>
                  <a:gd name="T6" fmla="*/ 1 w 2"/>
                  <a:gd name="T7" fmla="*/ 0 h 2"/>
                  <a:gd name="T8" fmla="*/ 1 w 2"/>
                  <a:gd name="T9" fmla="*/ 0 h 2"/>
                  <a:gd name="T10" fmla="*/ 1 w 2"/>
                  <a:gd name="T11" fmla="*/ 0 h 2"/>
                  <a:gd name="T12" fmla="*/ 1 w 2"/>
                  <a:gd name="T13" fmla="*/ 1 h 2"/>
                  <a:gd name="T14" fmla="*/ 0 w 2"/>
                  <a:gd name="T15" fmla="*/ 1 h 2"/>
                  <a:gd name="T16" fmla="*/ 0 w 2"/>
                  <a:gd name="T17" fmla="*/ 1 h 2"/>
                  <a:gd name="T18" fmla="*/ 1 w 2"/>
                  <a:gd name="T19" fmla="*/ 2 h 2"/>
                  <a:gd name="T20" fmla="*/ 1 w 2"/>
                  <a:gd name="T21" fmla="*/ 2 h 2"/>
                  <a:gd name="T22" fmla="*/ 2 w 2"/>
                  <a:gd name="T23" fmla="*/ 2 h 2"/>
                  <a:gd name="T24" fmla="*/ 2 w 2"/>
                  <a:gd name="T25" fmla="*/ 1 h 2"/>
                  <a:gd name="T26" fmla="*/ 2 w 2"/>
                  <a:gd name="T27" fmla="*/ 1 h 2"/>
                  <a:gd name="T28" fmla="*/ 2 w 2"/>
                  <a:gd name="T2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 h="2">
                    <a:moveTo>
                      <a:pt x="2" y="1"/>
                    </a:moveTo>
                    <a:cubicBezTo>
                      <a:pt x="2" y="1"/>
                      <a:pt x="2" y="1"/>
                      <a:pt x="2" y="1"/>
                    </a:cubicBezTo>
                    <a:cubicBezTo>
                      <a:pt x="2" y="1"/>
                      <a:pt x="2" y="1"/>
                      <a:pt x="2" y="1"/>
                    </a:cubicBezTo>
                    <a:cubicBezTo>
                      <a:pt x="2" y="0"/>
                      <a:pt x="2" y="0"/>
                      <a:pt x="1" y="0"/>
                    </a:cubicBezTo>
                    <a:cubicBezTo>
                      <a:pt x="1" y="0"/>
                      <a:pt x="1" y="0"/>
                      <a:pt x="1" y="0"/>
                    </a:cubicBezTo>
                    <a:cubicBezTo>
                      <a:pt x="1" y="0"/>
                      <a:pt x="1" y="0"/>
                      <a:pt x="1" y="0"/>
                    </a:cubicBezTo>
                    <a:cubicBezTo>
                      <a:pt x="1" y="0"/>
                      <a:pt x="1" y="1"/>
                      <a:pt x="1" y="1"/>
                    </a:cubicBezTo>
                    <a:cubicBezTo>
                      <a:pt x="1" y="1"/>
                      <a:pt x="0" y="1"/>
                      <a:pt x="0" y="1"/>
                    </a:cubicBezTo>
                    <a:cubicBezTo>
                      <a:pt x="0" y="1"/>
                      <a:pt x="0" y="1"/>
                      <a:pt x="0" y="1"/>
                    </a:cubicBezTo>
                    <a:cubicBezTo>
                      <a:pt x="1" y="2"/>
                      <a:pt x="1" y="2"/>
                      <a:pt x="1" y="2"/>
                    </a:cubicBezTo>
                    <a:cubicBezTo>
                      <a:pt x="1" y="2"/>
                      <a:pt x="1" y="2"/>
                      <a:pt x="1" y="2"/>
                    </a:cubicBezTo>
                    <a:cubicBezTo>
                      <a:pt x="1" y="2"/>
                      <a:pt x="2" y="2"/>
                      <a:pt x="2" y="2"/>
                    </a:cubicBezTo>
                    <a:cubicBezTo>
                      <a:pt x="2" y="2"/>
                      <a:pt x="2" y="1"/>
                      <a:pt x="2" y="1"/>
                    </a:cubicBezTo>
                    <a:cubicBezTo>
                      <a:pt x="2" y="1"/>
                      <a:pt x="2" y="1"/>
                      <a:pt x="2" y="1"/>
                    </a:cubicBezTo>
                    <a:cubicBezTo>
                      <a:pt x="2" y="1"/>
                      <a:pt x="2"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5" name="Freeform 28">
                <a:extLst>
                  <a:ext uri="{FF2B5EF4-FFF2-40B4-BE49-F238E27FC236}">
                    <a16:creationId xmlns:a16="http://schemas.microsoft.com/office/drawing/2014/main" id="{1424E134-CC0B-4585-943E-B55145642196}"/>
                  </a:ext>
                </a:extLst>
              </p:cNvPr>
              <p:cNvSpPr>
                <a:spLocks/>
              </p:cNvSpPr>
              <p:nvPr/>
            </p:nvSpPr>
            <p:spPr bwMode="auto">
              <a:xfrm>
                <a:off x="5667375" y="5613400"/>
                <a:ext cx="1588" cy="6350"/>
              </a:xfrm>
              <a:custGeom>
                <a:avLst/>
                <a:gdLst>
                  <a:gd name="T0" fmla="*/ 0 w 1"/>
                  <a:gd name="T1" fmla="*/ 1 h 2"/>
                  <a:gd name="T2" fmla="*/ 0 w 1"/>
                  <a:gd name="T3" fmla="*/ 1 h 2"/>
                  <a:gd name="T4" fmla="*/ 1 w 1"/>
                  <a:gd name="T5" fmla="*/ 2 h 2"/>
                  <a:gd name="T6" fmla="*/ 1 w 1"/>
                  <a:gd name="T7" fmla="*/ 1 h 2"/>
                  <a:gd name="T8" fmla="*/ 1 w 1"/>
                  <a:gd name="T9" fmla="*/ 1 h 2"/>
                  <a:gd name="T10" fmla="*/ 1 w 1"/>
                  <a:gd name="T11" fmla="*/ 0 h 2"/>
                  <a:gd name="T12" fmla="*/ 0 w 1"/>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1"/>
                    </a:moveTo>
                    <a:cubicBezTo>
                      <a:pt x="0" y="1"/>
                      <a:pt x="0" y="1"/>
                      <a:pt x="0" y="1"/>
                    </a:cubicBezTo>
                    <a:cubicBezTo>
                      <a:pt x="1" y="1"/>
                      <a:pt x="1" y="1"/>
                      <a:pt x="1" y="2"/>
                    </a:cubicBezTo>
                    <a:cubicBezTo>
                      <a:pt x="1" y="1"/>
                      <a:pt x="1" y="1"/>
                      <a:pt x="1" y="1"/>
                    </a:cubicBezTo>
                    <a:cubicBezTo>
                      <a:pt x="1" y="1"/>
                      <a:pt x="1" y="1"/>
                      <a:pt x="1" y="1"/>
                    </a:cubicBezTo>
                    <a:cubicBezTo>
                      <a:pt x="1" y="1"/>
                      <a:pt x="1" y="1"/>
                      <a:pt x="1" y="0"/>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6" name="Freeform 29">
                <a:extLst>
                  <a:ext uri="{FF2B5EF4-FFF2-40B4-BE49-F238E27FC236}">
                    <a16:creationId xmlns:a16="http://schemas.microsoft.com/office/drawing/2014/main" id="{7CAA807E-B6FB-4E51-9F35-84E969640672}"/>
                  </a:ext>
                </a:extLst>
              </p:cNvPr>
              <p:cNvSpPr>
                <a:spLocks/>
              </p:cNvSpPr>
              <p:nvPr/>
            </p:nvSpPr>
            <p:spPr bwMode="auto">
              <a:xfrm>
                <a:off x="5675313" y="5610225"/>
                <a:ext cx="4763" cy="3175"/>
              </a:xfrm>
              <a:custGeom>
                <a:avLst/>
                <a:gdLst>
                  <a:gd name="T0" fmla="*/ 0 w 2"/>
                  <a:gd name="T1" fmla="*/ 0 h 1"/>
                  <a:gd name="T2" fmla="*/ 0 w 2"/>
                  <a:gd name="T3" fmla="*/ 0 h 1"/>
                  <a:gd name="T4" fmla="*/ 0 w 2"/>
                  <a:gd name="T5" fmla="*/ 0 h 1"/>
                  <a:gd name="T6" fmla="*/ 0 w 2"/>
                  <a:gd name="T7" fmla="*/ 1 h 1"/>
                  <a:gd name="T8" fmla="*/ 2 w 2"/>
                  <a:gd name="T9" fmla="*/ 1 h 1"/>
                  <a:gd name="T10" fmla="*/ 2 w 2"/>
                  <a:gd name="T11" fmla="*/ 0 h 1"/>
                  <a:gd name="T12" fmla="*/ 1 w 2"/>
                  <a:gd name="T13" fmla="*/ 0 h 1"/>
                  <a:gd name="T14" fmla="*/ 1 w 2"/>
                  <a:gd name="T15" fmla="*/ 0 h 1"/>
                  <a:gd name="T16" fmla="*/ 0 w 2"/>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
                    <a:moveTo>
                      <a:pt x="0" y="0"/>
                    </a:moveTo>
                    <a:cubicBezTo>
                      <a:pt x="0" y="0"/>
                      <a:pt x="0" y="0"/>
                      <a:pt x="0" y="0"/>
                    </a:cubicBezTo>
                    <a:cubicBezTo>
                      <a:pt x="0" y="0"/>
                      <a:pt x="0" y="0"/>
                      <a:pt x="0" y="0"/>
                    </a:cubicBezTo>
                    <a:cubicBezTo>
                      <a:pt x="0" y="0"/>
                      <a:pt x="0" y="1"/>
                      <a:pt x="0" y="1"/>
                    </a:cubicBezTo>
                    <a:cubicBezTo>
                      <a:pt x="1" y="1"/>
                      <a:pt x="1" y="1"/>
                      <a:pt x="2" y="1"/>
                    </a:cubicBezTo>
                    <a:cubicBezTo>
                      <a:pt x="2" y="1"/>
                      <a:pt x="2" y="0"/>
                      <a:pt x="2" y="0"/>
                    </a:cubicBezTo>
                    <a:cubicBezTo>
                      <a:pt x="2" y="0"/>
                      <a:pt x="2" y="0"/>
                      <a:pt x="1" y="0"/>
                    </a:cubicBez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7" name="Freeform 30">
                <a:extLst>
                  <a:ext uri="{FF2B5EF4-FFF2-40B4-BE49-F238E27FC236}">
                    <a16:creationId xmlns:a16="http://schemas.microsoft.com/office/drawing/2014/main" id="{9ACE9196-C1D4-4A56-9BF2-093BC1B3F4D3}"/>
                  </a:ext>
                </a:extLst>
              </p:cNvPr>
              <p:cNvSpPr>
                <a:spLocks/>
              </p:cNvSpPr>
              <p:nvPr/>
            </p:nvSpPr>
            <p:spPr bwMode="auto">
              <a:xfrm>
                <a:off x="6154738" y="2967038"/>
                <a:ext cx="138113" cy="95250"/>
              </a:xfrm>
              <a:custGeom>
                <a:avLst/>
                <a:gdLst>
                  <a:gd name="T0" fmla="*/ 8 w 51"/>
                  <a:gd name="T1" fmla="*/ 33 h 35"/>
                  <a:gd name="T2" fmla="*/ 20 w 51"/>
                  <a:gd name="T3" fmla="*/ 32 h 35"/>
                  <a:gd name="T4" fmla="*/ 33 w 51"/>
                  <a:gd name="T5" fmla="*/ 29 h 35"/>
                  <a:gd name="T6" fmla="*/ 37 w 51"/>
                  <a:gd name="T7" fmla="*/ 15 h 35"/>
                  <a:gd name="T8" fmla="*/ 36 w 51"/>
                  <a:gd name="T9" fmla="*/ 13 h 35"/>
                  <a:gd name="T10" fmla="*/ 40 w 51"/>
                  <a:gd name="T11" fmla="*/ 9 h 35"/>
                  <a:gd name="T12" fmla="*/ 37 w 51"/>
                  <a:gd name="T13" fmla="*/ 2 h 35"/>
                  <a:gd name="T14" fmla="*/ 25 w 51"/>
                  <a:gd name="T15" fmla="*/ 1 h 35"/>
                  <a:gd name="T16" fmla="*/ 20 w 51"/>
                  <a:gd name="T17" fmla="*/ 8 h 35"/>
                  <a:gd name="T18" fmla="*/ 12 w 51"/>
                  <a:gd name="T19" fmla="*/ 6 h 35"/>
                  <a:gd name="T20" fmla="*/ 4 w 51"/>
                  <a:gd name="T21" fmla="*/ 12 h 35"/>
                  <a:gd name="T22" fmla="*/ 10 w 51"/>
                  <a:gd name="T23" fmla="*/ 17 h 35"/>
                  <a:gd name="T24" fmla="*/ 6 w 51"/>
                  <a:gd name="T25" fmla="*/ 21 h 35"/>
                  <a:gd name="T26" fmla="*/ 0 w 51"/>
                  <a:gd name="T27" fmla="*/ 28 h 35"/>
                  <a:gd name="T28" fmla="*/ 8 w 51"/>
                  <a:gd name="T29"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 h="35">
                    <a:moveTo>
                      <a:pt x="8" y="33"/>
                    </a:moveTo>
                    <a:cubicBezTo>
                      <a:pt x="14" y="35"/>
                      <a:pt x="14" y="33"/>
                      <a:pt x="20" y="32"/>
                    </a:cubicBezTo>
                    <a:cubicBezTo>
                      <a:pt x="25" y="30"/>
                      <a:pt x="25" y="30"/>
                      <a:pt x="33" y="29"/>
                    </a:cubicBezTo>
                    <a:cubicBezTo>
                      <a:pt x="41" y="28"/>
                      <a:pt x="35" y="17"/>
                      <a:pt x="37" y="15"/>
                    </a:cubicBezTo>
                    <a:cubicBezTo>
                      <a:pt x="37" y="15"/>
                      <a:pt x="41" y="17"/>
                      <a:pt x="36" y="13"/>
                    </a:cubicBezTo>
                    <a:cubicBezTo>
                      <a:pt x="31" y="9"/>
                      <a:pt x="28" y="8"/>
                      <a:pt x="40" y="9"/>
                    </a:cubicBezTo>
                    <a:cubicBezTo>
                      <a:pt x="51" y="9"/>
                      <a:pt x="40" y="4"/>
                      <a:pt x="37" y="2"/>
                    </a:cubicBezTo>
                    <a:cubicBezTo>
                      <a:pt x="34" y="0"/>
                      <a:pt x="32" y="1"/>
                      <a:pt x="25" y="1"/>
                    </a:cubicBezTo>
                    <a:cubicBezTo>
                      <a:pt x="17" y="0"/>
                      <a:pt x="20" y="8"/>
                      <a:pt x="20" y="8"/>
                    </a:cubicBezTo>
                    <a:cubicBezTo>
                      <a:pt x="20" y="8"/>
                      <a:pt x="17" y="10"/>
                      <a:pt x="12" y="6"/>
                    </a:cubicBezTo>
                    <a:cubicBezTo>
                      <a:pt x="6" y="3"/>
                      <a:pt x="5" y="5"/>
                      <a:pt x="4" y="12"/>
                    </a:cubicBezTo>
                    <a:cubicBezTo>
                      <a:pt x="4" y="19"/>
                      <a:pt x="6" y="17"/>
                      <a:pt x="10" y="17"/>
                    </a:cubicBezTo>
                    <a:cubicBezTo>
                      <a:pt x="15" y="17"/>
                      <a:pt x="10" y="20"/>
                      <a:pt x="6" y="21"/>
                    </a:cubicBezTo>
                    <a:cubicBezTo>
                      <a:pt x="2" y="21"/>
                      <a:pt x="0" y="25"/>
                      <a:pt x="0" y="28"/>
                    </a:cubicBezTo>
                    <a:cubicBezTo>
                      <a:pt x="0" y="31"/>
                      <a:pt x="2" y="31"/>
                      <a:pt x="8"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8" name="Freeform 31">
                <a:extLst>
                  <a:ext uri="{FF2B5EF4-FFF2-40B4-BE49-F238E27FC236}">
                    <a16:creationId xmlns:a16="http://schemas.microsoft.com/office/drawing/2014/main" id="{54FC97E1-8D22-4CFB-9B25-24C98F79EEDD}"/>
                  </a:ext>
                </a:extLst>
              </p:cNvPr>
              <p:cNvSpPr>
                <a:spLocks/>
              </p:cNvSpPr>
              <p:nvPr/>
            </p:nvSpPr>
            <p:spPr bwMode="auto">
              <a:xfrm>
                <a:off x="7369175" y="4662488"/>
                <a:ext cx="198438" cy="395288"/>
              </a:xfrm>
              <a:custGeom>
                <a:avLst/>
                <a:gdLst>
                  <a:gd name="T0" fmla="*/ 65 w 73"/>
                  <a:gd name="T1" fmla="*/ 8 h 145"/>
                  <a:gd name="T2" fmla="*/ 59 w 73"/>
                  <a:gd name="T3" fmla="*/ 4 h 145"/>
                  <a:gd name="T4" fmla="*/ 57 w 73"/>
                  <a:gd name="T5" fmla="*/ 15 h 145"/>
                  <a:gd name="T6" fmla="*/ 52 w 73"/>
                  <a:gd name="T7" fmla="*/ 23 h 145"/>
                  <a:gd name="T8" fmla="*/ 44 w 73"/>
                  <a:gd name="T9" fmla="*/ 34 h 145"/>
                  <a:gd name="T10" fmla="*/ 31 w 73"/>
                  <a:gd name="T11" fmla="*/ 41 h 145"/>
                  <a:gd name="T12" fmla="*/ 18 w 73"/>
                  <a:gd name="T13" fmla="*/ 52 h 145"/>
                  <a:gd name="T14" fmla="*/ 15 w 73"/>
                  <a:gd name="T15" fmla="*/ 65 h 145"/>
                  <a:gd name="T16" fmla="*/ 19 w 73"/>
                  <a:gd name="T17" fmla="*/ 80 h 145"/>
                  <a:gd name="T18" fmla="*/ 12 w 73"/>
                  <a:gd name="T19" fmla="*/ 92 h 145"/>
                  <a:gd name="T20" fmla="*/ 3 w 73"/>
                  <a:gd name="T21" fmla="*/ 105 h 145"/>
                  <a:gd name="T22" fmla="*/ 6 w 73"/>
                  <a:gd name="T23" fmla="*/ 115 h 145"/>
                  <a:gd name="T24" fmla="*/ 4 w 73"/>
                  <a:gd name="T25" fmla="*/ 127 h 145"/>
                  <a:gd name="T26" fmla="*/ 10 w 73"/>
                  <a:gd name="T27" fmla="*/ 138 h 145"/>
                  <a:gd name="T28" fmla="*/ 25 w 73"/>
                  <a:gd name="T29" fmla="*/ 137 h 145"/>
                  <a:gd name="T30" fmla="*/ 34 w 73"/>
                  <a:gd name="T31" fmla="*/ 132 h 145"/>
                  <a:gd name="T32" fmla="*/ 60 w 73"/>
                  <a:gd name="T33" fmla="*/ 62 h 145"/>
                  <a:gd name="T34" fmla="*/ 61 w 73"/>
                  <a:gd name="T35" fmla="*/ 60 h 145"/>
                  <a:gd name="T36" fmla="*/ 65 w 73"/>
                  <a:gd name="T37" fmla="*/ 50 h 145"/>
                  <a:gd name="T38" fmla="*/ 67 w 73"/>
                  <a:gd name="T39" fmla="*/ 45 h 145"/>
                  <a:gd name="T40" fmla="*/ 65 w 73"/>
                  <a:gd name="T41" fmla="*/ 37 h 145"/>
                  <a:gd name="T42" fmla="*/ 71 w 73"/>
                  <a:gd name="T43" fmla="*/ 38 h 145"/>
                  <a:gd name="T44" fmla="*/ 72 w 73"/>
                  <a:gd name="T45" fmla="*/ 22 h 145"/>
                  <a:gd name="T46" fmla="*/ 65 w 73"/>
                  <a:gd name="T47" fmla="*/ 8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3" h="145">
                    <a:moveTo>
                      <a:pt x="65" y="8"/>
                    </a:moveTo>
                    <a:cubicBezTo>
                      <a:pt x="59" y="0"/>
                      <a:pt x="59" y="4"/>
                      <a:pt x="59" y="4"/>
                    </a:cubicBezTo>
                    <a:cubicBezTo>
                      <a:pt x="59" y="4"/>
                      <a:pt x="57" y="12"/>
                      <a:pt x="57" y="15"/>
                    </a:cubicBezTo>
                    <a:cubicBezTo>
                      <a:pt x="57" y="19"/>
                      <a:pt x="56" y="19"/>
                      <a:pt x="52" y="23"/>
                    </a:cubicBezTo>
                    <a:cubicBezTo>
                      <a:pt x="49" y="28"/>
                      <a:pt x="47" y="29"/>
                      <a:pt x="44" y="34"/>
                    </a:cubicBezTo>
                    <a:cubicBezTo>
                      <a:pt x="41" y="39"/>
                      <a:pt x="33" y="38"/>
                      <a:pt x="31" y="41"/>
                    </a:cubicBezTo>
                    <a:cubicBezTo>
                      <a:pt x="28" y="44"/>
                      <a:pt x="21" y="48"/>
                      <a:pt x="18" y="52"/>
                    </a:cubicBezTo>
                    <a:cubicBezTo>
                      <a:pt x="15" y="56"/>
                      <a:pt x="16" y="57"/>
                      <a:pt x="15" y="65"/>
                    </a:cubicBezTo>
                    <a:cubicBezTo>
                      <a:pt x="15" y="73"/>
                      <a:pt x="16" y="73"/>
                      <a:pt x="19" y="80"/>
                    </a:cubicBezTo>
                    <a:cubicBezTo>
                      <a:pt x="22" y="87"/>
                      <a:pt x="16" y="84"/>
                      <a:pt x="12" y="92"/>
                    </a:cubicBezTo>
                    <a:cubicBezTo>
                      <a:pt x="7" y="99"/>
                      <a:pt x="6" y="98"/>
                      <a:pt x="3" y="105"/>
                    </a:cubicBezTo>
                    <a:cubicBezTo>
                      <a:pt x="0" y="112"/>
                      <a:pt x="4" y="112"/>
                      <a:pt x="6" y="115"/>
                    </a:cubicBezTo>
                    <a:cubicBezTo>
                      <a:pt x="8" y="117"/>
                      <a:pt x="6" y="121"/>
                      <a:pt x="4" y="127"/>
                    </a:cubicBezTo>
                    <a:cubicBezTo>
                      <a:pt x="2" y="132"/>
                      <a:pt x="4" y="131"/>
                      <a:pt x="10" y="138"/>
                    </a:cubicBezTo>
                    <a:cubicBezTo>
                      <a:pt x="16" y="145"/>
                      <a:pt x="21" y="137"/>
                      <a:pt x="25" y="137"/>
                    </a:cubicBezTo>
                    <a:cubicBezTo>
                      <a:pt x="29" y="137"/>
                      <a:pt x="34" y="132"/>
                      <a:pt x="34" y="132"/>
                    </a:cubicBezTo>
                    <a:cubicBezTo>
                      <a:pt x="43" y="108"/>
                      <a:pt x="52" y="85"/>
                      <a:pt x="60" y="62"/>
                    </a:cubicBezTo>
                    <a:cubicBezTo>
                      <a:pt x="60" y="62"/>
                      <a:pt x="60" y="61"/>
                      <a:pt x="61" y="60"/>
                    </a:cubicBezTo>
                    <a:cubicBezTo>
                      <a:pt x="60" y="54"/>
                      <a:pt x="60" y="50"/>
                      <a:pt x="65" y="50"/>
                    </a:cubicBezTo>
                    <a:cubicBezTo>
                      <a:pt x="70" y="49"/>
                      <a:pt x="67" y="45"/>
                      <a:pt x="67" y="45"/>
                    </a:cubicBezTo>
                    <a:cubicBezTo>
                      <a:pt x="67" y="45"/>
                      <a:pt x="65" y="43"/>
                      <a:pt x="65" y="37"/>
                    </a:cubicBezTo>
                    <a:cubicBezTo>
                      <a:pt x="64" y="31"/>
                      <a:pt x="70" y="39"/>
                      <a:pt x="71" y="38"/>
                    </a:cubicBezTo>
                    <a:cubicBezTo>
                      <a:pt x="73" y="37"/>
                      <a:pt x="73" y="30"/>
                      <a:pt x="72" y="22"/>
                    </a:cubicBezTo>
                    <a:cubicBezTo>
                      <a:pt x="72" y="13"/>
                      <a:pt x="71" y="16"/>
                      <a:pt x="65"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9" name="Freeform 32">
                <a:extLst>
                  <a:ext uri="{FF2B5EF4-FFF2-40B4-BE49-F238E27FC236}">
                    <a16:creationId xmlns:a16="http://schemas.microsoft.com/office/drawing/2014/main" id="{65132DF0-2BA2-4940-8A27-C310F2790652}"/>
                  </a:ext>
                </a:extLst>
              </p:cNvPr>
              <p:cNvSpPr>
                <a:spLocks noEditPoints="1"/>
              </p:cNvSpPr>
              <p:nvPr/>
            </p:nvSpPr>
            <p:spPr bwMode="auto">
              <a:xfrm>
                <a:off x="5878513" y="3460750"/>
                <a:ext cx="1736725" cy="1893888"/>
              </a:xfrm>
              <a:custGeom>
                <a:avLst/>
                <a:gdLst>
                  <a:gd name="T0" fmla="*/ 599 w 637"/>
                  <a:gd name="T1" fmla="*/ 241 h 695"/>
                  <a:gd name="T2" fmla="*/ 570 w 637"/>
                  <a:gd name="T3" fmla="*/ 239 h 695"/>
                  <a:gd name="T4" fmla="*/ 559 w 637"/>
                  <a:gd name="T5" fmla="*/ 216 h 695"/>
                  <a:gd name="T6" fmla="*/ 531 w 637"/>
                  <a:gd name="T7" fmla="*/ 180 h 695"/>
                  <a:gd name="T8" fmla="*/ 510 w 637"/>
                  <a:gd name="T9" fmla="*/ 141 h 695"/>
                  <a:gd name="T10" fmla="*/ 491 w 637"/>
                  <a:gd name="T11" fmla="*/ 105 h 695"/>
                  <a:gd name="T12" fmla="*/ 482 w 637"/>
                  <a:gd name="T13" fmla="*/ 87 h 695"/>
                  <a:gd name="T14" fmla="*/ 486 w 637"/>
                  <a:gd name="T15" fmla="*/ 66 h 695"/>
                  <a:gd name="T16" fmla="*/ 448 w 637"/>
                  <a:gd name="T17" fmla="*/ 67 h 695"/>
                  <a:gd name="T18" fmla="*/ 408 w 637"/>
                  <a:gd name="T19" fmla="*/ 56 h 695"/>
                  <a:gd name="T20" fmla="*/ 371 w 637"/>
                  <a:gd name="T21" fmla="*/ 52 h 695"/>
                  <a:gd name="T22" fmla="*/ 348 w 637"/>
                  <a:gd name="T23" fmla="*/ 60 h 695"/>
                  <a:gd name="T24" fmla="*/ 311 w 637"/>
                  <a:gd name="T25" fmla="*/ 44 h 695"/>
                  <a:gd name="T26" fmla="*/ 286 w 637"/>
                  <a:gd name="T27" fmla="*/ 33 h 695"/>
                  <a:gd name="T28" fmla="*/ 290 w 637"/>
                  <a:gd name="T29" fmla="*/ 4 h 695"/>
                  <a:gd name="T30" fmla="*/ 260 w 637"/>
                  <a:gd name="T31" fmla="*/ 2 h 695"/>
                  <a:gd name="T32" fmla="*/ 209 w 637"/>
                  <a:gd name="T33" fmla="*/ 3 h 695"/>
                  <a:gd name="T34" fmla="*/ 176 w 637"/>
                  <a:gd name="T35" fmla="*/ 12 h 695"/>
                  <a:gd name="T36" fmla="*/ 163 w 637"/>
                  <a:gd name="T37" fmla="*/ 14 h 695"/>
                  <a:gd name="T38" fmla="*/ 133 w 637"/>
                  <a:gd name="T39" fmla="*/ 6 h 695"/>
                  <a:gd name="T40" fmla="*/ 118 w 637"/>
                  <a:gd name="T41" fmla="*/ 25 h 695"/>
                  <a:gd name="T42" fmla="*/ 88 w 637"/>
                  <a:gd name="T43" fmla="*/ 50 h 695"/>
                  <a:gd name="T44" fmla="*/ 73 w 637"/>
                  <a:gd name="T45" fmla="*/ 72 h 695"/>
                  <a:gd name="T46" fmla="*/ 43 w 637"/>
                  <a:gd name="T47" fmla="*/ 94 h 695"/>
                  <a:gd name="T48" fmla="*/ 9 w 637"/>
                  <a:gd name="T49" fmla="*/ 136 h 695"/>
                  <a:gd name="T50" fmla="*/ 14 w 637"/>
                  <a:gd name="T51" fmla="*/ 165 h 695"/>
                  <a:gd name="T52" fmla="*/ 12 w 637"/>
                  <a:gd name="T53" fmla="*/ 195 h 695"/>
                  <a:gd name="T54" fmla="*/ 2 w 637"/>
                  <a:gd name="T55" fmla="*/ 223 h 695"/>
                  <a:gd name="T56" fmla="*/ 9 w 637"/>
                  <a:gd name="T57" fmla="*/ 237 h 695"/>
                  <a:gd name="T58" fmla="*/ 31 w 637"/>
                  <a:gd name="T59" fmla="*/ 252 h 695"/>
                  <a:gd name="T60" fmla="*/ 44 w 637"/>
                  <a:gd name="T61" fmla="*/ 274 h 695"/>
                  <a:gd name="T62" fmla="*/ 68 w 637"/>
                  <a:gd name="T63" fmla="*/ 291 h 695"/>
                  <a:gd name="T64" fmla="*/ 107 w 637"/>
                  <a:gd name="T65" fmla="*/ 310 h 695"/>
                  <a:gd name="T66" fmla="*/ 151 w 637"/>
                  <a:gd name="T67" fmla="*/ 302 h 695"/>
                  <a:gd name="T68" fmla="*/ 172 w 637"/>
                  <a:gd name="T69" fmla="*/ 302 h 695"/>
                  <a:gd name="T70" fmla="*/ 201 w 637"/>
                  <a:gd name="T71" fmla="*/ 290 h 695"/>
                  <a:gd name="T72" fmla="*/ 227 w 637"/>
                  <a:gd name="T73" fmla="*/ 288 h 695"/>
                  <a:gd name="T74" fmla="*/ 258 w 637"/>
                  <a:gd name="T75" fmla="*/ 305 h 695"/>
                  <a:gd name="T76" fmla="*/ 282 w 637"/>
                  <a:gd name="T77" fmla="*/ 315 h 695"/>
                  <a:gd name="T78" fmla="*/ 277 w 637"/>
                  <a:gd name="T79" fmla="*/ 340 h 695"/>
                  <a:gd name="T80" fmla="*/ 299 w 637"/>
                  <a:gd name="T81" fmla="*/ 391 h 695"/>
                  <a:gd name="T82" fmla="*/ 311 w 637"/>
                  <a:gd name="T83" fmla="*/ 440 h 695"/>
                  <a:gd name="T84" fmla="*/ 306 w 637"/>
                  <a:gd name="T85" fmla="*/ 562 h 695"/>
                  <a:gd name="T86" fmla="*/ 326 w 637"/>
                  <a:gd name="T87" fmla="*/ 648 h 695"/>
                  <a:gd name="T88" fmla="*/ 394 w 637"/>
                  <a:gd name="T89" fmla="*/ 675 h 695"/>
                  <a:gd name="T90" fmla="*/ 460 w 637"/>
                  <a:gd name="T91" fmla="*/ 597 h 695"/>
                  <a:gd name="T92" fmla="*/ 483 w 637"/>
                  <a:gd name="T93" fmla="*/ 532 h 695"/>
                  <a:gd name="T94" fmla="*/ 524 w 637"/>
                  <a:gd name="T95" fmla="*/ 494 h 695"/>
                  <a:gd name="T96" fmla="*/ 543 w 637"/>
                  <a:gd name="T97" fmla="*/ 438 h 695"/>
                  <a:gd name="T98" fmla="*/ 533 w 637"/>
                  <a:gd name="T99" fmla="*/ 390 h 695"/>
                  <a:gd name="T100" fmla="*/ 546 w 637"/>
                  <a:gd name="T101" fmla="*/ 361 h 695"/>
                  <a:gd name="T102" fmla="*/ 572 w 637"/>
                  <a:gd name="T103" fmla="*/ 332 h 695"/>
                  <a:gd name="T104" fmla="*/ 613 w 637"/>
                  <a:gd name="T105" fmla="*/ 292 h 695"/>
                  <a:gd name="T106" fmla="*/ 93 w 637"/>
                  <a:gd name="T107" fmla="*/ 83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37" h="695">
                    <a:moveTo>
                      <a:pt x="631" y="233"/>
                    </a:moveTo>
                    <a:cubicBezTo>
                      <a:pt x="631" y="233"/>
                      <a:pt x="627" y="236"/>
                      <a:pt x="624" y="238"/>
                    </a:cubicBezTo>
                    <a:cubicBezTo>
                      <a:pt x="622" y="240"/>
                      <a:pt x="617" y="239"/>
                      <a:pt x="610" y="239"/>
                    </a:cubicBezTo>
                    <a:cubicBezTo>
                      <a:pt x="603" y="239"/>
                      <a:pt x="605" y="241"/>
                      <a:pt x="599" y="241"/>
                    </a:cubicBezTo>
                    <a:cubicBezTo>
                      <a:pt x="593" y="241"/>
                      <a:pt x="595" y="244"/>
                      <a:pt x="590" y="245"/>
                    </a:cubicBezTo>
                    <a:cubicBezTo>
                      <a:pt x="585" y="246"/>
                      <a:pt x="581" y="246"/>
                      <a:pt x="578" y="246"/>
                    </a:cubicBezTo>
                    <a:cubicBezTo>
                      <a:pt x="575" y="246"/>
                      <a:pt x="575" y="242"/>
                      <a:pt x="573" y="242"/>
                    </a:cubicBezTo>
                    <a:cubicBezTo>
                      <a:pt x="571" y="242"/>
                      <a:pt x="570" y="240"/>
                      <a:pt x="570" y="239"/>
                    </a:cubicBezTo>
                    <a:cubicBezTo>
                      <a:pt x="570" y="239"/>
                      <a:pt x="570" y="238"/>
                      <a:pt x="570" y="238"/>
                    </a:cubicBezTo>
                    <a:cubicBezTo>
                      <a:pt x="570" y="237"/>
                      <a:pt x="570" y="234"/>
                      <a:pt x="570" y="231"/>
                    </a:cubicBezTo>
                    <a:cubicBezTo>
                      <a:pt x="570" y="228"/>
                      <a:pt x="568" y="226"/>
                      <a:pt x="566" y="224"/>
                    </a:cubicBezTo>
                    <a:cubicBezTo>
                      <a:pt x="563" y="222"/>
                      <a:pt x="563" y="220"/>
                      <a:pt x="559" y="216"/>
                    </a:cubicBezTo>
                    <a:cubicBezTo>
                      <a:pt x="556" y="212"/>
                      <a:pt x="550" y="207"/>
                      <a:pt x="545" y="206"/>
                    </a:cubicBezTo>
                    <a:cubicBezTo>
                      <a:pt x="540" y="205"/>
                      <a:pt x="545" y="203"/>
                      <a:pt x="538" y="194"/>
                    </a:cubicBezTo>
                    <a:cubicBezTo>
                      <a:pt x="531" y="185"/>
                      <a:pt x="535" y="191"/>
                      <a:pt x="533" y="184"/>
                    </a:cubicBezTo>
                    <a:cubicBezTo>
                      <a:pt x="533" y="182"/>
                      <a:pt x="532" y="180"/>
                      <a:pt x="531" y="180"/>
                    </a:cubicBezTo>
                    <a:cubicBezTo>
                      <a:pt x="530" y="179"/>
                      <a:pt x="528" y="178"/>
                      <a:pt x="524" y="175"/>
                    </a:cubicBezTo>
                    <a:cubicBezTo>
                      <a:pt x="519" y="169"/>
                      <a:pt x="520" y="171"/>
                      <a:pt x="519" y="169"/>
                    </a:cubicBezTo>
                    <a:cubicBezTo>
                      <a:pt x="518" y="167"/>
                      <a:pt x="518" y="161"/>
                      <a:pt x="518" y="160"/>
                    </a:cubicBezTo>
                    <a:cubicBezTo>
                      <a:pt x="518" y="158"/>
                      <a:pt x="512" y="147"/>
                      <a:pt x="510" y="141"/>
                    </a:cubicBezTo>
                    <a:cubicBezTo>
                      <a:pt x="508" y="135"/>
                      <a:pt x="504" y="138"/>
                      <a:pt x="505" y="137"/>
                    </a:cubicBezTo>
                    <a:cubicBezTo>
                      <a:pt x="506" y="136"/>
                      <a:pt x="506" y="135"/>
                      <a:pt x="504" y="133"/>
                    </a:cubicBezTo>
                    <a:cubicBezTo>
                      <a:pt x="503" y="131"/>
                      <a:pt x="502" y="129"/>
                      <a:pt x="501" y="125"/>
                    </a:cubicBezTo>
                    <a:cubicBezTo>
                      <a:pt x="500" y="117"/>
                      <a:pt x="496" y="111"/>
                      <a:pt x="491" y="105"/>
                    </a:cubicBezTo>
                    <a:cubicBezTo>
                      <a:pt x="485" y="99"/>
                      <a:pt x="487" y="100"/>
                      <a:pt x="487" y="96"/>
                    </a:cubicBezTo>
                    <a:cubicBezTo>
                      <a:pt x="487" y="92"/>
                      <a:pt x="478" y="85"/>
                      <a:pt x="478" y="82"/>
                    </a:cubicBezTo>
                    <a:cubicBezTo>
                      <a:pt x="478" y="80"/>
                      <a:pt x="475" y="75"/>
                      <a:pt x="476" y="77"/>
                    </a:cubicBezTo>
                    <a:cubicBezTo>
                      <a:pt x="477" y="78"/>
                      <a:pt x="481" y="85"/>
                      <a:pt x="482" y="87"/>
                    </a:cubicBezTo>
                    <a:cubicBezTo>
                      <a:pt x="484" y="90"/>
                      <a:pt x="483" y="89"/>
                      <a:pt x="490" y="95"/>
                    </a:cubicBezTo>
                    <a:cubicBezTo>
                      <a:pt x="497" y="101"/>
                      <a:pt x="492" y="94"/>
                      <a:pt x="493" y="88"/>
                    </a:cubicBezTo>
                    <a:cubicBezTo>
                      <a:pt x="493" y="86"/>
                      <a:pt x="492" y="84"/>
                      <a:pt x="492" y="81"/>
                    </a:cubicBezTo>
                    <a:cubicBezTo>
                      <a:pt x="490" y="74"/>
                      <a:pt x="487" y="66"/>
                      <a:pt x="486" y="66"/>
                    </a:cubicBezTo>
                    <a:cubicBezTo>
                      <a:pt x="485" y="66"/>
                      <a:pt x="484" y="65"/>
                      <a:pt x="479" y="65"/>
                    </a:cubicBezTo>
                    <a:cubicBezTo>
                      <a:pt x="475" y="65"/>
                      <a:pt x="476" y="64"/>
                      <a:pt x="471" y="64"/>
                    </a:cubicBezTo>
                    <a:cubicBezTo>
                      <a:pt x="467" y="63"/>
                      <a:pt x="468" y="60"/>
                      <a:pt x="461" y="60"/>
                    </a:cubicBezTo>
                    <a:cubicBezTo>
                      <a:pt x="454" y="60"/>
                      <a:pt x="453" y="65"/>
                      <a:pt x="448" y="67"/>
                    </a:cubicBezTo>
                    <a:cubicBezTo>
                      <a:pt x="442" y="68"/>
                      <a:pt x="432" y="60"/>
                      <a:pt x="429" y="59"/>
                    </a:cubicBezTo>
                    <a:cubicBezTo>
                      <a:pt x="427" y="59"/>
                      <a:pt x="418" y="59"/>
                      <a:pt x="416" y="59"/>
                    </a:cubicBezTo>
                    <a:cubicBezTo>
                      <a:pt x="414" y="59"/>
                      <a:pt x="413" y="57"/>
                      <a:pt x="411" y="56"/>
                    </a:cubicBezTo>
                    <a:cubicBezTo>
                      <a:pt x="410" y="56"/>
                      <a:pt x="409" y="56"/>
                      <a:pt x="408" y="56"/>
                    </a:cubicBezTo>
                    <a:cubicBezTo>
                      <a:pt x="405" y="56"/>
                      <a:pt x="397" y="52"/>
                      <a:pt x="397" y="52"/>
                    </a:cubicBezTo>
                    <a:cubicBezTo>
                      <a:pt x="397" y="52"/>
                      <a:pt x="394" y="50"/>
                      <a:pt x="391" y="46"/>
                    </a:cubicBezTo>
                    <a:cubicBezTo>
                      <a:pt x="387" y="42"/>
                      <a:pt x="382" y="45"/>
                      <a:pt x="378" y="45"/>
                    </a:cubicBezTo>
                    <a:cubicBezTo>
                      <a:pt x="375" y="45"/>
                      <a:pt x="373" y="50"/>
                      <a:pt x="371" y="52"/>
                    </a:cubicBezTo>
                    <a:cubicBezTo>
                      <a:pt x="368" y="54"/>
                      <a:pt x="371" y="60"/>
                      <a:pt x="371" y="64"/>
                    </a:cubicBezTo>
                    <a:cubicBezTo>
                      <a:pt x="371" y="68"/>
                      <a:pt x="369" y="65"/>
                      <a:pt x="366" y="67"/>
                    </a:cubicBezTo>
                    <a:cubicBezTo>
                      <a:pt x="363" y="69"/>
                      <a:pt x="356" y="67"/>
                      <a:pt x="352" y="65"/>
                    </a:cubicBezTo>
                    <a:cubicBezTo>
                      <a:pt x="349" y="62"/>
                      <a:pt x="351" y="62"/>
                      <a:pt x="348" y="60"/>
                    </a:cubicBezTo>
                    <a:cubicBezTo>
                      <a:pt x="345" y="57"/>
                      <a:pt x="337" y="58"/>
                      <a:pt x="334" y="58"/>
                    </a:cubicBezTo>
                    <a:cubicBezTo>
                      <a:pt x="332" y="58"/>
                      <a:pt x="331" y="58"/>
                      <a:pt x="330" y="52"/>
                    </a:cubicBezTo>
                    <a:cubicBezTo>
                      <a:pt x="329" y="47"/>
                      <a:pt x="325" y="46"/>
                      <a:pt x="325" y="46"/>
                    </a:cubicBezTo>
                    <a:cubicBezTo>
                      <a:pt x="325" y="46"/>
                      <a:pt x="315" y="44"/>
                      <a:pt x="311" y="44"/>
                    </a:cubicBezTo>
                    <a:cubicBezTo>
                      <a:pt x="306" y="44"/>
                      <a:pt x="303" y="43"/>
                      <a:pt x="300" y="43"/>
                    </a:cubicBezTo>
                    <a:cubicBezTo>
                      <a:pt x="298" y="43"/>
                      <a:pt x="296" y="41"/>
                      <a:pt x="295" y="39"/>
                    </a:cubicBezTo>
                    <a:cubicBezTo>
                      <a:pt x="294" y="38"/>
                      <a:pt x="292" y="37"/>
                      <a:pt x="291" y="37"/>
                    </a:cubicBezTo>
                    <a:cubicBezTo>
                      <a:pt x="287" y="37"/>
                      <a:pt x="286" y="33"/>
                      <a:pt x="286" y="33"/>
                    </a:cubicBezTo>
                    <a:cubicBezTo>
                      <a:pt x="286" y="33"/>
                      <a:pt x="283" y="31"/>
                      <a:pt x="283" y="27"/>
                    </a:cubicBezTo>
                    <a:cubicBezTo>
                      <a:pt x="284" y="24"/>
                      <a:pt x="287" y="23"/>
                      <a:pt x="289" y="20"/>
                    </a:cubicBezTo>
                    <a:cubicBezTo>
                      <a:pt x="290" y="17"/>
                      <a:pt x="287" y="13"/>
                      <a:pt x="286" y="11"/>
                    </a:cubicBezTo>
                    <a:cubicBezTo>
                      <a:pt x="284" y="9"/>
                      <a:pt x="290" y="4"/>
                      <a:pt x="290" y="4"/>
                    </a:cubicBezTo>
                    <a:cubicBezTo>
                      <a:pt x="290" y="4"/>
                      <a:pt x="284" y="7"/>
                      <a:pt x="284" y="4"/>
                    </a:cubicBezTo>
                    <a:cubicBezTo>
                      <a:pt x="284" y="2"/>
                      <a:pt x="276" y="0"/>
                      <a:pt x="276" y="0"/>
                    </a:cubicBezTo>
                    <a:cubicBezTo>
                      <a:pt x="274" y="1"/>
                      <a:pt x="271" y="1"/>
                      <a:pt x="268" y="1"/>
                    </a:cubicBezTo>
                    <a:cubicBezTo>
                      <a:pt x="268" y="1"/>
                      <a:pt x="262" y="2"/>
                      <a:pt x="260" y="2"/>
                    </a:cubicBezTo>
                    <a:cubicBezTo>
                      <a:pt x="259" y="2"/>
                      <a:pt x="252" y="2"/>
                      <a:pt x="252" y="2"/>
                    </a:cubicBezTo>
                    <a:cubicBezTo>
                      <a:pt x="249" y="2"/>
                      <a:pt x="245" y="1"/>
                      <a:pt x="242" y="1"/>
                    </a:cubicBezTo>
                    <a:cubicBezTo>
                      <a:pt x="242" y="1"/>
                      <a:pt x="236" y="2"/>
                      <a:pt x="224" y="3"/>
                    </a:cubicBezTo>
                    <a:cubicBezTo>
                      <a:pt x="212" y="4"/>
                      <a:pt x="211" y="4"/>
                      <a:pt x="209" y="3"/>
                    </a:cubicBezTo>
                    <a:cubicBezTo>
                      <a:pt x="207" y="3"/>
                      <a:pt x="203" y="4"/>
                      <a:pt x="203" y="4"/>
                    </a:cubicBezTo>
                    <a:cubicBezTo>
                      <a:pt x="203" y="4"/>
                      <a:pt x="195" y="5"/>
                      <a:pt x="192" y="6"/>
                    </a:cubicBezTo>
                    <a:cubicBezTo>
                      <a:pt x="190" y="8"/>
                      <a:pt x="189" y="10"/>
                      <a:pt x="187" y="10"/>
                    </a:cubicBezTo>
                    <a:cubicBezTo>
                      <a:pt x="184" y="9"/>
                      <a:pt x="181" y="10"/>
                      <a:pt x="176" y="12"/>
                    </a:cubicBezTo>
                    <a:cubicBezTo>
                      <a:pt x="171" y="14"/>
                      <a:pt x="176" y="12"/>
                      <a:pt x="174" y="14"/>
                    </a:cubicBezTo>
                    <a:cubicBezTo>
                      <a:pt x="173" y="15"/>
                      <a:pt x="172" y="16"/>
                      <a:pt x="171" y="16"/>
                    </a:cubicBezTo>
                    <a:cubicBezTo>
                      <a:pt x="170" y="16"/>
                      <a:pt x="169" y="16"/>
                      <a:pt x="168" y="16"/>
                    </a:cubicBezTo>
                    <a:cubicBezTo>
                      <a:pt x="165" y="15"/>
                      <a:pt x="165" y="15"/>
                      <a:pt x="163" y="14"/>
                    </a:cubicBezTo>
                    <a:cubicBezTo>
                      <a:pt x="161" y="13"/>
                      <a:pt x="159" y="14"/>
                      <a:pt x="156" y="14"/>
                    </a:cubicBezTo>
                    <a:cubicBezTo>
                      <a:pt x="154" y="13"/>
                      <a:pt x="150" y="13"/>
                      <a:pt x="148" y="13"/>
                    </a:cubicBezTo>
                    <a:cubicBezTo>
                      <a:pt x="145" y="13"/>
                      <a:pt x="141" y="11"/>
                      <a:pt x="141" y="11"/>
                    </a:cubicBezTo>
                    <a:cubicBezTo>
                      <a:pt x="141" y="11"/>
                      <a:pt x="138" y="6"/>
                      <a:pt x="133" y="6"/>
                    </a:cubicBezTo>
                    <a:cubicBezTo>
                      <a:pt x="128" y="5"/>
                      <a:pt x="129" y="8"/>
                      <a:pt x="129" y="8"/>
                    </a:cubicBezTo>
                    <a:cubicBezTo>
                      <a:pt x="129" y="8"/>
                      <a:pt x="128" y="10"/>
                      <a:pt x="128" y="13"/>
                    </a:cubicBezTo>
                    <a:cubicBezTo>
                      <a:pt x="127" y="15"/>
                      <a:pt x="125" y="18"/>
                      <a:pt x="125" y="20"/>
                    </a:cubicBezTo>
                    <a:cubicBezTo>
                      <a:pt x="125" y="23"/>
                      <a:pt x="119" y="23"/>
                      <a:pt x="118" y="25"/>
                    </a:cubicBezTo>
                    <a:cubicBezTo>
                      <a:pt x="117" y="27"/>
                      <a:pt x="113" y="27"/>
                      <a:pt x="109" y="29"/>
                    </a:cubicBezTo>
                    <a:cubicBezTo>
                      <a:pt x="105" y="30"/>
                      <a:pt x="101" y="29"/>
                      <a:pt x="99" y="33"/>
                    </a:cubicBezTo>
                    <a:cubicBezTo>
                      <a:pt x="96" y="37"/>
                      <a:pt x="92" y="40"/>
                      <a:pt x="92" y="43"/>
                    </a:cubicBezTo>
                    <a:cubicBezTo>
                      <a:pt x="91" y="45"/>
                      <a:pt x="88" y="46"/>
                      <a:pt x="88" y="50"/>
                    </a:cubicBezTo>
                    <a:cubicBezTo>
                      <a:pt x="88" y="53"/>
                      <a:pt x="90" y="57"/>
                      <a:pt x="90" y="57"/>
                    </a:cubicBezTo>
                    <a:cubicBezTo>
                      <a:pt x="90" y="59"/>
                      <a:pt x="89" y="60"/>
                      <a:pt x="89" y="62"/>
                    </a:cubicBezTo>
                    <a:cubicBezTo>
                      <a:pt x="89" y="62"/>
                      <a:pt x="84" y="65"/>
                      <a:pt x="84" y="69"/>
                    </a:cubicBezTo>
                    <a:cubicBezTo>
                      <a:pt x="84" y="73"/>
                      <a:pt x="73" y="72"/>
                      <a:pt x="73" y="72"/>
                    </a:cubicBezTo>
                    <a:cubicBezTo>
                      <a:pt x="73" y="72"/>
                      <a:pt x="65" y="75"/>
                      <a:pt x="63" y="78"/>
                    </a:cubicBezTo>
                    <a:cubicBezTo>
                      <a:pt x="61" y="80"/>
                      <a:pt x="55" y="81"/>
                      <a:pt x="53" y="81"/>
                    </a:cubicBezTo>
                    <a:cubicBezTo>
                      <a:pt x="53" y="81"/>
                      <a:pt x="53" y="81"/>
                      <a:pt x="53" y="81"/>
                    </a:cubicBezTo>
                    <a:cubicBezTo>
                      <a:pt x="51" y="82"/>
                      <a:pt x="54" y="89"/>
                      <a:pt x="43" y="94"/>
                    </a:cubicBezTo>
                    <a:cubicBezTo>
                      <a:pt x="31" y="98"/>
                      <a:pt x="31" y="108"/>
                      <a:pt x="30" y="110"/>
                    </a:cubicBezTo>
                    <a:cubicBezTo>
                      <a:pt x="28" y="112"/>
                      <a:pt x="27" y="113"/>
                      <a:pt x="24" y="116"/>
                    </a:cubicBezTo>
                    <a:cubicBezTo>
                      <a:pt x="21" y="119"/>
                      <a:pt x="20" y="124"/>
                      <a:pt x="20" y="124"/>
                    </a:cubicBezTo>
                    <a:cubicBezTo>
                      <a:pt x="20" y="124"/>
                      <a:pt x="12" y="131"/>
                      <a:pt x="9" y="136"/>
                    </a:cubicBezTo>
                    <a:cubicBezTo>
                      <a:pt x="6" y="140"/>
                      <a:pt x="7" y="138"/>
                      <a:pt x="6" y="142"/>
                    </a:cubicBezTo>
                    <a:cubicBezTo>
                      <a:pt x="6" y="146"/>
                      <a:pt x="8" y="146"/>
                      <a:pt x="9" y="149"/>
                    </a:cubicBezTo>
                    <a:cubicBezTo>
                      <a:pt x="11" y="152"/>
                      <a:pt x="10" y="151"/>
                      <a:pt x="14" y="153"/>
                    </a:cubicBezTo>
                    <a:cubicBezTo>
                      <a:pt x="18" y="154"/>
                      <a:pt x="14" y="160"/>
                      <a:pt x="14" y="165"/>
                    </a:cubicBezTo>
                    <a:cubicBezTo>
                      <a:pt x="14" y="170"/>
                      <a:pt x="15" y="168"/>
                      <a:pt x="15" y="173"/>
                    </a:cubicBezTo>
                    <a:cubicBezTo>
                      <a:pt x="15" y="179"/>
                      <a:pt x="13" y="180"/>
                      <a:pt x="13" y="187"/>
                    </a:cubicBezTo>
                    <a:cubicBezTo>
                      <a:pt x="13" y="189"/>
                      <a:pt x="13" y="190"/>
                      <a:pt x="13" y="191"/>
                    </a:cubicBezTo>
                    <a:cubicBezTo>
                      <a:pt x="13" y="193"/>
                      <a:pt x="13" y="193"/>
                      <a:pt x="12" y="195"/>
                    </a:cubicBezTo>
                    <a:cubicBezTo>
                      <a:pt x="10" y="196"/>
                      <a:pt x="5" y="204"/>
                      <a:pt x="5" y="204"/>
                    </a:cubicBezTo>
                    <a:cubicBezTo>
                      <a:pt x="5" y="204"/>
                      <a:pt x="3" y="208"/>
                      <a:pt x="3" y="211"/>
                    </a:cubicBezTo>
                    <a:cubicBezTo>
                      <a:pt x="3" y="214"/>
                      <a:pt x="3" y="214"/>
                      <a:pt x="3" y="218"/>
                    </a:cubicBezTo>
                    <a:cubicBezTo>
                      <a:pt x="3" y="221"/>
                      <a:pt x="3" y="218"/>
                      <a:pt x="2" y="223"/>
                    </a:cubicBezTo>
                    <a:cubicBezTo>
                      <a:pt x="0" y="228"/>
                      <a:pt x="2" y="223"/>
                      <a:pt x="1" y="227"/>
                    </a:cubicBezTo>
                    <a:cubicBezTo>
                      <a:pt x="0" y="231"/>
                      <a:pt x="6" y="234"/>
                      <a:pt x="6" y="234"/>
                    </a:cubicBezTo>
                    <a:cubicBezTo>
                      <a:pt x="6" y="234"/>
                      <a:pt x="6" y="234"/>
                      <a:pt x="7" y="234"/>
                    </a:cubicBezTo>
                    <a:cubicBezTo>
                      <a:pt x="7" y="235"/>
                      <a:pt x="8" y="236"/>
                      <a:pt x="9" y="237"/>
                    </a:cubicBezTo>
                    <a:cubicBezTo>
                      <a:pt x="12" y="241"/>
                      <a:pt x="19" y="239"/>
                      <a:pt x="19" y="239"/>
                    </a:cubicBezTo>
                    <a:cubicBezTo>
                      <a:pt x="18" y="242"/>
                      <a:pt x="22" y="245"/>
                      <a:pt x="24" y="245"/>
                    </a:cubicBezTo>
                    <a:cubicBezTo>
                      <a:pt x="25" y="246"/>
                      <a:pt x="25" y="246"/>
                      <a:pt x="25" y="246"/>
                    </a:cubicBezTo>
                    <a:cubicBezTo>
                      <a:pt x="25" y="246"/>
                      <a:pt x="28" y="250"/>
                      <a:pt x="31" y="252"/>
                    </a:cubicBezTo>
                    <a:cubicBezTo>
                      <a:pt x="34" y="254"/>
                      <a:pt x="33" y="255"/>
                      <a:pt x="38" y="258"/>
                    </a:cubicBezTo>
                    <a:cubicBezTo>
                      <a:pt x="41" y="259"/>
                      <a:pt x="42" y="262"/>
                      <a:pt x="43" y="265"/>
                    </a:cubicBezTo>
                    <a:cubicBezTo>
                      <a:pt x="44" y="266"/>
                      <a:pt x="44" y="267"/>
                      <a:pt x="44" y="267"/>
                    </a:cubicBezTo>
                    <a:cubicBezTo>
                      <a:pt x="44" y="267"/>
                      <a:pt x="44" y="272"/>
                      <a:pt x="44" y="274"/>
                    </a:cubicBezTo>
                    <a:cubicBezTo>
                      <a:pt x="44" y="275"/>
                      <a:pt x="50" y="278"/>
                      <a:pt x="52" y="280"/>
                    </a:cubicBezTo>
                    <a:cubicBezTo>
                      <a:pt x="54" y="281"/>
                      <a:pt x="55" y="282"/>
                      <a:pt x="61" y="284"/>
                    </a:cubicBezTo>
                    <a:cubicBezTo>
                      <a:pt x="62" y="285"/>
                      <a:pt x="63" y="285"/>
                      <a:pt x="63" y="286"/>
                    </a:cubicBezTo>
                    <a:cubicBezTo>
                      <a:pt x="66" y="287"/>
                      <a:pt x="66" y="289"/>
                      <a:pt x="68" y="291"/>
                    </a:cubicBezTo>
                    <a:cubicBezTo>
                      <a:pt x="71" y="293"/>
                      <a:pt x="84" y="301"/>
                      <a:pt x="84" y="301"/>
                    </a:cubicBezTo>
                    <a:cubicBezTo>
                      <a:pt x="84" y="301"/>
                      <a:pt x="92" y="305"/>
                      <a:pt x="98" y="309"/>
                    </a:cubicBezTo>
                    <a:cubicBezTo>
                      <a:pt x="103" y="312"/>
                      <a:pt x="105" y="310"/>
                      <a:pt x="105" y="310"/>
                    </a:cubicBezTo>
                    <a:cubicBezTo>
                      <a:pt x="106" y="310"/>
                      <a:pt x="107" y="310"/>
                      <a:pt x="107" y="310"/>
                    </a:cubicBezTo>
                    <a:cubicBezTo>
                      <a:pt x="109" y="309"/>
                      <a:pt x="111" y="309"/>
                      <a:pt x="113" y="309"/>
                    </a:cubicBezTo>
                    <a:cubicBezTo>
                      <a:pt x="113" y="309"/>
                      <a:pt x="120" y="305"/>
                      <a:pt x="122" y="305"/>
                    </a:cubicBezTo>
                    <a:cubicBezTo>
                      <a:pt x="124" y="305"/>
                      <a:pt x="127" y="302"/>
                      <a:pt x="135" y="302"/>
                    </a:cubicBezTo>
                    <a:cubicBezTo>
                      <a:pt x="142" y="302"/>
                      <a:pt x="144" y="302"/>
                      <a:pt x="151" y="302"/>
                    </a:cubicBezTo>
                    <a:cubicBezTo>
                      <a:pt x="157" y="301"/>
                      <a:pt x="153" y="303"/>
                      <a:pt x="157" y="305"/>
                    </a:cubicBezTo>
                    <a:cubicBezTo>
                      <a:pt x="160" y="306"/>
                      <a:pt x="162" y="305"/>
                      <a:pt x="164" y="305"/>
                    </a:cubicBezTo>
                    <a:cubicBezTo>
                      <a:pt x="165" y="305"/>
                      <a:pt x="165" y="304"/>
                      <a:pt x="165" y="304"/>
                    </a:cubicBezTo>
                    <a:cubicBezTo>
                      <a:pt x="168" y="304"/>
                      <a:pt x="170" y="303"/>
                      <a:pt x="172" y="302"/>
                    </a:cubicBezTo>
                    <a:cubicBezTo>
                      <a:pt x="172" y="302"/>
                      <a:pt x="178" y="301"/>
                      <a:pt x="180" y="300"/>
                    </a:cubicBezTo>
                    <a:cubicBezTo>
                      <a:pt x="182" y="298"/>
                      <a:pt x="186" y="296"/>
                      <a:pt x="189" y="296"/>
                    </a:cubicBezTo>
                    <a:cubicBezTo>
                      <a:pt x="192" y="296"/>
                      <a:pt x="193" y="293"/>
                      <a:pt x="197" y="293"/>
                    </a:cubicBezTo>
                    <a:cubicBezTo>
                      <a:pt x="201" y="293"/>
                      <a:pt x="201" y="290"/>
                      <a:pt x="201" y="290"/>
                    </a:cubicBezTo>
                    <a:cubicBezTo>
                      <a:pt x="201" y="290"/>
                      <a:pt x="202" y="290"/>
                      <a:pt x="203" y="289"/>
                    </a:cubicBezTo>
                    <a:cubicBezTo>
                      <a:pt x="206" y="289"/>
                      <a:pt x="210" y="288"/>
                      <a:pt x="213" y="288"/>
                    </a:cubicBezTo>
                    <a:cubicBezTo>
                      <a:pt x="213" y="288"/>
                      <a:pt x="213" y="288"/>
                      <a:pt x="213" y="288"/>
                    </a:cubicBezTo>
                    <a:cubicBezTo>
                      <a:pt x="217" y="287"/>
                      <a:pt x="222" y="288"/>
                      <a:pt x="227" y="288"/>
                    </a:cubicBezTo>
                    <a:cubicBezTo>
                      <a:pt x="232" y="287"/>
                      <a:pt x="231" y="290"/>
                      <a:pt x="238" y="294"/>
                    </a:cubicBezTo>
                    <a:cubicBezTo>
                      <a:pt x="245" y="298"/>
                      <a:pt x="239" y="298"/>
                      <a:pt x="239" y="303"/>
                    </a:cubicBezTo>
                    <a:cubicBezTo>
                      <a:pt x="238" y="308"/>
                      <a:pt x="240" y="307"/>
                      <a:pt x="245" y="307"/>
                    </a:cubicBezTo>
                    <a:cubicBezTo>
                      <a:pt x="249" y="307"/>
                      <a:pt x="254" y="305"/>
                      <a:pt x="258" y="305"/>
                    </a:cubicBezTo>
                    <a:cubicBezTo>
                      <a:pt x="261" y="305"/>
                      <a:pt x="270" y="301"/>
                      <a:pt x="270" y="301"/>
                    </a:cubicBezTo>
                    <a:cubicBezTo>
                      <a:pt x="270" y="301"/>
                      <a:pt x="270" y="301"/>
                      <a:pt x="270" y="301"/>
                    </a:cubicBezTo>
                    <a:cubicBezTo>
                      <a:pt x="272" y="303"/>
                      <a:pt x="273" y="305"/>
                      <a:pt x="275" y="306"/>
                    </a:cubicBezTo>
                    <a:cubicBezTo>
                      <a:pt x="275" y="306"/>
                      <a:pt x="278" y="308"/>
                      <a:pt x="282" y="315"/>
                    </a:cubicBezTo>
                    <a:cubicBezTo>
                      <a:pt x="285" y="319"/>
                      <a:pt x="283" y="322"/>
                      <a:pt x="282" y="324"/>
                    </a:cubicBezTo>
                    <a:cubicBezTo>
                      <a:pt x="281" y="325"/>
                      <a:pt x="281" y="326"/>
                      <a:pt x="280" y="327"/>
                    </a:cubicBezTo>
                    <a:cubicBezTo>
                      <a:pt x="279" y="329"/>
                      <a:pt x="278" y="333"/>
                      <a:pt x="277" y="336"/>
                    </a:cubicBezTo>
                    <a:cubicBezTo>
                      <a:pt x="277" y="337"/>
                      <a:pt x="277" y="339"/>
                      <a:pt x="277" y="340"/>
                    </a:cubicBezTo>
                    <a:cubicBezTo>
                      <a:pt x="277" y="343"/>
                      <a:pt x="272" y="346"/>
                      <a:pt x="271" y="354"/>
                    </a:cubicBezTo>
                    <a:cubicBezTo>
                      <a:pt x="269" y="361"/>
                      <a:pt x="280" y="373"/>
                      <a:pt x="289" y="381"/>
                    </a:cubicBezTo>
                    <a:cubicBezTo>
                      <a:pt x="291" y="382"/>
                      <a:pt x="292" y="384"/>
                      <a:pt x="294" y="385"/>
                    </a:cubicBezTo>
                    <a:cubicBezTo>
                      <a:pt x="296" y="387"/>
                      <a:pt x="298" y="389"/>
                      <a:pt x="299" y="391"/>
                    </a:cubicBezTo>
                    <a:cubicBezTo>
                      <a:pt x="300" y="394"/>
                      <a:pt x="301" y="397"/>
                      <a:pt x="302" y="400"/>
                    </a:cubicBezTo>
                    <a:cubicBezTo>
                      <a:pt x="302" y="405"/>
                      <a:pt x="302" y="411"/>
                      <a:pt x="304" y="415"/>
                    </a:cubicBezTo>
                    <a:cubicBezTo>
                      <a:pt x="307" y="423"/>
                      <a:pt x="313" y="424"/>
                      <a:pt x="309" y="424"/>
                    </a:cubicBezTo>
                    <a:cubicBezTo>
                      <a:pt x="306" y="424"/>
                      <a:pt x="307" y="438"/>
                      <a:pt x="311" y="440"/>
                    </a:cubicBezTo>
                    <a:cubicBezTo>
                      <a:pt x="314" y="442"/>
                      <a:pt x="315" y="455"/>
                      <a:pt x="307" y="465"/>
                    </a:cubicBezTo>
                    <a:cubicBezTo>
                      <a:pt x="300" y="474"/>
                      <a:pt x="292" y="495"/>
                      <a:pt x="289" y="508"/>
                    </a:cubicBezTo>
                    <a:cubicBezTo>
                      <a:pt x="288" y="510"/>
                      <a:pt x="288" y="512"/>
                      <a:pt x="287" y="514"/>
                    </a:cubicBezTo>
                    <a:cubicBezTo>
                      <a:pt x="285" y="525"/>
                      <a:pt x="306" y="562"/>
                      <a:pt x="306" y="562"/>
                    </a:cubicBezTo>
                    <a:cubicBezTo>
                      <a:pt x="306" y="562"/>
                      <a:pt x="309" y="586"/>
                      <a:pt x="308" y="597"/>
                    </a:cubicBezTo>
                    <a:cubicBezTo>
                      <a:pt x="307" y="606"/>
                      <a:pt x="315" y="616"/>
                      <a:pt x="318" y="622"/>
                    </a:cubicBezTo>
                    <a:cubicBezTo>
                      <a:pt x="319" y="623"/>
                      <a:pt x="319" y="623"/>
                      <a:pt x="320" y="624"/>
                    </a:cubicBezTo>
                    <a:cubicBezTo>
                      <a:pt x="320" y="628"/>
                      <a:pt x="319" y="637"/>
                      <a:pt x="326" y="648"/>
                    </a:cubicBezTo>
                    <a:cubicBezTo>
                      <a:pt x="333" y="659"/>
                      <a:pt x="322" y="668"/>
                      <a:pt x="328" y="681"/>
                    </a:cubicBezTo>
                    <a:cubicBezTo>
                      <a:pt x="335" y="695"/>
                      <a:pt x="341" y="690"/>
                      <a:pt x="351" y="683"/>
                    </a:cubicBezTo>
                    <a:cubicBezTo>
                      <a:pt x="361" y="676"/>
                      <a:pt x="366" y="682"/>
                      <a:pt x="371" y="682"/>
                    </a:cubicBezTo>
                    <a:cubicBezTo>
                      <a:pt x="376" y="682"/>
                      <a:pt x="387" y="675"/>
                      <a:pt x="394" y="675"/>
                    </a:cubicBezTo>
                    <a:cubicBezTo>
                      <a:pt x="400" y="675"/>
                      <a:pt x="399" y="663"/>
                      <a:pt x="414" y="658"/>
                    </a:cubicBezTo>
                    <a:cubicBezTo>
                      <a:pt x="428" y="652"/>
                      <a:pt x="431" y="648"/>
                      <a:pt x="434" y="636"/>
                    </a:cubicBezTo>
                    <a:cubicBezTo>
                      <a:pt x="438" y="623"/>
                      <a:pt x="446" y="619"/>
                      <a:pt x="455" y="613"/>
                    </a:cubicBezTo>
                    <a:cubicBezTo>
                      <a:pt x="462" y="607"/>
                      <a:pt x="462" y="605"/>
                      <a:pt x="460" y="597"/>
                    </a:cubicBezTo>
                    <a:cubicBezTo>
                      <a:pt x="460" y="596"/>
                      <a:pt x="459" y="595"/>
                      <a:pt x="459" y="593"/>
                    </a:cubicBezTo>
                    <a:cubicBezTo>
                      <a:pt x="455" y="583"/>
                      <a:pt x="478" y="576"/>
                      <a:pt x="478" y="576"/>
                    </a:cubicBezTo>
                    <a:cubicBezTo>
                      <a:pt x="482" y="576"/>
                      <a:pt x="486" y="570"/>
                      <a:pt x="488" y="558"/>
                    </a:cubicBezTo>
                    <a:cubicBezTo>
                      <a:pt x="490" y="546"/>
                      <a:pt x="489" y="539"/>
                      <a:pt x="483" y="532"/>
                    </a:cubicBezTo>
                    <a:cubicBezTo>
                      <a:pt x="477" y="525"/>
                      <a:pt x="486" y="523"/>
                      <a:pt x="490" y="521"/>
                    </a:cubicBezTo>
                    <a:cubicBezTo>
                      <a:pt x="494" y="518"/>
                      <a:pt x="498" y="515"/>
                      <a:pt x="502" y="512"/>
                    </a:cubicBezTo>
                    <a:cubicBezTo>
                      <a:pt x="505" y="508"/>
                      <a:pt x="507" y="504"/>
                      <a:pt x="509" y="502"/>
                    </a:cubicBezTo>
                    <a:cubicBezTo>
                      <a:pt x="511" y="500"/>
                      <a:pt x="521" y="496"/>
                      <a:pt x="524" y="494"/>
                    </a:cubicBezTo>
                    <a:cubicBezTo>
                      <a:pt x="526" y="492"/>
                      <a:pt x="532" y="488"/>
                      <a:pt x="536" y="482"/>
                    </a:cubicBezTo>
                    <a:cubicBezTo>
                      <a:pt x="540" y="477"/>
                      <a:pt x="541" y="476"/>
                      <a:pt x="540" y="470"/>
                    </a:cubicBezTo>
                    <a:cubicBezTo>
                      <a:pt x="539" y="464"/>
                      <a:pt x="540" y="464"/>
                      <a:pt x="541" y="452"/>
                    </a:cubicBezTo>
                    <a:cubicBezTo>
                      <a:pt x="542" y="440"/>
                      <a:pt x="543" y="438"/>
                      <a:pt x="543" y="438"/>
                    </a:cubicBezTo>
                    <a:cubicBezTo>
                      <a:pt x="543" y="438"/>
                      <a:pt x="542" y="435"/>
                      <a:pt x="541" y="432"/>
                    </a:cubicBezTo>
                    <a:cubicBezTo>
                      <a:pt x="540" y="427"/>
                      <a:pt x="538" y="421"/>
                      <a:pt x="537" y="417"/>
                    </a:cubicBezTo>
                    <a:cubicBezTo>
                      <a:pt x="536" y="410"/>
                      <a:pt x="538" y="407"/>
                      <a:pt x="536" y="404"/>
                    </a:cubicBezTo>
                    <a:cubicBezTo>
                      <a:pt x="534" y="400"/>
                      <a:pt x="533" y="397"/>
                      <a:pt x="533" y="390"/>
                    </a:cubicBezTo>
                    <a:cubicBezTo>
                      <a:pt x="533" y="383"/>
                      <a:pt x="538" y="387"/>
                      <a:pt x="538" y="382"/>
                    </a:cubicBezTo>
                    <a:cubicBezTo>
                      <a:pt x="538" y="382"/>
                      <a:pt x="538" y="381"/>
                      <a:pt x="538" y="381"/>
                    </a:cubicBezTo>
                    <a:cubicBezTo>
                      <a:pt x="538" y="376"/>
                      <a:pt x="539" y="373"/>
                      <a:pt x="542" y="371"/>
                    </a:cubicBezTo>
                    <a:cubicBezTo>
                      <a:pt x="546" y="369"/>
                      <a:pt x="542" y="362"/>
                      <a:pt x="546" y="361"/>
                    </a:cubicBezTo>
                    <a:cubicBezTo>
                      <a:pt x="549" y="360"/>
                      <a:pt x="554" y="354"/>
                      <a:pt x="555" y="352"/>
                    </a:cubicBezTo>
                    <a:cubicBezTo>
                      <a:pt x="555" y="352"/>
                      <a:pt x="555" y="352"/>
                      <a:pt x="555" y="352"/>
                    </a:cubicBezTo>
                    <a:cubicBezTo>
                      <a:pt x="555" y="352"/>
                      <a:pt x="561" y="346"/>
                      <a:pt x="562" y="345"/>
                    </a:cubicBezTo>
                    <a:cubicBezTo>
                      <a:pt x="563" y="343"/>
                      <a:pt x="571" y="335"/>
                      <a:pt x="572" y="332"/>
                    </a:cubicBezTo>
                    <a:cubicBezTo>
                      <a:pt x="574" y="329"/>
                      <a:pt x="582" y="323"/>
                      <a:pt x="584" y="322"/>
                    </a:cubicBezTo>
                    <a:cubicBezTo>
                      <a:pt x="585" y="320"/>
                      <a:pt x="590" y="320"/>
                      <a:pt x="591" y="318"/>
                    </a:cubicBezTo>
                    <a:cubicBezTo>
                      <a:pt x="593" y="316"/>
                      <a:pt x="600" y="306"/>
                      <a:pt x="603" y="305"/>
                    </a:cubicBezTo>
                    <a:cubicBezTo>
                      <a:pt x="605" y="303"/>
                      <a:pt x="610" y="296"/>
                      <a:pt x="613" y="292"/>
                    </a:cubicBezTo>
                    <a:cubicBezTo>
                      <a:pt x="615" y="287"/>
                      <a:pt x="616" y="282"/>
                      <a:pt x="622" y="272"/>
                    </a:cubicBezTo>
                    <a:cubicBezTo>
                      <a:pt x="628" y="261"/>
                      <a:pt x="630" y="240"/>
                      <a:pt x="633" y="235"/>
                    </a:cubicBezTo>
                    <a:cubicBezTo>
                      <a:pt x="637" y="231"/>
                      <a:pt x="631" y="233"/>
                      <a:pt x="631" y="233"/>
                    </a:cubicBezTo>
                    <a:close/>
                    <a:moveTo>
                      <a:pt x="93" y="83"/>
                    </a:moveTo>
                    <a:cubicBezTo>
                      <a:pt x="94" y="83"/>
                      <a:pt x="95" y="83"/>
                      <a:pt x="97" y="83"/>
                    </a:cubicBezTo>
                    <a:cubicBezTo>
                      <a:pt x="97" y="83"/>
                      <a:pt x="98" y="83"/>
                      <a:pt x="99" y="83"/>
                    </a:cubicBezTo>
                    <a:cubicBezTo>
                      <a:pt x="97" y="83"/>
                      <a:pt x="94" y="83"/>
                      <a:pt x="93"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0" name="Freeform 33">
                <a:extLst>
                  <a:ext uri="{FF2B5EF4-FFF2-40B4-BE49-F238E27FC236}">
                    <a16:creationId xmlns:a16="http://schemas.microsoft.com/office/drawing/2014/main" id="{021C1535-7CD3-4899-96C9-4C78F49BFDE7}"/>
                  </a:ext>
                </a:extLst>
              </p:cNvPr>
              <p:cNvSpPr>
                <a:spLocks/>
              </p:cNvSpPr>
              <p:nvPr/>
            </p:nvSpPr>
            <p:spPr bwMode="auto">
              <a:xfrm>
                <a:off x="6550025" y="2368550"/>
                <a:ext cx="252413" cy="95250"/>
              </a:xfrm>
              <a:custGeom>
                <a:avLst/>
                <a:gdLst>
                  <a:gd name="T0" fmla="*/ 14 w 93"/>
                  <a:gd name="T1" fmla="*/ 19 h 35"/>
                  <a:gd name="T2" fmla="*/ 26 w 93"/>
                  <a:gd name="T3" fmla="*/ 13 h 35"/>
                  <a:gd name="T4" fmla="*/ 26 w 93"/>
                  <a:gd name="T5" fmla="*/ 19 h 35"/>
                  <a:gd name="T6" fmla="*/ 22 w 93"/>
                  <a:gd name="T7" fmla="*/ 28 h 35"/>
                  <a:gd name="T8" fmla="*/ 37 w 93"/>
                  <a:gd name="T9" fmla="*/ 31 h 35"/>
                  <a:gd name="T10" fmla="*/ 44 w 93"/>
                  <a:gd name="T11" fmla="*/ 23 h 35"/>
                  <a:gd name="T12" fmla="*/ 53 w 93"/>
                  <a:gd name="T13" fmla="*/ 15 h 35"/>
                  <a:gd name="T14" fmla="*/ 63 w 93"/>
                  <a:gd name="T15" fmla="*/ 23 h 35"/>
                  <a:gd name="T16" fmla="*/ 77 w 93"/>
                  <a:gd name="T17" fmla="*/ 26 h 35"/>
                  <a:gd name="T18" fmla="*/ 82 w 93"/>
                  <a:gd name="T19" fmla="*/ 23 h 35"/>
                  <a:gd name="T20" fmla="*/ 68 w 93"/>
                  <a:gd name="T21" fmla="*/ 17 h 35"/>
                  <a:gd name="T22" fmla="*/ 45 w 93"/>
                  <a:gd name="T23" fmla="*/ 7 h 35"/>
                  <a:gd name="T24" fmla="*/ 52 w 93"/>
                  <a:gd name="T25" fmla="*/ 8 h 35"/>
                  <a:gd name="T26" fmla="*/ 70 w 93"/>
                  <a:gd name="T27" fmla="*/ 11 h 35"/>
                  <a:gd name="T28" fmla="*/ 86 w 93"/>
                  <a:gd name="T29" fmla="*/ 7 h 35"/>
                  <a:gd name="T30" fmla="*/ 89 w 93"/>
                  <a:gd name="T31" fmla="*/ 0 h 35"/>
                  <a:gd name="T32" fmla="*/ 69 w 93"/>
                  <a:gd name="T33" fmla="*/ 0 h 35"/>
                  <a:gd name="T34" fmla="*/ 49 w 93"/>
                  <a:gd name="T35" fmla="*/ 0 h 35"/>
                  <a:gd name="T36" fmla="*/ 26 w 93"/>
                  <a:gd name="T37" fmla="*/ 2 h 35"/>
                  <a:gd name="T38" fmla="*/ 6 w 93"/>
                  <a:gd name="T39" fmla="*/ 2 h 35"/>
                  <a:gd name="T40" fmla="*/ 1 w 93"/>
                  <a:gd name="T41" fmla="*/ 13 h 35"/>
                  <a:gd name="T42" fmla="*/ 14 w 93"/>
                  <a:gd name="T43" fmla="*/ 1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35">
                    <a:moveTo>
                      <a:pt x="14" y="19"/>
                    </a:moveTo>
                    <a:cubicBezTo>
                      <a:pt x="19" y="19"/>
                      <a:pt x="21" y="13"/>
                      <a:pt x="26" y="13"/>
                    </a:cubicBezTo>
                    <a:cubicBezTo>
                      <a:pt x="30" y="13"/>
                      <a:pt x="26" y="19"/>
                      <a:pt x="26" y="19"/>
                    </a:cubicBezTo>
                    <a:cubicBezTo>
                      <a:pt x="13" y="22"/>
                      <a:pt x="12" y="21"/>
                      <a:pt x="22" y="28"/>
                    </a:cubicBezTo>
                    <a:cubicBezTo>
                      <a:pt x="32" y="35"/>
                      <a:pt x="30" y="28"/>
                      <a:pt x="37" y="31"/>
                    </a:cubicBezTo>
                    <a:cubicBezTo>
                      <a:pt x="43" y="34"/>
                      <a:pt x="40" y="31"/>
                      <a:pt x="44" y="23"/>
                    </a:cubicBezTo>
                    <a:cubicBezTo>
                      <a:pt x="48" y="14"/>
                      <a:pt x="46" y="16"/>
                      <a:pt x="53" y="15"/>
                    </a:cubicBezTo>
                    <a:cubicBezTo>
                      <a:pt x="60" y="14"/>
                      <a:pt x="60" y="21"/>
                      <a:pt x="63" y="23"/>
                    </a:cubicBezTo>
                    <a:cubicBezTo>
                      <a:pt x="63" y="23"/>
                      <a:pt x="70" y="26"/>
                      <a:pt x="77" y="26"/>
                    </a:cubicBezTo>
                    <a:cubicBezTo>
                      <a:pt x="84" y="26"/>
                      <a:pt x="86" y="23"/>
                      <a:pt x="82" y="23"/>
                    </a:cubicBezTo>
                    <a:cubicBezTo>
                      <a:pt x="79" y="23"/>
                      <a:pt x="74" y="23"/>
                      <a:pt x="68" y="17"/>
                    </a:cubicBezTo>
                    <a:cubicBezTo>
                      <a:pt x="62" y="11"/>
                      <a:pt x="45" y="7"/>
                      <a:pt x="45" y="7"/>
                    </a:cubicBezTo>
                    <a:cubicBezTo>
                      <a:pt x="45" y="7"/>
                      <a:pt x="50" y="7"/>
                      <a:pt x="52" y="8"/>
                    </a:cubicBezTo>
                    <a:cubicBezTo>
                      <a:pt x="55" y="9"/>
                      <a:pt x="64" y="11"/>
                      <a:pt x="70" y="11"/>
                    </a:cubicBezTo>
                    <a:cubicBezTo>
                      <a:pt x="77" y="11"/>
                      <a:pt x="78" y="10"/>
                      <a:pt x="86" y="7"/>
                    </a:cubicBezTo>
                    <a:cubicBezTo>
                      <a:pt x="93" y="4"/>
                      <a:pt x="89" y="0"/>
                      <a:pt x="89" y="0"/>
                    </a:cubicBezTo>
                    <a:cubicBezTo>
                      <a:pt x="89" y="0"/>
                      <a:pt x="76" y="0"/>
                      <a:pt x="69" y="0"/>
                    </a:cubicBezTo>
                    <a:cubicBezTo>
                      <a:pt x="63" y="0"/>
                      <a:pt x="57" y="0"/>
                      <a:pt x="49" y="0"/>
                    </a:cubicBezTo>
                    <a:cubicBezTo>
                      <a:pt x="40" y="0"/>
                      <a:pt x="38" y="2"/>
                      <a:pt x="26" y="2"/>
                    </a:cubicBezTo>
                    <a:cubicBezTo>
                      <a:pt x="14" y="2"/>
                      <a:pt x="12" y="2"/>
                      <a:pt x="6" y="2"/>
                    </a:cubicBezTo>
                    <a:cubicBezTo>
                      <a:pt x="0" y="2"/>
                      <a:pt x="0" y="7"/>
                      <a:pt x="1" y="13"/>
                    </a:cubicBezTo>
                    <a:cubicBezTo>
                      <a:pt x="1" y="19"/>
                      <a:pt x="8" y="19"/>
                      <a:pt x="14"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1" name="Freeform 34">
                <a:extLst>
                  <a:ext uri="{FF2B5EF4-FFF2-40B4-BE49-F238E27FC236}">
                    <a16:creationId xmlns:a16="http://schemas.microsoft.com/office/drawing/2014/main" id="{61310629-3C44-418D-94A9-D7B4BD55467F}"/>
                  </a:ext>
                </a:extLst>
              </p:cNvPr>
              <p:cNvSpPr>
                <a:spLocks/>
              </p:cNvSpPr>
              <p:nvPr/>
            </p:nvSpPr>
            <p:spPr bwMode="auto">
              <a:xfrm>
                <a:off x="7251700" y="2520950"/>
                <a:ext cx="114300" cy="98425"/>
              </a:xfrm>
              <a:custGeom>
                <a:avLst/>
                <a:gdLst>
                  <a:gd name="T0" fmla="*/ 17 w 42"/>
                  <a:gd name="T1" fmla="*/ 29 h 36"/>
                  <a:gd name="T2" fmla="*/ 28 w 42"/>
                  <a:gd name="T3" fmla="*/ 36 h 36"/>
                  <a:gd name="T4" fmla="*/ 42 w 42"/>
                  <a:gd name="T5" fmla="*/ 33 h 36"/>
                  <a:gd name="T6" fmla="*/ 25 w 42"/>
                  <a:gd name="T7" fmla="*/ 12 h 36"/>
                  <a:gd name="T8" fmla="*/ 12 w 42"/>
                  <a:gd name="T9" fmla="*/ 0 h 36"/>
                  <a:gd name="T10" fmla="*/ 11 w 42"/>
                  <a:gd name="T11" fmla="*/ 4 h 36"/>
                  <a:gd name="T12" fmla="*/ 9 w 42"/>
                  <a:gd name="T13" fmla="*/ 12 h 36"/>
                  <a:gd name="T14" fmla="*/ 6 w 42"/>
                  <a:gd name="T15" fmla="*/ 20 h 36"/>
                  <a:gd name="T16" fmla="*/ 0 w 42"/>
                  <a:gd name="T17" fmla="*/ 27 h 36"/>
                  <a:gd name="T18" fmla="*/ 17 w 42"/>
                  <a:gd name="T19" fmla="*/ 2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36">
                    <a:moveTo>
                      <a:pt x="17" y="29"/>
                    </a:moveTo>
                    <a:cubicBezTo>
                      <a:pt x="21" y="33"/>
                      <a:pt x="26" y="36"/>
                      <a:pt x="28" y="36"/>
                    </a:cubicBezTo>
                    <a:cubicBezTo>
                      <a:pt x="29" y="36"/>
                      <a:pt x="42" y="33"/>
                      <a:pt x="42" y="33"/>
                    </a:cubicBezTo>
                    <a:cubicBezTo>
                      <a:pt x="36" y="31"/>
                      <a:pt x="18" y="27"/>
                      <a:pt x="25" y="12"/>
                    </a:cubicBezTo>
                    <a:cubicBezTo>
                      <a:pt x="21" y="8"/>
                      <a:pt x="16" y="4"/>
                      <a:pt x="12" y="0"/>
                    </a:cubicBezTo>
                    <a:cubicBezTo>
                      <a:pt x="9" y="1"/>
                      <a:pt x="12" y="4"/>
                      <a:pt x="11" y="4"/>
                    </a:cubicBezTo>
                    <a:cubicBezTo>
                      <a:pt x="9" y="4"/>
                      <a:pt x="9" y="7"/>
                      <a:pt x="9" y="12"/>
                    </a:cubicBezTo>
                    <a:cubicBezTo>
                      <a:pt x="9" y="17"/>
                      <a:pt x="9" y="18"/>
                      <a:pt x="6" y="20"/>
                    </a:cubicBezTo>
                    <a:cubicBezTo>
                      <a:pt x="3" y="22"/>
                      <a:pt x="0" y="23"/>
                      <a:pt x="0" y="27"/>
                    </a:cubicBezTo>
                    <a:cubicBezTo>
                      <a:pt x="1" y="31"/>
                      <a:pt x="13" y="25"/>
                      <a:pt x="17"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2" name="Freeform 35">
                <a:extLst>
                  <a:ext uri="{FF2B5EF4-FFF2-40B4-BE49-F238E27FC236}">
                    <a16:creationId xmlns:a16="http://schemas.microsoft.com/office/drawing/2014/main" id="{00617384-3D7B-4F39-971E-76E39ED54C91}"/>
                  </a:ext>
                </a:extLst>
              </p:cNvPr>
              <p:cNvSpPr>
                <a:spLocks/>
              </p:cNvSpPr>
              <p:nvPr/>
            </p:nvSpPr>
            <p:spPr bwMode="auto">
              <a:xfrm>
                <a:off x="6588125" y="3354388"/>
                <a:ext cx="42863" cy="63500"/>
              </a:xfrm>
              <a:custGeom>
                <a:avLst/>
                <a:gdLst>
                  <a:gd name="T0" fmla="*/ 3 w 16"/>
                  <a:gd name="T1" fmla="*/ 10 h 23"/>
                  <a:gd name="T2" fmla="*/ 4 w 16"/>
                  <a:gd name="T3" fmla="*/ 23 h 23"/>
                  <a:gd name="T4" fmla="*/ 8 w 16"/>
                  <a:gd name="T5" fmla="*/ 23 h 23"/>
                  <a:gd name="T6" fmla="*/ 10 w 16"/>
                  <a:gd name="T7" fmla="*/ 20 h 23"/>
                  <a:gd name="T8" fmla="*/ 14 w 16"/>
                  <a:gd name="T9" fmla="*/ 20 h 23"/>
                  <a:gd name="T10" fmla="*/ 15 w 16"/>
                  <a:gd name="T11" fmla="*/ 5 h 23"/>
                  <a:gd name="T12" fmla="*/ 12 w 16"/>
                  <a:gd name="T13" fmla="*/ 2 h 23"/>
                  <a:gd name="T14" fmla="*/ 8 w 16"/>
                  <a:gd name="T15" fmla="*/ 2 h 23"/>
                  <a:gd name="T16" fmla="*/ 4 w 16"/>
                  <a:gd name="T17" fmla="*/ 3 h 23"/>
                  <a:gd name="T18" fmla="*/ 0 w 16"/>
                  <a:gd name="T19" fmla="*/ 5 h 23"/>
                  <a:gd name="T20" fmla="*/ 3 w 16"/>
                  <a:gd name="T21" fmla="*/ 1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3">
                    <a:moveTo>
                      <a:pt x="3" y="10"/>
                    </a:moveTo>
                    <a:cubicBezTo>
                      <a:pt x="3" y="14"/>
                      <a:pt x="4" y="19"/>
                      <a:pt x="4" y="23"/>
                    </a:cubicBezTo>
                    <a:cubicBezTo>
                      <a:pt x="5" y="23"/>
                      <a:pt x="7" y="23"/>
                      <a:pt x="8" y="23"/>
                    </a:cubicBezTo>
                    <a:cubicBezTo>
                      <a:pt x="9" y="22"/>
                      <a:pt x="10" y="21"/>
                      <a:pt x="10" y="20"/>
                    </a:cubicBezTo>
                    <a:cubicBezTo>
                      <a:pt x="12" y="20"/>
                      <a:pt x="13" y="20"/>
                      <a:pt x="14" y="20"/>
                    </a:cubicBezTo>
                    <a:cubicBezTo>
                      <a:pt x="14" y="20"/>
                      <a:pt x="16" y="7"/>
                      <a:pt x="15" y="5"/>
                    </a:cubicBezTo>
                    <a:cubicBezTo>
                      <a:pt x="15" y="5"/>
                      <a:pt x="13" y="3"/>
                      <a:pt x="12" y="2"/>
                    </a:cubicBezTo>
                    <a:cubicBezTo>
                      <a:pt x="11" y="0"/>
                      <a:pt x="8" y="2"/>
                      <a:pt x="8" y="2"/>
                    </a:cubicBezTo>
                    <a:cubicBezTo>
                      <a:pt x="6" y="2"/>
                      <a:pt x="5" y="3"/>
                      <a:pt x="4" y="3"/>
                    </a:cubicBezTo>
                    <a:cubicBezTo>
                      <a:pt x="3" y="4"/>
                      <a:pt x="2" y="4"/>
                      <a:pt x="0" y="5"/>
                    </a:cubicBezTo>
                    <a:cubicBezTo>
                      <a:pt x="1" y="7"/>
                      <a:pt x="2" y="8"/>
                      <a:pt x="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3" name="Freeform 36">
                <a:extLst>
                  <a:ext uri="{FF2B5EF4-FFF2-40B4-BE49-F238E27FC236}">
                    <a16:creationId xmlns:a16="http://schemas.microsoft.com/office/drawing/2014/main" id="{9078FFB2-FC27-4C35-9836-F22FE5FD22E3}"/>
                  </a:ext>
                </a:extLst>
              </p:cNvPr>
              <p:cNvSpPr>
                <a:spLocks/>
              </p:cNvSpPr>
              <p:nvPr/>
            </p:nvSpPr>
            <p:spPr bwMode="auto">
              <a:xfrm>
                <a:off x="6592888" y="3316288"/>
                <a:ext cx="26988" cy="34925"/>
              </a:xfrm>
              <a:custGeom>
                <a:avLst/>
                <a:gdLst>
                  <a:gd name="T0" fmla="*/ 5 w 10"/>
                  <a:gd name="T1" fmla="*/ 13 h 13"/>
                  <a:gd name="T2" fmla="*/ 10 w 10"/>
                  <a:gd name="T3" fmla="*/ 6 h 13"/>
                  <a:gd name="T4" fmla="*/ 2 w 10"/>
                  <a:gd name="T5" fmla="*/ 3 h 13"/>
                  <a:gd name="T6" fmla="*/ 5 w 10"/>
                  <a:gd name="T7" fmla="*/ 13 h 13"/>
                </a:gdLst>
                <a:ahLst/>
                <a:cxnLst>
                  <a:cxn ang="0">
                    <a:pos x="T0" y="T1"/>
                  </a:cxn>
                  <a:cxn ang="0">
                    <a:pos x="T2" y="T3"/>
                  </a:cxn>
                  <a:cxn ang="0">
                    <a:pos x="T4" y="T5"/>
                  </a:cxn>
                  <a:cxn ang="0">
                    <a:pos x="T6" y="T7"/>
                  </a:cxn>
                </a:cxnLst>
                <a:rect l="0" t="0" r="r" b="b"/>
                <a:pathLst>
                  <a:path w="10" h="13">
                    <a:moveTo>
                      <a:pt x="5" y="13"/>
                    </a:moveTo>
                    <a:cubicBezTo>
                      <a:pt x="10" y="13"/>
                      <a:pt x="10" y="10"/>
                      <a:pt x="10" y="6"/>
                    </a:cubicBezTo>
                    <a:cubicBezTo>
                      <a:pt x="10" y="2"/>
                      <a:pt x="2" y="0"/>
                      <a:pt x="2" y="3"/>
                    </a:cubicBezTo>
                    <a:cubicBezTo>
                      <a:pt x="2" y="3"/>
                      <a:pt x="0" y="12"/>
                      <a:pt x="5"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4" name="Freeform 37">
                <a:extLst>
                  <a:ext uri="{FF2B5EF4-FFF2-40B4-BE49-F238E27FC236}">
                    <a16:creationId xmlns:a16="http://schemas.microsoft.com/office/drawing/2014/main" id="{CDA30863-33B6-4FE8-AD9B-37AA1CCE04E5}"/>
                  </a:ext>
                </a:extLst>
              </p:cNvPr>
              <p:cNvSpPr>
                <a:spLocks/>
              </p:cNvSpPr>
              <p:nvPr/>
            </p:nvSpPr>
            <p:spPr bwMode="auto">
              <a:xfrm>
                <a:off x="7388225" y="2624138"/>
                <a:ext cx="30163" cy="25400"/>
              </a:xfrm>
              <a:custGeom>
                <a:avLst/>
                <a:gdLst>
                  <a:gd name="T0" fmla="*/ 11 w 11"/>
                  <a:gd name="T1" fmla="*/ 9 h 9"/>
                  <a:gd name="T2" fmla="*/ 2 w 11"/>
                  <a:gd name="T3" fmla="*/ 0 h 9"/>
                  <a:gd name="T4" fmla="*/ 2 w 11"/>
                  <a:gd name="T5" fmla="*/ 1 h 9"/>
                  <a:gd name="T6" fmla="*/ 11 w 11"/>
                  <a:gd name="T7" fmla="*/ 9 h 9"/>
                </a:gdLst>
                <a:ahLst/>
                <a:cxnLst>
                  <a:cxn ang="0">
                    <a:pos x="T0" y="T1"/>
                  </a:cxn>
                  <a:cxn ang="0">
                    <a:pos x="T2" y="T3"/>
                  </a:cxn>
                  <a:cxn ang="0">
                    <a:pos x="T4" y="T5"/>
                  </a:cxn>
                  <a:cxn ang="0">
                    <a:pos x="T6" y="T7"/>
                  </a:cxn>
                </a:cxnLst>
                <a:rect l="0" t="0" r="r" b="b"/>
                <a:pathLst>
                  <a:path w="11" h="9">
                    <a:moveTo>
                      <a:pt x="11" y="9"/>
                    </a:moveTo>
                    <a:cubicBezTo>
                      <a:pt x="8" y="6"/>
                      <a:pt x="5" y="3"/>
                      <a:pt x="2" y="0"/>
                    </a:cubicBezTo>
                    <a:cubicBezTo>
                      <a:pt x="2" y="0"/>
                      <a:pt x="2" y="1"/>
                      <a:pt x="2" y="1"/>
                    </a:cubicBezTo>
                    <a:cubicBezTo>
                      <a:pt x="0" y="5"/>
                      <a:pt x="7" y="8"/>
                      <a:pt x="11"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5" name="Freeform 38">
                <a:extLst>
                  <a:ext uri="{FF2B5EF4-FFF2-40B4-BE49-F238E27FC236}">
                    <a16:creationId xmlns:a16="http://schemas.microsoft.com/office/drawing/2014/main" id="{B98362C0-1762-4CEC-B5CD-69AFFC99863C}"/>
                  </a:ext>
                </a:extLst>
              </p:cNvPr>
              <p:cNvSpPr>
                <a:spLocks noEditPoints="1"/>
              </p:cNvSpPr>
              <p:nvPr/>
            </p:nvSpPr>
            <p:spPr bwMode="auto">
              <a:xfrm>
                <a:off x="6137275" y="2586038"/>
                <a:ext cx="1833563" cy="1501775"/>
              </a:xfrm>
              <a:custGeom>
                <a:avLst/>
                <a:gdLst>
                  <a:gd name="T0" fmla="*/ 461 w 673"/>
                  <a:gd name="T1" fmla="*/ 33 h 551"/>
                  <a:gd name="T2" fmla="*/ 425 w 673"/>
                  <a:gd name="T3" fmla="*/ 30 h 551"/>
                  <a:gd name="T4" fmla="*/ 385 w 673"/>
                  <a:gd name="T5" fmla="*/ 30 h 551"/>
                  <a:gd name="T6" fmla="*/ 367 w 673"/>
                  <a:gd name="T7" fmla="*/ 68 h 551"/>
                  <a:gd name="T8" fmla="*/ 329 w 673"/>
                  <a:gd name="T9" fmla="*/ 62 h 551"/>
                  <a:gd name="T10" fmla="*/ 352 w 673"/>
                  <a:gd name="T11" fmla="*/ 33 h 551"/>
                  <a:gd name="T12" fmla="*/ 288 w 673"/>
                  <a:gd name="T13" fmla="*/ 12 h 551"/>
                  <a:gd name="T14" fmla="*/ 261 w 673"/>
                  <a:gd name="T15" fmla="*/ 11 h 551"/>
                  <a:gd name="T16" fmla="*/ 237 w 673"/>
                  <a:gd name="T17" fmla="*/ 9 h 551"/>
                  <a:gd name="T18" fmla="*/ 198 w 673"/>
                  <a:gd name="T19" fmla="*/ 23 h 551"/>
                  <a:gd name="T20" fmla="*/ 168 w 673"/>
                  <a:gd name="T21" fmla="*/ 62 h 551"/>
                  <a:gd name="T22" fmla="*/ 130 w 673"/>
                  <a:gd name="T23" fmla="*/ 83 h 551"/>
                  <a:gd name="T24" fmla="*/ 134 w 673"/>
                  <a:gd name="T25" fmla="*/ 107 h 551"/>
                  <a:gd name="T26" fmla="*/ 180 w 673"/>
                  <a:gd name="T27" fmla="*/ 112 h 551"/>
                  <a:gd name="T28" fmla="*/ 212 w 673"/>
                  <a:gd name="T29" fmla="*/ 144 h 551"/>
                  <a:gd name="T30" fmla="*/ 242 w 673"/>
                  <a:gd name="T31" fmla="*/ 64 h 551"/>
                  <a:gd name="T32" fmla="*/ 265 w 673"/>
                  <a:gd name="T33" fmla="*/ 63 h 551"/>
                  <a:gd name="T34" fmla="*/ 273 w 673"/>
                  <a:gd name="T35" fmla="*/ 109 h 551"/>
                  <a:gd name="T36" fmla="*/ 305 w 673"/>
                  <a:gd name="T37" fmla="*/ 107 h 551"/>
                  <a:gd name="T38" fmla="*/ 274 w 673"/>
                  <a:gd name="T39" fmla="*/ 139 h 551"/>
                  <a:gd name="T40" fmla="*/ 254 w 673"/>
                  <a:gd name="T41" fmla="*/ 155 h 551"/>
                  <a:gd name="T42" fmla="*/ 205 w 673"/>
                  <a:gd name="T43" fmla="*/ 162 h 551"/>
                  <a:gd name="T44" fmla="*/ 175 w 673"/>
                  <a:gd name="T45" fmla="*/ 143 h 551"/>
                  <a:gd name="T46" fmla="*/ 155 w 673"/>
                  <a:gd name="T47" fmla="*/ 135 h 551"/>
                  <a:gd name="T48" fmla="*/ 130 w 673"/>
                  <a:gd name="T49" fmla="*/ 169 h 551"/>
                  <a:gd name="T50" fmla="*/ 99 w 673"/>
                  <a:gd name="T51" fmla="*/ 180 h 551"/>
                  <a:gd name="T52" fmla="*/ 81 w 673"/>
                  <a:gd name="T53" fmla="*/ 148 h 551"/>
                  <a:gd name="T54" fmla="*/ 59 w 673"/>
                  <a:gd name="T55" fmla="*/ 121 h 551"/>
                  <a:gd name="T56" fmla="*/ 50 w 673"/>
                  <a:gd name="T57" fmla="*/ 130 h 551"/>
                  <a:gd name="T58" fmla="*/ 59 w 673"/>
                  <a:gd name="T59" fmla="*/ 142 h 551"/>
                  <a:gd name="T60" fmla="*/ 49 w 673"/>
                  <a:gd name="T61" fmla="*/ 170 h 551"/>
                  <a:gd name="T62" fmla="*/ 72 w 673"/>
                  <a:gd name="T63" fmla="*/ 187 h 551"/>
                  <a:gd name="T64" fmla="*/ 96 w 673"/>
                  <a:gd name="T65" fmla="*/ 200 h 551"/>
                  <a:gd name="T66" fmla="*/ 55 w 673"/>
                  <a:gd name="T67" fmla="*/ 212 h 551"/>
                  <a:gd name="T68" fmla="*/ 71 w 673"/>
                  <a:gd name="T69" fmla="*/ 257 h 551"/>
                  <a:gd name="T70" fmla="*/ 3 w 673"/>
                  <a:gd name="T71" fmla="*/ 298 h 551"/>
                  <a:gd name="T72" fmla="*/ 41 w 673"/>
                  <a:gd name="T73" fmla="*/ 326 h 551"/>
                  <a:gd name="T74" fmla="*/ 96 w 673"/>
                  <a:gd name="T75" fmla="*/ 289 h 551"/>
                  <a:gd name="T76" fmla="*/ 160 w 673"/>
                  <a:gd name="T77" fmla="*/ 258 h 551"/>
                  <a:gd name="T78" fmla="*/ 226 w 673"/>
                  <a:gd name="T79" fmla="*/ 295 h 551"/>
                  <a:gd name="T80" fmla="*/ 230 w 673"/>
                  <a:gd name="T81" fmla="*/ 319 h 551"/>
                  <a:gd name="T82" fmla="*/ 232 w 673"/>
                  <a:gd name="T83" fmla="*/ 284 h 551"/>
                  <a:gd name="T84" fmla="*/ 201 w 673"/>
                  <a:gd name="T85" fmla="*/ 245 h 551"/>
                  <a:gd name="T86" fmla="*/ 246 w 673"/>
                  <a:gd name="T87" fmla="*/ 271 h 551"/>
                  <a:gd name="T88" fmla="*/ 273 w 673"/>
                  <a:gd name="T89" fmla="*/ 309 h 551"/>
                  <a:gd name="T90" fmla="*/ 298 w 673"/>
                  <a:gd name="T91" fmla="*/ 323 h 551"/>
                  <a:gd name="T92" fmla="*/ 291 w 673"/>
                  <a:gd name="T93" fmla="*/ 298 h 551"/>
                  <a:gd name="T94" fmla="*/ 319 w 673"/>
                  <a:gd name="T95" fmla="*/ 298 h 551"/>
                  <a:gd name="T96" fmla="*/ 338 w 673"/>
                  <a:gd name="T97" fmla="*/ 336 h 551"/>
                  <a:gd name="T98" fmla="*/ 386 w 673"/>
                  <a:gd name="T99" fmla="*/ 334 h 551"/>
                  <a:gd name="T100" fmla="*/ 400 w 673"/>
                  <a:gd name="T101" fmla="*/ 364 h 551"/>
                  <a:gd name="T102" fmla="*/ 424 w 673"/>
                  <a:gd name="T103" fmla="*/ 447 h 551"/>
                  <a:gd name="T104" fmla="*/ 472 w 673"/>
                  <a:gd name="T105" fmla="*/ 519 h 551"/>
                  <a:gd name="T106" fmla="*/ 523 w 673"/>
                  <a:gd name="T107" fmla="*/ 532 h 551"/>
                  <a:gd name="T108" fmla="*/ 564 w 673"/>
                  <a:gd name="T109" fmla="*/ 512 h 551"/>
                  <a:gd name="T110" fmla="*/ 591 w 673"/>
                  <a:gd name="T111" fmla="*/ 477 h 551"/>
                  <a:gd name="T112" fmla="*/ 568 w 673"/>
                  <a:gd name="T113" fmla="*/ 442 h 551"/>
                  <a:gd name="T114" fmla="*/ 516 w 673"/>
                  <a:gd name="T115" fmla="*/ 425 h 551"/>
                  <a:gd name="T116" fmla="*/ 567 w 673"/>
                  <a:gd name="T117" fmla="*/ 424 h 551"/>
                  <a:gd name="T118" fmla="*/ 654 w 673"/>
                  <a:gd name="T119" fmla="*/ 453 h 551"/>
                  <a:gd name="T120" fmla="*/ 281 w 673"/>
                  <a:gd name="T121" fmla="*/ 192 h 551"/>
                  <a:gd name="T122" fmla="*/ 540 w 673"/>
                  <a:gd name="T123" fmla="*/ 494 h 551"/>
                  <a:gd name="T124" fmla="*/ 634 w 673"/>
                  <a:gd name="T125" fmla="*/ 335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3" h="551">
                    <a:moveTo>
                      <a:pt x="673" y="460"/>
                    </a:moveTo>
                    <a:cubicBezTo>
                      <a:pt x="657" y="295"/>
                      <a:pt x="586" y="146"/>
                      <a:pt x="478" y="32"/>
                    </a:cubicBezTo>
                    <a:cubicBezTo>
                      <a:pt x="478" y="32"/>
                      <a:pt x="478" y="32"/>
                      <a:pt x="478" y="32"/>
                    </a:cubicBezTo>
                    <a:cubicBezTo>
                      <a:pt x="475" y="38"/>
                      <a:pt x="473" y="31"/>
                      <a:pt x="473" y="31"/>
                    </a:cubicBezTo>
                    <a:cubicBezTo>
                      <a:pt x="473" y="31"/>
                      <a:pt x="471" y="27"/>
                      <a:pt x="468" y="27"/>
                    </a:cubicBezTo>
                    <a:cubicBezTo>
                      <a:pt x="464" y="27"/>
                      <a:pt x="461" y="33"/>
                      <a:pt x="461" y="33"/>
                    </a:cubicBezTo>
                    <a:cubicBezTo>
                      <a:pt x="457" y="32"/>
                      <a:pt x="452" y="32"/>
                      <a:pt x="448" y="31"/>
                    </a:cubicBezTo>
                    <a:cubicBezTo>
                      <a:pt x="447" y="32"/>
                      <a:pt x="446" y="34"/>
                      <a:pt x="445" y="35"/>
                    </a:cubicBezTo>
                    <a:cubicBezTo>
                      <a:pt x="442" y="35"/>
                      <a:pt x="439" y="35"/>
                      <a:pt x="436" y="35"/>
                    </a:cubicBezTo>
                    <a:cubicBezTo>
                      <a:pt x="436" y="35"/>
                      <a:pt x="439" y="33"/>
                      <a:pt x="439" y="29"/>
                    </a:cubicBezTo>
                    <a:cubicBezTo>
                      <a:pt x="439" y="25"/>
                      <a:pt x="433" y="27"/>
                      <a:pt x="431" y="27"/>
                    </a:cubicBezTo>
                    <a:cubicBezTo>
                      <a:pt x="429" y="28"/>
                      <a:pt x="425" y="30"/>
                      <a:pt x="425" y="30"/>
                    </a:cubicBezTo>
                    <a:cubicBezTo>
                      <a:pt x="425" y="30"/>
                      <a:pt x="420" y="31"/>
                      <a:pt x="416" y="33"/>
                    </a:cubicBezTo>
                    <a:cubicBezTo>
                      <a:pt x="413" y="35"/>
                      <a:pt x="408" y="41"/>
                      <a:pt x="408" y="41"/>
                    </a:cubicBezTo>
                    <a:cubicBezTo>
                      <a:pt x="408" y="43"/>
                      <a:pt x="407" y="45"/>
                      <a:pt x="407" y="47"/>
                    </a:cubicBezTo>
                    <a:cubicBezTo>
                      <a:pt x="407" y="47"/>
                      <a:pt x="396" y="48"/>
                      <a:pt x="392" y="45"/>
                    </a:cubicBezTo>
                    <a:cubicBezTo>
                      <a:pt x="389" y="43"/>
                      <a:pt x="385" y="38"/>
                      <a:pt x="393" y="38"/>
                    </a:cubicBezTo>
                    <a:cubicBezTo>
                      <a:pt x="401" y="38"/>
                      <a:pt x="391" y="30"/>
                      <a:pt x="385" y="30"/>
                    </a:cubicBezTo>
                    <a:cubicBezTo>
                      <a:pt x="378" y="30"/>
                      <a:pt x="376" y="30"/>
                      <a:pt x="378" y="38"/>
                    </a:cubicBezTo>
                    <a:cubicBezTo>
                      <a:pt x="380" y="46"/>
                      <a:pt x="387" y="49"/>
                      <a:pt x="388" y="53"/>
                    </a:cubicBezTo>
                    <a:cubicBezTo>
                      <a:pt x="388" y="57"/>
                      <a:pt x="385" y="54"/>
                      <a:pt x="385" y="54"/>
                    </a:cubicBezTo>
                    <a:cubicBezTo>
                      <a:pt x="385" y="54"/>
                      <a:pt x="382" y="50"/>
                      <a:pt x="378" y="50"/>
                    </a:cubicBezTo>
                    <a:cubicBezTo>
                      <a:pt x="374" y="50"/>
                      <a:pt x="364" y="56"/>
                      <a:pt x="362" y="59"/>
                    </a:cubicBezTo>
                    <a:cubicBezTo>
                      <a:pt x="361" y="62"/>
                      <a:pt x="369" y="67"/>
                      <a:pt x="367" y="68"/>
                    </a:cubicBezTo>
                    <a:cubicBezTo>
                      <a:pt x="364" y="70"/>
                      <a:pt x="354" y="68"/>
                      <a:pt x="349" y="64"/>
                    </a:cubicBezTo>
                    <a:cubicBezTo>
                      <a:pt x="344" y="60"/>
                      <a:pt x="337" y="66"/>
                      <a:pt x="347" y="70"/>
                    </a:cubicBezTo>
                    <a:cubicBezTo>
                      <a:pt x="356" y="75"/>
                      <a:pt x="353" y="81"/>
                      <a:pt x="349" y="77"/>
                    </a:cubicBezTo>
                    <a:cubicBezTo>
                      <a:pt x="345" y="73"/>
                      <a:pt x="341" y="70"/>
                      <a:pt x="339" y="70"/>
                    </a:cubicBezTo>
                    <a:cubicBezTo>
                      <a:pt x="336" y="70"/>
                      <a:pt x="332" y="69"/>
                      <a:pt x="332" y="69"/>
                    </a:cubicBezTo>
                    <a:cubicBezTo>
                      <a:pt x="332" y="69"/>
                      <a:pt x="333" y="67"/>
                      <a:pt x="329" y="62"/>
                    </a:cubicBezTo>
                    <a:cubicBezTo>
                      <a:pt x="325" y="58"/>
                      <a:pt x="327" y="54"/>
                      <a:pt x="327" y="54"/>
                    </a:cubicBezTo>
                    <a:cubicBezTo>
                      <a:pt x="327" y="54"/>
                      <a:pt x="321" y="52"/>
                      <a:pt x="316" y="48"/>
                    </a:cubicBezTo>
                    <a:cubicBezTo>
                      <a:pt x="311" y="44"/>
                      <a:pt x="317" y="46"/>
                      <a:pt x="319" y="46"/>
                    </a:cubicBezTo>
                    <a:cubicBezTo>
                      <a:pt x="322" y="47"/>
                      <a:pt x="333" y="52"/>
                      <a:pt x="342" y="53"/>
                    </a:cubicBezTo>
                    <a:cubicBezTo>
                      <a:pt x="352" y="54"/>
                      <a:pt x="365" y="52"/>
                      <a:pt x="365" y="46"/>
                    </a:cubicBezTo>
                    <a:cubicBezTo>
                      <a:pt x="364" y="40"/>
                      <a:pt x="359" y="34"/>
                      <a:pt x="352" y="33"/>
                    </a:cubicBezTo>
                    <a:cubicBezTo>
                      <a:pt x="345" y="32"/>
                      <a:pt x="341" y="32"/>
                      <a:pt x="336" y="27"/>
                    </a:cubicBezTo>
                    <a:cubicBezTo>
                      <a:pt x="331" y="21"/>
                      <a:pt x="322" y="20"/>
                      <a:pt x="314" y="20"/>
                    </a:cubicBezTo>
                    <a:cubicBezTo>
                      <a:pt x="306" y="19"/>
                      <a:pt x="304" y="18"/>
                      <a:pt x="302" y="16"/>
                    </a:cubicBezTo>
                    <a:cubicBezTo>
                      <a:pt x="299" y="14"/>
                      <a:pt x="289" y="18"/>
                      <a:pt x="289" y="18"/>
                    </a:cubicBezTo>
                    <a:cubicBezTo>
                      <a:pt x="289" y="18"/>
                      <a:pt x="283" y="12"/>
                      <a:pt x="286" y="12"/>
                    </a:cubicBezTo>
                    <a:cubicBezTo>
                      <a:pt x="288" y="12"/>
                      <a:pt x="288" y="12"/>
                      <a:pt x="288" y="12"/>
                    </a:cubicBezTo>
                    <a:cubicBezTo>
                      <a:pt x="288" y="12"/>
                      <a:pt x="285" y="11"/>
                      <a:pt x="282" y="9"/>
                    </a:cubicBezTo>
                    <a:cubicBezTo>
                      <a:pt x="280" y="7"/>
                      <a:pt x="273" y="5"/>
                      <a:pt x="273" y="5"/>
                    </a:cubicBezTo>
                    <a:cubicBezTo>
                      <a:pt x="273" y="6"/>
                      <a:pt x="273" y="8"/>
                      <a:pt x="273" y="9"/>
                    </a:cubicBezTo>
                    <a:cubicBezTo>
                      <a:pt x="272" y="6"/>
                      <a:pt x="272" y="4"/>
                      <a:pt x="271" y="1"/>
                    </a:cubicBezTo>
                    <a:cubicBezTo>
                      <a:pt x="269" y="3"/>
                      <a:pt x="268" y="4"/>
                      <a:pt x="266" y="5"/>
                    </a:cubicBezTo>
                    <a:cubicBezTo>
                      <a:pt x="264" y="7"/>
                      <a:pt x="263" y="9"/>
                      <a:pt x="261" y="11"/>
                    </a:cubicBezTo>
                    <a:cubicBezTo>
                      <a:pt x="261" y="9"/>
                      <a:pt x="261" y="7"/>
                      <a:pt x="261" y="4"/>
                    </a:cubicBezTo>
                    <a:cubicBezTo>
                      <a:pt x="259" y="6"/>
                      <a:pt x="257" y="8"/>
                      <a:pt x="256" y="10"/>
                    </a:cubicBezTo>
                    <a:cubicBezTo>
                      <a:pt x="256" y="7"/>
                      <a:pt x="256" y="4"/>
                      <a:pt x="257" y="2"/>
                    </a:cubicBezTo>
                    <a:cubicBezTo>
                      <a:pt x="257" y="2"/>
                      <a:pt x="254" y="0"/>
                      <a:pt x="249" y="2"/>
                    </a:cubicBezTo>
                    <a:cubicBezTo>
                      <a:pt x="244" y="4"/>
                      <a:pt x="242" y="7"/>
                      <a:pt x="242" y="9"/>
                    </a:cubicBezTo>
                    <a:cubicBezTo>
                      <a:pt x="242" y="11"/>
                      <a:pt x="239" y="9"/>
                      <a:pt x="237" y="9"/>
                    </a:cubicBezTo>
                    <a:cubicBezTo>
                      <a:pt x="235" y="9"/>
                      <a:pt x="230" y="10"/>
                      <a:pt x="230" y="10"/>
                    </a:cubicBezTo>
                    <a:cubicBezTo>
                      <a:pt x="230" y="10"/>
                      <a:pt x="230" y="11"/>
                      <a:pt x="225" y="11"/>
                    </a:cubicBezTo>
                    <a:cubicBezTo>
                      <a:pt x="220" y="11"/>
                      <a:pt x="217" y="8"/>
                      <a:pt x="217" y="11"/>
                    </a:cubicBezTo>
                    <a:cubicBezTo>
                      <a:pt x="218" y="14"/>
                      <a:pt x="212" y="15"/>
                      <a:pt x="210" y="16"/>
                    </a:cubicBezTo>
                    <a:cubicBezTo>
                      <a:pt x="209" y="16"/>
                      <a:pt x="208" y="23"/>
                      <a:pt x="208" y="23"/>
                    </a:cubicBezTo>
                    <a:cubicBezTo>
                      <a:pt x="208" y="23"/>
                      <a:pt x="200" y="25"/>
                      <a:pt x="198" y="23"/>
                    </a:cubicBezTo>
                    <a:cubicBezTo>
                      <a:pt x="196" y="22"/>
                      <a:pt x="194" y="25"/>
                      <a:pt x="194" y="30"/>
                    </a:cubicBezTo>
                    <a:cubicBezTo>
                      <a:pt x="194" y="34"/>
                      <a:pt x="190" y="35"/>
                      <a:pt x="189" y="35"/>
                    </a:cubicBezTo>
                    <a:cubicBezTo>
                      <a:pt x="187" y="36"/>
                      <a:pt x="182" y="41"/>
                      <a:pt x="182" y="41"/>
                    </a:cubicBezTo>
                    <a:cubicBezTo>
                      <a:pt x="182" y="43"/>
                      <a:pt x="181" y="46"/>
                      <a:pt x="181" y="48"/>
                    </a:cubicBezTo>
                    <a:cubicBezTo>
                      <a:pt x="181" y="48"/>
                      <a:pt x="180" y="55"/>
                      <a:pt x="178" y="55"/>
                    </a:cubicBezTo>
                    <a:cubicBezTo>
                      <a:pt x="175" y="56"/>
                      <a:pt x="171" y="62"/>
                      <a:pt x="168" y="62"/>
                    </a:cubicBezTo>
                    <a:cubicBezTo>
                      <a:pt x="165" y="62"/>
                      <a:pt x="164" y="69"/>
                      <a:pt x="162" y="69"/>
                    </a:cubicBezTo>
                    <a:cubicBezTo>
                      <a:pt x="159" y="69"/>
                      <a:pt x="158" y="69"/>
                      <a:pt x="156" y="69"/>
                    </a:cubicBezTo>
                    <a:cubicBezTo>
                      <a:pt x="155" y="69"/>
                      <a:pt x="146" y="68"/>
                      <a:pt x="146" y="68"/>
                    </a:cubicBezTo>
                    <a:cubicBezTo>
                      <a:pt x="146" y="68"/>
                      <a:pt x="145" y="76"/>
                      <a:pt x="144" y="77"/>
                    </a:cubicBezTo>
                    <a:cubicBezTo>
                      <a:pt x="142" y="78"/>
                      <a:pt x="141" y="78"/>
                      <a:pt x="137" y="80"/>
                    </a:cubicBezTo>
                    <a:cubicBezTo>
                      <a:pt x="133" y="81"/>
                      <a:pt x="130" y="81"/>
                      <a:pt x="130" y="83"/>
                    </a:cubicBezTo>
                    <a:cubicBezTo>
                      <a:pt x="130" y="85"/>
                      <a:pt x="133" y="89"/>
                      <a:pt x="133" y="89"/>
                    </a:cubicBezTo>
                    <a:cubicBezTo>
                      <a:pt x="137" y="89"/>
                      <a:pt x="140" y="90"/>
                      <a:pt x="144" y="90"/>
                    </a:cubicBezTo>
                    <a:cubicBezTo>
                      <a:pt x="139" y="90"/>
                      <a:pt x="135" y="90"/>
                      <a:pt x="130" y="90"/>
                    </a:cubicBezTo>
                    <a:cubicBezTo>
                      <a:pt x="131" y="94"/>
                      <a:pt x="131" y="97"/>
                      <a:pt x="132" y="101"/>
                    </a:cubicBezTo>
                    <a:cubicBezTo>
                      <a:pt x="135" y="99"/>
                      <a:pt x="138" y="98"/>
                      <a:pt x="141" y="97"/>
                    </a:cubicBezTo>
                    <a:cubicBezTo>
                      <a:pt x="139" y="100"/>
                      <a:pt x="137" y="103"/>
                      <a:pt x="134" y="107"/>
                    </a:cubicBezTo>
                    <a:cubicBezTo>
                      <a:pt x="136" y="110"/>
                      <a:pt x="138" y="112"/>
                      <a:pt x="140" y="115"/>
                    </a:cubicBezTo>
                    <a:cubicBezTo>
                      <a:pt x="140" y="115"/>
                      <a:pt x="140" y="120"/>
                      <a:pt x="151" y="119"/>
                    </a:cubicBezTo>
                    <a:cubicBezTo>
                      <a:pt x="163" y="118"/>
                      <a:pt x="164" y="113"/>
                      <a:pt x="166" y="113"/>
                    </a:cubicBezTo>
                    <a:cubicBezTo>
                      <a:pt x="169" y="112"/>
                      <a:pt x="172" y="102"/>
                      <a:pt x="173" y="107"/>
                    </a:cubicBezTo>
                    <a:cubicBezTo>
                      <a:pt x="174" y="111"/>
                      <a:pt x="174" y="112"/>
                      <a:pt x="178" y="112"/>
                    </a:cubicBezTo>
                    <a:cubicBezTo>
                      <a:pt x="179" y="112"/>
                      <a:pt x="179" y="112"/>
                      <a:pt x="180" y="112"/>
                    </a:cubicBezTo>
                    <a:cubicBezTo>
                      <a:pt x="186" y="113"/>
                      <a:pt x="173" y="116"/>
                      <a:pt x="179" y="119"/>
                    </a:cubicBezTo>
                    <a:cubicBezTo>
                      <a:pt x="186" y="122"/>
                      <a:pt x="185" y="122"/>
                      <a:pt x="188" y="131"/>
                    </a:cubicBezTo>
                    <a:cubicBezTo>
                      <a:pt x="192" y="139"/>
                      <a:pt x="191" y="140"/>
                      <a:pt x="191" y="143"/>
                    </a:cubicBezTo>
                    <a:cubicBezTo>
                      <a:pt x="191" y="145"/>
                      <a:pt x="194" y="149"/>
                      <a:pt x="197" y="149"/>
                    </a:cubicBezTo>
                    <a:cubicBezTo>
                      <a:pt x="201" y="149"/>
                      <a:pt x="203" y="148"/>
                      <a:pt x="203" y="146"/>
                    </a:cubicBezTo>
                    <a:cubicBezTo>
                      <a:pt x="203" y="143"/>
                      <a:pt x="208" y="144"/>
                      <a:pt x="212" y="144"/>
                    </a:cubicBezTo>
                    <a:cubicBezTo>
                      <a:pt x="216" y="144"/>
                      <a:pt x="220" y="143"/>
                      <a:pt x="219" y="135"/>
                    </a:cubicBezTo>
                    <a:cubicBezTo>
                      <a:pt x="218" y="128"/>
                      <a:pt x="219" y="120"/>
                      <a:pt x="219" y="120"/>
                    </a:cubicBezTo>
                    <a:cubicBezTo>
                      <a:pt x="219" y="120"/>
                      <a:pt x="234" y="116"/>
                      <a:pt x="232" y="109"/>
                    </a:cubicBezTo>
                    <a:cubicBezTo>
                      <a:pt x="229" y="102"/>
                      <a:pt x="219" y="104"/>
                      <a:pt x="216" y="91"/>
                    </a:cubicBezTo>
                    <a:cubicBezTo>
                      <a:pt x="213" y="78"/>
                      <a:pt x="225" y="78"/>
                      <a:pt x="231" y="73"/>
                    </a:cubicBezTo>
                    <a:cubicBezTo>
                      <a:pt x="238" y="68"/>
                      <a:pt x="242" y="64"/>
                      <a:pt x="242" y="64"/>
                    </a:cubicBezTo>
                    <a:cubicBezTo>
                      <a:pt x="242" y="64"/>
                      <a:pt x="235" y="62"/>
                      <a:pt x="238" y="60"/>
                    </a:cubicBezTo>
                    <a:cubicBezTo>
                      <a:pt x="241" y="57"/>
                      <a:pt x="242" y="54"/>
                      <a:pt x="245" y="54"/>
                    </a:cubicBezTo>
                    <a:cubicBezTo>
                      <a:pt x="248" y="54"/>
                      <a:pt x="253" y="53"/>
                      <a:pt x="255" y="53"/>
                    </a:cubicBezTo>
                    <a:cubicBezTo>
                      <a:pt x="255" y="53"/>
                      <a:pt x="256" y="53"/>
                      <a:pt x="258" y="53"/>
                    </a:cubicBezTo>
                    <a:cubicBezTo>
                      <a:pt x="262" y="54"/>
                      <a:pt x="268" y="55"/>
                      <a:pt x="267" y="57"/>
                    </a:cubicBezTo>
                    <a:cubicBezTo>
                      <a:pt x="265" y="60"/>
                      <a:pt x="266" y="63"/>
                      <a:pt x="265" y="63"/>
                    </a:cubicBezTo>
                    <a:cubicBezTo>
                      <a:pt x="263" y="63"/>
                      <a:pt x="250" y="74"/>
                      <a:pt x="250" y="74"/>
                    </a:cubicBezTo>
                    <a:cubicBezTo>
                      <a:pt x="250" y="74"/>
                      <a:pt x="241" y="77"/>
                      <a:pt x="244" y="85"/>
                    </a:cubicBezTo>
                    <a:cubicBezTo>
                      <a:pt x="247" y="92"/>
                      <a:pt x="249" y="101"/>
                      <a:pt x="249" y="101"/>
                    </a:cubicBezTo>
                    <a:cubicBezTo>
                      <a:pt x="249" y="101"/>
                      <a:pt x="250" y="103"/>
                      <a:pt x="253" y="104"/>
                    </a:cubicBezTo>
                    <a:cubicBezTo>
                      <a:pt x="257" y="105"/>
                      <a:pt x="259" y="109"/>
                      <a:pt x="262" y="109"/>
                    </a:cubicBezTo>
                    <a:cubicBezTo>
                      <a:pt x="265" y="109"/>
                      <a:pt x="271" y="109"/>
                      <a:pt x="273" y="109"/>
                    </a:cubicBezTo>
                    <a:cubicBezTo>
                      <a:pt x="274" y="109"/>
                      <a:pt x="280" y="109"/>
                      <a:pt x="282" y="109"/>
                    </a:cubicBezTo>
                    <a:cubicBezTo>
                      <a:pt x="284" y="109"/>
                      <a:pt x="286" y="109"/>
                      <a:pt x="288" y="109"/>
                    </a:cubicBezTo>
                    <a:cubicBezTo>
                      <a:pt x="289" y="108"/>
                      <a:pt x="292" y="105"/>
                      <a:pt x="292" y="105"/>
                    </a:cubicBezTo>
                    <a:cubicBezTo>
                      <a:pt x="293" y="105"/>
                      <a:pt x="293" y="105"/>
                      <a:pt x="294" y="105"/>
                    </a:cubicBezTo>
                    <a:cubicBezTo>
                      <a:pt x="295" y="105"/>
                      <a:pt x="297" y="105"/>
                      <a:pt x="298" y="105"/>
                    </a:cubicBezTo>
                    <a:cubicBezTo>
                      <a:pt x="300" y="106"/>
                      <a:pt x="302" y="107"/>
                      <a:pt x="305" y="107"/>
                    </a:cubicBezTo>
                    <a:cubicBezTo>
                      <a:pt x="302" y="109"/>
                      <a:pt x="300" y="110"/>
                      <a:pt x="298" y="111"/>
                    </a:cubicBezTo>
                    <a:cubicBezTo>
                      <a:pt x="297" y="112"/>
                      <a:pt x="296" y="113"/>
                      <a:pt x="295" y="113"/>
                    </a:cubicBezTo>
                    <a:cubicBezTo>
                      <a:pt x="288" y="113"/>
                      <a:pt x="281" y="113"/>
                      <a:pt x="274" y="113"/>
                    </a:cubicBezTo>
                    <a:cubicBezTo>
                      <a:pt x="274" y="113"/>
                      <a:pt x="259" y="120"/>
                      <a:pt x="269" y="126"/>
                    </a:cubicBezTo>
                    <a:cubicBezTo>
                      <a:pt x="270" y="127"/>
                      <a:pt x="272" y="128"/>
                      <a:pt x="273" y="129"/>
                    </a:cubicBezTo>
                    <a:cubicBezTo>
                      <a:pt x="278" y="134"/>
                      <a:pt x="278" y="139"/>
                      <a:pt x="274" y="139"/>
                    </a:cubicBezTo>
                    <a:cubicBezTo>
                      <a:pt x="270" y="139"/>
                      <a:pt x="268" y="136"/>
                      <a:pt x="268" y="136"/>
                    </a:cubicBezTo>
                    <a:cubicBezTo>
                      <a:pt x="268" y="136"/>
                      <a:pt x="262" y="126"/>
                      <a:pt x="255" y="129"/>
                    </a:cubicBezTo>
                    <a:cubicBezTo>
                      <a:pt x="247" y="132"/>
                      <a:pt x="248" y="132"/>
                      <a:pt x="253" y="138"/>
                    </a:cubicBezTo>
                    <a:cubicBezTo>
                      <a:pt x="257" y="145"/>
                      <a:pt x="253" y="143"/>
                      <a:pt x="255" y="145"/>
                    </a:cubicBezTo>
                    <a:cubicBezTo>
                      <a:pt x="257" y="148"/>
                      <a:pt x="253" y="150"/>
                      <a:pt x="256" y="152"/>
                    </a:cubicBezTo>
                    <a:cubicBezTo>
                      <a:pt x="258" y="153"/>
                      <a:pt x="256" y="154"/>
                      <a:pt x="254" y="155"/>
                    </a:cubicBezTo>
                    <a:cubicBezTo>
                      <a:pt x="251" y="156"/>
                      <a:pt x="248" y="157"/>
                      <a:pt x="251" y="158"/>
                    </a:cubicBezTo>
                    <a:cubicBezTo>
                      <a:pt x="257" y="161"/>
                      <a:pt x="239" y="160"/>
                      <a:pt x="239" y="160"/>
                    </a:cubicBezTo>
                    <a:cubicBezTo>
                      <a:pt x="237" y="158"/>
                      <a:pt x="236" y="157"/>
                      <a:pt x="234" y="155"/>
                    </a:cubicBezTo>
                    <a:cubicBezTo>
                      <a:pt x="234" y="155"/>
                      <a:pt x="225" y="157"/>
                      <a:pt x="221" y="159"/>
                    </a:cubicBezTo>
                    <a:cubicBezTo>
                      <a:pt x="216" y="160"/>
                      <a:pt x="207" y="162"/>
                      <a:pt x="207" y="162"/>
                    </a:cubicBezTo>
                    <a:cubicBezTo>
                      <a:pt x="206" y="162"/>
                      <a:pt x="205" y="162"/>
                      <a:pt x="205" y="162"/>
                    </a:cubicBezTo>
                    <a:cubicBezTo>
                      <a:pt x="203" y="161"/>
                      <a:pt x="202" y="161"/>
                      <a:pt x="200" y="160"/>
                    </a:cubicBezTo>
                    <a:cubicBezTo>
                      <a:pt x="200" y="160"/>
                      <a:pt x="194" y="155"/>
                      <a:pt x="192" y="157"/>
                    </a:cubicBezTo>
                    <a:cubicBezTo>
                      <a:pt x="191" y="158"/>
                      <a:pt x="186" y="159"/>
                      <a:pt x="183" y="159"/>
                    </a:cubicBezTo>
                    <a:cubicBezTo>
                      <a:pt x="181" y="159"/>
                      <a:pt x="177" y="158"/>
                      <a:pt x="175" y="156"/>
                    </a:cubicBezTo>
                    <a:cubicBezTo>
                      <a:pt x="173" y="154"/>
                      <a:pt x="169" y="156"/>
                      <a:pt x="169" y="150"/>
                    </a:cubicBezTo>
                    <a:cubicBezTo>
                      <a:pt x="170" y="144"/>
                      <a:pt x="171" y="146"/>
                      <a:pt x="175" y="143"/>
                    </a:cubicBezTo>
                    <a:cubicBezTo>
                      <a:pt x="180" y="140"/>
                      <a:pt x="181" y="140"/>
                      <a:pt x="179" y="138"/>
                    </a:cubicBezTo>
                    <a:cubicBezTo>
                      <a:pt x="177" y="135"/>
                      <a:pt x="172" y="138"/>
                      <a:pt x="173" y="134"/>
                    </a:cubicBezTo>
                    <a:cubicBezTo>
                      <a:pt x="175" y="130"/>
                      <a:pt x="178" y="126"/>
                      <a:pt x="175" y="126"/>
                    </a:cubicBezTo>
                    <a:cubicBezTo>
                      <a:pt x="172" y="126"/>
                      <a:pt x="169" y="126"/>
                      <a:pt x="167" y="128"/>
                    </a:cubicBezTo>
                    <a:cubicBezTo>
                      <a:pt x="164" y="130"/>
                      <a:pt x="162" y="132"/>
                      <a:pt x="162" y="132"/>
                    </a:cubicBezTo>
                    <a:cubicBezTo>
                      <a:pt x="162" y="132"/>
                      <a:pt x="155" y="132"/>
                      <a:pt x="155" y="135"/>
                    </a:cubicBezTo>
                    <a:cubicBezTo>
                      <a:pt x="155" y="137"/>
                      <a:pt x="155" y="141"/>
                      <a:pt x="156" y="143"/>
                    </a:cubicBezTo>
                    <a:cubicBezTo>
                      <a:pt x="157" y="145"/>
                      <a:pt x="164" y="153"/>
                      <a:pt x="164" y="153"/>
                    </a:cubicBezTo>
                    <a:cubicBezTo>
                      <a:pt x="164" y="153"/>
                      <a:pt x="162" y="160"/>
                      <a:pt x="160" y="160"/>
                    </a:cubicBezTo>
                    <a:cubicBezTo>
                      <a:pt x="158" y="160"/>
                      <a:pt x="161" y="161"/>
                      <a:pt x="150" y="164"/>
                    </a:cubicBezTo>
                    <a:cubicBezTo>
                      <a:pt x="149" y="164"/>
                      <a:pt x="149" y="164"/>
                      <a:pt x="148" y="164"/>
                    </a:cubicBezTo>
                    <a:cubicBezTo>
                      <a:pt x="135" y="167"/>
                      <a:pt x="134" y="162"/>
                      <a:pt x="130" y="169"/>
                    </a:cubicBezTo>
                    <a:cubicBezTo>
                      <a:pt x="126" y="177"/>
                      <a:pt x="130" y="178"/>
                      <a:pt x="121" y="179"/>
                    </a:cubicBezTo>
                    <a:cubicBezTo>
                      <a:pt x="121" y="179"/>
                      <a:pt x="120" y="179"/>
                      <a:pt x="120" y="179"/>
                    </a:cubicBezTo>
                    <a:cubicBezTo>
                      <a:pt x="112" y="180"/>
                      <a:pt x="115" y="182"/>
                      <a:pt x="113" y="184"/>
                    </a:cubicBezTo>
                    <a:cubicBezTo>
                      <a:pt x="112" y="185"/>
                      <a:pt x="109" y="185"/>
                      <a:pt x="106" y="186"/>
                    </a:cubicBezTo>
                    <a:cubicBezTo>
                      <a:pt x="107" y="185"/>
                      <a:pt x="107" y="185"/>
                      <a:pt x="105" y="184"/>
                    </a:cubicBezTo>
                    <a:cubicBezTo>
                      <a:pt x="99" y="180"/>
                      <a:pt x="96" y="185"/>
                      <a:pt x="99" y="180"/>
                    </a:cubicBezTo>
                    <a:cubicBezTo>
                      <a:pt x="102" y="175"/>
                      <a:pt x="105" y="177"/>
                      <a:pt x="106" y="173"/>
                    </a:cubicBezTo>
                    <a:cubicBezTo>
                      <a:pt x="108" y="169"/>
                      <a:pt x="109" y="168"/>
                      <a:pt x="106" y="167"/>
                    </a:cubicBezTo>
                    <a:cubicBezTo>
                      <a:pt x="102" y="165"/>
                      <a:pt x="97" y="170"/>
                      <a:pt x="94" y="167"/>
                    </a:cubicBezTo>
                    <a:cubicBezTo>
                      <a:pt x="90" y="164"/>
                      <a:pt x="95" y="166"/>
                      <a:pt x="93" y="160"/>
                    </a:cubicBezTo>
                    <a:cubicBezTo>
                      <a:pt x="91" y="154"/>
                      <a:pt x="93" y="154"/>
                      <a:pt x="88" y="150"/>
                    </a:cubicBezTo>
                    <a:cubicBezTo>
                      <a:pt x="83" y="146"/>
                      <a:pt x="81" y="148"/>
                      <a:pt x="81" y="148"/>
                    </a:cubicBezTo>
                    <a:cubicBezTo>
                      <a:pt x="81" y="148"/>
                      <a:pt x="85" y="140"/>
                      <a:pt x="76" y="136"/>
                    </a:cubicBezTo>
                    <a:cubicBezTo>
                      <a:pt x="67" y="133"/>
                      <a:pt x="64" y="135"/>
                      <a:pt x="64" y="135"/>
                    </a:cubicBezTo>
                    <a:cubicBezTo>
                      <a:pt x="64" y="135"/>
                      <a:pt x="64" y="134"/>
                      <a:pt x="72" y="131"/>
                    </a:cubicBezTo>
                    <a:cubicBezTo>
                      <a:pt x="80" y="128"/>
                      <a:pt x="80" y="122"/>
                      <a:pt x="80" y="122"/>
                    </a:cubicBezTo>
                    <a:cubicBezTo>
                      <a:pt x="80" y="122"/>
                      <a:pt x="71" y="119"/>
                      <a:pt x="67" y="119"/>
                    </a:cubicBezTo>
                    <a:cubicBezTo>
                      <a:pt x="63" y="119"/>
                      <a:pt x="60" y="123"/>
                      <a:pt x="59" y="121"/>
                    </a:cubicBezTo>
                    <a:cubicBezTo>
                      <a:pt x="59" y="120"/>
                      <a:pt x="60" y="116"/>
                      <a:pt x="63" y="115"/>
                    </a:cubicBezTo>
                    <a:cubicBezTo>
                      <a:pt x="66" y="113"/>
                      <a:pt x="70" y="111"/>
                      <a:pt x="70" y="111"/>
                    </a:cubicBezTo>
                    <a:cubicBezTo>
                      <a:pt x="64" y="110"/>
                      <a:pt x="59" y="109"/>
                      <a:pt x="54" y="108"/>
                    </a:cubicBezTo>
                    <a:cubicBezTo>
                      <a:pt x="54" y="108"/>
                      <a:pt x="51" y="114"/>
                      <a:pt x="47" y="117"/>
                    </a:cubicBezTo>
                    <a:cubicBezTo>
                      <a:pt x="43" y="120"/>
                      <a:pt x="42" y="122"/>
                      <a:pt x="42" y="125"/>
                    </a:cubicBezTo>
                    <a:cubicBezTo>
                      <a:pt x="42" y="128"/>
                      <a:pt x="50" y="130"/>
                      <a:pt x="50" y="130"/>
                    </a:cubicBezTo>
                    <a:cubicBezTo>
                      <a:pt x="50" y="130"/>
                      <a:pt x="44" y="134"/>
                      <a:pt x="47" y="134"/>
                    </a:cubicBezTo>
                    <a:cubicBezTo>
                      <a:pt x="49" y="134"/>
                      <a:pt x="58" y="134"/>
                      <a:pt x="55" y="135"/>
                    </a:cubicBezTo>
                    <a:cubicBezTo>
                      <a:pt x="52" y="136"/>
                      <a:pt x="48" y="137"/>
                      <a:pt x="48" y="137"/>
                    </a:cubicBezTo>
                    <a:cubicBezTo>
                      <a:pt x="50" y="138"/>
                      <a:pt x="52" y="138"/>
                      <a:pt x="54" y="138"/>
                    </a:cubicBezTo>
                    <a:cubicBezTo>
                      <a:pt x="54" y="138"/>
                      <a:pt x="46" y="143"/>
                      <a:pt x="48" y="143"/>
                    </a:cubicBezTo>
                    <a:cubicBezTo>
                      <a:pt x="50" y="143"/>
                      <a:pt x="59" y="142"/>
                      <a:pt x="59" y="142"/>
                    </a:cubicBezTo>
                    <a:cubicBezTo>
                      <a:pt x="59" y="142"/>
                      <a:pt x="63" y="140"/>
                      <a:pt x="63" y="145"/>
                    </a:cubicBezTo>
                    <a:cubicBezTo>
                      <a:pt x="64" y="150"/>
                      <a:pt x="67" y="154"/>
                      <a:pt x="67" y="154"/>
                    </a:cubicBezTo>
                    <a:cubicBezTo>
                      <a:pt x="67" y="154"/>
                      <a:pt x="75" y="156"/>
                      <a:pt x="66" y="159"/>
                    </a:cubicBezTo>
                    <a:cubicBezTo>
                      <a:pt x="58" y="163"/>
                      <a:pt x="58" y="163"/>
                      <a:pt x="56" y="162"/>
                    </a:cubicBezTo>
                    <a:cubicBezTo>
                      <a:pt x="54" y="162"/>
                      <a:pt x="62" y="169"/>
                      <a:pt x="59" y="170"/>
                    </a:cubicBezTo>
                    <a:cubicBezTo>
                      <a:pt x="57" y="171"/>
                      <a:pt x="49" y="168"/>
                      <a:pt x="49" y="170"/>
                    </a:cubicBezTo>
                    <a:cubicBezTo>
                      <a:pt x="48" y="172"/>
                      <a:pt x="52" y="175"/>
                      <a:pt x="55" y="175"/>
                    </a:cubicBezTo>
                    <a:cubicBezTo>
                      <a:pt x="58" y="175"/>
                      <a:pt x="65" y="181"/>
                      <a:pt x="69" y="174"/>
                    </a:cubicBezTo>
                    <a:cubicBezTo>
                      <a:pt x="69" y="174"/>
                      <a:pt x="67" y="181"/>
                      <a:pt x="60" y="180"/>
                    </a:cubicBezTo>
                    <a:cubicBezTo>
                      <a:pt x="54" y="179"/>
                      <a:pt x="48" y="181"/>
                      <a:pt x="47" y="189"/>
                    </a:cubicBezTo>
                    <a:cubicBezTo>
                      <a:pt x="47" y="189"/>
                      <a:pt x="52" y="187"/>
                      <a:pt x="60" y="188"/>
                    </a:cubicBezTo>
                    <a:cubicBezTo>
                      <a:pt x="68" y="188"/>
                      <a:pt x="67" y="187"/>
                      <a:pt x="72" y="187"/>
                    </a:cubicBezTo>
                    <a:cubicBezTo>
                      <a:pt x="77" y="188"/>
                      <a:pt x="77" y="187"/>
                      <a:pt x="83" y="188"/>
                    </a:cubicBezTo>
                    <a:cubicBezTo>
                      <a:pt x="88" y="188"/>
                      <a:pt x="93" y="188"/>
                      <a:pt x="97" y="188"/>
                    </a:cubicBezTo>
                    <a:cubicBezTo>
                      <a:pt x="99" y="188"/>
                      <a:pt x="102" y="187"/>
                      <a:pt x="105" y="187"/>
                    </a:cubicBezTo>
                    <a:cubicBezTo>
                      <a:pt x="104" y="187"/>
                      <a:pt x="104" y="188"/>
                      <a:pt x="104" y="188"/>
                    </a:cubicBezTo>
                    <a:cubicBezTo>
                      <a:pt x="104" y="191"/>
                      <a:pt x="103" y="196"/>
                      <a:pt x="100" y="196"/>
                    </a:cubicBezTo>
                    <a:cubicBezTo>
                      <a:pt x="97" y="195"/>
                      <a:pt x="96" y="200"/>
                      <a:pt x="96" y="200"/>
                    </a:cubicBezTo>
                    <a:cubicBezTo>
                      <a:pt x="96" y="200"/>
                      <a:pt x="89" y="202"/>
                      <a:pt x="84" y="198"/>
                    </a:cubicBezTo>
                    <a:cubicBezTo>
                      <a:pt x="79" y="194"/>
                      <a:pt x="79" y="195"/>
                      <a:pt x="80" y="199"/>
                    </a:cubicBezTo>
                    <a:cubicBezTo>
                      <a:pt x="82" y="204"/>
                      <a:pt x="84" y="205"/>
                      <a:pt x="79" y="205"/>
                    </a:cubicBezTo>
                    <a:cubicBezTo>
                      <a:pt x="75" y="205"/>
                      <a:pt x="70" y="205"/>
                      <a:pt x="70" y="205"/>
                    </a:cubicBezTo>
                    <a:cubicBezTo>
                      <a:pt x="70" y="205"/>
                      <a:pt x="61" y="203"/>
                      <a:pt x="57" y="203"/>
                    </a:cubicBezTo>
                    <a:cubicBezTo>
                      <a:pt x="54" y="203"/>
                      <a:pt x="54" y="210"/>
                      <a:pt x="55" y="212"/>
                    </a:cubicBezTo>
                    <a:cubicBezTo>
                      <a:pt x="55" y="214"/>
                      <a:pt x="59" y="209"/>
                      <a:pt x="66" y="215"/>
                    </a:cubicBezTo>
                    <a:cubicBezTo>
                      <a:pt x="74" y="221"/>
                      <a:pt x="79" y="226"/>
                      <a:pt x="80" y="228"/>
                    </a:cubicBezTo>
                    <a:cubicBezTo>
                      <a:pt x="81" y="230"/>
                      <a:pt x="82" y="234"/>
                      <a:pt x="83" y="238"/>
                    </a:cubicBezTo>
                    <a:cubicBezTo>
                      <a:pt x="83" y="243"/>
                      <a:pt x="85" y="255"/>
                      <a:pt x="82" y="255"/>
                    </a:cubicBezTo>
                    <a:cubicBezTo>
                      <a:pt x="80" y="255"/>
                      <a:pt x="79" y="255"/>
                      <a:pt x="77" y="255"/>
                    </a:cubicBezTo>
                    <a:cubicBezTo>
                      <a:pt x="74" y="256"/>
                      <a:pt x="71" y="257"/>
                      <a:pt x="71" y="257"/>
                    </a:cubicBezTo>
                    <a:cubicBezTo>
                      <a:pt x="55" y="254"/>
                      <a:pt x="39" y="251"/>
                      <a:pt x="23" y="249"/>
                    </a:cubicBezTo>
                    <a:cubicBezTo>
                      <a:pt x="23" y="249"/>
                      <a:pt x="2" y="251"/>
                      <a:pt x="10" y="260"/>
                    </a:cubicBezTo>
                    <a:cubicBezTo>
                      <a:pt x="10" y="260"/>
                      <a:pt x="10" y="261"/>
                      <a:pt x="11" y="263"/>
                    </a:cubicBezTo>
                    <a:cubicBezTo>
                      <a:pt x="11" y="266"/>
                      <a:pt x="12" y="270"/>
                      <a:pt x="12" y="275"/>
                    </a:cubicBezTo>
                    <a:cubicBezTo>
                      <a:pt x="12" y="284"/>
                      <a:pt x="6" y="287"/>
                      <a:pt x="4" y="290"/>
                    </a:cubicBezTo>
                    <a:cubicBezTo>
                      <a:pt x="2" y="292"/>
                      <a:pt x="0" y="298"/>
                      <a:pt x="3" y="298"/>
                    </a:cubicBezTo>
                    <a:cubicBezTo>
                      <a:pt x="6" y="298"/>
                      <a:pt x="8" y="313"/>
                      <a:pt x="8" y="313"/>
                    </a:cubicBezTo>
                    <a:cubicBezTo>
                      <a:pt x="8" y="313"/>
                      <a:pt x="6" y="314"/>
                      <a:pt x="14" y="315"/>
                    </a:cubicBezTo>
                    <a:cubicBezTo>
                      <a:pt x="22" y="315"/>
                      <a:pt x="21" y="316"/>
                      <a:pt x="22" y="316"/>
                    </a:cubicBezTo>
                    <a:cubicBezTo>
                      <a:pt x="22" y="315"/>
                      <a:pt x="22" y="315"/>
                      <a:pt x="23" y="315"/>
                    </a:cubicBezTo>
                    <a:cubicBezTo>
                      <a:pt x="25" y="314"/>
                      <a:pt x="32" y="313"/>
                      <a:pt x="34" y="319"/>
                    </a:cubicBezTo>
                    <a:cubicBezTo>
                      <a:pt x="37" y="325"/>
                      <a:pt x="37" y="327"/>
                      <a:pt x="41" y="326"/>
                    </a:cubicBezTo>
                    <a:cubicBezTo>
                      <a:pt x="45" y="326"/>
                      <a:pt x="43" y="320"/>
                      <a:pt x="49" y="320"/>
                    </a:cubicBezTo>
                    <a:cubicBezTo>
                      <a:pt x="56" y="321"/>
                      <a:pt x="57" y="319"/>
                      <a:pt x="65" y="320"/>
                    </a:cubicBezTo>
                    <a:cubicBezTo>
                      <a:pt x="72" y="320"/>
                      <a:pt x="77" y="320"/>
                      <a:pt x="77" y="320"/>
                    </a:cubicBezTo>
                    <a:cubicBezTo>
                      <a:pt x="77" y="320"/>
                      <a:pt x="81" y="314"/>
                      <a:pt x="84" y="315"/>
                    </a:cubicBezTo>
                    <a:cubicBezTo>
                      <a:pt x="88" y="315"/>
                      <a:pt x="88" y="305"/>
                      <a:pt x="92" y="305"/>
                    </a:cubicBezTo>
                    <a:cubicBezTo>
                      <a:pt x="97" y="305"/>
                      <a:pt x="89" y="294"/>
                      <a:pt x="96" y="289"/>
                    </a:cubicBezTo>
                    <a:cubicBezTo>
                      <a:pt x="103" y="285"/>
                      <a:pt x="104" y="279"/>
                      <a:pt x="109" y="280"/>
                    </a:cubicBezTo>
                    <a:cubicBezTo>
                      <a:pt x="114" y="280"/>
                      <a:pt x="119" y="278"/>
                      <a:pt x="119" y="278"/>
                    </a:cubicBezTo>
                    <a:cubicBezTo>
                      <a:pt x="120" y="274"/>
                      <a:pt x="121" y="270"/>
                      <a:pt x="122" y="266"/>
                    </a:cubicBezTo>
                    <a:cubicBezTo>
                      <a:pt x="122" y="266"/>
                      <a:pt x="120" y="258"/>
                      <a:pt x="128" y="259"/>
                    </a:cubicBezTo>
                    <a:cubicBezTo>
                      <a:pt x="136" y="259"/>
                      <a:pt x="145" y="265"/>
                      <a:pt x="150" y="265"/>
                    </a:cubicBezTo>
                    <a:cubicBezTo>
                      <a:pt x="156" y="264"/>
                      <a:pt x="157" y="261"/>
                      <a:pt x="160" y="258"/>
                    </a:cubicBezTo>
                    <a:cubicBezTo>
                      <a:pt x="160" y="257"/>
                      <a:pt x="160" y="257"/>
                      <a:pt x="160" y="256"/>
                    </a:cubicBezTo>
                    <a:cubicBezTo>
                      <a:pt x="161" y="254"/>
                      <a:pt x="160" y="251"/>
                      <a:pt x="169" y="253"/>
                    </a:cubicBezTo>
                    <a:cubicBezTo>
                      <a:pt x="180" y="256"/>
                      <a:pt x="184" y="256"/>
                      <a:pt x="184" y="263"/>
                    </a:cubicBezTo>
                    <a:cubicBezTo>
                      <a:pt x="184" y="270"/>
                      <a:pt x="184" y="268"/>
                      <a:pt x="191" y="273"/>
                    </a:cubicBezTo>
                    <a:cubicBezTo>
                      <a:pt x="198" y="278"/>
                      <a:pt x="203" y="283"/>
                      <a:pt x="209" y="285"/>
                    </a:cubicBezTo>
                    <a:cubicBezTo>
                      <a:pt x="214" y="287"/>
                      <a:pt x="219" y="285"/>
                      <a:pt x="226" y="295"/>
                    </a:cubicBezTo>
                    <a:cubicBezTo>
                      <a:pt x="233" y="305"/>
                      <a:pt x="240" y="308"/>
                      <a:pt x="235" y="309"/>
                    </a:cubicBezTo>
                    <a:cubicBezTo>
                      <a:pt x="229" y="310"/>
                      <a:pt x="236" y="314"/>
                      <a:pt x="227" y="314"/>
                    </a:cubicBezTo>
                    <a:cubicBezTo>
                      <a:pt x="217" y="313"/>
                      <a:pt x="217" y="314"/>
                      <a:pt x="211" y="314"/>
                    </a:cubicBezTo>
                    <a:cubicBezTo>
                      <a:pt x="205" y="314"/>
                      <a:pt x="203" y="316"/>
                      <a:pt x="205" y="319"/>
                    </a:cubicBezTo>
                    <a:cubicBezTo>
                      <a:pt x="207" y="321"/>
                      <a:pt x="226" y="329"/>
                      <a:pt x="226" y="329"/>
                    </a:cubicBezTo>
                    <a:cubicBezTo>
                      <a:pt x="228" y="326"/>
                      <a:pt x="229" y="322"/>
                      <a:pt x="230" y="319"/>
                    </a:cubicBezTo>
                    <a:cubicBezTo>
                      <a:pt x="230" y="319"/>
                      <a:pt x="237" y="319"/>
                      <a:pt x="239" y="315"/>
                    </a:cubicBezTo>
                    <a:cubicBezTo>
                      <a:pt x="241" y="312"/>
                      <a:pt x="242" y="308"/>
                      <a:pt x="246" y="308"/>
                    </a:cubicBezTo>
                    <a:cubicBezTo>
                      <a:pt x="250" y="309"/>
                      <a:pt x="242" y="301"/>
                      <a:pt x="239" y="299"/>
                    </a:cubicBezTo>
                    <a:cubicBezTo>
                      <a:pt x="237" y="297"/>
                      <a:pt x="242" y="291"/>
                      <a:pt x="248" y="298"/>
                    </a:cubicBezTo>
                    <a:cubicBezTo>
                      <a:pt x="255" y="306"/>
                      <a:pt x="261" y="300"/>
                      <a:pt x="250" y="292"/>
                    </a:cubicBezTo>
                    <a:cubicBezTo>
                      <a:pt x="238" y="284"/>
                      <a:pt x="234" y="285"/>
                      <a:pt x="232" y="284"/>
                    </a:cubicBezTo>
                    <a:cubicBezTo>
                      <a:pt x="230" y="282"/>
                      <a:pt x="229" y="278"/>
                      <a:pt x="229" y="278"/>
                    </a:cubicBezTo>
                    <a:cubicBezTo>
                      <a:pt x="226" y="277"/>
                      <a:pt x="223" y="276"/>
                      <a:pt x="220" y="275"/>
                    </a:cubicBezTo>
                    <a:cubicBezTo>
                      <a:pt x="219" y="273"/>
                      <a:pt x="218" y="271"/>
                      <a:pt x="216" y="269"/>
                    </a:cubicBezTo>
                    <a:cubicBezTo>
                      <a:pt x="216" y="269"/>
                      <a:pt x="216" y="266"/>
                      <a:pt x="209" y="262"/>
                    </a:cubicBezTo>
                    <a:cubicBezTo>
                      <a:pt x="203" y="258"/>
                      <a:pt x="200" y="255"/>
                      <a:pt x="200" y="255"/>
                    </a:cubicBezTo>
                    <a:cubicBezTo>
                      <a:pt x="200" y="255"/>
                      <a:pt x="196" y="244"/>
                      <a:pt x="201" y="245"/>
                    </a:cubicBezTo>
                    <a:cubicBezTo>
                      <a:pt x="205" y="245"/>
                      <a:pt x="206" y="243"/>
                      <a:pt x="207" y="243"/>
                    </a:cubicBezTo>
                    <a:cubicBezTo>
                      <a:pt x="208" y="244"/>
                      <a:pt x="209" y="244"/>
                      <a:pt x="211" y="246"/>
                    </a:cubicBezTo>
                    <a:cubicBezTo>
                      <a:pt x="216" y="252"/>
                      <a:pt x="219" y="255"/>
                      <a:pt x="221" y="256"/>
                    </a:cubicBezTo>
                    <a:cubicBezTo>
                      <a:pt x="223" y="257"/>
                      <a:pt x="226" y="263"/>
                      <a:pt x="231" y="265"/>
                    </a:cubicBezTo>
                    <a:cubicBezTo>
                      <a:pt x="235" y="267"/>
                      <a:pt x="237" y="269"/>
                      <a:pt x="239" y="270"/>
                    </a:cubicBezTo>
                    <a:cubicBezTo>
                      <a:pt x="242" y="271"/>
                      <a:pt x="246" y="271"/>
                      <a:pt x="246" y="271"/>
                    </a:cubicBezTo>
                    <a:cubicBezTo>
                      <a:pt x="247" y="271"/>
                      <a:pt x="247" y="271"/>
                      <a:pt x="247" y="272"/>
                    </a:cubicBezTo>
                    <a:cubicBezTo>
                      <a:pt x="251" y="275"/>
                      <a:pt x="255" y="278"/>
                      <a:pt x="259" y="281"/>
                    </a:cubicBezTo>
                    <a:cubicBezTo>
                      <a:pt x="259" y="281"/>
                      <a:pt x="259" y="292"/>
                      <a:pt x="260" y="293"/>
                    </a:cubicBezTo>
                    <a:cubicBezTo>
                      <a:pt x="262" y="295"/>
                      <a:pt x="265" y="304"/>
                      <a:pt x="268" y="304"/>
                    </a:cubicBezTo>
                    <a:cubicBezTo>
                      <a:pt x="269" y="304"/>
                      <a:pt x="269" y="304"/>
                      <a:pt x="270" y="304"/>
                    </a:cubicBezTo>
                    <a:cubicBezTo>
                      <a:pt x="272" y="304"/>
                      <a:pt x="272" y="306"/>
                      <a:pt x="273" y="309"/>
                    </a:cubicBezTo>
                    <a:cubicBezTo>
                      <a:pt x="274" y="312"/>
                      <a:pt x="275" y="318"/>
                      <a:pt x="275" y="318"/>
                    </a:cubicBezTo>
                    <a:cubicBezTo>
                      <a:pt x="277" y="320"/>
                      <a:pt x="278" y="322"/>
                      <a:pt x="280" y="324"/>
                    </a:cubicBezTo>
                    <a:cubicBezTo>
                      <a:pt x="280" y="324"/>
                      <a:pt x="284" y="327"/>
                      <a:pt x="286" y="328"/>
                    </a:cubicBezTo>
                    <a:cubicBezTo>
                      <a:pt x="289" y="328"/>
                      <a:pt x="296" y="329"/>
                      <a:pt x="296" y="329"/>
                    </a:cubicBezTo>
                    <a:cubicBezTo>
                      <a:pt x="295" y="327"/>
                      <a:pt x="295" y="326"/>
                      <a:pt x="295" y="324"/>
                    </a:cubicBezTo>
                    <a:cubicBezTo>
                      <a:pt x="296" y="324"/>
                      <a:pt x="297" y="323"/>
                      <a:pt x="298" y="323"/>
                    </a:cubicBezTo>
                    <a:cubicBezTo>
                      <a:pt x="296" y="321"/>
                      <a:pt x="294" y="320"/>
                      <a:pt x="293" y="318"/>
                    </a:cubicBezTo>
                    <a:cubicBezTo>
                      <a:pt x="295" y="319"/>
                      <a:pt x="298" y="320"/>
                      <a:pt x="300" y="321"/>
                    </a:cubicBezTo>
                    <a:cubicBezTo>
                      <a:pt x="302" y="320"/>
                      <a:pt x="303" y="319"/>
                      <a:pt x="304" y="318"/>
                    </a:cubicBezTo>
                    <a:cubicBezTo>
                      <a:pt x="301" y="315"/>
                      <a:pt x="298" y="312"/>
                      <a:pt x="294" y="309"/>
                    </a:cubicBezTo>
                    <a:cubicBezTo>
                      <a:pt x="293" y="306"/>
                      <a:pt x="291" y="303"/>
                      <a:pt x="289" y="301"/>
                    </a:cubicBezTo>
                    <a:cubicBezTo>
                      <a:pt x="289" y="301"/>
                      <a:pt x="288" y="294"/>
                      <a:pt x="291" y="298"/>
                    </a:cubicBezTo>
                    <a:cubicBezTo>
                      <a:pt x="294" y="302"/>
                      <a:pt x="295" y="300"/>
                      <a:pt x="297" y="297"/>
                    </a:cubicBezTo>
                    <a:cubicBezTo>
                      <a:pt x="300" y="294"/>
                      <a:pt x="294" y="295"/>
                      <a:pt x="300" y="294"/>
                    </a:cubicBezTo>
                    <a:cubicBezTo>
                      <a:pt x="305" y="293"/>
                      <a:pt x="307" y="291"/>
                      <a:pt x="309" y="293"/>
                    </a:cubicBezTo>
                    <a:cubicBezTo>
                      <a:pt x="309" y="293"/>
                      <a:pt x="309" y="293"/>
                      <a:pt x="310" y="293"/>
                    </a:cubicBezTo>
                    <a:cubicBezTo>
                      <a:pt x="312" y="296"/>
                      <a:pt x="317" y="298"/>
                      <a:pt x="319" y="298"/>
                    </a:cubicBezTo>
                    <a:cubicBezTo>
                      <a:pt x="319" y="298"/>
                      <a:pt x="319" y="298"/>
                      <a:pt x="319" y="298"/>
                    </a:cubicBezTo>
                    <a:cubicBezTo>
                      <a:pt x="319" y="298"/>
                      <a:pt x="319" y="298"/>
                      <a:pt x="319" y="298"/>
                    </a:cubicBezTo>
                    <a:cubicBezTo>
                      <a:pt x="318" y="298"/>
                      <a:pt x="318" y="299"/>
                      <a:pt x="318" y="304"/>
                    </a:cubicBezTo>
                    <a:cubicBezTo>
                      <a:pt x="319" y="311"/>
                      <a:pt x="320" y="314"/>
                      <a:pt x="321" y="317"/>
                    </a:cubicBezTo>
                    <a:cubicBezTo>
                      <a:pt x="323" y="320"/>
                      <a:pt x="325" y="325"/>
                      <a:pt x="328" y="325"/>
                    </a:cubicBezTo>
                    <a:cubicBezTo>
                      <a:pt x="331" y="325"/>
                      <a:pt x="333" y="325"/>
                      <a:pt x="334" y="328"/>
                    </a:cubicBezTo>
                    <a:cubicBezTo>
                      <a:pt x="336" y="331"/>
                      <a:pt x="338" y="336"/>
                      <a:pt x="338" y="336"/>
                    </a:cubicBezTo>
                    <a:cubicBezTo>
                      <a:pt x="342" y="336"/>
                      <a:pt x="345" y="337"/>
                      <a:pt x="349" y="337"/>
                    </a:cubicBezTo>
                    <a:cubicBezTo>
                      <a:pt x="349" y="337"/>
                      <a:pt x="353" y="340"/>
                      <a:pt x="354" y="338"/>
                    </a:cubicBezTo>
                    <a:cubicBezTo>
                      <a:pt x="356" y="336"/>
                      <a:pt x="358" y="334"/>
                      <a:pt x="358" y="334"/>
                    </a:cubicBezTo>
                    <a:cubicBezTo>
                      <a:pt x="358" y="334"/>
                      <a:pt x="362" y="331"/>
                      <a:pt x="367" y="335"/>
                    </a:cubicBezTo>
                    <a:cubicBezTo>
                      <a:pt x="373" y="340"/>
                      <a:pt x="372" y="340"/>
                      <a:pt x="379" y="340"/>
                    </a:cubicBezTo>
                    <a:cubicBezTo>
                      <a:pt x="385" y="340"/>
                      <a:pt x="382" y="333"/>
                      <a:pt x="386" y="334"/>
                    </a:cubicBezTo>
                    <a:cubicBezTo>
                      <a:pt x="390" y="336"/>
                      <a:pt x="395" y="336"/>
                      <a:pt x="398" y="336"/>
                    </a:cubicBezTo>
                    <a:cubicBezTo>
                      <a:pt x="400" y="336"/>
                      <a:pt x="400" y="336"/>
                      <a:pt x="401" y="337"/>
                    </a:cubicBezTo>
                    <a:cubicBezTo>
                      <a:pt x="401" y="337"/>
                      <a:pt x="401" y="338"/>
                      <a:pt x="402" y="340"/>
                    </a:cubicBezTo>
                    <a:cubicBezTo>
                      <a:pt x="402" y="343"/>
                      <a:pt x="403" y="355"/>
                      <a:pt x="402" y="357"/>
                    </a:cubicBezTo>
                    <a:cubicBezTo>
                      <a:pt x="402" y="360"/>
                      <a:pt x="402" y="362"/>
                      <a:pt x="400" y="364"/>
                    </a:cubicBezTo>
                    <a:cubicBezTo>
                      <a:pt x="400" y="364"/>
                      <a:pt x="400" y="364"/>
                      <a:pt x="400" y="364"/>
                    </a:cubicBezTo>
                    <a:cubicBezTo>
                      <a:pt x="397" y="366"/>
                      <a:pt x="394" y="367"/>
                      <a:pt x="394" y="372"/>
                    </a:cubicBezTo>
                    <a:cubicBezTo>
                      <a:pt x="394" y="376"/>
                      <a:pt x="395" y="378"/>
                      <a:pt x="395" y="382"/>
                    </a:cubicBezTo>
                    <a:cubicBezTo>
                      <a:pt x="395" y="384"/>
                      <a:pt x="396" y="393"/>
                      <a:pt x="397" y="402"/>
                    </a:cubicBezTo>
                    <a:cubicBezTo>
                      <a:pt x="398" y="406"/>
                      <a:pt x="400" y="410"/>
                      <a:pt x="402" y="413"/>
                    </a:cubicBezTo>
                    <a:cubicBezTo>
                      <a:pt x="407" y="421"/>
                      <a:pt x="404" y="416"/>
                      <a:pt x="413" y="427"/>
                    </a:cubicBezTo>
                    <a:cubicBezTo>
                      <a:pt x="421" y="437"/>
                      <a:pt x="418" y="442"/>
                      <a:pt x="424" y="447"/>
                    </a:cubicBezTo>
                    <a:cubicBezTo>
                      <a:pt x="429" y="452"/>
                      <a:pt x="433" y="449"/>
                      <a:pt x="437" y="461"/>
                    </a:cubicBezTo>
                    <a:cubicBezTo>
                      <a:pt x="437" y="461"/>
                      <a:pt x="435" y="477"/>
                      <a:pt x="442" y="482"/>
                    </a:cubicBezTo>
                    <a:cubicBezTo>
                      <a:pt x="449" y="487"/>
                      <a:pt x="451" y="485"/>
                      <a:pt x="456" y="495"/>
                    </a:cubicBezTo>
                    <a:cubicBezTo>
                      <a:pt x="460" y="504"/>
                      <a:pt x="465" y="505"/>
                      <a:pt x="469" y="509"/>
                    </a:cubicBezTo>
                    <a:cubicBezTo>
                      <a:pt x="470" y="511"/>
                      <a:pt x="471" y="512"/>
                      <a:pt x="472" y="513"/>
                    </a:cubicBezTo>
                    <a:cubicBezTo>
                      <a:pt x="472" y="515"/>
                      <a:pt x="472" y="516"/>
                      <a:pt x="472" y="519"/>
                    </a:cubicBezTo>
                    <a:cubicBezTo>
                      <a:pt x="472" y="523"/>
                      <a:pt x="471" y="527"/>
                      <a:pt x="472" y="533"/>
                    </a:cubicBezTo>
                    <a:cubicBezTo>
                      <a:pt x="473" y="540"/>
                      <a:pt x="473" y="542"/>
                      <a:pt x="476" y="545"/>
                    </a:cubicBezTo>
                    <a:cubicBezTo>
                      <a:pt x="478" y="548"/>
                      <a:pt x="478" y="551"/>
                      <a:pt x="486" y="548"/>
                    </a:cubicBezTo>
                    <a:cubicBezTo>
                      <a:pt x="493" y="546"/>
                      <a:pt x="487" y="543"/>
                      <a:pt x="496" y="543"/>
                    </a:cubicBezTo>
                    <a:cubicBezTo>
                      <a:pt x="505" y="543"/>
                      <a:pt x="515" y="539"/>
                      <a:pt x="515" y="539"/>
                    </a:cubicBezTo>
                    <a:cubicBezTo>
                      <a:pt x="515" y="539"/>
                      <a:pt x="516" y="532"/>
                      <a:pt x="523" y="532"/>
                    </a:cubicBezTo>
                    <a:cubicBezTo>
                      <a:pt x="529" y="532"/>
                      <a:pt x="530" y="528"/>
                      <a:pt x="535" y="526"/>
                    </a:cubicBezTo>
                    <a:cubicBezTo>
                      <a:pt x="540" y="523"/>
                      <a:pt x="543" y="523"/>
                      <a:pt x="544" y="520"/>
                    </a:cubicBezTo>
                    <a:cubicBezTo>
                      <a:pt x="544" y="516"/>
                      <a:pt x="547" y="512"/>
                      <a:pt x="548" y="512"/>
                    </a:cubicBezTo>
                    <a:cubicBezTo>
                      <a:pt x="549" y="512"/>
                      <a:pt x="549" y="512"/>
                      <a:pt x="549" y="512"/>
                    </a:cubicBezTo>
                    <a:cubicBezTo>
                      <a:pt x="550" y="512"/>
                      <a:pt x="551" y="512"/>
                      <a:pt x="554" y="512"/>
                    </a:cubicBezTo>
                    <a:cubicBezTo>
                      <a:pt x="558" y="512"/>
                      <a:pt x="562" y="512"/>
                      <a:pt x="564" y="512"/>
                    </a:cubicBezTo>
                    <a:cubicBezTo>
                      <a:pt x="567" y="511"/>
                      <a:pt x="559" y="505"/>
                      <a:pt x="566" y="505"/>
                    </a:cubicBezTo>
                    <a:cubicBezTo>
                      <a:pt x="572" y="505"/>
                      <a:pt x="574" y="506"/>
                      <a:pt x="575" y="501"/>
                    </a:cubicBezTo>
                    <a:cubicBezTo>
                      <a:pt x="575" y="497"/>
                      <a:pt x="582" y="495"/>
                      <a:pt x="582" y="495"/>
                    </a:cubicBezTo>
                    <a:cubicBezTo>
                      <a:pt x="582" y="495"/>
                      <a:pt x="582" y="491"/>
                      <a:pt x="582" y="489"/>
                    </a:cubicBezTo>
                    <a:cubicBezTo>
                      <a:pt x="582" y="488"/>
                      <a:pt x="579" y="482"/>
                      <a:pt x="583" y="482"/>
                    </a:cubicBezTo>
                    <a:cubicBezTo>
                      <a:pt x="588" y="482"/>
                      <a:pt x="585" y="482"/>
                      <a:pt x="591" y="477"/>
                    </a:cubicBezTo>
                    <a:cubicBezTo>
                      <a:pt x="597" y="472"/>
                      <a:pt x="597" y="466"/>
                      <a:pt x="595" y="464"/>
                    </a:cubicBezTo>
                    <a:cubicBezTo>
                      <a:pt x="594" y="461"/>
                      <a:pt x="594" y="462"/>
                      <a:pt x="592" y="460"/>
                    </a:cubicBezTo>
                    <a:cubicBezTo>
                      <a:pt x="590" y="458"/>
                      <a:pt x="587" y="453"/>
                      <a:pt x="586" y="453"/>
                    </a:cubicBezTo>
                    <a:cubicBezTo>
                      <a:pt x="584" y="453"/>
                      <a:pt x="580" y="454"/>
                      <a:pt x="577" y="452"/>
                    </a:cubicBezTo>
                    <a:cubicBezTo>
                      <a:pt x="574" y="450"/>
                      <a:pt x="571" y="448"/>
                      <a:pt x="569" y="445"/>
                    </a:cubicBezTo>
                    <a:cubicBezTo>
                      <a:pt x="569" y="444"/>
                      <a:pt x="569" y="443"/>
                      <a:pt x="568" y="442"/>
                    </a:cubicBezTo>
                    <a:cubicBezTo>
                      <a:pt x="568" y="438"/>
                      <a:pt x="567" y="433"/>
                      <a:pt x="567" y="433"/>
                    </a:cubicBezTo>
                    <a:cubicBezTo>
                      <a:pt x="567" y="433"/>
                      <a:pt x="557" y="447"/>
                      <a:pt x="553" y="449"/>
                    </a:cubicBezTo>
                    <a:cubicBezTo>
                      <a:pt x="549" y="450"/>
                      <a:pt x="539" y="449"/>
                      <a:pt x="536" y="450"/>
                    </a:cubicBezTo>
                    <a:cubicBezTo>
                      <a:pt x="536" y="451"/>
                      <a:pt x="535" y="451"/>
                      <a:pt x="535" y="450"/>
                    </a:cubicBezTo>
                    <a:cubicBezTo>
                      <a:pt x="531" y="449"/>
                      <a:pt x="524" y="442"/>
                      <a:pt x="521" y="436"/>
                    </a:cubicBezTo>
                    <a:cubicBezTo>
                      <a:pt x="517" y="430"/>
                      <a:pt x="522" y="430"/>
                      <a:pt x="516" y="425"/>
                    </a:cubicBezTo>
                    <a:cubicBezTo>
                      <a:pt x="512" y="421"/>
                      <a:pt x="507" y="415"/>
                      <a:pt x="505" y="411"/>
                    </a:cubicBezTo>
                    <a:cubicBezTo>
                      <a:pt x="504" y="409"/>
                      <a:pt x="503" y="407"/>
                      <a:pt x="503" y="406"/>
                    </a:cubicBezTo>
                    <a:cubicBezTo>
                      <a:pt x="503" y="403"/>
                      <a:pt x="512" y="390"/>
                      <a:pt x="516" y="398"/>
                    </a:cubicBezTo>
                    <a:cubicBezTo>
                      <a:pt x="520" y="405"/>
                      <a:pt x="525" y="415"/>
                      <a:pt x="535" y="418"/>
                    </a:cubicBezTo>
                    <a:cubicBezTo>
                      <a:pt x="535" y="418"/>
                      <a:pt x="540" y="426"/>
                      <a:pt x="548" y="428"/>
                    </a:cubicBezTo>
                    <a:cubicBezTo>
                      <a:pt x="556" y="430"/>
                      <a:pt x="564" y="421"/>
                      <a:pt x="567" y="424"/>
                    </a:cubicBezTo>
                    <a:cubicBezTo>
                      <a:pt x="571" y="427"/>
                      <a:pt x="570" y="436"/>
                      <a:pt x="580" y="437"/>
                    </a:cubicBezTo>
                    <a:cubicBezTo>
                      <a:pt x="589" y="439"/>
                      <a:pt x="597" y="442"/>
                      <a:pt x="602" y="442"/>
                    </a:cubicBezTo>
                    <a:cubicBezTo>
                      <a:pt x="604" y="442"/>
                      <a:pt x="605" y="442"/>
                      <a:pt x="607" y="442"/>
                    </a:cubicBezTo>
                    <a:cubicBezTo>
                      <a:pt x="611" y="442"/>
                      <a:pt x="616" y="441"/>
                      <a:pt x="625" y="442"/>
                    </a:cubicBezTo>
                    <a:cubicBezTo>
                      <a:pt x="639" y="442"/>
                      <a:pt x="640" y="437"/>
                      <a:pt x="643" y="443"/>
                    </a:cubicBezTo>
                    <a:cubicBezTo>
                      <a:pt x="646" y="448"/>
                      <a:pt x="645" y="453"/>
                      <a:pt x="654" y="453"/>
                    </a:cubicBezTo>
                    <a:cubicBezTo>
                      <a:pt x="655" y="453"/>
                      <a:pt x="656" y="453"/>
                      <a:pt x="657" y="453"/>
                    </a:cubicBezTo>
                    <a:cubicBezTo>
                      <a:pt x="661" y="455"/>
                      <a:pt x="659" y="463"/>
                      <a:pt x="673" y="460"/>
                    </a:cubicBezTo>
                    <a:close/>
                    <a:moveTo>
                      <a:pt x="281" y="192"/>
                    </a:moveTo>
                    <a:cubicBezTo>
                      <a:pt x="281" y="193"/>
                      <a:pt x="282" y="193"/>
                      <a:pt x="282" y="193"/>
                    </a:cubicBezTo>
                    <a:cubicBezTo>
                      <a:pt x="282" y="194"/>
                      <a:pt x="282" y="194"/>
                      <a:pt x="282" y="194"/>
                    </a:cubicBezTo>
                    <a:cubicBezTo>
                      <a:pt x="282" y="193"/>
                      <a:pt x="282" y="193"/>
                      <a:pt x="281" y="192"/>
                    </a:cubicBezTo>
                    <a:close/>
                    <a:moveTo>
                      <a:pt x="306" y="147"/>
                    </a:moveTo>
                    <a:cubicBezTo>
                      <a:pt x="306" y="147"/>
                      <a:pt x="306" y="146"/>
                      <a:pt x="306" y="146"/>
                    </a:cubicBezTo>
                    <a:cubicBezTo>
                      <a:pt x="306" y="146"/>
                      <a:pt x="306" y="147"/>
                      <a:pt x="306" y="147"/>
                    </a:cubicBezTo>
                    <a:cubicBezTo>
                      <a:pt x="306" y="147"/>
                      <a:pt x="306" y="147"/>
                      <a:pt x="306" y="147"/>
                    </a:cubicBezTo>
                    <a:close/>
                    <a:moveTo>
                      <a:pt x="541" y="494"/>
                    </a:moveTo>
                    <a:cubicBezTo>
                      <a:pt x="541" y="494"/>
                      <a:pt x="541" y="494"/>
                      <a:pt x="540" y="494"/>
                    </a:cubicBezTo>
                    <a:cubicBezTo>
                      <a:pt x="540" y="494"/>
                      <a:pt x="540" y="494"/>
                      <a:pt x="540" y="494"/>
                    </a:cubicBezTo>
                    <a:cubicBezTo>
                      <a:pt x="540" y="494"/>
                      <a:pt x="540" y="494"/>
                      <a:pt x="540" y="494"/>
                    </a:cubicBezTo>
                    <a:cubicBezTo>
                      <a:pt x="540" y="494"/>
                      <a:pt x="541" y="494"/>
                      <a:pt x="541" y="494"/>
                    </a:cubicBezTo>
                    <a:close/>
                    <a:moveTo>
                      <a:pt x="630" y="335"/>
                    </a:moveTo>
                    <a:cubicBezTo>
                      <a:pt x="631" y="335"/>
                      <a:pt x="632" y="335"/>
                      <a:pt x="633" y="335"/>
                    </a:cubicBezTo>
                    <a:cubicBezTo>
                      <a:pt x="633" y="335"/>
                      <a:pt x="633" y="335"/>
                      <a:pt x="634" y="335"/>
                    </a:cubicBezTo>
                    <a:cubicBezTo>
                      <a:pt x="633" y="335"/>
                      <a:pt x="631" y="335"/>
                      <a:pt x="630" y="3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6" name="Freeform 39">
                <a:extLst>
                  <a:ext uri="{FF2B5EF4-FFF2-40B4-BE49-F238E27FC236}">
                    <a16:creationId xmlns:a16="http://schemas.microsoft.com/office/drawing/2014/main" id="{9EE65184-8C51-4FEC-A886-F68DB785CDCC}"/>
                  </a:ext>
                </a:extLst>
              </p:cNvPr>
              <p:cNvSpPr>
                <a:spLocks/>
              </p:cNvSpPr>
              <p:nvPr/>
            </p:nvSpPr>
            <p:spPr bwMode="auto">
              <a:xfrm>
                <a:off x="7947025" y="3841750"/>
                <a:ext cx="30163" cy="47625"/>
              </a:xfrm>
              <a:custGeom>
                <a:avLst/>
                <a:gdLst>
                  <a:gd name="T0" fmla="*/ 9 w 11"/>
                  <a:gd name="T1" fmla="*/ 0 h 17"/>
                  <a:gd name="T2" fmla="*/ 0 w 11"/>
                  <a:gd name="T3" fmla="*/ 5 h 17"/>
                  <a:gd name="T4" fmla="*/ 9 w 11"/>
                  <a:gd name="T5" fmla="*/ 16 h 17"/>
                  <a:gd name="T6" fmla="*/ 11 w 11"/>
                  <a:gd name="T7" fmla="*/ 17 h 17"/>
                  <a:gd name="T8" fmla="*/ 9 w 11"/>
                  <a:gd name="T9" fmla="*/ 0 h 17"/>
                </a:gdLst>
                <a:ahLst/>
                <a:cxnLst>
                  <a:cxn ang="0">
                    <a:pos x="T0" y="T1"/>
                  </a:cxn>
                  <a:cxn ang="0">
                    <a:pos x="T2" y="T3"/>
                  </a:cxn>
                  <a:cxn ang="0">
                    <a:pos x="T4" y="T5"/>
                  </a:cxn>
                  <a:cxn ang="0">
                    <a:pos x="T6" y="T7"/>
                  </a:cxn>
                  <a:cxn ang="0">
                    <a:pos x="T8" y="T9"/>
                  </a:cxn>
                </a:cxnLst>
                <a:rect l="0" t="0" r="r" b="b"/>
                <a:pathLst>
                  <a:path w="11" h="17">
                    <a:moveTo>
                      <a:pt x="9" y="0"/>
                    </a:moveTo>
                    <a:cubicBezTo>
                      <a:pt x="8" y="2"/>
                      <a:pt x="6" y="4"/>
                      <a:pt x="0" y="5"/>
                    </a:cubicBezTo>
                    <a:cubicBezTo>
                      <a:pt x="3" y="8"/>
                      <a:pt x="6" y="12"/>
                      <a:pt x="9" y="16"/>
                    </a:cubicBezTo>
                    <a:cubicBezTo>
                      <a:pt x="9" y="16"/>
                      <a:pt x="9" y="17"/>
                      <a:pt x="11" y="17"/>
                    </a:cubicBezTo>
                    <a:cubicBezTo>
                      <a:pt x="10" y="12"/>
                      <a:pt x="10" y="6"/>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12" name="Oval 11">
              <a:extLst>
                <a:ext uri="{FF2B5EF4-FFF2-40B4-BE49-F238E27FC236}">
                  <a16:creationId xmlns:a16="http://schemas.microsoft.com/office/drawing/2014/main" id="{83055936-7E0D-40CF-8B3A-E19FF67D430D}"/>
                </a:ext>
              </a:extLst>
            </p:cNvPr>
            <p:cNvSpPr/>
            <p:nvPr/>
          </p:nvSpPr>
          <p:spPr>
            <a:xfrm>
              <a:off x="3966371" y="2023271"/>
              <a:ext cx="4007642" cy="4007642"/>
            </a:xfrm>
            <a:prstGeom prst="ellipse">
              <a:avLst/>
            </a:prstGeom>
            <a:gradFill flip="none" rotWithShape="1">
              <a:gsLst>
                <a:gs pos="0">
                  <a:schemeClr val="bg1">
                    <a:alpha val="65000"/>
                  </a:scheme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sp>
        <p:nvSpPr>
          <p:cNvPr id="48" name="Teardrop 47">
            <a:extLst>
              <a:ext uri="{FF2B5EF4-FFF2-40B4-BE49-F238E27FC236}">
                <a16:creationId xmlns:a16="http://schemas.microsoft.com/office/drawing/2014/main" id="{B119B50B-C045-4C09-9899-5D0A0DCE404C}"/>
              </a:ext>
            </a:extLst>
          </p:cNvPr>
          <p:cNvSpPr/>
          <p:nvPr/>
        </p:nvSpPr>
        <p:spPr>
          <a:xfrm rot="7994273">
            <a:off x="860454" y="2455212"/>
            <a:ext cx="1238059" cy="1238060"/>
          </a:xfrm>
          <a:prstGeom prst="teardrop">
            <a:avLst/>
          </a:prstGeom>
          <a:solidFill>
            <a:srgbClr val="5B9B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49" name="Oval 48">
            <a:extLst>
              <a:ext uri="{FF2B5EF4-FFF2-40B4-BE49-F238E27FC236}">
                <a16:creationId xmlns:a16="http://schemas.microsoft.com/office/drawing/2014/main" id="{8CF6715F-7AFB-4600-89B5-60A68F97AC4D}"/>
              </a:ext>
            </a:extLst>
          </p:cNvPr>
          <p:cNvSpPr/>
          <p:nvPr/>
        </p:nvSpPr>
        <p:spPr>
          <a:xfrm>
            <a:off x="1004329" y="2599088"/>
            <a:ext cx="950303" cy="950302"/>
          </a:xfrm>
          <a:prstGeom prst="ellipse">
            <a:avLst/>
          </a:prstGeom>
          <a:solidFill>
            <a:schemeClr val="bg1"/>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51" name="Teardrop 50">
            <a:extLst>
              <a:ext uri="{FF2B5EF4-FFF2-40B4-BE49-F238E27FC236}">
                <a16:creationId xmlns:a16="http://schemas.microsoft.com/office/drawing/2014/main" id="{8BF60EC8-01C4-447A-A1F3-15EAAC692065}"/>
              </a:ext>
            </a:extLst>
          </p:cNvPr>
          <p:cNvSpPr/>
          <p:nvPr/>
        </p:nvSpPr>
        <p:spPr>
          <a:xfrm rot="7994273">
            <a:off x="3591047" y="3672641"/>
            <a:ext cx="1039692" cy="1039693"/>
          </a:xfrm>
          <a:prstGeom prst="teardrop">
            <a:avLst/>
          </a:prstGeom>
          <a:solidFill>
            <a:srgbClr val="4472C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52" name="Oval 51">
            <a:extLst>
              <a:ext uri="{FF2B5EF4-FFF2-40B4-BE49-F238E27FC236}">
                <a16:creationId xmlns:a16="http://schemas.microsoft.com/office/drawing/2014/main" id="{62E49D8F-A411-47AA-93DC-4336DA3C7374}"/>
              </a:ext>
            </a:extLst>
          </p:cNvPr>
          <p:cNvSpPr/>
          <p:nvPr/>
        </p:nvSpPr>
        <p:spPr>
          <a:xfrm>
            <a:off x="3711870" y="3793465"/>
            <a:ext cx="798042" cy="798041"/>
          </a:xfrm>
          <a:prstGeom prst="ellipse">
            <a:avLst/>
          </a:prstGeom>
          <a:solidFill>
            <a:schemeClr val="bg1"/>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54" name="Teardrop 53">
            <a:extLst>
              <a:ext uri="{FF2B5EF4-FFF2-40B4-BE49-F238E27FC236}">
                <a16:creationId xmlns:a16="http://schemas.microsoft.com/office/drawing/2014/main" id="{9A0D8451-F052-48E1-8CEE-E99E66A04969}"/>
              </a:ext>
            </a:extLst>
          </p:cNvPr>
          <p:cNvSpPr/>
          <p:nvPr/>
        </p:nvSpPr>
        <p:spPr>
          <a:xfrm rot="7994273">
            <a:off x="1724304" y="4046893"/>
            <a:ext cx="1024795" cy="1024794"/>
          </a:xfrm>
          <a:prstGeom prst="teardrop">
            <a:avLst/>
          </a:prstGeom>
          <a:solidFill>
            <a:srgbClr val="4472C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55" name="Oval 54">
            <a:extLst>
              <a:ext uri="{FF2B5EF4-FFF2-40B4-BE49-F238E27FC236}">
                <a16:creationId xmlns:a16="http://schemas.microsoft.com/office/drawing/2014/main" id="{CF803DAF-C0DE-477B-AC36-180EC6BC23DF}"/>
              </a:ext>
            </a:extLst>
          </p:cNvPr>
          <p:cNvSpPr/>
          <p:nvPr/>
        </p:nvSpPr>
        <p:spPr>
          <a:xfrm>
            <a:off x="1843393" y="4165988"/>
            <a:ext cx="786606" cy="786606"/>
          </a:xfrm>
          <a:prstGeom prst="ellipse">
            <a:avLst/>
          </a:prstGeom>
          <a:solidFill>
            <a:schemeClr val="bg1"/>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57" name="Teardrop 56">
            <a:extLst>
              <a:ext uri="{FF2B5EF4-FFF2-40B4-BE49-F238E27FC236}">
                <a16:creationId xmlns:a16="http://schemas.microsoft.com/office/drawing/2014/main" id="{2E83C004-5874-4D70-BD6E-83D3FB181974}"/>
              </a:ext>
            </a:extLst>
          </p:cNvPr>
          <p:cNvSpPr/>
          <p:nvPr/>
        </p:nvSpPr>
        <p:spPr>
          <a:xfrm rot="7994273">
            <a:off x="3856569" y="1907785"/>
            <a:ext cx="1336461" cy="1336462"/>
          </a:xfrm>
          <a:prstGeom prst="teardrop">
            <a:avLst/>
          </a:prstGeom>
          <a:solidFill>
            <a:srgbClr val="4472C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58" name="Oval 57">
            <a:extLst>
              <a:ext uri="{FF2B5EF4-FFF2-40B4-BE49-F238E27FC236}">
                <a16:creationId xmlns:a16="http://schemas.microsoft.com/office/drawing/2014/main" id="{5AA0E4FA-8C2D-4E18-BD7F-07FE4DCA0001}"/>
              </a:ext>
            </a:extLst>
          </p:cNvPr>
          <p:cNvSpPr/>
          <p:nvPr/>
        </p:nvSpPr>
        <p:spPr>
          <a:xfrm>
            <a:off x="4011880" y="2063097"/>
            <a:ext cx="1025834" cy="1025833"/>
          </a:xfrm>
          <a:prstGeom prst="ellipse">
            <a:avLst/>
          </a:prstGeom>
          <a:solidFill>
            <a:schemeClr val="bg1"/>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65" name="TextBox 64">
            <a:extLst>
              <a:ext uri="{FF2B5EF4-FFF2-40B4-BE49-F238E27FC236}">
                <a16:creationId xmlns:a16="http://schemas.microsoft.com/office/drawing/2014/main" id="{3B224806-DE2C-402E-84A1-A6AFFC9660A6}"/>
              </a:ext>
            </a:extLst>
          </p:cNvPr>
          <p:cNvSpPr txBox="1"/>
          <p:nvPr/>
        </p:nvSpPr>
        <p:spPr>
          <a:xfrm>
            <a:off x="958398" y="2843409"/>
            <a:ext cx="1042170" cy="461665"/>
          </a:xfrm>
          <a:prstGeom prst="rect">
            <a:avLst/>
          </a:prstGeom>
          <a:noFill/>
        </p:spPr>
        <p:txBody>
          <a:bodyPr wrap="square" rtlCol="0">
            <a:spAutoFit/>
          </a:bodyPr>
          <a:lstStyle/>
          <a:p>
            <a:pPr algn="ctr"/>
            <a:r>
              <a:rPr lang="en-GB" sz="2400" b="1" dirty="0">
                <a:solidFill>
                  <a:schemeClr val="tx2"/>
                </a:solidFill>
                <a:latin typeface="+mj-lt"/>
              </a:rPr>
              <a:t>$26M</a:t>
            </a:r>
          </a:p>
        </p:txBody>
      </p:sp>
      <p:sp>
        <p:nvSpPr>
          <p:cNvPr id="66" name="TextBox 65">
            <a:extLst>
              <a:ext uri="{FF2B5EF4-FFF2-40B4-BE49-F238E27FC236}">
                <a16:creationId xmlns:a16="http://schemas.microsoft.com/office/drawing/2014/main" id="{A954ECB4-51ED-4064-B82B-67AFABD60A81}"/>
              </a:ext>
            </a:extLst>
          </p:cNvPr>
          <p:cNvSpPr txBox="1"/>
          <p:nvPr/>
        </p:nvSpPr>
        <p:spPr>
          <a:xfrm>
            <a:off x="3931394" y="2314405"/>
            <a:ext cx="1186810" cy="492443"/>
          </a:xfrm>
          <a:prstGeom prst="rect">
            <a:avLst/>
          </a:prstGeom>
          <a:noFill/>
        </p:spPr>
        <p:txBody>
          <a:bodyPr wrap="square" rtlCol="0">
            <a:spAutoFit/>
          </a:bodyPr>
          <a:lstStyle/>
          <a:p>
            <a:pPr algn="ctr"/>
            <a:r>
              <a:rPr lang="en-GB" sz="2600" b="1" dirty="0">
                <a:solidFill>
                  <a:schemeClr val="tx2"/>
                </a:solidFill>
                <a:latin typeface="+mj-lt"/>
              </a:rPr>
              <a:t>$28M</a:t>
            </a:r>
          </a:p>
        </p:txBody>
      </p:sp>
      <p:sp>
        <p:nvSpPr>
          <p:cNvPr id="67" name="TextBox 66">
            <a:extLst>
              <a:ext uri="{FF2B5EF4-FFF2-40B4-BE49-F238E27FC236}">
                <a16:creationId xmlns:a16="http://schemas.microsoft.com/office/drawing/2014/main" id="{F76FF450-ED9D-4FAA-9061-52B75F187AA6}"/>
              </a:ext>
            </a:extLst>
          </p:cNvPr>
          <p:cNvSpPr txBox="1"/>
          <p:nvPr/>
        </p:nvSpPr>
        <p:spPr>
          <a:xfrm>
            <a:off x="3589807" y="3992432"/>
            <a:ext cx="1042170" cy="400110"/>
          </a:xfrm>
          <a:prstGeom prst="rect">
            <a:avLst/>
          </a:prstGeom>
          <a:noFill/>
        </p:spPr>
        <p:txBody>
          <a:bodyPr wrap="square" rtlCol="0">
            <a:spAutoFit/>
          </a:bodyPr>
          <a:lstStyle/>
          <a:p>
            <a:pPr algn="ctr"/>
            <a:r>
              <a:rPr lang="en-GB" sz="2000" b="1" dirty="0">
                <a:solidFill>
                  <a:schemeClr val="tx2"/>
                </a:solidFill>
                <a:latin typeface="+mj-lt"/>
              </a:rPr>
              <a:t>$24M</a:t>
            </a:r>
          </a:p>
        </p:txBody>
      </p:sp>
      <p:sp>
        <p:nvSpPr>
          <p:cNvPr id="68" name="TextBox 67">
            <a:extLst>
              <a:ext uri="{FF2B5EF4-FFF2-40B4-BE49-F238E27FC236}">
                <a16:creationId xmlns:a16="http://schemas.microsoft.com/office/drawing/2014/main" id="{F19EB8D2-21C7-4D10-8994-AF9029F66CA0}"/>
              </a:ext>
            </a:extLst>
          </p:cNvPr>
          <p:cNvSpPr txBox="1"/>
          <p:nvPr/>
        </p:nvSpPr>
        <p:spPr>
          <a:xfrm>
            <a:off x="1715618" y="4359225"/>
            <a:ext cx="1042170" cy="400110"/>
          </a:xfrm>
          <a:prstGeom prst="rect">
            <a:avLst/>
          </a:prstGeom>
          <a:noFill/>
        </p:spPr>
        <p:txBody>
          <a:bodyPr wrap="square" rtlCol="0">
            <a:spAutoFit/>
          </a:bodyPr>
          <a:lstStyle/>
          <a:p>
            <a:pPr algn="ctr"/>
            <a:r>
              <a:rPr lang="en-GB" sz="2000" b="1" dirty="0">
                <a:solidFill>
                  <a:schemeClr val="tx2"/>
                </a:solidFill>
                <a:latin typeface="+mj-lt"/>
              </a:rPr>
              <a:t>$22M</a:t>
            </a:r>
          </a:p>
        </p:txBody>
      </p:sp>
      <p:sp>
        <p:nvSpPr>
          <p:cNvPr id="5" name="TextBox 4">
            <a:extLst>
              <a:ext uri="{FF2B5EF4-FFF2-40B4-BE49-F238E27FC236}">
                <a16:creationId xmlns:a16="http://schemas.microsoft.com/office/drawing/2014/main" id="{D96EB572-8123-4D1C-8E5A-E29F9841924E}"/>
              </a:ext>
            </a:extLst>
          </p:cNvPr>
          <p:cNvSpPr txBox="1"/>
          <p:nvPr/>
        </p:nvSpPr>
        <p:spPr>
          <a:xfrm>
            <a:off x="6866972" y="3712901"/>
            <a:ext cx="4147152" cy="1034899"/>
          </a:xfrm>
          <a:prstGeom prst="rect">
            <a:avLst/>
          </a:prstGeom>
          <a:noFill/>
        </p:spPr>
        <p:txBody>
          <a:bodyPr wrap="square" rtlCol="0">
            <a:spAutoFit/>
          </a:bodyPr>
          <a:lstStyle/>
          <a:p>
            <a:pPr algn="just">
              <a:lnSpc>
                <a:spcPct val="150000"/>
              </a:lnSpc>
            </a:pPr>
            <a:r>
              <a:rPr lang="id-ID" sz="1400" dirty="0"/>
              <a:t>For every 6 emails received, we get 3 Phone calls. Suitable for all categories business and personal presentation.</a:t>
            </a:r>
            <a:r>
              <a:rPr lang="en-GB" sz="1400" dirty="0"/>
              <a:t> Just edit it whatever you like. </a:t>
            </a:r>
            <a:endParaRPr lang="id-ID" sz="1400" dirty="0"/>
          </a:p>
        </p:txBody>
      </p:sp>
      <p:sp>
        <p:nvSpPr>
          <p:cNvPr id="6" name="TextBox 5">
            <a:extLst>
              <a:ext uri="{FF2B5EF4-FFF2-40B4-BE49-F238E27FC236}">
                <a16:creationId xmlns:a16="http://schemas.microsoft.com/office/drawing/2014/main" id="{7F2921C8-38BE-49C4-A396-1ED5DB4C6D66}"/>
              </a:ext>
            </a:extLst>
          </p:cNvPr>
          <p:cNvSpPr txBox="1"/>
          <p:nvPr/>
        </p:nvSpPr>
        <p:spPr>
          <a:xfrm>
            <a:off x="6866972" y="2576013"/>
            <a:ext cx="1512017" cy="400110"/>
          </a:xfrm>
          <a:prstGeom prst="rect">
            <a:avLst/>
          </a:prstGeom>
          <a:noFill/>
        </p:spPr>
        <p:txBody>
          <a:bodyPr wrap="none" rtlCol="0">
            <a:spAutoFit/>
          </a:bodyPr>
          <a:lstStyle/>
          <a:p>
            <a:r>
              <a:rPr lang="id-ID" sz="2000" b="1" dirty="0">
                <a:latin typeface="+mj-lt"/>
              </a:rPr>
              <a:t>Map Analysis</a:t>
            </a:r>
          </a:p>
        </p:txBody>
      </p:sp>
      <p:sp>
        <p:nvSpPr>
          <p:cNvPr id="7" name="TextBox 6">
            <a:extLst>
              <a:ext uri="{FF2B5EF4-FFF2-40B4-BE49-F238E27FC236}">
                <a16:creationId xmlns:a16="http://schemas.microsoft.com/office/drawing/2014/main" id="{17B26609-E0BF-4DCC-A1C7-A975D3055462}"/>
              </a:ext>
            </a:extLst>
          </p:cNvPr>
          <p:cNvSpPr txBox="1"/>
          <p:nvPr/>
        </p:nvSpPr>
        <p:spPr>
          <a:xfrm>
            <a:off x="8329143" y="2982179"/>
            <a:ext cx="2684981" cy="711733"/>
          </a:xfrm>
          <a:prstGeom prst="rect">
            <a:avLst/>
          </a:prstGeom>
          <a:noFill/>
        </p:spPr>
        <p:txBody>
          <a:bodyPr wrap="square" rtlCol="0">
            <a:spAutoFit/>
          </a:bodyPr>
          <a:lstStyle/>
          <a:p>
            <a:pPr algn="just">
              <a:lnSpc>
                <a:spcPct val="150000"/>
              </a:lnSpc>
            </a:pPr>
            <a:r>
              <a:rPr lang="id-ID" sz="1400" dirty="0"/>
              <a:t>Of shopping carts are abandoned right before the transaction its</a:t>
            </a:r>
            <a:r>
              <a:rPr lang="en-GB" sz="1400" dirty="0"/>
              <a:t>.</a:t>
            </a:r>
            <a:endParaRPr lang="id-ID" sz="1400" dirty="0"/>
          </a:p>
        </p:txBody>
      </p:sp>
      <p:sp>
        <p:nvSpPr>
          <p:cNvPr id="8" name="TextBox 7">
            <a:extLst>
              <a:ext uri="{FF2B5EF4-FFF2-40B4-BE49-F238E27FC236}">
                <a16:creationId xmlns:a16="http://schemas.microsoft.com/office/drawing/2014/main" id="{66D4BBC8-D5F0-4C28-AC09-106960A517F0}"/>
              </a:ext>
            </a:extLst>
          </p:cNvPr>
          <p:cNvSpPr txBox="1"/>
          <p:nvPr/>
        </p:nvSpPr>
        <p:spPr>
          <a:xfrm>
            <a:off x="6905574" y="2998568"/>
            <a:ext cx="1136850" cy="769441"/>
          </a:xfrm>
          <a:prstGeom prst="rect">
            <a:avLst/>
          </a:prstGeom>
          <a:noFill/>
        </p:spPr>
        <p:txBody>
          <a:bodyPr wrap="none" rtlCol="0">
            <a:spAutoFit/>
          </a:bodyPr>
          <a:lstStyle/>
          <a:p>
            <a:r>
              <a:rPr lang="id-ID" sz="4400" b="1" dirty="0">
                <a:solidFill>
                  <a:srgbClr val="4472C4"/>
                </a:solidFill>
                <a:latin typeface="+mj-lt"/>
              </a:rPr>
              <a:t>75%</a:t>
            </a:r>
          </a:p>
        </p:txBody>
      </p:sp>
      <p:sp>
        <p:nvSpPr>
          <p:cNvPr id="59" name="Rectangle 58">
            <a:extLst>
              <a:ext uri="{FF2B5EF4-FFF2-40B4-BE49-F238E27FC236}">
                <a16:creationId xmlns:a16="http://schemas.microsoft.com/office/drawing/2014/main" id="{6903D461-CB12-4FBA-8B52-014712B7DBC2}"/>
              </a:ext>
            </a:extLst>
          </p:cNvPr>
          <p:cNvSpPr/>
          <p:nvPr/>
        </p:nvSpPr>
        <p:spPr>
          <a:xfrm>
            <a:off x="6865852" y="5046843"/>
            <a:ext cx="1347630" cy="267766"/>
          </a:xfrm>
          <a:prstGeom prst="rect">
            <a:avLst/>
          </a:prstGeom>
        </p:spPr>
        <p:txBody>
          <a:bodyPr wrap="square">
            <a:spAutoFit/>
          </a:bodyPr>
          <a:lstStyle/>
          <a:p>
            <a:pPr>
              <a:lnSpc>
                <a:spcPct val="95000"/>
              </a:lnSpc>
            </a:pPr>
            <a:r>
              <a:rPr lang="id-ID" sz="1200" b="1" dirty="0">
                <a:solidFill>
                  <a:srgbClr val="4472C4"/>
                </a:solidFill>
                <a:latin typeface="+mj-lt"/>
              </a:rPr>
              <a:t>Description</a:t>
            </a:r>
            <a:endParaRPr lang="en-US" sz="1200" b="1" dirty="0">
              <a:solidFill>
                <a:srgbClr val="4472C4"/>
              </a:solidFill>
              <a:latin typeface="+mj-lt"/>
            </a:endParaRPr>
          </a:p>
        </p:txBody>
      </p:sp>
      <p:sp>
        <p:nvSpPr>
          <p:cNvPr id="60" name="Rectangle 59">
            <a:extLst>
              <a:ext uri="{FF2B5EF4-FFF2-40B4-BE49-F238E27FC236}">
                <a16:creationId xmlns:a16="http://schemas.microsoft.com/office/drawing/2014/main" id="{62797969-2A69-4574-AD13-3259E3314DDE}"/>
              </a:ext>
            </a:extLst>
          </p:cNvPr>
          <p:cNvSpPr/>
          <p:nvPr/>
        </p:nvSpPr>
        <p:spPr>
          <a:xfrm>
            <a:off x="6865852" y="5673390"/>
            <a:ext cx="1347630" cy="267766"/>
          </a:xfrm>
          <a:prstGeom prst="rect">
            <a:avLst/>
          </a:prstGeom>
        </p:spPr>
        <p:txBody>
          <a:bodyPr wrap="square">
            <a:spAutoFit/>
          </a:bodyPr>
          <a:lstStyle/>
          <a:p>
            <a:pPr>
              <a:lnSpc>
                <a:spcPct val="95000"/>
              </a:lnSpc>
            </a:pPr>
            <a:r>
              <a:rPr lang="id-ID" sz="1200" b="1" dirty="0">
                <a:solidFill>
                  <a:srgbClr val="4472C4"/>
                </a:solidFill>
                <a:latin typeface="+mj-lt"/>
              </a:rPr>
              <a:t>Description</a:t>
            </a:r>
            <a:endParaRPr lang="en-US" sz="1200" b="1" dirty="0">
              <a:solidFill>
                <a:srgbClr val="4472C4"/>
              </a:solidFill>
              <a:latin typeface="+mj-lt"/>
            </a:endParaRPr>
          </a:p>
        </p:txBody>
      </p:sp>
      <p:sp>
        <p:nvSpPr>
          <p:cNvPr id="61" name="Rounded Rectangle 226">
            <a:extLst>
              <a:ext uri="{FF2B5EF4-FFF2-40B4-BE49-F238E27FC236}">
                <a16:creationId xmlns:a16="http://schemas.microsoft.com/office/drawing/2014/main" id="{B13BB648-2524-4E83-9C2A-204F5A39000F}"/>
              </a:ext>
            </a:extLst>
          </p:cNvPr>
          <p:cNvSpPr/>
          <p:nvPr/>
        </p:nvSpPr>
        <p:spPr>
          <a:xfrm rot="5400000">
            <a:off x="9589595" y="3532710"/>
            <a:ext cx="216415" cy="3282621"/>
          </a:xfrm>
          <a:prstGeom prst="roundRect">
            <a:avLst>
              <a:gd name="adj" fmla="val 50000"/>
            </a:avLst>
          </a:prstGeom>
          <a:solidFill>
            <a:schemeClr val="tx2">
              <a:lumMod val="40000"/>
              <a:lumOff val="60000"/>
              <a:alpha val="2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rgbClr val="FFFFFF"/>
              </a:solidFill>
            </a:endParaRPr>
          </a:p>
        </p:txBody>
      </p:sp>
      <p:sp>
        <p:nvSpPr>
          <p:cNvPr id="62" name="Rounded Rectangle 227">
            <a:extLst>
              <a:ext uri="{FF2B5EF4-FFF2-40B4-BE49-F238E27FC236}">
                <a16:creationId xmlns:a16="http://schemas.microsoft.com/office/drawing/2014/main" id="{9A4CD27E-46BD-44B0-937B-2CB3CB4A9D51}"/>
              </a:ext>
            </a:extLst>
          </p:cNvPr>
          <p:cNvSpPr/>
          <p:nvPr/>
        </p:nvSpPr>
        <p:spPr>
          <a:xfrm>
            <a:off x="8056493" y="5065812"/>
            <a:ext cx="3118096" cy="216415"/>
          </a:xfrm>
          <a:prstGeom prst="roundRect">
            <a:avLst>
              <a:gd name="adj" fmla="val 50000"/>
            </a:avLst>
          </a:prstGeom>
          <a:solidFill>
            <a:srgbClr val="4472C4"/>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pPr algn="r"/>
            <a:endParaRPr lang="en-US" sz="1200" b="1" dirty="0">
              <a:solidFill>
                <a:schemeClr val="bg2"/>
              </a:solidFill>
              <a:latin typeface="+mj-lt"/>
            </a:endParaRPr>
          </a:p>
        </p:txBody>
      </p:sp>
      <p:sp>
        <p:nvSpPr>
          <p:cNvPr id="63" name="Rounded Rectangle 226">
            <a:extLst>
              <a:ext uri="{FF2B5EF4-FFF2-40B4-BE49-F238E27FC236}">
                <a16:creationId xmlns:a16="http://schemas.microsoft.com/office/drawing/2014/main" id="{23E3F33E-B711-45A0-AD07-90DC3F9D11E3}"/>
              </a:ext>
            </a:extLst>
          </p:cNvPr>
          <p:cNvSpPr/>
          <p:nvPr/>
        </p:nvSpPr>
        <p:spPr>
          <a:xfrm rot="5400000">
            <a:off x="9589595" y="4161347"/>
            <a:ext cx="216415" cy="3282621"/>
          </a:xfrm>
          <a:prstGeom prst="roundRect">
            <a:avLst>
              <a:gd name="adj" fmla="val 50000"/>
            </a:avLst>
          </a:prstGeom>
          <a:solidFill>
            <a:schemeClr val="tx2">
              <a:lumMod val="40000"/>
              <a:lumOff val="60000"/>
              <a:alpha val="2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rgbClr val="FFFFFF"/>
              </a:solidFill>
            </a:endParaRPr>
          </a:p>
        </p:txBody>
      </p:sp>
      <p:sp>
        <p:nvSpPr>
          <p:cNvPr id="64" name="Rounded Rectangle 227">
            <a:extLst>
              <a:ext uri="{FF2B5EF4-FFF2-40B4-BE49-F238E27FC236}">
                <a16:creationId xmlns:a16="http://schemas.microsoft.com/office/drawing/2014/main" id="{372C09AA-8C9D-4197-BA64-7C6BFF02AC06}"/>
              </a:ext>
            </a:extLst>
          </p:cNvPr>
          <p:cNvSpPr/>
          <p:nvPr/>
        </p:nvSpPr>
        <p:spPr>
          <a:xfrm>
            <a:off x="8056493" y="5694450"/>
            <a:ext cx="2359716" cy="216415"/>
          </a:xfrm>
          <a:prstGeom prst="roundRect">
            <a:avLst>
              <a:gd name="adj" fmla="val 50000"/>
            </a:avLst>
          </a:prstGeom>
          <a:solidFill>
            <a:srgbClr val="5B9BD5"/>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pPr algn="r"/>
            <a:endParaRPr lang="en-US" sz="1200" b="1" dirty="0">
              <a:solidFill>
                <a:schemeClr val="bg2"/>
              </a:solidFill>
              <a:latin typeface="+mj-lt"/>
            </a:endParaRPr>
          </a:p>
        </p:txBody>
      </p:sp>
      <p:sp>
        <p:nvSpPr>
          <p:cNvPr id="69" name="Rectangle 68">
            <a:extLst>
              <a:ext uri="{FF2B5EF4-FFF2-40B4-BE49-F238E27FC236}">
                <a16:creationId xmlns:a16="http://schemas.microsoft.com/office/drawing/2014/main" id="{97EC0D17-0552-4E86-AD2A-9F5BF26AF0D4}"/>
              </a:ext>
            </a:extLst>
          </p:cNvPr>
          <p:cNvSpPr/>
          <p:nvPr/>
        </p:nvSpPr>
        <p:spPr>
          <a:xfrm>
            <a:off x="10617251" y="5042227"/>
            <a:ext cx="513282" cy="276999"/>
          </a:xfrm>
          <a:prstGeom prst="rect">
            <a:avLst/>
          </a:prstGeom>
        </p:spPr>
        <p:txBody>
          <a:bodyPr wrap="none">
            <a:spAutoFit/>
          </a:bodyPr>
          <a:lstStyle/>
          <a:p>
            <a:pPr algn="r"/>
            <a:r>
              <a:rPr lang="id-ID" sz="1200" b="1" dirty="0">
                <a:solidFill>
                  <a:schemeClr val="bg2"/>
                </a:solidFill>
                <a:latin typeface="+mj-lt"/>
              </a:rPr>
              <a:t>97</a:t>
            </a:r>
            <a:r>
              <a:rPr lang="en-US" sz="1200" b="1" dirty="0">
                <a:solidFill>
                  <a:schemeClr val="bg2"/>
                </a:solidFill>
                <a:latin typeface="+mj-lt"/>
              </a:rPr>
              <a:t>%</a:t>
            </a:r>
          </a:p>
        </p:txBody>
      </p:sp>
      <p:sp>
        <p:nvSpPr>
          <p:cNvPr id="70" name="Rectangle 69">
            <a:extLst>
              <a:ext uri="{FF2B5EF4-FFF2-40B4-BE49-F238E27FC236}">
                <a16:creationId xmlns:a16="http://schemas.microsoft.com/office/drawing/2014/main" id="{E0B31DE0-4457-49B6-942C-FA2EE1CFADE6}"/>
              </a:ext>
            </a:extLst>
          </p:cNvPr>
          <p:cNvSpPr/>
          <p:nvPr/>
        </p:nvSpPr>
        <p:spPr>
          <a:xfrm>
            <a:off x="9887174" y="5664157"/>
            <a:ext cx="506870" cy="276999"/>
          </a:xfrm>
          <a:prstGeom prst="rect">
            <a:avLst/>
          </a:prstGeom>
        </p:spPr>
        <p:txBody>
          <a:bodyPr wrap="none">
            <a:spAutoFit/>
          </a:bodyPr>
          <a:lstStyle/>
          <a:p>
            <a:pPr algn="r"/>
            <a:r>
              <a:rPr lang="en-GB" sz="1200" b="1" dirty="0">
                <a:solidFill>
                  <a:schemeClr val="bg2"/>
                </a:solidFill>
                <a:latin typeface="+mj-lt"/>
              </a:rPr>
              <a:t>75</a:t>
            </a:r>
            <a:r>
              <a:rPr lang="en-US" sz="1200" b="1" dirty="0">
                <a:solidFill>
                  <a:schemeClr val="bg2"/>
                </a:solidFill>
                <a:latin typeface="+mj-lt"/>
              </a:rPr>
              <a:t>%</a:t>
            </a:r>
          </a:p>
        </p:txBody>
      </p:sp>
      <p:sp>
        <p:nvSpPr>
          <p:cNvPr id="71" name="Rectangle 70">
            <a:extLst>
              <a:ext uri="{FF2B5EF4-FFF2-40B4-BE49-F238E27FC236}">
                <a16:creationId xmlns:a16="http://schemas.microsoft.com/office/drawing/2014/main" id="{9E6ABD70-1214-4AAD-871B-B485653A4EAD}"/>
              </a:ext>
            </a:extLst>
          </p:cNvPr>
          <p:cNvSpPr/>
          <p:nvPr/>
        </p:nvSpPr>
        <p:spPr>
          <a:xfrm>
            <a:off x="5117562" y="449690"/>
            <a:ext cx="1969129" cy="707886"/>
          </a:xfrm>
          <a:prstGeom prst="rect">
            <a:avLst/>
          </a:prstGeom>
        </p:spPr>
        <p:txBody>
          <a:bodyPr wrap="none">
            <a:spAutoFit/>
          </a:bodyPr>
          <a:lstStyle/>
          <a:p>
            <a:pPr algn="ctr"/>
            <a:r>
              <a:rPr lang="en-GB" sz="4000" b="1" dirty="0">
                <a:solidFill>
                  <a:srgbClr val="4472C4"/>
                </a:solidFill>
                <a:latin typeface="+mj-lt"/>
              </a:rPr>
              <a:t>CLOSING</a:t>
            </a:r>
          </a:p>
        </p:txBody>
      </p:sp>
      <p:sp>
        <p:nvSpPr>
          <p:cNvPr id="75" name="Rectangle 74">
            <a:extLst>
              <a:ext uri="{FF2B5EF4-FFF2-40B4-BE49-F238E27FC236}">
                <a16:creationId xmlns:a16="http://schemas.microsoft.com/office/drawing/2014/main" id="{59EDD798-B03F-40ED-ACC4-91FCEB753C20}"/>
              </a:ext>
            </a:extLst>
          </p:cNvPr>
          <p:cNvSpPr/>
          <p:nvPr/>
        </p:nvSpPr>
        <p:spPr>
          <a:xfrm>
            <a:off x="2583969" y="1248477"/>
            <a:ext cx="7043110" cy="523220"/>
          </a:xfrm>
          <a:prstGeom prst="rect">
            <a:avLst/>
          </a:prstGeom>
        </p:spPr>
        <p:txBody>
          <a:bodyPr wrap="square">
            <a:spAutoFit/>
          </a:bodyPr>
          <a:lstStyle/>
          <a:p>
            <a:pPr algn="ctr"/>
            <a:r>
              <a:rPr lang="en-US" sz="1400" dirty="0"/>
              <a:t>Lorem Ipsum is simply dummy text of the printing and typesetting industry. Lorem Ipsum has been the industry's standard dummy text ever since the 1500s.</a:t>
            </a:r>
            <a:endParaRPr lang="en-PK" sz="1400" dirty="0"/>
          </a:p>
        </p:txBody>
      </p:sp>
    </p:spTree>
    <p:extLst>
      <p:ext uri="{BB962C8B-B14F-4D97-AF65-F5344CB8AC3E}">
        <p14:creationId xmlns:p14="http://schemas.microsoft.com/office/powerpoint/2010/main" val="1497033562"/>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up)">
                                      <p:cBhvr>
                                        <p:cTn id="7" dur="500"/>
                                        <p:tgtEl>
                                          <p:spTgt spid="7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500"/>
                                        <p:tgtEl>
                                          <p:spTgt spid="6"/>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500"/>
                                        <p:tgtEl>
                                          <p:spTgt spid="7"/>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500"/>
                                        <p:tgtEl>
                                          <p:spTgt spid="8"/>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7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E534F497-FFEB-455B-B5C2-9D1F82516408}"/>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7855" b="7855"/>
          <a:stretch>
            <a:fillRect/>
          </a:stretch>
        </p:blipFill>
        <p:spPr/>
      </p:pic>
      <p:sp>
        <p:nvSpPr>
          <p:cNvPr id="13" name="Rectangle 12">
            <a:extLst>
              <a:ext uri="{FF2B5EF4-FFF2-40B4-BE49-F238E27FC236}">
                <a16:creationId xmlns:a16="http://schemas.microsoft.com/office/drawing/2014/main" id="{FC7D819F-55A3-46BB-A43E-5F53107DF57B}"/>
              </a:ext>
            </a:extLst>
          </p:cNvPr>
          <p:cNvSpPr/>
          <p:nvPr/>
        </p:nvSpPr>
        <p:spPr>
          <a:xfrm>
            <a:off x="0" y="0"/>
            <a:ext cx="12192000" cy="6858000"/>
          </a:xfrm>
          <a:prstGeom prst="rect">
            <a:avLst/>
          </a:prstGeom>
          <a:gradFill>
            <a:gsLst>
              <a:gs pos="84000">
                <a:schemeClr val="accent1">
                  <a:lumMod val="75000"/>
                  <a:alpha val="60000"/>
                </a:schemeClr>
              </a:gs>
              <a:gs pos="22000">
                <a:schemeClr val="tx1">
                  <a:alpha val="68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5" name="Rectangle 4">
            <a:extLst>
              <a:ext uri="{FF2B5EF4-FFF2-40B4-BE49-F238E27FC236}">
                <a16:creationId xmlns:a16="http://schemas.microsoft.com/office/drawing/2014/main" id="{70D2E115-CB1D-43BB-A58A-1A285D046F72}"/>
              </a:ext>
            </a:extLst>
          </p:cNvPr>
          <p:cNvSpPr/>
          <p:nvPr/>
        </p:nvSpPr>
        <p:spPr>
          <a:xfrm>
            <a:off x="0" y="6786000"/>
            <a:ext cx="12192000" cy="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7" name="Rectangle 6">
            <a:extLst>
              <a:ext uri="{FF2B5EF4-FFF2-40B4-BE49-F238E27FC236}">
                <a16:creationId xmlns:a16="http://schemas.microsoft.com/office/drawing/2014/main" id="{162D3B4E-F092-4591-83D8-63ACAECEEE63}"/>
              </a:ext>
            </a:extLst>
          </p:cNvPr>
          <p:cNvSpPr/>
          <p:nvPr/>
        </p:nvSpPr>
        <p:spPr>
          <a:xfrm>
            <a:off x="1492217" y="2274838"/>
            <a:ext cx="9224818" cy="2308324"/>
          </a:xfrm>
          <a:prstGeom prst="rect">
            <a:avLst/>
          </a:prstGeom>
        </p:spPr>
        <p:txBody>
          <a:bodyPr wrap="square">
            <a:spAutoFit/>
          </a:bodyPr>
          <a:lstStyle/>
          <a:p>
            <a:pPr algn="ctr"/>
            <a:r>
              <a:rPr lang="en-GB" sz="4800" b="1" dirty="0">
                <a:solidFill>
                  <a:schemeClr val="bg1"/>
                </a:solidFill>
                <a:latin typeface="+mj-lt"/>
              </a:rPr>
              <a:t>THE LONGER I GO ON, THE MORE I AM AWARE OF THE POWER OF FINANCE.</a:t>
            </a:r>
          </a:p>
        </p:txBody>
      </p:sp>
      <p:sp>
        <p:nvSpPr>
          <p:cNvPr id="8" name="TextBox 7">
            <a:extLst>
              <a:ext uri="{FF2B5EF4-FFF2-40B4-BE49-F238E27FC236}">
                <a16:creationId xmlns:a16="http://schemas.microsoft.com/office/drawing/2014/main" id="{AC87B4AC-E694-4CAC-8CC6-AA0693D15C00}"/>
              </a:ext>
            </a:extLst>
          </p:cNvPr>
          <p:cNvSpPr txBox="1"/>
          <p:nvPr/>
        </p:nvSpPr>
        <p:spPr>
          <a:xfrm>
            <a:off x="5503530" y="929521"/>
            <a:ext cx="1252266" cy="3154710"/>
          </a:xfrm>
          <a:prstGeom prst="rect">
            <a:avLst/>
          </a:prstGeom>
          <a:noFill/>
        </p:spPr>
        <p:txBody>
          <a:bodyPr wrap="none" rtlCol="0">
            <a:spAutoFit/>
          </a:bodyPr>
          <a:lstStyle/>
          <a:p>
            <a:r>
              <a:rPr lang="en-GB" sz="19900" dirty="0">
                <a:solidFill>
                  <a:schemeClr val="bg1"/>
                </a:solidFill>
              </a:rPr>
              <a:t>“</a:t>
            </a:r>
          </a:p>
        </p:txBody>
      </p:sp>
      <p:sp>
        <p:nvSpPr>
          <p:cNvPr id="9" name="TextBox 8">
            <a:extLst>
              <a:ext uri="{FF2B5EF4-FFF2-40B4-BE49-F238E27FC236}">
                <a16:creationId xmlns:a16="http://schemas.microsoft.com/office/drawing/2014/main" id="{496AC73F-A868-42BE-9C60-89FDF5F5D454}"/>
              </a:ext>
            </a:extLst>
          </p:cNvPr>
          <p:cNvSpPr txBox="1"/>
          <p:nvPr/>
        </p:nvSpPr>
        <p:spPr>
          <a:xfrm>
            <a:off x="5283200" y="4583162"/>
            <a:ext cx="1625600" cy="369332"/>
          </a:xfrm>
          <a:prstGeom prst="rect">
            <a:avLst/>
          </a:prstGeom>
          <a:noFill/>
        </p:spPr>
        <p:txBody>
          <a:bodyPr wrap="square" rtlCol="0">
            <a:spAutoFit/>
          </a:bodyPr>
          <a:lstStyle/>
          <a:p>
            <a:r>
              <a:rPr lang="en-GB" dirty="0">
                <a:solidFill>
                  <a:schemeClr val="bg1"/>
                </a:solidFill>
              </a:rPr>
              <a:t>- Brian Smith</a:t>
            </a:r>
          </a:p>
        </p:txBody>
      </p:sp>
    </p:spTree>
    <p:extLst>
      <p:ext uri="{BB962C8B-B14F-4D97-AF65-F5344CB8AC3E}">
        <p14:creationId xmlns:p14="http://schemas.microsoft.com/office/powerpoint/2010/main" val="3117173140"/>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up)">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TotalTime>
  <Words>636</Words>
  <Application>Microsoft Office PowerPoint</Application>
  <PresentationFormat>Widescreen</PresentationFormat>
  <Paragraphs>89</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Shaheer Khan</dc:creator>
  <cp:lastModifiedBy>Shaheer Khan</cp:lastModifiedBy>
  <cp:revision>20</cp:revision>
  <dcterms:created xsi:type="dcterms:W3CDTF">2019-07-03T06:32:44Z</dcterms:created>
  <dcterms:modified xsi:type="dcterms:W3CDTF">2019-07-03T08:10:16Z</dcterms:modified>
</cp:coreProperties>
</file>