
<file path=[Content_Types].xml><?xml version="1.0" encoding="utf-8"?>
<Types xmlns="http://schemas.openxmlformats.org/package/2006/content-types">
  <Default Extension="png" ContentType="image/png"/>
  <Default Extension="rels" ContentType="application/vnd.openxmlformats-package.relationships+xml"/>
  <Default Extension="svg" ContentType="image/svg+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theme/theme2.xml" ContentType="application/vnd.openxmlformats-officedocument.theme+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autoCompressPictures="0">
  <p:sldMasterIdLst>
    <p:sldMasterId id="2147483648" r:id="rId4"/>
    <p:sldMasterId id="2147483673" r:id="rId5"/>
    <p:sldMasterId id="2147483698" r:id="rId6"/>
  </p:sldMasterIdLst>
  <p:notesMasterIdLst>
    <p:notesMasterId r:id="rId19"/>
  </p:notesMasterIdLst>
  <p:handoutMasterIdLst>
    <p:handoutMasterId r:id="rId20"/>
  </p:handoutMasterIdLst>
  <p:sldIdLst>
    <p:sldId id="256" r:id="rId7"/>
    <p:sldId id="283" r:id="rId8"/>
    <p:sldId id="260" r:id="rId9"/>
    <p:sldId id="261" r:id="rId10"/>
    <p:sldId id="264" r:id="rId11"/>
    <p:sldId id="262" r:id="rId12"/>
    <p:sldId id="263" r:id="rId13"/>
    <p:sldId id="285" r:id="rId14"/>
    <p:sldId id="275" r:id="rId15"/>
    <p:sldId id="274" r:id="rId16"/>
    <p:sldId id="268" r:id="rId17"/>
    <p:sldId id="265" r:id="rId1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864A7D"/>
    <a:srgbClr val="A887CF"/>
    <a:srgbClr val="C3ACDE"/>
    <a:srgbClr val="C6B1E3"/>
    <a:srgbClr val="404040"/>
    <a:srgbClr val="7030A0"/>
    <a:srgbClr val="00B0F0"/>
    <a:srgbClr val="0070C0"/>
    <a:srgbClr val="37CB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EB9631B5-78F2-41C9-869B-9F39066F8104}" styleName="Medium Style 3 - Accent 4">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4"/>
          </a:solidFill>
        </a:fill>
      </a:tcStyle>
    </a:lastCol>
    <a:firstCol>
      <a:tcTxStyle b="on">
        <a:fontRef idx="minor">
          <a:scrgbClr r="0" g="0" b="0"/>
        </a:fontRef>
        <a:schemeClr val="lt1"/>
      </a:tcTxStyle>
      <a:tcStyle>
        <a:tcBdr/>
        <a:fill>
          <a:solidFill>
            <a:schemeClr val="accent4"/>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88415" autoAdjust="0"/>
  </p:normalViewPr>
  <p:slideViewPr>
    <p:cSldViewPr snapToGrid="0" showGuides="1">
      <p:cViewPr varScale="1">
        <p:scale>
          <a:sx n="89" d="100"/>
          <a:sy n="89" d="100"/>
        </p:scale>
        <p:origin x="120" y="498"/>
      </p:cViewPr>
      <p:guideLst>
        <p:guide orient="horz" pos="2160"/>
        <p:guide pos="3840"/>
      </p:guideLst>
    </p:cSldViewPr>
  </p:slideViewPr>
  <p:notesTextViewPr>
    <p:cViewPr>
      <p:scale>
        <a:sx n="1" d="1"/>
        <a:sy n="1" d="1"/>
      </p:scale>
      <p:origin x="0" y="0"/>
    </p:cViewPr>
  </p:notesTextViewPr>
  <p:sorterViewPr>
    <p:cViewPr>
      <p:scale>
        <a:sx n="114" d="100"/>
        <a:sy n="114" d="100"/>
      </p:scale>
      <p:origin x="0" y="-1476"/>
    </p:cViewPr>
  </p:sorterViewPr>
  <p:notesViewPr>
    <p:cSldViewPr snapToGrid="0" showGuides="1">
      <p:cViewPr>
        <p:scale>
          <a:sx n="50" d="100"/>
          <a:sy n="50" d="100"/>
        </p:scale>
        <p:origin x="2640" y="336"/>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slide" Target="slides/slide7.xml"/><Relationship Id="rId18" Type="http://schemas.openxmlformats.org/officeDocument/2006/relationships/slide" Target="slides/slide12.xml"/><Relationship Id="rId3" Type="http://schemas.openxmlformats.org/officeDocument/2006/relationships/customXml" Target="../customXml/item3.xml"/><Relationship Id="rId21" Type="http://schemas.openxmlformats.org/officeDocument/2006/relationships/presProps" Target="presProps.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slide" Target="slides/slide11.xml"/><Relationship Id="rId2" Type="http://schemas.openxmlformats.org/officeDocument/2006/relationships/customXml" Target="../customXml/item2.xml"/><Relationship Id="rId16" Type="http://schemas.openxmlformats.org/officeDocument/2006/relationships/slide" Target="slides/slide10.xml"/><Relationship Id="rId20" Type="http://schemas.openxmlformats.org/officeDocument/2006/relationships/handoutMaster" Target="handoutMasters/handoutMaster1.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5.xml"/><Relationship Id="rId24" Type="http://schemas.openxmlformats.org/officeDocument/2006/relationships/tableStyles" Target="tableStyles.xml"/><Relationship Id="rId5" Type="http://schemas.openxmlformats.org/officeDocument/2006/relationships/slideMaster" Target="slideMasters/slideMaster2.xml"/><Relationship Id="rId15" Type="http://schemas.openxmlformats.org/officeDocument/2006/relationships/slide" Target="slides/slide9.xml"/><Relationship Id="rId23" Type="http://schemas.openxmlformats.org/officeDocument/2006/relationships/theme" Target="theme/theme1.xml"/><Relationship Id="rId10" Type="http://schemas.openxmlformats.org/officeDocument/2006/relationships/slide" Target="slides/slide4.xml"/><Relationship Id="rId19"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3.xml"/><Relationship Id="rId14" Type="http://schemas.openxmlformats.org/officeDocument/2006/relationships/slide" Target="slides/slide8.xml"/><Relationship Id="rId22" Type="http://schemas.openxmlformats.org/officeDocument/2006/relationships/viewProps" Target="viewProps.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en-US"/>
        </a:p>
      </c:txPr>
    </c:title>
    <c:autoTitleDeleted val="0"/>
    <c:view3D>
      <c:rotX val="15"/>
      <c:rotY val="20"/>
      <c:rAngAx val="0"/>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manualLayout>
          <c:layoutTarget val="inner"/>
          <c:xMode val="edge"/>
          <c:yMode val="edge"/>
          <c:x val="4.4748118865237878E-2"/>
          <c:y val="0.15296631766403634"/>
          <c:w val="0.93445500498336032"/>
          <c:h val="0.69052460929104365"/>
        </c:manualLayout>
      </c:layout>
      <c:bar3DChart>
        <c:barDir val="col"/>
        <c:grouping val="standard"/>
        <c:varyColors val="0"/>
        <c:ser>
          <c:idx val="0"/>
          <c:order val="0"/>
          <c:tx>
            <c:strRef>
              <c:f>Sheet1!$B$1</c:f>
              <c:strCache>
                <c:ptCount val="1"/>
                <c:pt idx="0">
                  <c:v>Series 1</c:v>
                </c:pt>
              </c:strCache>
            </c:strRef>
          </c:tx>
          <c:spPr>
            <a:solidFill>
              <a:schemeClr val="accent1"/>
            </a:solidFill>
            <a:ln>
              <a:noFill/>
            </a:ln>
            <a:effectLst/>
            <a:sp3d/>
          </c:spPr>
          <c:invertIfNegative val="0"/>
          <c:cat>
            <c:strRef>
              <c:f>Sheet1!$A$2:$A$5</c:f>
              <c:strCache>
                <c:ptCount val="4"/>
                <c:pt idx="0">
                  <c:v>Category 1</c:v>
                </c:pt>
                <c:pt idx="1">
                  <c:v>Category 2</c:v>
                </c:pt>
                <c:pt idx="2">
                  <c:v>Category 3</c:v>
                </c:pt>
                <c:pt idx="3">
                  <c:v>Category 4</c:v>
                </c:pt>
              </c:strCache>
            </c:strRef>
          </c:cat>
          <c:val>
            <c:numRef>
              <c:f>Sheet1!$B$2:$B$5</c:f>
              <c:numCache>
                <c:formatCode>General</c:formatCode>
                <c:ptCount val="4"/>
                <c:pt idx="0">
                  <c:v>4.3</c:v>
                </c:pt>
                <c:pt idx="1">
                  <c:v>2.5</c:v>
                </c:pt>
                <c:pt idx="2">
                  <c:v>3.5</c:v>
                </c:pt>
                <c:pt idx="3">
                  <c:v>4.5</c:v>
                </c:pt>
              </c:numCache>
            </c:numRef>
          </c:val>
          <c:extLst>
            <c:ext xmlns:c16="http://schemas.microsoft.com/office/drawing/2014/chart" uri="{C3380CC4-5D6E-409C-BE32-E72D297353CC}">
              <c16:uniqueId val="{00000000-9931-4A38-BBE1-457C28B89DCD}"/>
            </c:ext>
          </c:extLst>
        </c:ser>
        <c:ser>
          <c:idx val="1"/>
          <c:order val="1"/>
          <c:tx>
            <c:strRef>
              <c:f>Sheet1!$C$1</c:f>
              <c:strCache>
                <c:ptCount val="1"/>
                <c:pt idx="0">
                  <c:v>Series 2</c:v>
                </c:pt>
              </c:strCache>
            </c:strRef>
          </c:tx>
          <c:spPr>
            <a:solidFill>
              <a:schemeClr val="accent2"/>
            </a:solidFill>
            <a:ln>
              <a:noFill/>
            </a:ln>
            <a:effectLst/>
            <a:sp3d/>
          </c:spPr>
          <c:invertIfNegative val="0"/>
          <c:cat>
            <c:strRef>
              <c:f>Sheet1!$A$2:$A$5</c:f>
              <c:strCache>
                <c:ptCount val="4"/>
                <c:pt idx="0">
                  <c:v>Category 1</c:v>
                </c:pt>
                <c:pt idx="1">
                  <c:v>Category 2</c:v>
                </c:pt>
                <c:pt idx="2">
                  <c:v>Category 3</c:v>
                </c:pt>
                <c:pt idx="3">
                  <c:v>Category 4</c:v>
                </c:pt>
              </c:strCache>
            </c:strRef>
          </c:cat>
          <c:val>
            <c:numRef>
              <c:f>Sheet1!$C$2:$C$5</c:f>
              <c:numCache>
                <c:formatCode>General</c:formatCode>
                <c:ptCount val="4"/>
                <c:pt idx="0">
                  <c:v>2.4</c:v>
                </c:pt>
                <c:pt idx="1">
                  <c:v>4.4000000000000004</c:v>
                </c:pt>
                <c:pt idx="2">
                  <c:v>1.8</c:v>
                </c:pt>
                <c:pt idx="3">
                  <c:v>2.8</c:v>
                </c:pt>
              </c:numCache>
            </c:numRef>
          </c:val>
          <c:extLst>
            <c:ext xmlns:c16="http://schemas.microsoft.com/office/drawing/2014/chart" uri="{C3380CC4-5D6E-409C-BE32-E72D297353CC}">
              <c16:uniqueId val="{00000001-9931-4A38-BBE1-457C28B89DCD}"/>
            </c:ext>
          </c:extLst>
        </c:ser>
        <c:ser>
          <c:idx val="2"/>
          <c:order val="2"/>
          <c:tx>
            <c:strRef>
              <c:f>Sheet1!$D$1</c:f>
              <c:strCache>
                <c:ptCount val="1"/>
                <c:pt idx="0">
                  <c:v>Series 3</c:v>
                </c:pt>
              </c:strCache>
            </c:strRef>
          </c:tx>
          <c:spPr>
            <a:solidFill>
              <a:schemeClr val="accent3"/>
            </a:solidFill>
            <a:ln>
              <a:noFill/>
            </a:ln>
            <a:effectLst/>
            <a:sp3d/>
          </c:spPr>
          <c:invertIfNegative val="0"/>
          <c:cat>
            <c:strRef>
              <c:f>Sheet1!$A$2:$A$5</c:f>
              <c:strCache>
                <c:ptCount val="4"/>
                <c:pt idx="0">
                  <c:v>Category 1</c:v>
                </c:pt>
                <c:pt idx="1">
                  <c:v>Category 2</c:v>
                </c:pt>
                <c:pt idx="2">
                  <c:v>Category 3</c:v>
                </c:pt>
                <c:pt idx="3">
                  <c:v>Category 4</c:v>
                </c:pt>
              </c:strCache>
            </c:strRef>
          </c:cat>
          <c:val>
            <c:numRef>
              <c:f>Sheet1!$D$2:$D$5</c:f>
              <c:numCache>
                <c:formatCode>General</c:formatCode>
                <c:ptCount val="4"/>
                <c:pt idx="0">
                  <c:v>2</c:v>
                </c:pt>
                <c:pt idx="1">
                  <c:v>2</c:v>
                </c:pt>
                <c:pt idx="2">
                  <c:v>3</c:v>
                </c:pt>
                <c:pt idx="3">
                  <c:v>5</c:v>
                </c:pt>
              </c:numCache>
            </c:numRef>
          </c:val>
          <c:extLst>
            <c:ext xmlns:c16="http://schemas.microsoft.com/office/drawing/2014/chart" uri="{C3380CC4-5D6E-409C-BE32-E72D297353CC}">
              <c16:uniqueId val="{00000002-9931-4A38-BBE1-457C28B89DCD}"/>
            </c:ext>
          </c:extLst>
        </c:ser>
        <c:dLbls>
          <c:showLegendKey val="0"/>
          <c:showVal val="0"/>
          <c:showCatName val="0"/>
          <c:showSerName val="0"/>
          <c:showPercent val="0"/>
          <c:showBubbleSize val="0"/>
        </c:dLbls>
        <c:gapWidth val="219"/>
        <c:shape val="box"/>
        <c:axId val="439209448"/>
        <c:axId val="546758008"/>
        <c:axId val="703557312"/>
      </c:bar3DChart>
      <c:catAx>
        <c:axId val="43920944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546758008"/>
        <c:crosses val="autoZero"/>
        <c:auto val="1"/>
        <c:lblAlgn val="ctr"/>
        <c:lblOffset val="100"/>
        <c:noMultiLvlLbl val="0"/>
      </c:catAx>
      <c:valAx>
        <c:axId val="546758008"/>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439209448"/>
        <c:crosses val="autoZero"/>
        <c:crossBetween val="between"/>
      </c:valAx>
      <c:serAx>
        <c:axId val="703557312"/>
        <c:scaling>
          <c:orientation val="minMax"/>
        </c:scaling>
        <c:delete val="0"/>
        <c:axPos val="b"/>
        <c:majorTickMark val="out"/>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546758008"/>
        <c:crosses val="autoZero"/>
      </c:ser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en-US"/>
        </a:p>
      </c:txPr>
    </c:title>
    <c:autoTitleDeleted val="0"/>
    <c:view3D>
      <c:rotX val="75"/>
      <c:rotY val="0"/>
      <c:rAngAx val="0"/>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pie3DChart>
        <c:varyColors val="1"/>
        <c:ser>
          <c:idx val="0"/>
          <c:order val="0"/>
          <c:tx>
            <c:strRef>
              <c:f>Sheet1!$B$1</c:f>
              <c:strCache>
                <c:ptCount val="1"/>
                <c:pt idx="0">
                  <c:v>Sales</c:v>
                </c:pt>
              </c:strCache>
            </c:strRef>
          </c:tx>
          <c:dPt>
            <c:idx val="0"/>
            <c:bubble3D val="0"/>
            <c:spPr>
              <a:solidFill>
                <a:schemeClr val="accent1"/>
              </a:solidFill>
              <a:ln w="25400">
                <a:solidFill>
                  <a:schemeClr val="lt1"/>
                </a:solidFill>
              </a:ln>
              <a:effectLst/>
              <a:sp3d contourW="25400">
                <a:contourClr>
                  <a:schemeClr val="lt1"/>
                </a:contourClr>
              </a:sp3d>
            </c:spPr>
            <c:extLst>
              <c:ext xmlns:c16="http://schemas.microsoft.com/office/drawing/2014/chart" uri="{C3380CC4-5D6E-409C-BE32-E72D297353CC}">
                <c16:uniqueId val="{00000001-E7AD-BF40-BB4F-9B3100BD027E}"/>
              </c:ext>
            </c:extLst>
          </c:dPt>
          <c:dPt>
            <c:idx val="1"/>
            <c:bubble3D val="0"/>
            <c:spPr>
              <a:solidFill>
                <a:schemeClr val="accent2"/>
              </a:solidFill>
              <a:ln w="25400">
                <a:solidFill>
                  <a:schemeClr val="lt1"/>
                </a:solidFill>
              </a:ln>
              <a:effectLst/>
              <a:sp3d contourW="25400">
                <a:contourClr>
                  <a:schemeClr val="lt1"/>
                </a:contourClr>
              </a:sp3d>
            </c:spPr>
            <c:extLst>
              <c:ext xmlns:c16="http://schemas.microsoft.com/office/drawing/2014/chart" uri="{C3380CC4-5D6E-409C-BE32-E72D297353CC}">
                <c16:uniqueId val="{00000003-E7AD-BF40-BB4F-9B3100BD027E}"/>
              </c:ext>
            </c:extLst>
          </c:dPt>
          <c:dPt>
            <c:idx val="2"/>
            <c:bubble3D val="0"/>
            <c:spPr>
              <a:solidFill>
                <a:schemeClr val="accent3"/>
              </a:solidFill>
              <a:ln w="25400">
                <a:solidFill>
                  <a:schemeClr val="lt1"/>
                </a:solidFill>
              </a:ln>
              <a:effectLst/>
              <a:sp3d contourW="25400">
                <a:contourClr>
                  <a:schemeClr val="lt1"/>
                </a:contourClr>
              </a:sp3d>
            </c:spPr>
            <c:extLst>
              <c:ext xmlns:c16="http://schemas.microsoft.com/office/drawing/2014/chart" uri="{C3380CC4-5D6E-409C-BE32-E72D297353CC}">
                <c16:uniqueId val="{00000005-E7AD-BF40-BB4F-9B3100BD027E}"/>
              </c:ext>
            </c:extLst>
          </c:dPt>
          <c:dPt>
            <c:idx val="3"/>
            <c:bubble3D val="0"/>
            <c:spPr>
              <a:solidFill>
                <a:schemeClr val="accent4"/>
              </a:solidFill>
              <a:ln w="25400">
                <a:solidFill>
                  <a:schemeClr val="lt1"/>
                </a:solidFill>
              </a:ln>
              <a:effectLst/>
              <a:sp3d contourW="25400">
                <a:contourClr>
                  <a:schemeClr val="lt1"/>
                </a:contourClr>
              </a:sp3d>
            </c:spPr>
            <c:extLst>
              <c:ext xmlns:c16="http://schemas.microsoft.com/office/drawing/2014/chart" uri="{C3380CC4-5D6E-409C-BE32-E72D297353CC}">
                <c16:uniqueId val="{00000007-E7AD-BF40-BB4F-9B3100BD027E}"/>
              </c:ext>
            </c:extLst>
          </c:dPt>
          <c:cat>
            <c:strRef>
              <c:f>Sheet1!$A$2:$A$5</c:f>
              <c:strCache>
                <c:ptCount val="4"/>
                <c:pt idx="0">
                  <c:v>1st Qtr</c:v>
                </c:pt>
                <c:pt idx="1">
                  <c:v>2nd Qtr</c:v>
                </c:pt>
                <c:pt idx="2">
                  <c:v>3rd Qtr</c:v>
                </c:pt>
                <c:pt idx="3">
                  <c:v>4th Qtr</c:v>
                </c:pt>
              </c:strCache>
            </c:strRef>
          </c:cat>
          <c:val>
            <c:numRef>
              <c:f>Sheet1!$B$2:$B$5</c:f>
              <c:numCache>
                <c:formatCode>General</c:formatCode>
                <c:ptCount val="4"/>
                <c:pt idx="0">
                  <c:v>8.1999999999999993</c:v>
                </c:pt>
                <c:pt idx="1">
                  <c:v>3.2</c:v>
                </c:pt>
                <c:pt idx="2">
                  <c:v>1.4</c:v>
                </c:pt>
                <c:pt idx="3">
                  <c:v>1.2</c:v>
                </c:pt>
              </c:numCache>
            </c:numRef>
          </c:val>
          <c:extLst>
            <c:ext xmlns:c16="http://schemas.microsoft.com/office/drawing/2014/chart" uri="{C3380CC4-5D6E-409C-BE32-E72D297353CC}">
              <c16:uniqueId val="{00000000-7712-4728-92E5-48E9F696FA2D}"/>
            </c:ext>
          </c:extLst>
        </c:ser>
        <c:dLbls>
          <c:showLegendKey val="0"/>
          <c:showVal val="0"/>
          <c:showCatName val="0"/>
          <c:showSerName val="0"/>
          <c:showPercent val="0"/>
          <c:showBubbleSize val="0"/>
          <c:showLeaderLines val="1"/>
        </c:dLbls>
      </c:pie3DChart>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8AFA8042-29A1-4486-A765-755269840617}"/>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a:extLst>
              <a:ext uri="{FF2B5EF4-FFF2-40B4-BE49-F238E27FC236}">
                <a16:creationId xmlns:a16="http://schemas.microsoft.com/office/drawing/2014/main" id="{08D8449A-A734-4B2E-9806-61303F24B60B}"/>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C9249263-8DF9-4907-970E-1CFD040DC73A}" type="datetimeFigureOut">
              <a:rPr lang="en-US" smtClean="0"/>
              <a:t>5/25/2019</a:t>
            </a:fld>
            <a:endParaRPr lang="en-US" dirty="0"/>
          </a:p>
        </p:txBody>
      </p:sp>
      <p:sp>
        <p:nvSpPr>
          <p:cNvPr id="4" name="Footer Placeholder 3">
            <a:extLst>
              <a:ext uri="{FF2B5EF4-FFF2-40B4-BE49-F238E27FC236}">
                <a16:creationId xmlns:a16="http://schemas.microsoft.com/office/drawing/2014/main" id="{F6605C2A-990C-4531-8CBF-BC3BEC0AF344}"/>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a:extLst>
              <a:ext uri="{FF2B5EF4-FFF2-40B4-BE49-F238E27FC236}">
                <a16:creationId xmlns:a16="http://schemas.microsoft.com/office/drawing/2014/main" id="{0D7358FE-F7D5-4C85-B0FD-2394F7F87740}"/>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C5BAE485-B3C6-4830-BBC8-C6E008BDD690}" type="slidenum">
              <a:rPr lang="en-US" smtClean="0"/>
              <a:t>‹#›</a:t>
            </a:fld>
            <a:endParaRPr lang="en-US" dirty="0"/>
          </a:p>
        </p:txBody>
      </p:sp>
    </p:spTree>
    <p:extLst>
      <p:ext uri="{BB962C8B-B14F-4D97-AF65-F5344CB8AC3E}">
        <p14:creationId xmlns:p14="http://schemas.microsoft.com/office/powerpoint/2010/main" val="412162895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noProof="0"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C70B412-7BFF-46C7-AB5E-DE35F66C9933}" type="datetimeFigureOut">
              <a:rPr lang="en-US" noProof="0" smtClean="0"/>
              <a:t>5/25/2019</a:t>
            </a:fld>
            <a:endParaRPr lang="en-US" noProof="0"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noProof="0"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noProof="0"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85ACE04-E13C-4837-B6DD-B388E7CAA05E}" type="slidenum">
              <a:rPr lang="en-US" noProof="0" smtClean="0"/>
              <a:t>‹#›</a:t>
            </a:fld>
            <a:endParaRPr lang="en-US" noProof="0" dirty="0"/>
          </a:p>
        </p:txBody>
      </p:sp>
    </p:spTree>
    <p:extLst>
      <p:ext uri="{BB962C8B-B14F-4D97-AF65-F5344CB8AC3E}">
        <p14:creationId xmlns:p14="http://schemas.microsoft.com/office/powerpoint/2010/main" val="185044102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85ACE04-E13C-4837-B6DD-B388E7CAA05E}" type="slidenum">
              <a:rPr lang="en-US" smtClean="0"/>
              <a:t>1</a:t>
            </a:fld>
            <a:endParaRPr lang="en-US"/>
          </a:p>
        </p:txBody>
      </p:sp>
    </p:spTree>
    <p:extLst>
      <p:ext uri="{BB962C8B-B14F-4D97-AF65-F5344CB8AC3E}">
        <p14:creationId xmlns:p14="http://schemas.microsoft.com/office/powerpoint/2010/main" val="36992324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85ACE04-E13C-4837-B6DD-B388E7CAA05E}" type="slidenum">
              <a:rPr lang="en-US" smtClean="0"/>
              <a:t>3</a:t>
            </a:fld>
            <a:endParaRPr lang="en-US"/>
          </a:p>
        </p:txBody>
      </p:sp>
    </p:spTree>
    <p:extLst>
      <p:ext uri="{BB962C8B-B14F-4D97-AF65-F5344CB8AC3E}">
        <p14:creationId xmlns:p14="http://schemas.microsoft.com/office/powerpoint/2010/main" val="360483346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85ACE04-E13C-4837-B6DD-B388E7CAA05E}" type="slidenum">
              <a:rPr lang="en-US" smtClean="0"/>
              <a:t>4</a:t>
            </a:fld>
            <a:endParaRPr lang="en-US"/>
          </a:p>
        </p:txBody>
      </p:sp>
    </p:spTree>
    <p:extLst>
      <p:ext uri="{BB962C8B-B14F-4D97-AF65-F5344CB8AC3E}">
        <p14:creationId xmlns:p14="http://schemas.microsoft.com/office/powerpoint/2010/main" val="185964079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385ACE04-E13C-4837-B6DD-B388E7CAA05E}" type="slidenum">
              <a:rPr lang="en-US" noProof="0" smtClean="0"/>
              <a:t>5</a:t>
            </a:fld>
            <a:endParaRPr lang="en-US" noProof="0" dirty="0"/>
          </a:p>
        </p:txBody>
      </p:sp>
    </p:spTree>
    <p:extLst>
      <p:ext uri="{BB962C8B-B14F-4D97-AF65-F5344CB8AC3E}">
        <p14:creationId xmlns:p14="http://schemas.microsoft.com/office/powerpoint/2010/main" val="42952410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385ACE04-E13C-4837-B6DD-B388E7CAA05E}" type="slidenum">
              <a:rPr lang="en-US" noProof="0" smtClean="0"/>
              <a:t>6</a:t>
            </a:fld>
            <a:endParaRPr lang="en-US" noProof="0" dirty="0"/>
          </a:p>
        </p:txBody>
      </p:sp>
    </p:spTree>
    <p:extLst>
      <p:ext uri="{BB962C8B-B14F-4D97-AF65-F5344CB8AC3E}">
        <p14:creationId xmlns:p14="http://schemas.microsoft.com/office/powerpoint/2010/main" val="85751417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385ACE04-E13C-4837-B6DD-B388E7CAA05E}" type="slidenum">
              <a:rPr lang="en-US" noProof="0" smtClean="0"/>
              <a:t>7</a:t>
            </a:fld>
            <a:endParaRPr lang="en-US" noProof="0" dirty="0"/>
          </a:p>
        </p:txBody>
      </p:sp>
    </p:spTree>
    <p:extLst>
      <p:ext uri="{BB962C8B-B14F-4D97-AF65-F5344CB8AC3E}">
        <p14:creationId xmlns:p14="http://schemas.microsoft.com/office/powerpoint/2010/main" val="88267177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385ACE04-E13C-4837-B6DD-B388E7CAA05E}" type="slidenum">
              <a:rPr lang="en-US" noProof="0" smtClean="0"/>
              <a:t>12</a:t>
            </a:fld>
            <a:endParaRPr lang="en-US" noProof="0" dirty="0"/>
          </a:p>
        </p:txBody>
      </p:sp>
    </p:spTree>
    <p:extLst>
      <p:ext uri="{BB962C8B-B14F-4D97-AF65-F5344CB8AC3E}">
        <p14:creationId xmlns:p14="http://schemas.microsoft.com/office/powerpoint/2010/main" val="264119793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 Id="rId5" Type="http://schemas.openxmlformats.org/officeDocument/2006/relationships/image" Target="../media/image4.svg"/><Relationship Id="rId4" Type="http://schemas.openxmlformats.org/officeDocument/2006/relationships/image" Target="../media/image3.png"/></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with Imag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8582E5-8FA2-4056-805F-EF36F7066893}"/>
              </a:ext>
            </a:extLst>
          </p:cNvPr>
          <p:cNvSpPr>
            <a:spLocks noGrp="1"/>
          </p:cNvSpPr>
          <p:nvPr>
            <p:ph type="ctrTitle" hasCustomPrompt="1"/>
          </p:nvPr>
        </p:nvSpPr>
        <p:spPr>
          <a:xfrm>
            <a:off x="4686300" y="2726872"/>
            <a:ext cx="7233557" cy="832077"/>
          </a:xfrm>
        </p:spPr>
        <p:txBody>
          <a:bodyPr anchor="b">
            <a:normAutofit/>
          </a:bodyPr>
          <a:lstStyle>
            <a:lvl1pPr algn="l">
              <a:defRPr sz="4800" b="1" cap="all" baseline="0">
                <a:solidFill>
                  <a:schemeClr val="tx1"/>
                </a:solidFill>
              </a:defRPr>
            </a:lvl1pPr>
          </a:lstStyle>
          <a:p>
            <a:r>
              <a:rPr lang="en-US" noProof="0"/>
              <a:t>Presentation title</a:t>
            </a:r>
          </a:p>
        </p:txBody>
      </p:sp>
      <p:sp>
        <p:nvSpPr>
          <p:cNvPr id="3" name="Subtitle 2">
            <a:extLst>
              <a:ext uri="{FF2B5EF4-FFF2-40B4-BE49-F238E27FC236}">
                <a16:creationId xmlns:a16="http://schemas.microsoft.com/office/drawing/2014/main" id="{1C085D6F-874B-44F8-B241-51EF13CA9C8B}"/>
              </a:ext>
            </a:extLst>
          </p:cNvPr>
          <p:cNvSpPr>
            <a:spLocks noGrp="1"/>
          </p:cNvSpPr>
          <p:nvPr>
            <p:ph type="subTitle" idx="1"/>
          </p:nvPr>
        </p:nvSpPr>
        <p:spPr>
          <a:xfrm>
            <a:off x="4686300" y="3569380"/>
            <a:ext cx="7233557" cy="365125"/>
          </a:xfrm>
        </p:spPr>
        <p:txBody>
          <a:bodyPr lIns="0">
            <a:normAutofit/>
          </a:bodyPr>
          <a:lstStyle>
            <a:lvl1pPr marL="0" indent="0" algn="l">
              <a:buNone/>
              <a:defRPr sz="1800" b="0" cap="all" baseline="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noProof="0"/>
              <a:t>Click to edit Master subtitle style</a:t>
            </a:r>
          </a:p>
        </p:txBody>
      </p:sp>
      <p:sp>
        <p:nvSpPr>
          <p:cNvPr id="4" name="Date Placeholder 3">
            <a:extLst>
              <a:ext uri="{FF2B5EF4-FFF2-40B4-BE49-F238E27FC236}">
                <a16:creationId xmlns:a16="http://schemas.microsoft.com/office/drawing/2014/main" id="{ABDE5D2F-535D-4D7C-9BE1-84BFEC7A6547}"/>
              </a:ext>
            </a:extLst>
          </p:cNvPr>
          <p:cNvSpPr>
            <a:spLocks noGrp="1"/>
          </p:cNvSpPr>
          <p:nvPr>
            <p:ph type="dt" sz="half" idx="10"/>
          </p:nvPr>
        </p:nvSpPr>
        <p:spPr>
          <a:xfrm>
            <a:off x="838200" y="6356350"/>
            <a:ext cx="2743200" cy="365125"/>
          </a:xfrm>
          <a:prstGeom prst="rect">
            <a:avLst/>
          </a:prstGeom>
        </p:spPr>
        <p:txBody>
          <a:bodyPr/>
          <a:lstStyle/>
          <a:p>
            <a:fld id="{C1F93407-1483-4B80-86DE-DAE1D4D89093}" type="datetimeFigureOut">
              <a:rPr lang="en-US" noProof="0" smtClean="0"/>
              <a:t>5/25/2019</a:t>
            </a:fld>
            <a:endParaRPr lang="en-US" noProof="0" dirty="0"/>
          </a:p>
        </p:txBody>
      </p:sp>
      <p:cxnSp>
        <p:nvCxnSpPr>
          <p:cNvPr id="7" name="Straight Connector 6">
            <a:extLst>
              <a:ext uri="{FF2B5EF4-FFF2-40B4-BE49-F238E27FC236}">
                <a16:creationId xmlns:a16="http://schemas.microsoft.com/office/drawing/2014/main" id="{64363625-95D4-4DF0-A1AA-D060728EC426}"/>
              </a:ext>
            </a:extLst>
          </p:cNvPr>
          <p:cNvCxnSpPr>
            <a:cxnSpLocks/>
          </p:cNvCxnSpPr>
          <p:nvPr userDrawn="1"/>
        </p:nvCxnSpPr>
        <p:spPr>
          <a:xfrm>
            <a:off x="4827813" y="4082142"/>
            <a:ext cx="1488621" cy="0"/>
          </a:xfrm>
          <a:prstGeom prst="line">
            <a:avLst/>
          </a:prstGeom>
          <a:ln w="57150">
            <a:solidFill>
              <a:schemeClr val="accent1"/>
            </a:solidFill>
          </a:ln>
        </p:spPr>
        <p:style>
          <a:lnRef idx="1">
            <a:schemeClr val="accent1"/>
          </a:lnRef>
          <a:fillRef idx="0">
            <a:schemeClr val="accent1"/>
          </a:fillRef>
          <a:effectRef idx="0">
            <a:schemeClr val="accent1"/>
          </a:effectRef>
          <a:fontRef idx="minor">
            <a:schemeClr val="tx1"/>
          </a:fontRef>
        </p:style>
      </p:cxnSp>
      <p:grpSp>
        <p:nvGrpSpPr>
          <p:cNvPr id="8" name="Group 7">
            <a:extLst>
              <a:ext uri="{FF2B5EF4-FFF2-40B4-BE49-F238E27FC236}">
                <a16:creationId xmlns:a16="http://schemas.microsoft.com/office/drawing/2014/main" id="{ECBCF8A4-C2B4-4945-8D79-C9D46B7FBECB}"/>
              </a:ext>
            </a:extLst>
          </p:cNvPr>
          <p:cNvGrpSpPr/>
          <p:nvPr userDrawn="1"/>
        </p:nvGrpSpPr>
        <p:grpSpPr>
          <a:xfrm>
            <a:off x="4793474" y="2475187"/>
            <a:ext cx="748798" cy="134113"/>
            <a:chOff x="4827813" y="2534636"/>
            <a:chExt cx="996651" cy="178504"/>
          </a:xfrm>
        </p:grpSpPr>
        <p:sp>
          <p:nvSpPr>
            <p:cNvPr id="9" name="Oval 8">
              <a:extLst>
                <a:ext uri="{FF2B5EF4-FFF2-40B4-BE49-F238E27FC236}">
                  <a16:creationId xmlns:a16="http://schemas.microsoft.com/office/drawing/2014/main" id="{479C2256-8A0F-4625-86F0-FB439F3EAD4E}"/>
                </a:ext>
              </a:extLst>
            </p:cNvPr>
            <p:cNvSpPr/>
            <p:nvPr/>
          </p:nvSpPr>
          <p:spPr>
            <a:xfrm>
              <a:off x="4827813" y="2534636"/>
              <a:ext cx="178504" cy="178504"/>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0" name="Oval 9">
              <a:extLst>
                <a:ext uri="{FF2B5EF4-FFF2-40B4-BE49-F238E27FC236}">
                  <a16:creationId xmlns:a16="http://schemas.microsoft.com/office/drawing/2014/main" id="{253CF488-6D31-4B63-A3C6-C4D838C23FCE}"/>
                </a:ext>
              </a:extLst>
            </p:cNvPr>
            <p:cNvSpPr/>
            <p:nvPr/>
          </p:nvSpPr>
          <p:spPr>
            <a:xfrm>
              <a:off x="5092508" y="2534636"/>
              <a:ext cx="178504" cy="178504"/>
            </a:xfrm>
            <a:prstGeom prst="ellipse">
              <a:avLst/>
            </a:prstGeom>
            <a:solidFill>
              <a:schemeClr val="accent4">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1" name="Oval 10">
              <a:extLst>
                <a:ext uri="{FF2B5EF4-FFF2-40B4-BE49-F238E27FC236}">
                  <a16:creationId xmlns:a16="http://schemas.microsoft.com/office/drawing/2014/main" id="{E32985B6-7260-445A-A580-6993E0DEBFD9}"/>
                </a:ext>
              </a:extLst>
            </p:cNvPr>
            <p:cNvSpPr/>
            <p:nvPr/>
          </p:nvSpPr>
          <p:spPr>
            <a:xfrm>
              <a:off x="5369234" y="2534636"/>
              <a:ext cx="178504" cy="178504"/>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noProof="0" dirty="0"/>
            </a:p>
          </p:txBody>
        </p:sp>
        <p:sp>
          <p:nvSpPr>
            <p:cNvPr id="12" name="Oval 11">
              <a:extLst>
                <a:ext uri="{FF2B5EF4-FFF2-40B4-BE49-F238E27FC236}">
                  <a16:creationId xmlns:a16="http://schemas.microsoft.com/office/drawing/2014/main" id="{3BC682E1-4E5D-4006-81EA-550DD98166E4}"/>
                </a:ext>
              </a:extLst>
            </p:cNvPr>
            <p:cNvSpPr/>
            <p:nvPr/>
          </p:nvSpPr>
          <p:spPr>
            <a:xfrm>
              <a:off x="5645960" y="2534636"/>
              <a:ext cx="178504" cy="178504"/>
            </a:xfrm>
            <a:prstGeom prst="ellips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noProof="0" dirty="0"/>
            </a:p>
          </p:txBody>
        </p:sp>
      </p:grpSp>
      <p:sp>
        <p:nvSpPr>
          <p:cNvPr id="14" name="Picture Placeholder 13">
            <a:extLst>
              <a:ext uri="{FF2B5EF4-FFF2-40B4-BE49-F238E27FC236}">
                <a16:creationId xmlns:a16="http://schemas.microsoft.com/office/drawing/2014/main" id="{F0C7F772-E2DA-4B13-AC2E-28A0EE6D8465}"/>
              </a:ext>
            </a:extLst>
          </p:cNvPr>
          <p:cNvSpPr>
            <a:spLocks noGrp="1"/>
          </p:cNvSpPr>
          <p:nvPr>
            <p:ph type="pic" sz="quarter" idx="13"/>
          </p:nvPr>
        </p:nvSpPr>
        <p:spPr>
          <a:xfrm>
            <a:off x="0" y="1"/>
            <a:ext cx="4424363" cy="6858000"/>
          </a:xfrm>
          <a:solidFill>
            <a:schemeClr val="bg2"/>
          </a:solidFill>
        </p:spPr>
        <p:txBody>
          <a:bodyPr anchor="ctr"/>
          <a:lstStyle>
            <a:lvl1pPr marL="0" indent="0" algn="ctr">
              <a:buNone/>
              <a:defRPr/>
            </a:lvl1pPr>
          </a:lstStyle>
          <a:p>
            <a:r>
              <a:rPr lang="en-US" noProof="0"/>
              <a:t>Click icon to add picture</a:t>
            </a:r>
            <a:endParaRPr lang="en-US" noProof="0" dirty="0"/>
          </a:p>
        </p:txBody>
      </p:sp>
      <p:sp>
        <p:nvSpPr>
          <p:cNvPr id="15" name="Oval 14">
            <a:extLst>
              <a:ext uri="{FF2B5EF4-FFF2-40B4-BE49-F238E27FC236}">
                <a16:creationId xmlns:a16="http://schemas.microsoft.com/office/drawing/2014/main" id="{47953C80-71A5-4AA2-AEAD-21948D1AA6DC}"/>
              </a:ext>
            </a:extLst>
          </p:cNvPr>
          <p:cNvSpPr/>
          <p:nvPr userDrawn="1"/>
        </p:nvSpPr>
        <p:spPr>
          <a:xfrm>
            <a:off x="8621485" y="4408714"/>
            <a:ext cx="3298372" cy="3298372"/>
          </a:xfrm>
          <a:prstGeom prst="ellipse">
            <a:avLst/>
          </a:prstGeom>
          <a:noFill/>
          <a:ln w="3175">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6" name="Oval 15">
            <a:extLst>
              <a:ext uri="{FF2B5EF4-FFF2-40B4-BE49-F238E27FC236}">
                <a16:creationId xmlns:a16="http://schemas.microsoft.com/office/drawing/2014/main" id="{9C4582D1-F710-4E2F-9868-CB89116D5932}"/>
              </a:ext>
            </a:extLst>
          </p:cNvPr>
          <p:cNvSpPr/>
          <p:nvPr userDrawn="1"/>
        </p:nvSpPr>
        <p:spPr>
          <a:xfrm>
            <a:off x="8303078" y="4184310"/>
            <a:ext cx="1268186" cy="1268186"/>
          </a:xfrm>
          <a:prstGeom prst="ellipse">
            <a:avLst/>
          </a:prstGeom>
          <a:noFill/>
          <a:ln w="3175">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Tree>
    <p:extLst>
      <p:ext uri="{BB962C8B-B14F-4D97-AF65-F5344CB8AC3E}">
        <p14:creationId xmlns:p14="http://schemas.microsoft.com/office/powerpoint/2010/main" val="899455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10" name="Slide Number Placeholder 5">
            <a:extLst>
              <a:ext uri="{FF2B5EF4-FFF2-40B4-BE49-F238E27FC236}">
                <a16:creationId xmlns:a16="http://schemas.microsoft.com/office/drawing/2014/main" id="{99564622-96D9-48C4-BB60-87F3F7C8E122}"/>
              </a:ext>
            </a:extLst>
          </p:cNvPr>
          <p:cNvSpPr>
            <a:spLocks noGrp="1"/>
          </p:cNvSpPr>
          <p:nvPr>
            <p:ph type="sldNum" sz="quarter" idx="12"/>
          </p:nvPr>
        </p:nvSpPr>
        <p:spPr>
          <a:xfrm>
            <a:off x="9085384" y="6463207"/>
            <a:ext cx="2743200" cy="249385"/>
          </a:xfrm>
        </p:spPr>
        <p:txBody>
          <a:bodyPr/>
          <a:lstStyle>
            <a:lvl1pPr algn="r">
              <a:defRPr sz="900">
                <a:solidFill>
                  <a:schemeClr val="accent3"/>
                </a:solidFill>
              </a:defRPr>
            </a:lvl1pPr>
          </a:lstStyle>
          <a:p>
            <a:fld id="{48BB047D-A6CD-43AB-96F0-683C726B586B}" type="slidenum">
              <a:rPr lang="en-US" noProof="0" smtClean="0"/>
              <a:pPr/>
              <a:t>‹#›</a:t>
            </a:fld>
            <a:endParaRPr lang="en-US" noProof="0" dirty="0"/>
          </a:p>
        </p:txBody>
      </p:sp>
      <p:cxnSp>
        <p:nvCxnSpPr>
          <p:cNvPr id="12" name="Straight Connector 11">
            <a:extLst>
              <a:ext uri="{FF2B5EF4-FFF2-40B4-BE49-F238E27FC236}">
                <a16:creationId xmlns:a16="http://schemas.microsoft.com/office/drawing/2014/main" id="{D9C089FD-3BC7-434F-810A-04F78AFC84D2}"/>
              </a:ext>
            </a:extLst>
          </p:cNvPr>
          <p:cNvCxnSpPr>
            <a:cxnSpLocks/>
          </p:cNvCxnSpPr>
          <p:nvPr userDrawn="1"/>
        </p:nvCxnSpPr>
        <p:spPr>
          <a:xfrm>
            <a:off x="-24055" y="1452565"/>
            <a:ext cx="1717831" cy="0"/>
          </a:xfrm>
          <a:prstGeom prst="line">
            <a:avLst/>
          </a:prstGeom>
          <a:ln w="5715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EF7AC837-D78F-424C-9FDC-C3A445A5E0B6}"/>
              </a:ext>
            </a:extLst>
          </p:cNvPr>
          <p:cNvCxnSpPr>
            <a:cxnSpLocks/>
          </p:cNvCxnSpPr>
          <p:nvPr userDrawn="1"/>
        </p:nvCxnSpPr>
        <p:spPr>
          <a:xfrm>
            <a:off x="1804745" y="1452565"/>
            <a:ext cx="545734" cy="0"/>
          </a:xfrm>
          <a:prstGeom prst="line">
            <a:avLst/>
          </a:prstGeom>
          <a:ln w="5715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2" name="Straight Connector 21">
            <a:extLst>
              <a:ext uri="{FF2B5EF4-FFF2-40B4-BE49-F238E27FC236}">
                <a16:creationId xmlns:a16="http://schemas.microsoft.com/office/drawing/2014/main" id="{6831C4EF-58CF-4AEC-9F81-CB38D946A457}"/>
              </a:ext>
            </a:extLst>
          </p:cNvPr>
          <p:cNvCxnSpPr>
            <a:cxnSpLocks/>
          </p:cNvCxnSpPr>
          <p:nvPr userDrawn="1"/>
        </p:nvCxnSpPr>
        <p:spPr>
          <a:xfrm flipV="1">
            <a:off x="2454442" y="1429119"/>
            <a:ext cx="9737558" cy="15383"/>
          </a:xfrm>
          <a:prstGeom prst="line">
            <a:avLst/>
          </a:prstGeom>
          <a:ln w="6350">
            <a:solidFill>
              <a:schemeClr val="accent1"/>
            </a:solidFill>
          </a:ln>
        </p:spPr>
        <p:style>
          <a:lnRef idx="1">
            <a:schemeClr val="accent1"/>
          </a:lnRef>
          <a:fillRef idx="0">
            <a:schemeClr val="accent1"/>
          </a:fillRef>
          <a:effectRef idx="0">
            <a:schemeClr val="accent1"/>
          </a:effectRef>
          <a:fontRef idx="minor">
            <a:schemeClr val="tx1"/>
          </a:fontRef>
        </p:style>
      </p:cxnSp>
      <p:grpSp>
        <p:nvGrpSpPr>
          <p:cNvPr id="19" name="Group 18">
            <a:extLst>
              <a:ext uri="{FF2B5EF4-FFF2-40B4-BE49-F238E27FC236}">
                <a16:creationId xmlns:a16="http://schemas.microsoft.com/office/drawing/2014/main" id="{EC7CCE55-AF4E-4245-BFBC-DEC36E1D4A47}"/>
              </a:ext>
            </a:extLst>
          </p:cNvPr>
          <p:cNvGrpSpPr/>
          <p:nvPr userDrawn="1"/>
        </p:nvGrpSpPr>
        <p:grpSpPr>
          <a:xfrm>
            <a:off x="363416" y="421045"/>
            <a:ext cx="748798" cy="134113"/>
            <a:chOff x="4827813" y="2534636"/>
            <a:chExt cx="996651" cy="178504"/>
          </a:xfrm>
        </p:grpSpPr>
        <p:sp>
          <p:nvSpPr>
            <p:cNvPr id="20" name="Oval 19">
              <a:extLst>
                <a:ext uri="{FF2B5EF4-FFF2-40B4-BE49-F238E27FC236}">
                  <a16:creationId xmlns:a16="http://schemas.microsoft.com/office/drawing/2014/main" id="{A13A9D50-C6EA-F04C-BB84-891959D759F9}"/>
                </a:ext>
              </a:extLst>
            </p:cNvPr>
            <p:cNvSpPr/>
            <p:nvPr/>
          </p:nvSpPr>
          <p:spPr>
            <a:xfrm>
              <a:off x="4827813" y="2534636"/>
              <a:ext cx="178504" cy="178504"/>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1" name="Oval 20">
              <a:extLst>
                <a:ext uri="{FF2B5EF4-FFF2-40B4-BE49-F238E27FC236}">
                  <a16:creationId xmlns:a16="http://schemas.microsoft.com/office/drawing/2014/main" id="{2790B908-BCFE-FA4B-B5E3-36C62E088DE9}"/>
                </a:ext>
              </a:extLst>
            </p:cNvPr>
            <p:cNvSpPr/>
            <p:nvPr/>
          </p:nvSpPr>
          <p:spPr>
            <a:xfrm>
              <a:off x="5092508" y="2534636"/>
              <a:ext cx="178504" cy="178504"/>
            </a:xfrm>
            <a:prstGeom prst="ellipse">
              <a:avLst/>
            </a:prstGeom>
            <a:solidFill>
              <a:schemeClr val="accent4">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3" name="Oval 22">
              <a:extLst>
                <a:ext uri="{FF2B5EF4-FFF2-40B4-BE49-F238E27FC236}">
                  <a16:creationId xmlns:a16="http://schemas.microsoft.com/office/drawing/2014/main" id="{C96D4A9D-D054-044B-8920-BE06A68ED267}"/>
                </a:ext>
              </a:extLst>
            </p:cNvPr>
            <p:cNvSpPr/>
            <p:nvPr/>
          </p:nvSpPr>
          <p:spPr>
            <a:xfrm>
              <a:off x="5369234" y="2534636"/>
              <a:ext cx="178504" cy="178504"/>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noProof="0" dirty="0"/>
            </a:p>
          </p:txBody>
        </p:sp>
        <p:sp>
          <p:nvSpPr>
            <p:cNvPr id="24" name="Oval 23">
              <a:extLst>
                <a:ext uri="{FF2B5EF4-FFF2-40B4-BE49-F238E27FC236}">
                  <a16:creationId xmlns:a16="http://schemas.microsoft.com/office/drawing/2014/main" id="{843643B7-9DFD-8C46-881C-69B3D67CA91A}"/>
                </a:ext>
              </a:extLst>
            </p:cNvPr>
            <p:cNvSpPr/>
            <p:nvPr/>
          </p:nvSpPr>
          <p:spPr>
            <a:xfrm>
              <a:off x="5645960" y="2534636"/>
              <a:ext cx="178504" cy="178504"/>
            </a:xfrm>
            <a:prstGeom prst="ellips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noProof="0" dirty="0"/>
            </a:p>
          </p:txBody>
        </p:sp>
      </p:grpSp>
      <p:sp>
        <p:nvSpPr>
          <p:cNvPr id="15" name="Text Placeholder 2">
            <a:extLst>
              <a:ext uri="{FF2B5EF4-FFF2-40B4-BE49-F238E27FC236}">
                <a16:creationId xmlns:a16="http://schemas.microsoft.com/office/drawing/2014/main" id="{BE814D66-F00F-0D44-AD03-889FEE787EB6}"/>
              </a:ext>
            </a:extLst>
          </p:cNvPr>
          <p:cNvSpPr>
            <a:spLocks noGrp="1"/>
          </p:cNvSpPr>
          <p:nvPr>
            <p:ph idx="1" hasCustomPrompt="1"/>
          </p:nvPr>
        </p:nvSpPr>
        <p:spPr>
          <a:xfrm>
            <a:off x="363416" y="1825625"/>
            <a:ext cx="11465168" cy="4351338"/>
          </a:xfrm>
          <a:prstGeom prst="rect">
            <a:avLst/>
          </a:prstGeom>
        </p:spPr>
        <p:txBody>
          <a:bodyPr vert="horz" lIns="91440" tIns="45720" rIns="91440" bIns="45720" rtlCol="0">
            <a:normAutofit/>
          </a:bodyPr>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3" name="Title 2">
            <a:extLst>
              <a:ext uri="{FF2B5EF4-FFF2-40B4-BE49-F238E27FC236}">
                <a16:creationId xmlns:a16="http://schemas.microsoft.com/office/drawing/2014/main" id="{FF9B990C-5D9C-4A90-AC73-5889BC9F755C}"/>
              </a:ext>
            </a:extLst>
          </p:cNvPr>
          <p:cNvSpPr>
            <a:spLocks noGrp="1"/>
          </p:cNvSpPr>
          <p:nvPr>
            <p:ph type="title" hasCustomPrompt="1"/>
          </p:nvPr>
        </p:nvSpPr>
        <p:spPr/>
        <p:txBody>
          <a:bodyPr/>
          <a:lstStyle/>
          <a:p>
            <a:r>
              <a:rPr lang="en-US" noProof="0"/>
              <a:t>CLICK TO EDIT MASTER TITLE STYLE</a:t>
            </a:r>
          </a:p>
        </p:txBody>
      </p:sp>
      <p:sp>
        <p:nvSpPr>
          <p:cNvPr id="16" name="Oval 15">
            <a:extLst>
              <a:ext uri="{FF2B5EF4-FFF2-40B4-BE49-F238E27FC236}">
                <a16:creationId xmlns:a16="http://schemas.microsoft.com/office/drawing/2014/main" id="{44C85E5F-5B5E-48CC-8469-0263621D91FF}"/>
              </a:ext>
            </a:extLst>
          </p:cNvPr>
          <p:cNvSpPr/>
          <p:nvPr userDrawn="1"/>
        </p:nvSpPr>
        <p:spPr>
          <a:xfrm>
            <a:off x="4608159" y="4718683"/>
            <a:ext cx="3298372" cy="3298372"/>
          </a:xfrm>
          <a:prstGeom prst="ellipse">
            <a:avLst/>
          </a:prstGeom>
          <a:noFill/>
          <a:ln w="3175">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7" name="Oval 16">
            <a:extLst>
              <a:ext uri="{FF2B5EF4-FFF2-40B4-BE49-F238E27FC236}">
                <a16:creationId xmlns:a16="http://schemas.microsoft.com/office/drawing/2014/main" id="{7EE4E300-6C8E-4262-BE1D-587C7B70E7ED}"/>
              </a:ext>
            </a:extLst>
          </p:cNvPr>
          <p:cNvSpPr/>
          <p:nvPr userDrawn="1"/>
        </p:nvSpPr>
        <p:spPr>
          <a:xfrm>
            <a:off x="4289752" y="4494279"/>
            <a:ext cx="1268186" cy="1268186"/>
          </a:xfrm>
          <a:prstGeom prst="ellipse">
            <a:avLst/>
          </a:prstGeom>
          <a:noFill/>
          <a:ln w="3175">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Tree>
    <p:extLst>
      <p:ext uri="{BB962C8B-B14F-4D97-AF65-F5344CB8AC3E}">
        <p14:creationId xmlns:p14="http://schemas.microsoft.com/office/powerpoint/2010/main" val="3128970281"/>
      </p:ext>
    </p:extLst>
  </p:cSld>
  <p:clrMapOvr>
    <a:masterClrMapping/>
  </p:clrMapOvr>
  <p:hf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2237E7-A574-47D2-9624-D12F47560519}"/>
              </a:ext>
            </a:extLst>
          </p:cNvPr>
          <p:cNvSpPr>
            <a:spLocks noGrp="1"/>
          </p:cNvSpPr>
          <p:nvPr>
            <p:ph type="title"/>
          </p:nvPr>
        </p:nvSpPr>
        <p:spPr>
          <a:xfrm>
            <a:off x="363416" y="246186"/>
            <a:ext cx="11465168" cy="1037492"/>
          </a:xfrm>
        </p:spPr>
        <p:txBody>
          <a:bodyPr lIns="0" tIns="0" rIns="0" bIns="0" anchor="b">
            <a:noAutofit/>
          </a:bodyPr>
          <a:lstStyle>
            <a:lvl1pPr>
              <a:defRPr sz="3200" b="1" cap="all" baseline="0"/>
            </a:lvl1pPr>
          </a:lstStyle>
          <a:p>
            <a:r>
              <a:rPr lang="en-US" noProof="0"/>
              <a:t>Click to edit Master title style</a:t>
            </a:r>
          </a:p>
        </p:txBody>
      </p:sp>
      <p:sp>
        <p:nvSpPr>
          <p:cNvPr id="10" name="Slide Number Placeholder 5">
            <a:extLst>
              <a:ext uri="{FF2B5EF4-FFF2-40B4-BE49-F238E27FC236}">
                <a16:creationId xmlns:a16="http://schemas.microsoft.com/office/drawing/2014/main" id="{99564622-96D9-48C4-BB60-87F3F7C8E122}"/>
              </a:ext>
            </a:extLst>
          </p:cNvPr>
          <p:cNvSpPr>
            <a:spLocks noGrp="1"/>
          </p:cNvSpPr>
          <p:nvPr>
            <p:ph type="sldNum" sz="quarter" idx="12"/>
          </p:nvPr>
        </p:nvSpPr>
        <p:spPr>
          <a:xfrm>
            <a:off x="9085384" y="6463207"/>
            <a:ext cx="2743200" cy="249385"/>
          </a:xfrm>
        </p:spPr>
        <p:txBody>
          <a:bodyPr/>
          <a:lstStyle>
            <a:lvl1pPr algn="r">
              <a:defRPr sz="900">
                <a:solidFill>
                  <a:schemeClr val="accent3"/>
                </a:solidFill>
              </a:defRPr>
            </a:lvl1pPr>
          </a:lstStyle>
          <a:p>
            <a:fld id="{48BB047D-A6CD-43AB-96F0-683C726B586B}" type="slidenum">
              <a:rPr lang="en-US" noProof="0" smtClean="0"/>
              <a:pPr/>
              <a:t>‹#›</a:t>
            </a:fld>
            <a:endParaRPr lang="en-US" noProof="0" dirty="0"/>
          </a:p>
        </p:txBody>
      </p:sp>
      <p:cxnSp>
        <p:nvCxnSpPr>
          <p:cNvPr id="12" name="Straight Connector 11">
            <a:extLst>
              <a:ext uri="{FF2B5EF4-FFF2-40B4-BE49-F238E27FC236}">
                <a16:creationId xmlns:a16="http://schemas.microsoft.com/office/drawing/2014/main" id="{D9C089FD-3BC7-434F-810A-04F78AFC84D2}"/>
              </a:ext>
            </a:extLst>
          </p:cNvPr>
          <p:cNvCxnSpPr>
            <a:cxnSpLocks/>
          </p:cNvCxnSpPr>
          <p:nvPr userDrawn="1"/>
        </p:nvCxnSpPr>
        <p:spPr>
          <a:xfrm>
            <a:off x="-24055" y="1452565"/>
            <a:ext cx="1717831" cy="0"/>
          </a:xfrm>
          <a:prstGeom prst="line">
            <a:avLst/>
          </a:prstGeom>
          <a:ln w="5715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EF7AC837-D78F-424C-9FDC-C3A445A5E0B6}"/>
              </a:ext>
            </a:extLst>
          </p:cNvPr>
          <p:cNvCxnSpPr>
            <a:cxnSpLocks/>
          </p:cNvCxnSpPr>
          <p:nvPr userDrawn="1"/>
        </p:nvCxnSpPr>
        <p:spPr>
          <a:xfrm>
            <a:off x="1804745" y="1452565"/>
            <a:ext cx="545734" cy="0"/>
          </a:xfrm>
          <a:prstGeom prst="line">
            <a:avLst/>
          </a:prstGeom>
          <a:ln w="5715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2" name="Straight Connector 21">
            <a:extLst>
              <a:ext uri="{FF2B5EF4-FFF2-40B4-BE49-F238E27FC236}">
                <a16:creationId xmlns:a16="http://schemas.microsoft.com/office/drawing/2014/main" id="{6831C4EF-58CF-4AEC-9F81-CB38D946A457}"/>
              </a:ext>
            </a:extLst>
          </p:cNvPr>
          <p:cNvCxnSpPr>
            <a:cxnSpLocks/>
          </p:cNvCxnSpPr>
          <p:nvPr userDrawn="1"/>
        </p:nvCxnSpPr>
        <p:spPr>
          <a:xfrm flipV="1">
            <a:off x="2454442" y="1429119"/>
            <a:ext cx="9737558" cy="15383"/>
          </a:xfrm>
          <a:prstGeom prst="line">
            <a:avLst/>
          </a:prstGeom>
          <a:ln w="6350">
            <a:solidFill>
              <a:schemeClr val="accent1"/>
            </a:solidFill>
          </a:ln>
        </p:spPr>
        <p:style>
          <a:lnRef idx="1">
            <a:schemeClr val="accent1"/>
          </a:lnRef>
          <a:fillRef idx="0">
            <a:schemeClr val="accent1"/>
          </a:fillRef>
          <a:effectRef idx="0">
            <a:schemeClr val="accent1"/>
          </a:effectRef>
          <a:fontRef idx="minor">
            <a:schemeClr val="tx1"/>
          </a:fontRef>
        </p:style>
      </p:cxnSp>
      <p:grpSp>
        <p:nvGrpSpPr>
          <p:cNvPr id="19" name="Group 18">
            <a:extLst>
              <a:ext uri="{FF2B5EF4-FFF2-40B4-BE49-F238E27FC236}">
                <a16:creationId xmlns:a16="http://schemas.microsoft.com/office/drawing/2014/main" id="{EC7CCE55-AF4E-4245-BFBC-DEC36E1D4A47}"/>
              </a:ext>
            </a:extLst>
          </p:cNvPr>
          <p:cNvGrpSpPr/>
          <p:nvPr userDrawn="1"/>
        </p:nvGrpSpPr>
        <p:grpSpPr>
          <a:xfrm>
            <a:off x="363416" y="421045"/>
            <a:ext cx="748798" cy="134113"/>
            <a:chOff x="4827813" y="2534636"/>
            <a:chExt cx="996651" cy="178504"/>
          </a:xfrm>
        </p:grpSpPr>
        <p:sp>
          <p:nvSpPr>
            <p:cNvPr id="20" name="Oval 19">
              <a:extLst>
                <a:ext uri="{FF2B5EF4-FFF2-40B4-BE49-F238E27FC236}">
                  <a16:creationId xmlns:a16="http://schemas.microsoft.com/office/drawing/2014/main" id="{A13A9D50-C6EA-F04C-BB84-891959D759F9}"/>
                </a:ext>
              </a:extLst>
            </p:cNvPr>
            <p:cNvSpPr/>
            <p:nvPr/>
          </p:nvSpPr>
          <p:spPr>
            <a:xfrm>
              <a:off x="4827813" y="2534636"/>
              <a:ext cx="178504" cy="178504"/>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1" name="Oval 20">
              <a:extLst>
                <a:ext uri="{FF2B5EF4-FFF2-40B4-BE49-F238E27FC236}">
                  <a16:creationId xmlns:a16="http://schemas.microsoft.com/office/drawing/2014/main" id="{2790B908-BCFE-FA4B-B5E3-36C62E088DE9}"/>
                </a:ext>
              </a:extLst>
            </p:cNvPr>
            <p:cNvSpPr/>
            <p:nvPr/>
          </p:nvSpPr>
          <p:spPr>
            <a:xfrm>
              <a:off x="5092508" y="2534636"/>
              <a:ext cx="178504" cy="178504"/>
            </a:xfrm>
            <a:prstGeom prst="ellipse">
              <a:avLst/>
            </a:prstGeom>
            <a:solidFill>
              <a:schemeClr val="accent4">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3" name="Oval 22">
              <a:extLst>
                <a:ext uri="{FF2B5EF4-FFF2-40B4-BE49-F238E27FC236}">
                  <a16:creationId xmlns:a16="http://schemas.microsoft.com/office/drawing/2014/main" id="{C96D4A9D-D054-044B-8920-BE06A68ED267}"/>
                </a:ext>
              </a:extLst>
            </p:cNvPr>
            <p:cNvSpPr/>
            <p:nvPr/>
          </p:nvSpPr>
          <p:spPr>
            <a:xfrm>
              <a:off x="5369234" y="2534636"/>
              <a:ext cx="178504" cy="178504"/>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noProof="0" dirty="0"/>
            </a:p>
          </p:txBody>
        </p:sp>
        <p:sp>
          <p:nvSpPr>
            <p:cNvPr id="24" name="Oval 23">
              <a:extLst>
                <a:ext uri="{FF2B5EF4-FFF2-40B4-BE49-F238E27FC236}">
                  <a16:creationId xmlns:a16="http://schemas.microsoft.com/office/drawing/2014/main" id="{843643B7-9DFD-8C46-881C-69B3D67CA91A}"/>
                </a:ext>
              </a:extLst>
            </p:cNvPr>
            <p:cNvSpPr/>
            <p:nvPr/>
          </p:nvSpPr>
          <p:spPr>
            <a:xfrm>
              <a:off x="5645960" y="2534636"/>
              <a:ext cx="178504" cy="178504"/>
            </a:xfrm>
            <a:prstGeom prst="ellips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noProof="0" dirty="0"/>
            </a:p>
          </p:txBody>
        </p:sp>
      </p:grpSp>
      <p:sp>
        <p:nvSpPr>
          <p:cNvPr id="16" name="Content Placeholder 3">
            <a:extLst>
              <a:ext uri="{FF2B5EF4-FFF2-40B4-BE49-F238E27FC236}">
                <a16:creationId xmlns:a16="http://schemas.microsoft.com/office/drawing/2014/main" id="{6E22FA8C-3243-4716-A6BD-F37D6058FB43}"/>
              </a:ext>
            </a:extLst>
          </p:cNvPr>
          <p:cNvSpPr>
            <a:spLocks noGrp="1"/>
          </p:cNvSpPr>
          <p:nvPr>
            <p:ph sz="half" idx="2" hasCustomPrompt="1"/>
          </p:nvPr>
        </p:nvSpPr>
        <p:spPr>
          <a:xfrm>
            <a:off x="6347381" y="1825625"/>
            <a:ext cx="5481203" cy="4351338"/>
          </a:xfrm>
        </p:spPr>
        <p:txBody>
          <a:bodyPr/>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7" name="Content Placeholder 2">
            <a:extLst>
              <a:ext uri="{FF2B5EF4-FFF2-40B4-BE49-F238E27FC236}">
                <a16:creationId xmlns:a16="http://schemas.microsoft.com/office/drawing/2014/main" id="{8ABE3FD8-339C-4F75-876F-8347ADE67E94}"/>
              </a:ext>
            </a:extLst>
          </p:cNvPr>
          <p:cNvSpPr>
            <a:spLocks noGrp="1"/>
          </p:cNvSpPr>
          <p:nvPr>
            <p:ph sz="half" idx="1" hasCustomPrompt="1"/>
          </p:nvPr>
        </p:nvSpPr>
        <p:spPr>
          <a:xfrm>
            <a:off x="363416" y="1825625"/>
            <a:ext cx="5481203" cy="4351338"/>
          </a:xfrm>
        </p:spPr>
        <p:txBody>
          <a:bodyPr/>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25" name="Oval 24">
            <a:extLst>
              <a:ext uri="{FF2B5EF4-FFF2-40B4-BE49-F238E27FC236}">
                <a16:creationId xmlns:a16="http://schemas.microsoft.com/office/drawing/2014/main" id="{E72FB389-5EA4-4084-B7A2-A4D0A43561F6}"/>
              </a:ext>
            </a:extLst>
          </p:cNvPr>
          <p:cNvSpPr/>
          <p:nvPr userDrawn="1"/>
        </p:nvSpPr>
        <p:spPr>
          <a:xfrm>
            <a:off x="4608159" y="4718683"/>
            <a:ext cx="3298372" cy="3298372"/>
          </a:xfrm>
          <a:prstGeom prst="ellipse">
            <a:avLst/>
          </a:prstGeom>
          <a:noFill/>
          <a:ln w="3175">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6" name="Oval 25">
            <a:extLst>
              <a:ext uri="{FF2B5EF4-FFF2-40B4-BE49-F238E27FC236}">
                <a16:creationId xmlns:a16="http://schemas.microsoft.com/office/drawing/2014/main" id="{F7783FE1-0115-4345-89B2-C073569FB8EE}"/>
              </a:ext>
            </a:extLst>
          </p:cNvPr>
          <p:cNvSpPr/>
          <p:nvPr userDrawn="1"/>
        </p:nvSpPr>
        <p:spPr>
          <a:xfrm>
            <a:off x="4289752" y="4494279"/>
            <a:ext cx="1268186" cy="1268186"/>
          </a:xfrm>
          <a:prstGeom prst="ellipse">
            <a:avLst/>
          </a:prstGeom>
          <a:noFill/>
          <a:ln w="3175">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Tree>
    <p:extLst>
      <p:ext uri="{BB962C8B-B14F-4D97-AF65-F5344CB8AC3E}">
        <p14:creationId xmlns:p14="http://schemas.microsoft.com/office/powerpoint/2010/main" val="1273661461"/>
      </p:ext>
    </p:extLst>
  </p:cSld>
  <p:clrMapOvr>
    <a:masterClrMapping/>
  </p:clrMapOvr>
  <p:hf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2237E7-A574-47D2-9624-D12F47560519}"/>
              </a:ext>
            </a:extLst>
          </p:cNvPr>
          <p:cNvSpPr>
            <a:spLocks noGrp="1"/>
          </p:cNvSpPr>
          <p:nvPr>
            <p:ph type="title"/>
          </p:nvPr>
        </p:nvSpPr>
        <p:spPr>
          <a:xfrm>
            <a:off x="363416" y="246186"/>
            <a:ext cx="11465168" cy="1037492"/>
          </a:xfrm>
        </p:spPr>
        <p:txBody>
          <a:bodyPr lIns="0" tIns="0" rIns="0" bIns="0" anchor="b">
            <a:noAutofit/>
          </a:bodyPr>
          <a:lstStyle>
            <a:lvl1pPr>
              <a:defRPr sz="3200" b="1" cap="all" baseline="0"/>
            </a:lvl1pPr>
          </a:lstStyle>
          <a:p>
            <a:r>
              <a:rPr lang="en-US" noProof="0"/>
              <a:t>Click to edit Master title style</a:t>
            </a:r>
          </a:p>
        </p:txBody>
      </p:sp>
      <p:sp>
        <p:nvSpPr>
          <p:cNvPr id="10" name="Slide Number Placeholder 5">
            <a:extLst>
              <a:ext uri="{FF2B5EF4-FFF2-40B4-BE49-F238E27FC236}">
                <a16:creationId xmlns:a16="http://schemas.microsoft.com/office/drawing/2014/main" id="{99564622-96D9-48C4-BB60-87F3F7C8E122}"/>
              </a:ext>
            </a:extLst>
          </p:cNvPr>
          <p:cNvSpPr>
            <a:spLocks noGrp="1"/>
          </p:cNvSpPr>
          <p:nvPr>
            <p:ph type="sldNum" sz="quarter" idx="12"/>
          </p:nvPr>
        </p:nvSpPr>
        <p:spPr>
          <a:xfrm>
            <a:off x="9085384" y="6463207"/>
            <a:ext cx="2743200" cy="249385"/>
          </a:xfrm>
        </p:spPr>
        <p:txBody>
          <a:bodyPr/>
          <a:lstStyle>
            <a:lvl1pPr algn="r">
              <a:defRPr sz="900">
                <a:solidFill>
                  <a:schemeClr val="accent3"/>
                </a:solidFill>
              </a:defRPr>
            </a:lvl1pPr>
          </a:lstStyle>
          <a:p>
            <a:fld id="{48BB047D-A6CD-43AB-96F0-683C726B586B}" type="slidenum">
              <a:rPr lang="en-US" noProof="0" smtClean="0"/>
              <a:pPr/>
              <a:t>‹#›</a:t>
            </a:fld>
            <a:endParaRPr lang="en-US" noProof="0" dirty="0"/>
          </a:p>
        </p:txBody>
      </p:sp>
      <p:cxnSp>
        <p:nvCxnSpPr>
          <p:cNvPr id="12" name="Straight Connector 11">
            <a:extLst>
              <a:ext uri="{FF2B5EF4-FFF2-40B4-BE49-F238E27FC236}">
                <a16:creationId xmlns:a16="http://schemas.microsoft.com/office/drawing/2014/main" id="{D9C089FD-3BC7-434F-810A-04F78AFC84D2}"/>
              </a:ext>
            </a:extLst>
          </p:cNvPr>
          <p:cNvCxnSpPr>
            <a:cxnSpLocks/>
          </p:cNvCxnSpPr>
          <p:nvPr userDrawn="1"/>
        </p:nvCxnSpPr>
        <p:spPr>
          <a:xfrm>
            <a:off x="-24055" y="1452565"/>
            <a:ext cx="1717831" cy="0"/>
          </a:xfrm>
          <a:prstGeom prst="line">
            <a:avLst/>
          </a:prstGeom>
          <a:ln w="5715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EF7AC837-D78F-424C-9FDC-C3A445A5E0B6}"/>
              </a:ext>
            </a:extLst>
          </p:cNvPr>
          <p:cNvCxnSpPr>
            <a:cxnSpLocks/>
          </p:cNvCxnSpPr>
          <p:nvPr userDrawn="1"/>
        </p:nvCxnSpPr>
        <p:spPr>
          <a:xfrm>
            <a:off x="1804745" y="1452565"/>
            <a:ext cx="545734" cy="0"/>
          </a:xfrm>
          <a:prstGeom prst="line">
            <a:avLst/>
          </a:prstGeom>
          <a:ln w="5715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2" name="Straight Connector 21">
            <a:extLst>
              <a:ext uri="{FF2B5EF4-FFF2-40B4-BE49-F238E27FC236}">
                <a16:creationId xmlns:a16="http://schemas.microsoft.com/office/drawing/2014/main" id="{6831C4EF-58CF-4AEC-9F81-CB38D946A457}"/>
              </a:ext>
            </a:extLst>
          </p:cNvPr>
          <p:cNvCxnSpPr>
            <a:cxnSpLocks/>
          </p:cNvCxnSpPr>
          <p:nvPr userDrawn="1"/>
        </p:nvCxnSpPr>
        <p:spPr>
          <a:xfrm flipV="1">
            <a:off x="2454442" y="1429119"/>
            <a:ext cx="9737558" cy="15383"/>
          </a:xfrm>
          <a:prstGeom prst="line">
            <a:avLst/>
          </a:prstGeom>
          <a:ln w="6350">
            <a:solidFill>
              <a:schemeClr val="accent1"/>
            </a:solidFill>
          </a:ln>
        </p:spPr>
        <p:style>
          <a:lnRef idx="1">
            <a:schemeClr val="accent1"/>
          </a:lnRef>
          <a:fillRef idx="0">
            <a:schemeClr val="accent1"/>
          </a:fillRef>
          <a:effectRef idx="0">
            <a:schemeClr val="accent1"/>
          </a:effectRef>
          <a:fontRef idx="minor">
            <a:schemeClr val="tx1"/>
          </a:fontRef>
        </p:style>
      </p:cxnSp>
      <p:grpSp>
        <p:nvGrpSpPr>
          <p:cNvPr id="19" name="Group 18">
            <a:extLst>
              <a:ext uri="{FF2B5EF4-FFF2-40B4-BE49-F238E27FC236}">
                <a16:creationId xmlns:a16="http://schemas.microsoft.com/office/drawing/2014/main" id="{EC7CCE55-AF4E-4245-BFBC-DEC36E1D4A47}"/>
              </a:ext>
            </a:extLst>
          </p:cNvPr>
          <p:cNvGrpSpPr/>
          <p:nvPr userDrawn="1"/>
        </p:nvGrpSpPr>
        <p:grpSpPr>
          <a:xfrm>
            <a:off x="363416" y="421045"/>
            <a:ext cx="748798" cy="134113"/>
            <a:chOff x="4827813" y="2534636"/>
            <a:chExt cx="996651" cy="178504"/>
          </a:xfrm>
        </p:grpSpPr>
        <p:sp>
          <p:nvSpPr>
            <p:cNvPr id="20" name="Oval 19">
              <a:extLst>
                <a:ext uri="{FF2B5EF4-FFF2-40B4-BE49-F238E27FC236}">
                  <a16:creationId xmlns:a16="http://schemas.microsoft.com/office/drawing/2014/main" id="{A13A9D50-C6EA-F04C-BB84-891959D759F9}"/>
                </a:ext>
              </a:extLst>
            </p:cNvPr>
            <p:cNvSpPr/>
            <p:nvPr/>
          </p:nvSpPr>
          <p:spPr>
            <a:xfrm>
              <a:off x="4827813" y="2534636"/>
              <a:ext cx="178504" cy="178504"/>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1" name="Oval 20">
              <a:extLst>
                <a:ext uri="{FF2B5EF4-FFF2-40B4-BE49-F238E27FC236}">
                  <a16:creationId xmlns:a16="http://schemas.microsoft.com/office/drawing/2014/main" id="{2790B908-BCFE-FA4B-B5E3-36C62E088DE9}"/>
                </a:ext>
              </a:extLst>
            </p:cNvPr>
            <p:cNvSpPr/>
            <p:nvPr/>
          </p:nvSpPr>
          <p:spPr>
            <a:xfrm>
              <a:off x="5092508" y="2534636"/>
              <a:ext cx="178504" cy="178504"/>
            </a:xfrm>
            <a:prstGeom prst="ellipse">
              <a:avLst/>
            </a:prstGeom>
            <a:solidFill>
              <a:schemeClr val="accent4">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3" name="Oval 22">
              <a:extLst>
                <a:ext uri="{FF2B5EF4-FFF2-40B4-BE49-F238E27FC236}">
                  <a16:creationId xmlns:a16="http://schemas.microsoft.com/office/drawing/2014/main" id="{C96D4A9D-D054-044B-8920-BE06A68ED267}"/>
                </a:ext>
              </a:extLst>
            </p:cNvPr>
            <p:cNvSpPr/>
            <p:nvPr/>
          </p:nvSpPr>
          <p:spPr>
            <a:xfrm>
              <a:off x="5369234" y="2534636"/>
              <a:ext cx="178504" cy="178504"/>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noProof="0" dirty="0"/>
            </a:p>
          </p:txBody>
        </p:sp>
        <p:sp>
          <p:nvSpPr>
            <p:cNvPr id="24" name="Oval 23">
              <a:extLst>
                <a:ext uri="{FF2B5EF4-FFF2-40B4-BE49-F238E27FC236}">
                  <a16:creationId xmlns:a16="http://schemas.microsoft.com/office/drawing/2014/main" id="{843643B7-9DFD-8C46-881C-69B3D67CA91A}"/>
                </a:ext>
              </a:extLst>
            </p:cNvPr>
            <p:cNvSpPr/>
            <p:nvPr/>
          </p:nvSpPr>
          <p:spPr>
            <a:xfrm>
              <a:off x="5645960" y="2534636"/>
              <a:ext cx="178504" cy="178504"/>
            </a:xfrm>
            <a:prstGeom prst="ellips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noProof="0" dirty="0"/>
            </a:p>
          </p:txBody>
        </p:sp>
      </p:grpSp>
      <p:sp>
        <p:nvSpPr>
          <p:cNvPr id="27" name="Text Placeholder 4">
            <a:extLst>
              <a:ext uri="{FF2B5EF4-FFF2-40B4-BE49-F238E27FC236}">
                <a16:creationId xmlns:a16="http://schemas.microsoft.com/office/drawing/2014/main" id="{9F73353B-C50B-4A8A-87CF-657C1EB8940F}"/>
              </a:ext>
            </a:extLst>
          </p:cNvPr>
          <p:cNvSpPr>
            <a:spLocks noGrp="1"/>
          </p:cNvSpPr>
          <p:nvPr>
            <p:ph type="body" sz="quarter" idx="3" hasCustomPrompt="1"/>
          </p:nvPr>
        </p:nvSpPr>
        <p:spPr>
          <a:xfrm>
            <a:off x="6347380" y="1681163"/>
            <a:ext cx="5481203"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noProof="0"/>
              <a:t>Edit Master text styles</a:t>
            </a:r>
          </a:p>
        </p:txBody>
      </p:sp>
      <p:sp>
        <p:nvSpPr>
          <p:cNvPr id="28" name="Content Placeholder 5">
            <a:extLst>
              <a:ext uri="{FF2B5EF4-FFF2-40B4-BE49-F238E27FC236}">
                <a16:creationId xmlns:a16="http://schemas.microsoft.com/office/drawing/2014/main" id="{5EFF7F5E-3221-4390-9B17-D1944365BF12}"/>
              </a:ext>
            </a:extLst>
          </p:cNvPr>
          <p:cNvSpPr>
            <a:spLocks noGrp="1"/>
          </p:cNvSpPr>
          <p:nvPr>
            <p:ph sz="quarter" idx="4" hasCustomPrompt="1"/>
          </p:nvPr>
        </p:nvSpPr>
        <p:spPr>
          <a:xfrm>
            <a:off x="6347379" y="2586215"/>
            <a:ext cx="5481203" cy="3603448"/>
          </a:xfrm>
        </p:spPr>
        <p:txBody>
          <a:bodyPr/>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29" name="Text Placeholder 2">
            <a:extLst>
              <a:ext uri="{FF2B5EF4-FFF2-40B4-BE49-F238E27FC236}">
                <a16:creationId xmlns:a16="http://schemas.microsoft.com/office/drawing/2014/main" id="{9506B516-77C1-431B-A8A5-68FA5D4B6D7E}"/>
              </a:ext>
            </a:extLst>
          </p:cNvPr>
          <p:cNvSpPr>
            <a:spLocks noGrp="1"/>
          </p:cNvSpPr>
          <p:nvPr>
            <p:ph type="body" idx="1" hasCustomPrompt="1"/>
          </p:nvPr>
        </p:nvSpPr>
        <p:spPr>
          <a:xfrm>
            <a:off x="363416" y="1681163"/>
            <a:ext cx="54812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noProof="0"/>
              <a:t>Edit Master text styles</a:t>
            </a:r>
          </a:p>
        </p:txBody>
      </p:sp>
      <p:sp>
        <p:nvSpPr>
          <p:cNvPr id="30" name="Content Placeholder 3">
            <a:extLst>
              <a:ext uri="{FF2B5EF4-FFF2-40B4-BE49-F238E27FC236}">
                <a16:creationId xmlns:a16="http://schemas.microsoft.com/office/drawing/2014/main" id="{860F1452-CAB9-4154-ADCC-9245E71D0D2C}"/>
              </a:ext>
            </a:extLst>
          </p:cNvPr>
          <p:cNvSpPr>
            <a:spLocks noGrp="1"/>
          </p:cNvSpPr>
          <p:nvPr>
            <p:ph sz="half" idx="2" hasCustomPrompt="1"/>
          </p:nvPr>
        </p:nvSpPr>
        <p:spPr>
          <a:xfrm>
            <a:off x="363416" y="2586215"/>
            <a:ext cx="5481202" cy="3603448"/>
          </a:xfrm>
        </p:spPr>
        <p:txBody>
          <a:bodyPr/>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31" name="Oval 30">
            <a:extLst>
              <a:ext uri="{FF2B5EF4-FFF2-40B4-BE49-F238E27FC236}">
                <a16:creationId xmlns:a16="http://schemas.microsoft.com/office/drawing/2014/main" id="{12892DF4-5A8A-4E92-A425-210ABE570F58}"/>
              </a:ext>
            </a:extLst>
          </p:cNvPr>
          <p:cNvSpPr/>
          <p:nvPr userDrawn="1"/>
        </p:nvSpPr>
        <p:spPr>
          <a:xfrm>
            <a:off x="4608159" y="4718683"/>
            <a:ext cx="3298372" cy="3298372"/>
          </a:xfrm>
          <a:prstGeom prst="ellipse">
            <a:avLst/>
          </a:prstGeom>
          <a:noFill/>
          <a:ln w="3175">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32" name="Oval 31">
            <a:extLst>
              <a:ext uri="{FF2B5EF4-FFF2-40B4-BE49-F238E27FC236}">
                <a16:creationId xmlns:a16="http://schemas.microsoft.com/office/drawing/2014/main" id="{99AE2680-A46C-4B06-9ED9-53E617C1F174}"/>
              </a:ext>
            </a:extLst>
          </p:cNvPr>
          <p:cNvSpPr/>
          <p:nvPr userDrawn="1"/>
        </p:nvSpPr>
        <p:spPr>
          <a:xfrm>
            <a:off x="4289752" y="4494279"/>
            <a:ext cx="1268186" cy="1268186"/>
          </a:xfrm>
          <a:prstGeom prst="ellipse">
            <a:avLst/>
          </a:prstGeom>
          <a:noFill/>
          <a:ln w="3175">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Tree>
    <p:extLst>
      <p:ext uri="{BB962C8B-B14F-4D97-AF65-F5344CB8AC3E}">
        <p14:creationId xmlns:p14="http://schemas.microsoft.com/office/powerpoint/2010/main" val="3155278557"/>
      </p:ext>
    </p:extLst>
  </p:cSld>
  <p:clrMapOvr>
    <a:masterClrMapping/>
  </p:clrMapOvr>
  <p:hf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D44E22-137C-4913-A29E-04F82EA87867}"/>
              </a:ext>
            </a:extLst>
          </p:cNvPr>
          <p:cNvSpPr>
            <a:spLocks noGrp="1"/>
          </p:cNvSpPr>
          <p:nvPr>
            <p:ph type="title" hasCustomPrompt="1"/>
          </p:nvPr>
        </p:nvSpPr>
        <p:spPr>
          <a:xfrm>
            <a:off x="831850" y="3794663"/>
            <a:ext cx="10515600" cy="823232"/>
          </a:xfrm>
        </p:spPr>
        <p:txBody>
          <a:bodyPr vert="horz" lIns="91440" tIns="45720" rIns="91440" bIns="45720" rtlCol="0" anchor="b">
            <a:noAutofit/>
          </a:bodyPr>
          <a:lstStyle>
            <a:lvl1pPr algn="ctr">
              <a:defRPr lang="en-IN" sz="3600" b="1" cap="all" baseline="0"/>
            </a:lvl1pPr>
          </a:lstStyle>
          <a:p>
            <a:pPr lvl="0"/>
            <a:r>
              <a:rPr lang="en-US" noProof="0"/>
              <a:t>TITLE HERE</a:t>
            </a:r>
          </a:p>
        </p:txBody>
      </p:sp>
      <p:sp>
        <p:nvSpPr>
          <p:cNvPr id="6" name="Slide Number Placeholder 5">
            <a:extLst>
              <a:ext uri="{FF2B5EF4-FFF2-40B4-BE49-F238E27FC236}">
                <a16:creationId xmlns:a16="http://schemas.microsoft.com/office/drawing/2014/main" id="{B44139FA-A83B-432B-9C7C-26634F4630E6}"/>
              </a:ext>
            </a:extLst>
          </p:cNvPr>
          <p:cNvSpPr>
            <a:spLocks noGrp="1"/>
          </p:cNvSpPr>
          <p:nvPr>
            <p:ph type="sldNum" sz="quarter" idx="12"/>
          </p:nvPr>
        </p:nvSpPr>
        <p:spPr>
          <a:xfrm>
            <a:off x="9085384" y="6463207"/>
            <a:ext cx="2743200" cy="249385"/>
          </a:xfrm>
        </p:spPr>
        <p:txBody>
          <a:bodyPr/>
          <a:lstStyle>
            <a:lvl1pPr algn="r">
              <a:defRPr sz="900">
                <a:solidFill>
                  <a:schemeClr val="accent3"/>
                </a:solidFill>
              </a:defRPr>
            </a:lvl1pPr>
          </a:lstStyle>
          <a:p>
            <a:fld id="{48BB047D-A6CD-43AB-96F0-683C726B586B}" type="slidenum">
              <a:rPr lang="en-US" noProof="0" smtClean="0"/>
              <a:pPr/>
              <a:t>‹#›</a:t>
            </a:fld>
            <a:endParaRPr lang="en-US" noProof="0" dirty="0"/>
          </a:p>
        </p:txBody>
      </p:sp>
      <p:cxnSp>
        <p:nvCxnSpPr>
          <p:cNvPr id="7" name="Straight Connector 6">
            <a:extLst>
              <a:ext uri="{FF2B5EF4-FFF2-40B4-BE49-F238E27FC236}">
                <a16:creationId xmlns:a16="http://schemas.microsoft.com/office/drawing/2014/main" id="{D93E40EC-FFAE-4BC0-932E-60CC9A1785C0}"/>
              </a:ext>
            </a:extLst>
          </p:cNvPr>
          <p:cNvCxnSpPr>
            <a:cxnSpLocks/>
          </p:cNvCxnSpPr>
          <p:nvPr userDrawn="1"/>
        </p:nvCxnSpPr>
        <p:spPr>
          <a:xfrm>
            <a:off x="5351690" y="3748188"/>
            <a:ext cx="1488621" cy="0"/>
          </a:xfrm>
          <a:prstGeom prst="line">
            <a:avLst/>
          </a:prstGeom>
          <a:ln w="139700">
            <a:solidFill>
              <a:schemeClr val="accent1"/>
            </a:solidFill>
          </a:ln>
        </p:spPr>
        <p:style>
          <a:lnRef idx="1">
            <a:schemeClr val="accent1"/>
          </a:lnRef>
          <a:fillRef idx="0">
            <a:schemeClr val="accent1"/>
          </a:fillRef>
          <a:effectRef idx="0">
            <a:schemeClr val="accent1"/>
          </a:effectRef>
          <a:fontRef idx="minor">
            <a:schemeClr val="tx1"/>
          </a:fontRef>
        </p:style>
      </p:cxnSp>
      <p:grpSp>
        <p:nvGrpSpPr>
          <p:cNvPr id="18" name="Group 17">
            <a:extLst>
              <a:ext uri="{FF2B5EF4-FFF2-40B4-BE49-F238E27FC236}">
                <a16:creationId xmlns:a16="http://schemas.microsoft.com/office/drawing/2014/main" id="{65844635-8274-49B1-BBEC-354A0872E526}"/>
              </a:ext>
            </a:extLst>
          </p:cNvPr>
          <p:cNvGrpSpPr/>
          <p:nvPr userDrawn="1"/>
        </p:nvGrpSpPr>
        <p:grpSpPr>
          <a:xfrm>
            <a:off x="5721601" y="4594679"/>
            <a:ext cx="748798" cy="134113"/>
            <a:chOff x="4827813" y="2534636"/>
            <a:chExt cx="996651" cy="178504"/>
          </a:xfrm>
        </p:grpSpPr>
        <p:sp>
          <p:nvSpPr>
            <p:cNvPr id="19" name="Oval 18">
              <a:extLst>
                <a:ext uri="{FF2B5EF4-FFF2-40B4-BE49-F238E27FC236}">
                  <a16:creationId xmlns:a16="http://schemas.microsoft.com/office/drawing/2014/main" id="{9754643C-5B30-4FC2-BFAC-4FD007AC9EC7}"/>
                </a:ext>
              </a:extLst>
            </p:cNvPr>
            <p:cNvSpPr/>
            <p:nvPr/>
          </p:nvSpPr>
          <p:spPr>
            <a:xfrm>
              <a:off x="4827813" y="2534636"/>
              <a:ext cx="178504" cy="178504"/>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0" name="Oval 19">
              <a:extLst>
                <a:ext uri="{FF2B5EF4-FFF2-40B4-BE49-F238E27FC236}">
                  <a16:creationId xmlns:a16="http://schemas.microsoft.com/office/drawing/2014/main" id="{23FDDB55-6BA5-4489-9E37-4A76254A5CD7}"/>
                </a:ext>
              </a:extLst>
            </p:cNvPr>
            <p:cNvSpPr/>
            <p:nvPr/>
          </p:nvSpPr>
          <p:spPr>
            <a:xfrm>
              <a:off x="5092508" y="2534636"/>
              <a:ext cx="178504" cy="178504"/>
            </a:xfrm>
            <a:prstGeom prst="ellipse">
              <a:avLst/>
            </a:prstGeom>
            <a:solidFill>
              <a:schemeClr val="accent4">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1" name="Oval 20">
              <a:extLst>
                <a:ext uri="{FF2B5EF4-FFF2-40B4-BE49-F238E27FC236}">
                  <a16:creationId xmlns:a16="http://schemas.microsoft.com/office/drawing/2014/main" id="{DA023CF8-2471-40A5-B2EF-E9BF4DF2C0E1}"/>
                </a:ext>
              </a:extLst>
            </p:cNvPr>
            <p:cNvSpPr/>
            <p:nvPr/>
          </p:nvSpPr>
          <p:spPr>
            <a:xfrm>
              <a:off x="5369234" y="2534636"/>
              <a:ext cx="178504" cy="178504"/>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noProof="0" dirty="0"/>
            </a:p>
          </p:txBody>
        </p:sp>
        <p:sp>
          <p:nvSpPr>
            <p:cNvPr id="22" name="Oval 21">
              <a:extLst>
                <a:ext uri="{FF2B5EF4-FFF2-40B4-BE49-F238E27FC236}">
                  <a16:creationId xmlns:a16="http://schemas.microsoft.com/office/drawing/2014/main" id="{F9B0428F-5D1A-4CD3-BDA2-9CA7F5141455}"/>
                </a:ext>
              </a:extLst>
            </p:cNvPr>
            <p:cNvSpPr/>
            <p:nvPr/>
          </p:nvSpPr>
          <p:spPr>
            <a:xfrm>
              <a:off x="5645960" y="2534636"/>
              <a:ext cx="178504" cy="178504"/>
            </a:xfrm>
            <a:prstGeom prst="ellips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noProof="0" dirty="0"/>
            </a:p>
          </p:txBody>
        </p:sp>
      </p:grpSp>
      <p:sp>
        <p:nvSpPr>
          <p:cNvPr id="13" name="Text Placeholder 3">
            <a:extLst>
              <a:ext uri="{FF2B5EF4-FFF2-40B4-BE49-F238E27FC236}">
                <a16:creationId xmlns:a16="http://schemas.microsoft.com/office/drawing/2014/main" id="{86E0573A-023B-4D1C-8224-56A5D0DDF379}"/>
              </a:ext>
            </a:extLst>
          </p:cNvPr>
          <p:cNvSpPr>
            <a:spLocks noGrp="1"/>
          </p:cNvSpPr>
          <p:nvPr>
            <p:ph type="body" sz="half" idx="2" hasCustomPrompt="1"/>
          </p:nvPr>
        </p:nvSpPr>
        <p:spPr>
          <a:xfrm>
            <a:off x="839788" y="4839679"/>
            <a:ext cx="10507662" cy="1305379"/>
          </a:xfrm>
        </p:spPr>
        <p:txBody>
          <a:bodyPr vert="horz" lIns="91440" tIns="45720" rIns="91440" bIns="45720" rtlCol="0">
            <a:noAutofit/>
          </a:bodyPr>
          <a:lstStyle>
            <a:lvl1pPr marL="0" indent="0" algn="ctr">
              <a:buNone/>
              <a:defRPr lang="en-US" b="0" cap="none" baseline="0"/>
            </a:lvl1pPr>
          </a:lstStyle>
          <a:p>
            <a:pPr marL="228600" lvl="0" indent="-228600" algn="ctr">
              <a:lnSpc>
                <a:spcPct val="100000"/>
              </a:lnSpc>
            </a:pPr>
            <a:r>
              <a:rPr lang="en-US" noProof="0"/>
              <a:t>Edit Master text styles</a:t>
            </a:r>
          </a:p>
        </p:txBody>
      </p:sp>
      <p:sp>
        <p:nvSpPr>
          <p:cNvPr id="15" name="Picture Placeholder 2">
            <a:extLst>
              <a:ext uri="{FF2B5EF4-FFF2-40B4-BE49-F238E27FC236}">
                <a16:creationId xmlns:a16="http://schemas.microsoft.com/office/drawing/2014/main" id="{12087456-C0E8-4AA6-81E8-996CEC037E57}"/>
              </a:ext>
            </a:extLst>
          </p:cNvPr>
          <p:cNvSpPr>
            <a:spLocks noGrp="1"/>
          </p:cNvSpPr>
          <p:nvPr>
            <p:ph type="pic" idx="1"/>
          </p:nvPr>
        </p:nvSpPr>
        <p:spPr>
          <a:xfrm>
            <a:off x="0" y="1"/>
            <a:ext cx="12192000" cy="3713017"/>
          </a:xfrm>
          <a:solidFill>
            <a:schemeClr val="bg1">
              <a:lumMod val="85000"/>
            </a:schemeClr>
          </a:solidFill>
        </p:spPr>
        <p:txBody>
          <a:bodyPr vert="horz" lIns="91440" tIns="45720" rIns="91440" bIns="45720" rtlCol="0" anchor="ctr">
            <a:normAutofit/>
          </a:bodyPr>
          <a:lstStyle>
            <a:lvl1pPr>
              <a:defRPr lang="en-US" sz="2000" dirty="0"/>
            </a:lvl1pPr>
          </a:lstStyle>
          <a:p>
            <a:pPr marL="0" lvl="0" indent="0" algn="ctr">
              <a:buNone/>
            </a:pPr>
            <a:r>
              <a:rPr lang="en-US" noProof="0"/>
              <a:t>Click icon to add picture</a:t>
            </a:r>
            <a:endParaRPr lang="en-US" noProof="0" dirty="0"/>
          </a:p>
        </p:txBody>
      </p:sp>
    </p:spTree>
    <p:extLst>
      <p:ext uri="{BB962C8B-B14F-4D97-AF65-F5344CB8AC3E}">
        <p14:creationId xmlns:p14="http://schemas.microsoft.com/office/powerpoint/2010/main" val="1821192149"/>
      </p:ext>
    </p:extLst>
  </p:cSld>
  <p:clrMapOvr>
    <a:masterClrMapping/>
  </p:clrMapOvr>
  <p:hf hdr="0" ftr="0" dt="0"/>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2237E7-A574-47D2-9624-D12F47560519}"/>
              </a:ext>
            </a:extLst>
          </p:cNvPr>
          <p:cNvSpPr>
            <a:spLocks noGrp="1"/>
          </p:cNvSpPr>
          <p:nvPr>
            <p:ph type="title" hasCustomPrompt="1"/>
          </p:nvPr>
        </p:nvSpPr>
        <p:spPr>
          <a:xfrm>
            <a:off x="363416" y="246186"/>
            <a:ext cx="3206261" cy="1037492"/>
          </a:xfrm>
        </p:spPr>
        <p:txBody>
          <a:bodyPr lIns="0" tIns="0" rIns="0" bIns="0" anchor="b">
            <a:noAutofit/>
          </a:bodyPr>
          <a:lstStyle>
            <a:lvl1pPr>
              <a:defRPr sz="3200" b="1" cap="all" baseline="0"/>
            </a:lvl1pPr>
          </a:lstStyle>
          <a:p>
            <a:r>
              <a:rPr lang="en-US" noProof="0"/>
              <a:t>Title here</a:t>
            </a:r>
          </a:p>
        </p:txBody>
      </p:sp>
      <p:sp>
        <p:nvSpPr>
          <p:cNvPr id="10" name="Slide Number Placeholder 5">
            <a:extLst>
              <a:ext uri="{FF2B5EF4-FFF2-40B4-BE49-F238E27FC236}">
                <a16:creationId xmlns:a16="http://schemas.microsoft.com/office/drawing/2014/main" id="{99564622-96D9-48C4-BB60-87F3F7C8E122}"/>
              </a:ext>
            </a:extLst>
          </p:cNvPr>
          <p:cNvSpPr>
            <a:spLocks noGrp="1"/>
          </p:cNvSpPr>
          <p:nvPr>
            <p:ph type="sldNum" sz="quarter" idx="12"/>
          </p:nvPr>
        </p:nvSpPr>
        <p:spPr>
          <a:xfrm>
            <a:off x="9085384" y="6463207"/>
            <a:ext cx="2743200" cy="249385"/>
          </a:xfrm>
        </p:spPr>
        <p:txBody>
          <a:bodyPr/>
          <a:lstStyle>
            <a:lvl1pPr algn="r">
              <a:defRPr sz="900">
                <a:solidFill>
                  <a:schemeClr val="accent3"/>
                </a:solidFill>
              </a:defRPr>
            </a:lvl1pPr>
          </a:lstStyle>
          <a:p>
            <a:fld id="{48BB047D-A6CD-43AB-96F0-683C726B586B}" type="slidenum">
              <a:rPr lang="en-US" noProof="0" smtClean="0"/>
              <a:pPr/>
              <a:t>‹#›</a:t>
            </a:fld>
            <a:endParaRPr lang="en-US" noProof="0" dirty="0"/>
          </a:p>
        </p:txBody>
      </p:sp>
      <p:grpSp>
        <p:nvGrpSpPr>
          <p:cNvPr id="6" name="Group 5">
            <a:extLst>
              <a:ext uri="{FF2B5EF4-FFF2-40B4-BE49-F238E27FC236}">
                <a16:creationId xmlns:a16="http://schemas.microsoft.com/office/drawing/2014/main" id="{A6A27954-3A0E-430B-AD48-05A3F3278D70}"/>
              </a:ext>
            </a:extLst>
          </p:cNvPr>
          <p:cNvGrpSpPr/>
          <p:nvPr userDrawn="1"/>
        </p:nvGrpSpPr>
        <p:grpSpPr>
          <a:xfrm>
            <a:off x="-24056" y="1452564"/>
            <a:ext cx="3385227" cy="134113"/>
            <a:chOff x="-24055" y="1452565"/>
            <a:chExt cx="2374534" cy="0"/>
          </a:xfrm>
        </p:grpSpPr>
        <p:cxnSp>
          <p:nvCxnSpPr>
            <p:cNvPr id="12" name="Straight Connector 11">
              <a:extLst>
                <a:ext uri="{FF2B5EF4-FFF2-40B4-BE49-F238E27FC236}">
                  <a16:creationId xmlns:a16="http://schemas.microsoft.com/office/drawing/2014/main" id="{D9C089FD-3BC7-434F-810A-04F78AFC84D2}"/>
                </a:ext>
              </a:extLst>
            </p:cNvPr>
            <p:cNvCxnSpPr>
              <a:cxnSpLocks/>
            </p:cNvCxnSpPr>
            <p:nvPr userDrawn="1"/>
          </p:nvCxnSpPr>
          <p:spPr>
            <a:xfrm>
              <a:off x="-24055" y="1452565"/>
              <a:ext cx="1717831" cy="0"/>
            </a:xfrm>
            <a:prstGeom prst="line">
              <a:avLst/>
            </a:prstGeom>
            <a:ln w="5715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EF7AC837-D78F-424C-9FDC-C3A445A5E0B6}"/>
                </a:ext>
              </a:extLst>
            </p:cNvPr>
            <p:cNvCxnSpPr>
              <a:cxnSpLocks/>
            </p:cNvCxnSpPr>
            <p:nvPr userDrawn="1"/>
          </p:nvCxnSpPr>
          <p:spPr>
            <a:xfrm>
              <a:off x="1804745" y="1452565"/>
              <a:ext cx="545734" cy="0"/>
            </a:xfrm>
            <a:prstGeom prst="line">
              <a:avLst/>
            </a:prstGeom>
            <a:ln w="57150">
              <a:solidFill>
                <a:schemeClr val="accent1"/>
              </a:solidFill>
            </a:ln>
          </p:spPr>
          <p:style>
            <a:lnRef idx="1">
              <a:schemeClr val="accent1"/>
            </a:lnRef>
            <a:fillRef idx="0">
              <a:schemeClr val="accent1"/>
            </a:fillRef>
            <a:effectRef idx="0">
              <a:schemeClr val="accent1"/>
            </a:effectRef>
            <a:fontRef idx="minor">
              <a:schemeClr val="tx1"/>
            </a:fontRef>
          </p:style>
        </p:cxnSp>
      </p:grpSp>
      <p:sp>
        <p:nvSpPr>
          <p:cNvPr id="25" name="Oval 24">
            <a:extLst>
              <a:ext uri="{FF2B5EF4-FFF2-40B4-BE49-F238E27FC236}">
                <a16:creationId xmlns:a16="http://schemas.microsoft.com/office/drawing/2014/main" id="{3F366940-FB5E-4B76-8829-80C14F137B3A}"/>
              </a:ext>
            </a:extLst>
          </p:cNvPr>
          <p:cNvSpPr/>
          <p:nvPr userDrawn="1"/>
        </p:nvSpPr>
        <p:spPr>
          <a:xfrm>
            <a:off x="10251393" y="555158"/>
            <a:ext cx="3298372" cy="3298372"/>
          </a:xfrm>
          <a:prstGeom prst="ellipse">
            <a:avLst/>
          </a:prstGeom>
          <a:noFill/>
          <a:ln w="3175">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6" name="Oval 25">
            <a:extLst>
              <a:ext uri="{FF2B5EF4-FFF2-40B4-BE49-F238E27FC236}">
                <a16:creationId xmlns:a16="http://schemas.microsoft.com/office/drawing/2014/main" id="{75486FFB-46EF-4E74-BFFF-7ED054DB0D9C}"/>
              </a:ext>
            </a:extLst>
          </p:cNvPr>
          <p:cNvSpPr/>
          <p:nvPr userDrawn="1"/>
        </p:nvSpPr>
        <p:spPr>
          <a:xfrm>
            <a:off x="9932986" y="330754"/>
            <a:ext cx="1268186" cy="1268186"/>
          </a:xfrm>
          <a:prstGeom prst="ellipse">
            <a:avLst/>
          </a:prstGeom>
          <a:noFill/>
          <a:ln w="3175">
            <a:solidFill>
              <a:schemeClr val="bg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nvGrpSpPr>
          <p:cNvPr id="27" name="Group 26">
            <a:extLst>
              <a:ext uri="{FF2B5EF4-FFF2-40B4-BE49-F238E27FC236}">
                <a16:creationId xmlns:a16="http://schemas.microsoft.com/office/drawing/2014/main" id="{6D35CCD2-B73F-944C-B572-7FBFC7DE22E4}"/>
              </a:ext>
            </a:extLst>
          </p:cNvPr>
          <p:cNvGrpSpPr/>
          <p:nvPr userDrawn="1"/>
        </p:nvGrpSpPr>
        <p:grpSpPr>
          <a:xfrm>
            <a:off x="363416" y="421045"/>
            <a:ext cx="748798" cy="134113"/>
            <a:chOff x="4827813" y="2534636"/>
            <a:chExt cx="996651" cy="178504"/>
          </a:xfrm>
        </p:grpSpPr>
        <p:sp>
          <p:nvSpPr>
            <p:cNvPr id="28" name="Oval 27">
              <a:extLst>
                <a:ext uri="{FF2B5EF4-FFF2-40B4-BE49-F238E27FC236}">
                  <a16:creationId xmlns:a16="http://schemas.microsoft.com/office/drawing/2014/main" id="{9D8F78D8-558F-3540-A5F4-B1AD8942B341}"/>
                </a:ext>
              </a:extLst>
            </p:cNvPr>
            <p:cNvSpPr/>
            <p:nvPr/>
          </p:nvSpPr>
          <p:spPr>
            <a:xfrm>
              <a:off x="4827813" y="2534636"/>
              <a:ext cx="178504" cy="178504"/>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35" name="Oval 34">
              <a:extLst>
                <a:ext uri="{FF2B5EF4-FFF2-40B4-BE49-F238E27FC236}">
                  <a16:creationId xmlns:a16="http://schemas.microsoft.com/office/drawing/2014/main" id="{3F8F621A-F298-2B48-B7E0-8D9BEE8AA763}"/>
                </a:ext>
              </a:extLst>
            </p:cNvPr>
            <p:cNvSpPr/>
            <p:nvPr/>
          </p:nvSpPr>
          <p:spPr>
            <a:xfrm>
              <a:off x="5092508" y="2534636"/>
              <a:ext cx="178504" cy="178504"/>
            </a:xfrm>
            <a:prstGeom prst="ellipse">
              <a:avLst/>
            </a:prstGeom>
            <a:solidFill>
              <a:schemeClr val="accent4">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36" name="Oval 35">
              <a:extLst>
                <a:ext uri="{FF2B5EF4-FFF2-40B4-BE49-F238E27FC236}">
                  <a16:creationId xmlns:a16="http://schemas.microsoft.com/office/drawing/2014/main" id="{C17A3A3B-82AE-0A46-AE32-9B111F975BDB}"/>
                </a:ext>
              </a:extLst>
            </p:cNvPr>
            <p:cNvSpPr/>
            <p:nvPr/>
          </p:nvSpPr>
          <p:spPr>
            <a:xfrm>
              <a:off x="5369234" y="2534636"/>
              <a:ext cx="178504" cy="178504"/>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noProof="0" dirty="0"/>
            </a:p>
          </p:txBody>
        </p:sp>
        <p:sp>
          <p:nvSpPr>
            <p:cNvPr id="37" name="Oval 36">
              <a:extLst>
                <a:ext uri="{FF2B5EF4-FFF2-40B4-BE49-F238E27FC236}">
                  <a16:creationId xmlns:a16="http://schemas.microsoft.com/office/drawing/2014/main" id="{DF206CE3-6B94-C340-8BA3-A2A4E407E499}"/>
                </a:ext>
              </a:extLst>
            </p:cNvPr>
            <p:cNvSpPr/>
            <p:nvPr/>
          </p:nvSpPr>
          <p:spPr>
            <a:xfrm>
              <a:off x="5645960" y="2534636"/>
              <a:ext cx="178504" cy="178504"/>
            </a:xfrm>
            <a:prstGeom prst="ellips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noProof="0" dirty="0"/>
            </a:p>
          </p:txBody>
        </p:sp>
      </p:grpSp>
      <p:sp>
        <p:nvSpPr>
          <p:cNvPr id="30" name="Text Placeholder 3">
            <a:extLst>
              <a:ext uri="{FF2B5EF4-FFF2-40B4-BE49-F238E27FC236}">
                <a16:creationId xmlns:a16="http://schemas.microsoft.com/office/drawing/2014/main" id="{1B247C0B-04BA-4D5C-A41D-AEA60217241B}"/>
              </a:ext>
            </a:extLst>
          </p:cNvPr>
          <p:cNvSpPr>
            <a:spLocks noGrp="1"/>
          </p:cNvSpPr>
          <p:nvPr>
            <p:ph type="body" sz="half" idx="2" hasCustomPrompt="1"/>
          </p:nvPr>
        </p:nvSpPr>
        <p:spPr>
          <a:xfrm>
            <a:off x="363416" y="2057400"/>
            <a:ext cx="3206261"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noProof="0"/>
              <a:t>Edit Master text styles</a:t>
            </a:r>
          </a:p>
        </p:txBody>
      </p:sp>
      <p:sp>
        <p:nvSpPr>
          <p:cNvPr id="31" name="Content Placeholder 2">
            <a:extLst>
              <a:ext uri="{FF2B5EF4-FFF2-40B4-BE49-F238E27FC236}">
                <a16:creationId xmlns:a16="http://schemas.microsoft.com/office/drawing/2014/main" id="{194C619D-34F6-4A29-857A-D76007218728}"/>
              </a:ext>
            </a:extLst>
          </p:cNvPr>
          <p:cNvSpPr>
            <a:spLocks noGrp="1"/>
          </p:cNvSpPr>
          <p:nvPr>
            <p:ph idx="1" hasCustomPrompt="1"/>
          </p:nvPr>
        </p:nvSpPr>
        <p:spPr>
          <a:xfrm>
            <a:off x="3888084" y="246187"/>
            <a:ext cx="7467304" cy="5614864"/>
          </a:xfrm>
        </p:spPr>
        <p:txBody>
          <a:bodyPr>
            <a:normAutofit/>
          </a:bodyPr>
          <a:lstStyle>
            <a:lvl1pPr>
              <a:defRPr sz="2000"/>
            </a:lvl1pPr>
            <a:lvl2pPr>
              <a:defRPr sz="1800"/>
            </a:lvl2pPr>
            <a:lvl3pPr>
              <a:defRPr sz="1600"/>
            </a:lvl3pPr>
            <a:lvl4pPr>
              <a:defRPr sz="1400"/>
            </a:lvl4pPr>
            <a:lvl5pPr>
              <a:defRPr sz="1400"/>
            </a:lvl5pPr>
            <a:lvl6pPr>
              <a:defRPr sz="2000"/>
            </a:lvl6pPr>
            <a:lvl7pPr>
              <a:defRPr sz="2000"/>
            </a:lvl7pPr>
            <a:lvl8pPr>
              <a:defRPr sz="2000"/>
            </a:lvl8pPr>
            <a:lvl9pPr>
              <a:defRPr sz="2000"/>
            </a:lvl9pPr>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Tree>
    <p:extLst>
      <p:ext uri="{BB962C8B-B14F-4D97-AF65-F5344CB8AC3E}">
        <p14:creationId xmlns:p14="http://schemas.microsoft.com/office/powerpoint/2010/main" val="1695175903"/>
      </p:ext>
    </p:extLst>
  </p:cSld>
  <p:clrMapOvr>
    <a:masterClrMapping/>
  </p:clrMapOvr>
  <p:hf hdr="0" ftr="0" dt="0"/>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2237E7-A574-47D2-9624-D12F47560519}"/>
              </a:ext>
            </a:extLst>
          </p:cNvPr>
          <p:cNvSpPr>
            <a:spLocks noGrp="1"/>
          </p:cNvSpPr>
          <p:nvPr>
            <p:ph type="title"/>
          </p:nvPr>
        </p:nvSpPr>
        <p:spPr>
          <a:xfrm>
            <a:off x="363416" y="246186"/>
            <a:ext cx="11465168" cy="1037492"/>
          </a:xfrm>
        </p:spPr>
        <p:txBody>
          <a:bodyPr lIns="0" tIns="0" rIns="0" bIns="0" anchor="b">
            <a:noAutofit/>
          </a:bodyPr>
          <a:lstStyle>
            <a:lvl1pPr>
              <a:defRPr sz="3200" b="1" cap="all" baseline="0"/>
            </a:lvl1pPr>
          </a:lstStyle>
          <a:p>
            <a:r>
              <a:rPr lang="en-US" noProof="0"/>
              <a:t>Click to edit Master title style</a:t>
            </a:r>
          </a:p>
        </p:txBody>
      </p:sp>
      <p:sp>
        <p:nvSpPr>
          <p:cNvPr id="10" name="Slide Number Placeholder 5">
            <a:extLst>
              <a:ext uri="{FF2B5EF4-FFF2-40B4-BE49-F238E27FC236}">
                <a16:creationId xmlns:a16="http://schemas.microsoft.com/office/drawing/2014/main" id="{99564622-96D9-48C4-BB60-87F3F7C8E122}"/>
              </a:ext>
            </a:extLst>
          </p:cNvPr>
          <p:cNvSpPr>
            <a:spLocks noGrp="1"/>
          </p:cNvSpPr>
          <p:nvPr>
            <p:ph type="sldNum" sz="quarter" idx="12"/>
          </p:nvPr>
        </p:nvSpPr>
        <p:spPr>
          <a:xfrm>
            <a:off x="9085384" y="6463207"/>
            <a:ext cx="2743200" cy="249385"/>
          </a:xfrm>
        </p:spPr>
        <p:txBody>
          <a:bodyPr/>
          <a:lstStyle>
            <a:lvl1pPr algn="r">
              <a:defRPr sz="900">
                <a:solidFill>
                  <a:schemeClr val="accent3"/>
                </a:solidFill>
              </a:defRPr>
            </a:lvl1pPr>
          </a:lstStyle>
          <a:p>
            <a:fld id="{48BB047D-A6CD-43AB-96F0-683C726B586B}" type="slidenum">
              <a:rPr lang="en-US" noProof="0" smtClean="0"/>
              <a:pPr/>
              <a:t>‹#›</a:t>
            </a:fld>
            <a:endParaRPr lang="en-US" noProof="0" dirty="0"/>
          </a:p>
        </p:txBody>
      </p:sp>
      <p:cxnSp>
        <p:nvCxnSpPr>
          <p:cNvPr id="12" name="Straight Connector 11">
            <a:extLst>
              <a:ext uri="{FF2B5EF4-FFF2-40B4-BE49-F238E27FC236}">
                <a16:creationId xmlns:a16="http://schemas.microsoft.com/office/drawing/2014/main" id="{D9C089FD-3BC7-434F-810A-04F78AFC84D2}"/>
              </a:ext>
            </a:extLst>
          </p:cNvPr>
          <p:cNvCxnSpPr>
            <a:cxnSpLocks/>
          </p:cNvCxnSpPr>
          <p:nvPr userDrawn="1"/>
        </p:nvCxnSpPr>
        <p:spPr>
          <a:xfrm>
            <a:off x="-24055" y="1452565"/>
            <a:ext cx="1717831" cy="0"/>
          </a:xfrm>
          <a:prstGeom prst="line">
            <a:avLst/>
          </a:prstGeom>
          <a:ln w="5715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EF7AC837-D78F-424C-9FDC-C3A445A5E0B6}"/>
              </a:ext>
            </a:extLst>
          </p:cNvPr>
          <p:cNvCxnSpPr>
            <a:cxnSpLocks/>
          </p:cNvCxnSpPr>
          <p:nvPr userDrawn="1"/>
        </p:nvCxnSpPr>
        <p:spPr>
          <a:xfrm>
            <a:off x="1804745" y="1452565"/>
            <a:ext cx="545734" cy="0"/>
          </a:xfrm>
          <a:prstGeom prst="line">
            <a:avLst/>
          </a:prstGeom>
          <a:ln w="5715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2" name="Straight Connector 21">
            <a:extLst>
              <a:ext uri="{FF2B5EF4-FFF2-40B4-BE49-F238E27FC236}">
                <a16:creationId xmlns:a16="http://schemas.microsoft.com/office/drawing/2014/main" id="{6831C4EF-58CF-4AEC-9F81-CB38D946A457}"/>
              </a:ext>
            </a:extLst>
          </p:cNvPr>
          <p:cNvCxnSpPr>
            <a:cxnSpLocks/>
          </p:cNvCxnSpPr>
          <p:nvPr userDrawn="1"/>
        </p:nvCxnSpPr>
        <p:spPr>
          <a:xfrm flipV="1">
            <a:off x="2454442" y="1429119"/>
            <a:ext cx="9737558" cy="15383"/>
          </a:xfrm>
          <a:prstGeom prst="line">
            <a:avLst/>
          </a:prstGeom>
          <a:ln w="6350">
            <a:solidFill>
              <a:schemeClr val="accent1"/>
            </a:solidFill>
          </a:ln>
        </p:spPr>
        <p:style>
          <a:lnRef idx="1">
            <a:schemeClr val="accent1"/>
          </a:lnRef>
          <a:fillRef idx="0">
            <a:schemeClr val="accent1"/>
          </a:fillRef>
          <a:effectRef idx="0">
            <a:schemeClr val="accent1"/>
          </a:effectRef>
          <a:fontRef idx="minor">
            <a:schemeClr val="tx1"/>
          </a:fontRef>
        </p:style>
      </p:cxnSp>
      <p:grpSp>
        <p:nvGrpSpPr>
          <p:cNvPr id="19" name="Group 18">
            <a:extLst>
              <a:ext uri="{FF2B5EF4-FFF2-40B4-BE49-F238E27FC236}">
                <a16:creationId xmlns:a16="http://schemas.microsoft.com/office/drawing/2014/main" id="{EC7CCE55-AF4E-4245-BFBC-DEC36E1D4A47}"/>
              </a:ext>
            </a:extLst>
          </p:cNvPr>
          <p:cNvGrpSpPr/>
          <p:nvPr userDrawn="1"/>
        </p:nvGrpSpPr>
        <p:grpSpPr>
          <a:xfrm>
            <a:off x="363416" y="421045"/>
            <a:ext cx="748798" cy="134113"/>
            <a:chOff x="4827813" y="2534636"/>
            <a:chExt cx="996651" cy="178504"/>
          </a:xfrm>
        </p:grpSpPr>
        <p:sp>
          <p:nvSpPr>
            <p:cNvPr id="20" name="Oval 19">
              <a:extLst>
                <a:ext uri="{FF2B5EF4-FFF2-40B4-BE49-F238E27FC236}">
                  <a16:creationId xmlns:a16="http://schemas.microsoft.com/office/drawing/2014/main" id="{A13A9D50-C6EA-F04C-BB84-891959D759F9}"/>
                </a:ext>
              </a:extLst>
            </p:cNvPr>
            <p:cNvSpPr/>
            <p:nvPr/>
          </p:nvSpPr>
          <p:spPr>
            <a:xfrm>
              <a:off x="4827813" y="2534636"/>
              <a:ext cx="178504" cy="178504"/>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1" name="Oval 20">
              <a:extLst>
                <a:ext uri="{FF2B5EF4-FFF2-40B4-BE49-F238E27FC236}">
                  <a16:creationId xmlns:a16="http://schemas.microsoft.com/office/drawing/2014/main" id="{2790B908-BCFE-FA4B-B5E3-36C62E088DE9}"/>
                </a:ext>
              </a:extLst>
            </p:cNvPr>
            <p:cNvSpPr/>
            <p:nvPr/>
          </p:nvSpPr>
          <p:spPr>
            <a:xfrm>
              <a:off x="5092508" y="2534636"/>
              <a:ext cx="178504" cy="178504"/>
            </a:xfrm>
            <a:prstGeom prst="ellipse">
              <a:avLst/>
            </a:prstGeom>
            <a:solidFill>
              <a:schemeClr val="accent4">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3" name="Oval 22">
              <a:extLst>
                <a:ext uri="{FF2B5EF4-FFF2-40B4-BE49-F238E27FC236}">
                  <a16:creationId xmlns:a16="http://schemas.microsoft.com/office/drawing/2014/main" id="{C96D4A9D-D054-044B-8920-BE06A68ED267}"/>
                </a:ext>
              </a:extLst>
            </p:cNvPr>
            <p:cNvSpPr/>
            <p:nvPr/>
          </p:nvSpPr>
          <p:spPr>
            <a:xfrm>
              <a:off x="5369234" y="2534636"/>
              <a:ext cx="178504" cy="178504"/>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noProof="0" dirty="0"/>
            </a:p>
          </p:txBody>
        </p:sp>
        <p:sp>
          <p:nvSpPr>
            <p:cNvPr id="24" name="Oval 23">
              <a:extLst>
                <a:ext uri="{FF2B5EF4-FFF2-40B4-BE49-F238E27FC236}">
                  <a16:creationId xmlns:a16="http://schemas.microsoft.com/office/drawing/2014/main" id="{843643B7-9DFD-8C46-881C-69B3D67CA91A}"/>
                </a:ext>
              </a:extLst>
            </p:cNvPr>
            <p:cNvSpPr/>
            <p:nvPr/>
          </p:nvSpPr>
          <p:spPr>
            <a:xfrm>
              <a:off x="5645960" y="2534636"/>
              <a:ext cx="178504" cy="178504"/>
            </a:xfrm>
            <a:prstGeom prst="ellips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noProof="0" dirty="0"/>
            </a:p>
          </p:txBody>
        </p:sp>
      </p:grpSp>
      <p:sp>
        <p:nvSpPr>
          <p:cNvPr id="13" name="Oval 12">
            <a:extLst>
              <a:ext uri="{FF2B5EF4-FFF2-40B4-BE49-F238E27FC236}">
                <a16:creationId xmlns:a16="http://schemas.microsoft.com/office/drawing/2014/main" id="{82D9D565-739D-4898-97BD-79EB8C7F91EC}"/>
              </a:ext>
            </a:extLst>
          </p:cNvPr>
          <p:cNvSpPr/>
          <p:nvPr userDrawn="1"/>
        </p:nvSpPr>
        <p:spPr>
          <a:xfrm>
            <a:off x="4608159" y="4718683"/>
            <a:ext cx="3298372" cy="3298372"/>
          </a:xfrm>
          <a:prstGeom prst="ellipse">
            <a:avLst/>
          </a:prstGeom>
          <a:noFill/>
          <a:ln w="3175">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4" name="Oval 13">
            <a:extLst>
              <a:ext uri="{FF2B5EF4-FFF2-40B4-BE49-F238E27FC236}">
                <a16:creationId xmlns:a16="http://schemas.microsoft.com/office/drawing/2014/main" id="{620FADA3-E777-489C-976D-0B0C4FD31310}"/>
              </a:ext>
            </a:extLst>
          </p:cNvPr>
          <p:cNvSpPr/>
          <p:nvPr userDrawn="1"/>
        </p:nvSpPr>
        <p:spPr>
          <a:xfrm>
            <a:off x="4289752" y="4494279"/>
            <a:ext cx="1268186" cy="1268186"/>
          </a:xfrm>
          <a:prstGeom prst="ellipse">
            <a:avLst/>
          </a:prstGeom>
          <a:noFill/>
          <a:ln w="3175">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Tree>
    <p:extLst>
      <p:ext uri="{BB962C8B-B14F-4D97-AF65-F5344CB8AC3E}">
        <p14:creationId xmlns:p14="http://schemas.microsoft.com/office/powerpoint/2010/main" val="2436514738"/>
      </p:ext>
    </p:extLst>
  </p:cSld>
  <p:clrMapOvr>
    <a:masterClrMapping/>
  </p:clrMapOvr>
  <p:hf hdr="0" ftr="0" dt="0"/>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10" name="Slide Number Placeholder 5">
            <a:extLst>
              <a:ext uri="{FF2B5EF4-FFF2-40B4-BE49-F238E27FC236}">
                <a16:creationId xmlns:a16="http://schemas.microsoft.com/office/drawing/2014/main" id="{99564622-96D9-48C4-BB60-87F3F7C8E122}"/>
              </a:ext>
            </a:extLst>
          </p:cNvPr>
          <p:cNvSpPr>
            <a:spLocks noGrp="1"/>
          </p:cNvSpPr>
          <p:nvPr>
            <p:ph type="sldNum" sz="quarter" idx="12"/>
          </p:nvPr>
        </p:nvSpPr>
        <p:spPr>
          <a:xfrm>
            <a:off x="9085384" y="6463207"/>
            <a:ext cx="2743200" cy="249385"/>
          </a:xfrm>
        </p:spPr>
        <p:txBody>
          <a:bodyPr/>
          <a:lstStyle>
            <a:lvl1pPr algn="r">
              <a:defRPr sz="900">
                <a:solidFill>
                  <a:schemeClr val="accent3"/>
                </a:solidFill>
              </a:defRPr>
            </a:lvl1pPr>
          </a:lstStyle>
          <a:p>
            <a:fld id="{48BB047D-A6CD-43AB-96F0-683C726B586B}" type="slidenum">
              <a:rPr lang="en-US" noProof="0" smtClean="0"/>
              <a:pPr/>
              <a:t>‹#›</a:t>
            </a:fld>
            <a:endParaRPr lang="en-US" noProof="0" dirty="0"/>
          </a:p>
        </p:txBody>
      </p:sp>
      <p:grpSp>
        <p:nvGrpSpPr>
          <p:cNvPr id="4" name="Group 3">
            <a:extLst>
              <a:ext uri="{FF2B5EF4-FFF2-40B4-BE49-F238E27FC236}">
                <a16:creationId xmlns:a16="http://schemas.microsoft.com/office/drawing/2014/main" id="{8DCE8039-0D05-4A75-878A-907B8D44B9E7}"/>
              </a:ext>
            </a:extLst>
          </p:cNvPr>
          <p:cNvGrpSpPr/>
          <p:nvPr userDrawn="1"/>
        </p:nvGrpSpPr>
        <p:grpSpPr>
          <a:xfrm>
            <a:off x="363416" y="421045"/>
            <a:ext cx="748798" cy="134113"/>
            <a:chOff x="4827813" y="2534636"/>
            <a:chExt cx="996651" cy="178504"/>
          </a:xfrm>
        </p:grpSpPr>
        <p:sp>
          <p:nvSpPr>
            <p:cNvPr id="5" name="Oval 4">
              <a:extLst>
                <a:ext uri="{FF2B5EF4-FFF2-40B4-BE49-F238E27FC236}">
                  <a16:creationId xmlns:a16="http://schemas.microsoft.com/office/drawing/2014/main" id="{C1402252-45E8-45B3-BA5E-DFA33A45474E}"/>
                </a:ext>
              </a:extLst>
            </p:cNvPr>
            <p:cNvSpPr/>
            <p:nvPr/>
          </p:nvSpPr>
          <p:spPr>
            <a:xfrm>
              <a:off x="4827813" y="2534636"/>
              <a:ext cx="178504" cy="178504"/>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6" name="Oval 5">
              <a:extLst>
                <a:ext uri="{FF2B5EF4-FFF2-40B4-BE49-F238E27FC236}">
                  <a16:creationId xmlns:a16="http://schemas.microsoft.com/office/drawing/2014/main" id="{1300C883-1ACE-4AF3-9875-792A769588D5}"/>
                </a:ext>
              </a:extLst>
            </p:cNvPr>
            <p:cNvSpPr/>
            <p:nvPr/>
          </p:nvSpPr>
          <p:spPr>
            <a:xfrm>
              <a:off x="5092508" y="2534636"/>
              <a:ext cx="178504" cy="178504"/>
            </a:xfrm>
            <a:prstGeom prst="ellipse">
              <a:avLst/>
            </a:prstGeom>
            <a:solidFill>
              <a:schemeClr val="accent4">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7" name="Oval 6">
              <a:extLst>
                <a:ext uri="{FF2B5EF4-FFF2-40B4-BE49-F238E27FC236}">
                  <a16:creationId xmlns:a16="http://schemas.microsoft.com/office/drawing/2014/main" id="{E75483D7-E612-43D2-9B0E-C69356C160DA}"/>
                </a:ext>
              </a:extLst>
            </p:cNvPr>
            <p:cNvSpPr/>
            <p:nvPr/>
          </p:nvSpPr>
          <p:spPr>
            <a:xfrm>
              <a:off x="5369234" y="2534636"/>
              <a:ext cx="178504" cy="178504"/>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noProof="0" dirty="0"/>
            </a:p>
          </p:txBody>
        </p:sp>
        <p:sp>
          <p:nvSpPr>
            <p:cNvPr id="8" name="Oval 7">
              <a:extLst>
                <a:ext uri="{FF2B5EF4-FFF2-40B4-BE49-F238E27FC236}">
                  <a16:creationId xmlns:a16="http://schemas.microsoft.com/office/drawing/2014/main" id="{F279C5F2-4C7F-4470-A44F-E8AD69AC9FA0}"/>
                </a:ext>
              </a:extLst>
            </p:cNvPr>
            <p:cNvSpPr/>
            <p:nvPr/>
          </p:nvSpPr>
          <p:spPr>
            <a:xfrm>
              <a:off x="5645960" y="2534636"/>
              <a:ext cx="178504" cy="178504"/>
            </a:xfrm>
            <a:prstGeom prst="ellips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noProof="0" dirty="0"/>
            </a:p>
          </p:txBody>
        </p:sp>
      </p:grpSp>
    </p:spTree>
    <p:extLst>
      <p:ext uri="{BB962C8B-B14F-4D97-AF65-F5344CB8AC3E}">
        <p14:creationId xmlns:p14="http://schemas.microsoft.com/office/powerpoint/2010/main" val="3875061161"/>
      </p:ext>
    </p:extLst>
  </p:cSld>
  <p:clrMapOvr>
    <a:masterClrMapping/>
  </p:clrMapOvr>
  <p:hf hdr="0" ftr="0" dt="0"/>
</p:sldLayout>
</file>

<file path=ppt/slideLayouts/slideLayout17.xml><?xml version="1.0" encoding="utf-8"?>
<p:sldLayout xmlns:a="http://schemas.openxmlformats.org/drawingml/2006/main" xmlns:r="http://schemas.openxmlformats.org/officeDocument/2006/relationships" xmlns:p="http://schemas.openxmlformats.org/presentationml/2006/main" userDrawn="1">
  <p:cSld name="Comparison with Subtitl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288DD7-6DAF-436D-B04A-EBCCAA36917C}"/>
              </a:ext>
            </a:extLst>
          </p:cNvPr>
          <p:cNvSpPr>
            <a:spLocks noGrp="1"/>
          </p:cNvSpPr>
          <p:nvPr>
            <p:ph type="title" hasCustomPrompt="1"/>
          </p:nvPr>
        </p:nvSpPr>
        <p:spPr>
          <a:xfrm>
            <a:off x="432000" y="432000"/>
            <a:ext cx="11340000" cy="432000"/>
          </a:xfrm>
        </p:spPr>
        <p:txBody>
          <a:bodyPr/>
          <a:lstStyle>
            <a:lvl1pPr>
              <a:defRPr>
                <a:solidFill>
                  <a:schemeClr val="tx1">
                    <a:lumMod val="75000"/>
                    <a:lumOff val="25000"/>
                  </a:schemeClr>
                </a:solidFill>
              </a:defRPr>
            </a:lvl1pPr>
          </a:lstStyle>
          <a:p>
            <a:r>
              <a:rPr lang="en-US" noProof="0"/>
              <a:t>Click to edit page title</a:t>
            </a:r>
          </a:p>
        </p:txBody>
      </p:sp>
      <p:sp>
        <p:nvSpPr>
          <p:cNvPr id="9" name="Subtitle 2">
            <a:extLst>
              <a:ext uri="{FF2B5EF4-FFF2-40B4-BE49-F238E27FC236}">
                <a16:creationId xmlns:a16="http://schemas.microsoft.com/office/drawing/2014/main" id="{E4633398-8EC3-417B-BEA6-101D8F224678}"/>
              </a:ext>
            </a:extLst>
          </p:cNvPr>
          <p:cNvSpPr>
            <a:spLocks noGrp="1"/>
          </p:cNvSpPr>
          <p:nvPr>
            <p:ph type="body" sz="quarter" idx="32" hasCustomPrompt="1"/>
          </p:nvPr>
        </p:nvSpPr>
        <p:spPr>
          <a:xfrm>
            <a:off x="431800" y="1008000"/>
            <a:ext cx="11339513" cy="360000"/>
          </a:xfrm>
        </p:spPr>
        <p:txBody>
          <a:bodyPr/>
          <a:lstStyle>
            <a:lvl1pPr marL="0" indent="0">
              <a:buNone/>
              <a:defRPr/>
            </a:lvl1pPr>
            <a:lvl2pPr marL="266700" indent="0">
              <a:buNone/>
              <a:defRPr/>
            </a:lvl2pPr>
            <a:lvl3pPr marL="542925" indent="0">
              <a:buNone/>
              <a:defRPr/>
            </a:lvl3pPr>
            <a:lvl4pPr marL="809625" indent="0">
              <a:buNone/>
              <a:defRPr/>
            </a:lvl4pPr>
            <a:lvl5pPr marL="1076325" indent="0">
              <a:buNone/>
              <a:defRPr/>
            </a:lvl5pPr>
          </a:lstStyle>
          <a:p>
            <a:pPr lvl="0"/>
            <a:r>
              <a:rPr lang="en-US" noProof="0"/>
              <a:t>Subtitle</a:t>
            </a:r>
          </a:p>
        </p:txBody>
      </p:sp>
      <p:sp>
        <p:nvSpPr>
          <p:cNvPr id="3" name="Comparison Left Placeholder 1">
            <a:extLst>
              <a:ext uri="{FF2B5EF4-FFF2-40B4-BE49-F238E27FC236}">
                <a16:creationId xmlns:a16="http://schemas.microsoft.com/office/drawing/2014/main" id="{9322B50D-6A7D-41C6-BA57-613BC231DF36}"/>
              </a:ext>
            </a:extLst>
          </p:cNvPr>
          <p:cNvSpPr>
            <a:spLocks noGrp="1"/>
          </p:cNvSpPr>
          <p:nvPr>
            <p:ph type="body" idx="1"/>
          </p:nvPr>
        </p:nvSpPr>
        <p:spPr>
          <a:xfrm>
            <a:off x="432000" y="2307689"/>
            <a:ext cx="5472000" cy="360000"/>
          </a:xfrm>
        </p:spPr>
        <p:txBody>
          <a:bodyPr anchor="t"/>
          <a:lstStyle>
            <a:lvl1pPr marL="0" indent="0">
              <a:buNone/>
              <a:defRPr sz="2400" b="1">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noProof="0"/>
              <a:t>Click to edit Master text styles</a:t>
            </a:r>
          </a:p>
        </p:txBody>
      </p:sp>
      <p:sp>
        <p:nvSpPr>
          <p:cNvPr id="4" name="Content Placeholder 2">
            <a:extLst>
              <a:ext uri="{FF2B5EF4-FFF2-40B4-BE49-F238E27FC236}">
                <a16:creationId xmlns:a16="http://schemas.microsoft.com/office/drawing/2014/main" id="{9FD584DA-F775-47B8-A1D7-6556AD5FCBD2}"/>
              </a:ext>
            </a:extLst>
          </p:cNvPr>
          <p:cNvSpPr>
            <a:spLocks noGrp="1"/>
          </p:cNvSpPr>
          <p:nvPr>
            <p:ph sz="half" idx="2"/>
          </p:nvPr>
        </p:nvSpPr>
        <p:spPr>
          <a:xfrm>
            <a:off x="432000" y="2815037"/>
            <a:ext cx="5472000" cy="3376963"/>
          </a:xfrm>
        </p:spPr>
        <p:txBody>
          <a:bodyPr/>
          <a:lstStyle>
            <a:lvl1pPr>
              <a:defRPr>
                <a:solidFill>
                  <a:schemeClr val="tx1">
                    <a:lumMod val="75000"/>
                    <a:lumOff val="25000"/>
                  </a:schemeClr>
                </a:solidFill>
              </a:defRPr>
            </a:lvl1pPr>
            <a:lvl2pPr>
              <a:defRPr>
                <a:solidFill>
                  <a:schemeClr val="tx1">
                    <a:lumMod val="75000"/>
                    <a:lumOff val="25000"/>
                  </a:schemeClr>
                </a:solidFill>
              </a:defRPr>
            </a:lvl2pPr>
            <a:lvl3pPr>
              <a:defRPr>
                <a:solidFill>
                  <a:schemeClr val="tx1">
                    <a:lumMod val="75000"/>
                    <a:lumOff val="25000"/>
                  </a:schemeClr>
                </a:solidFill>
              </a:defRPr>
            </a:lvl3pPr>
            <a:lvl4pPr>
              <a:defRPr>
                <a:solidFill>
                  <a:schemeClr val="tx1">
                    <a:lumMod val="75000"/>
                    <a:lumOff val="25000"/>
                  </a:schemeClr>
                </a:solidFill>
              </a:defRPr>
            </a:lvl4pPr>
            <a:lvl5pPr>
              <a:defRPr>
                <a:solidFill>
                  <a:schemeClr val="tx1">
                    <a:lumMod val="75000"/>
                    <a:lumOff val="25000"/>
                  </a:schemeClr>
                </a:solidFill>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2" name="Comparison Left Placeholder 2">
            <a:extLst>
              <a:ext uri="{FF2B5EF4-FFF2-40B4-BE49-F238E27FC236}">
                <a16:creationId xmlns:a16="http://schemas.microsoft.com/office/drawing/2014/main" id="{78A963F8-6F6E-440E-B3B3-DDE13C083A36}"/>
              </a:ext>
            </a:extLst>
          </p:cNvPr>
          <p:cNvSpPr>
            <a:spLocks noGrp="1"/>
          </p:cNvSpPr>
          <p:nvPr>
            <p:ph type="body" sz="quarter" idx="13"/>
          </p:nvPr>
        </p:nvSpPr>
        <p:spPr>
          <a:xfrm>
            <a:off x="6300000" y="2308214"/>
            <a:ext cx="5472000" cy="358775"/>
          </a:xfrm>
        </p:spPr>
        <p:txBody>
          <a:bodyPr/>
          <a:lstStyle>
            <a:lvl1pPr marL="0" indent="0">
              <a:buNone/>
              <a:defRPr sz="2400" b="1"/>
            </a:lvl1pPr>
          </a:lstStyle>
          <a:p>
            <a:pPr lvl="0"/>
            <a:r>
              <a:rPr lang="en-US" noProof="0"/>
              <a:t>Click to edit Master text styles</a:t>
            </a:r>
          </a:p>
        </p:txBody>
      </p:sp>
      <p:sp>
        <p:nvSpPr>
          <p:cNvPr id="8" name="Text Placeholder 4">
            <a:extLst>
              <a:ext uri="{FF2B5EF4-FFF2-40B4-BE49-F238E27FC236}">
                <a16:creationId xmlns:a16="http://schemas.microsoft.com/office/drawing/2014/main" id="{DF0A5256-B267-47DA-858A-0F3867CB6139}"/>
              </a:ext>
            </a:extLst>
          </p:cNvPr>
          <p:cNvSpPr>
            <a:spLocks noGrp="1"/>
          </p:cNvSpPr>
          <p:nvPr>
            <p:ph type="body" sz="quarter" idx="12"/>
          </p:nvPr>
        </p:nvSpPr>
        <p:spPr>
          <a:xfrm>
            <a:off x="6299887" y="2812214"/>
            <a:ext cx="5472113" cy="3379036"/>
          </a:xfrm>
        </p:spPr>
        <p:txBody>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5" name="Footer Placeholder 4">
            <a:extLst>
              <a:ext uri="{FF2B5EF4-FFF2-40B4-BE49-F238E27FC236}">
                <a16:creationId xmlns:a16="http://schemas.microsoft.com/office/drawing/2014/main" id="{646B8F99-FAB0-4B33-87ED-9FF46D11A907}"/>
              </a:ext>
            </a:extLst>
          </p:cNvPr>
          <p:cNvSpPr>
            <a:spLocks noGrp="1"/>
          </p:cNvSpPr>
          <p:nvPr>
            <p:ph type="ftr" sz="quarter" idx="14"/>
          </p:nvPr>
        </p:nvSpPr>
        <p:spPr/>
        <p:txBody>
          <a:bodyPr/>
          <a:lstStyle/>
          <a:p>
            <a:r>
              <a:rPr lang="en-US" noProof="0" dirty="0"/>
              <a:t>Add a footer</a:t>
            </a:r>
          </a:p>
        </p:txBody>
      </p:sp>
      <p:sp>
        <p:nvSpPr>
          <p:cNvPr id="6" name="Slide Number Placeholder 5">
            <a:extLst>
              <a:ext uri="{FF2B5EF4-FFF2-40B4-BE49-F238E27FC236}">
                <a16:creationId xmlns:a16="http://schemas.microsoft.com/office/drawing/2014/main" id="{18733E7E-50D2-4F6C-9DF2-CF4C98C4B847}"/>
              </a:ext>
            </a:extLst>
          </p:cNvPr>
          <p:cNvSpPr>
            <a:spLocks noGrp="1"/>
          </p:cNvSpPr>
          <p:nvPr>
            <p:ph type="sldNum" sz="quarter" idx="33"/>
          </p:nvPr>
        </p:nvSpPr>
        <p:spPr/>
        <p:txBody>
          <a:bodyPr/>
          <a:lstStyle/>
          <a:p>
            <a:fld id="{19B51A1E-902D-48AF-9020-955120F399B6}" type="slidenum">
              <a:rPr lang="en-US" noProof="0" smtClean="0"/>
              <a:pPr/>
              <a:t>‹#›</a:t>
            </a:fld>
            <a:endParaRPr lang="en-US" noProof="0" dirty="0"/>
          </a:p>
        </p:txBody>
      </p:sp>
      <p:sp>
        <p:nvSpPr>
          <p:cNvPr id="10" name="Rectangle 9" descr="Accent block left">
            <a:extLst>
              <a:ext uri="{FF2B5EF4-FFF2-40B4-BE49-F238E27FC236}">
                <a16:creationId xmlns:a16="http://schemas.microsoft.com/office/drawing/2014/main" id="{BBC0CAF5-0DE6-4BEA-824E-124A54A76AC6}"/>
              </a:ext>
              <a:ext uri="{C183D7F6-B498-43B3-948B-1728B52AA6E4}">
                <adec:decorative xmlns:adec="http://schemas.microsoft.com/office/drawing/2017/decorative" val="1"/>
              </a:ext>
            </a:extLst>
          </p:cNvPr>
          <p:cNvSpPr/>
          <p:nvPr userDrawn="1"/>
        </p:nvSpPr>
        <p:spPr>
          <a:xfrm>
            <a:off x="431800" y="2100317"/>
            <a:ext cx="1984175" cy="1148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endParaRPr lang="en-US" noProof="0" dirty="0"/>
          </a:p>
        </p:txBody>
      </p:sp>
      <p:sp>
        <p:nvSpPr>
          <p:cNvPr id="11" name="Rectangle 10" descr="Accent bar right&#10;">
            <a:extLst>
              <a:ext uri="{FF2B5EF4-FFF2-40B4-BE49-F238E27FC236}">
                <a16:creationId xmlns:a16="http://schemas.microsoft.com/office/drawing/2014/main" id="{ED008080-B2F5-441A-8B15-30AE86BBF943}"/>
              </a:ext>
              <a:ext uri="{C183D7F6-B498-43B3-948B-1728B52AA6E4}">
                <adec:decorative xmlns:adec="http://schemas.microsoft.com/office/drawing/2017/decorative" val="1"/>
              </a:ext>
            </a:extLst>
          </p:cNvPr>
          <p:cNvSpPr/>
          <p:nvPr userDrawn="1"/>
        </p:nvSpPr>
        <p:spPr>
          <a:xfrm>
            <a:off x="6299887" y="2100317"/>
            <a:ext cx="1984175" cy="114824"/>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endParaRPr lang="en-US" noProof="0" dirty="0"/>
          </a:p>
        </p:txBody>
      </p:sp>
    </p:spTree>
    <p:extLst>
      <p:ext uri="{BB962C8B-B14F-4D97-AF65-F5344CB8AC3E}">
        <p14:creationId xmlns:p14="http://schemas.microsoft.com/office/powerpoint/2010/main" val="131040053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userDrawn="1">
  <p:cSld name="Timeline">
    <p:spTree>
      <p:nvGrpSpPr>
        <p:cNvPr id="1" name=""/>
        <p:cNvGrpSpPr/>
        <p:nvPr/>
      </p:nvGrpSpPr>
      <p:grpSpPr>
        <a:xfrm>
          <a:off x="0" y="0"/>
          <a:ext cx="0" cy="0"/>
          <a:chOff x="0" y="0"/>
          <a:chExt cx="0" cy="0"/>
        </a:xfrm>
      </p:grpSpPr>
      <p:cxnSp>
        <p:nvCxnSpPr>
          <p:cNvPr id="13" name="Straight Arrow Connector 12">
            <a:extLst>
              <a:ext uri="{FF2B5EF4-FFF2-40B4-BE49-F238E27FC236}">
                <a16:creationId xmlns:a16="http://schemas.microsoft.com/office/drawing/2014/main" id="{B16E60CE-69EE-40F4-8E4C-791A1F450E6E}"/>
              </a:ext>
            </a:extLst>
          </p:cNvPr>
          <p:cNvCxnSpPr>
            <a:cxnSpLocks/>
          </p:cNvCxnSpPr>
          <p:nvPr userDrawn="1"/>
        </p:nvCxnSpPr>
        <p:spPr>
          <a:xfrm>
            <a:off x="431800" y="3866682"/>
            <a:ext cx="11329199" cy="0"/>
          </a:xfrm>
          <a:prstGeom prst="straightConnector1">
            <a:avLst/>
          </a:prstGeom>
          <a:ln>
            <a:solidFill>
              <a:schemeClr val="bg1">
                <a:lumMod val="75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14" name="Text Placeholder 10">
            <a:extLst>
              <a:ext uri="{FF2B5EF4-FFF2-40B4-BE49-F238E27FC236}">
                <a16:creationId xmlns:a16="http://schemas.microsoft.com/office/drawing/2014/main" id="{506130DE-93C9-481E-A69F-9CF6AA9948FF}"/>
              </a:ext>
            </a:extLst>
          </p:cNvPr>
          <p:cNvSpPr>
            <a:spLocks noGrp="1"/>
          </p:cNvSpPr>
          <p:nvPr>
            <p:ph type="body" sz="quarter" idx="33" hasCustomPrompt="1"/>
          </p:nvPr>
        </p:nvSpPr>
        <p:spPr>
          <a:xfrm>
            <a:off x="3039269" y="3973125"/>
            <a:ext cx="415608" cy="201776"/>
          </a:xfrm>
        </p:spPr>
        <p:txBody>
          <a:bodyPr anchor="ctr"/>
          <a:lstStyle>
            <a:lvl1pPr marL="0" indent="0" algn="ctr">
              <a:buNone/>
              <a:defRPr sz="1400">
                <a:solidFill>
                  <a:schemeClr val="tx1">
                    <a:lumMod val="50000"/>
                    <a:lumOff val="50000"/>
                  </a:schemeClr>
                </a:solidFill>
              </a:defRPr>
            </a:lvl1pPr>
          </a:lstStyle>
          <a:p>
            <a:pPr lvl="0"/>
            <a:r>
              <a:rPr lang="en-US" noProof="0"/>
              <a:t>Year</a:t>
            </a:r>
          </a:p>
        </p:txBody>
      </p:sp>
      <p:sp>
        <p:nvSpPr>
          <p:cNvPr id="15" name="Text Placeholder 10">
            <a:extLst>
              <a:ext uri="{FF2B5EF4-FFF2-40B4-BE49-F238E27FC236}">
                <a16:creationId xmlns:a16="http://schemas.microsoft.com/office/drawing/2014/main" id="{31BCBEDF-E4C4-4EA5-B5EE-39C430D1471F}"/>
              </a:ext>
            </a:extLst>
          </p:cNvPr>
          <p:cNvSpPr>
            <a:spLocks noGrp="1"/>
          </p:cNvSpPr>
          <p:nvPr>
            <p:ph type="body" sz="quarter" idx="34" hasCustomPrompt="1"/>
          </p:nvPr>
        </p:nvSpPr>
        <p:spPr>
          <a:xfrm>
            <a:off x="431799" y="3597398"/>
            <a:ext cx="377825" cy="201776"/>
          </a:xfrm>
        </p:spPr>
        <p:txBody>
          <a:bodyPr/>
          <a:lstStyle>
            <a:lvl1pPr marL="0" indent="0" algn="ctr">
              <a:buNone/>
              <a:defRPr sz="1200">
                <a:solidFill>
                  <a:schemeClr val="tx1">
                    <a:lumMod val="50000"/>
                    <a:lumOff val="50000"/>
                  </a:schemeClr>
                </a:solidFill>
              </a:defRPr>
            </a:lvl1pPr>
          </a:lstStyle>
          <a:p>
            <a:pPr lvl="0"/>
            <a:r>
              <a:rPr lang="en-US" noProof="0"/>
              <a:t>MM</a:t>
            </a:r>
          </a:p>
        </p:txBody>
      </p:sp>
      <p:sp>
        <p:nvSpPr>
          <p:cNvPr id="16" name="Text Placeholder 10">
            <a:extLst>
              <a:ext uri="{FF2B5EF4-FFF2-40B4-BE49-F238E27FC236}">
                <a16:creationId xmlns:a16="http://schemas.microsoft.com/office/drawing/2014/main" id="{BFE6B470-2415-4509-A40D-EBFFBC9F3847}"/>
              </a:ext>
            </a:extLst>
          </p:cNvPr>
          <p:cNvSpPr>
            <a:spLocks noGrp="1"/>
          </p:cNvSpPr>
          <p:nvPr>
            <p:ph type="body" sz="quarter" idx="35" hasCustomPrompt="1"/>
          </p:nvPr>
        </p:nvSpPr>
        <p:spPr>
          <a:xfrm>
            <a:off x="953293" y="3597398"/>
            <a:ext cx="377825" cy="201776"/>
          </a:xfrm>
        </p:spPr>
        <p:txBody>
          <a:bodyPr/>
          <a:lstStyle>
            <a:lvl1pPr marL="0" indent="0" algn="ctr">
              <a:buNone/>
              <a:defRPr sz="1200">
                <a:solidFill>
                  <a:schemeClr val="tx1">
                    <a:lumMod val="50000"/>
                    <a:lumOff val="50000"/>
                  </a:schemeClr>
                </a:solidFill>
              </a:defRPr>
            </a:lvl1pPr>
          </a:lstStyle>
          <a:p>
            <a:pPr lvl="0"/>
            <a:r>
              <a:rPr lang="en-US" noProof="0"/>
              <a:t>MM</a:t>
            </a:r>
          </a:p>
        </p:txBody>
      </p:sp>
      <p:sp>
        <p:nvSpPr>
          <p:cNvPr id="17" name="Text Placeholder 10">
            <a:extLst>
              <a:ext uri="{FF2B5EF4-FFF2-40B4-BE49-F238E27FC236}">
                <a16:creationId xmlns:a16="http://schemas.microsoft.com/office/drawing/2014/main" id="{A0705EEE-728D-4722-B49E-4C9C62644EC3}"/>
              </a:ext>
            </a:extLst>
          </p:cNvPr>
          <p:cNvSpPr>
            <a:spLocks noGrp="1"/>
          </p:cNvSpPr>
          <p:nvPr>
            <p:ph type="body" sz="quarter" idx="36" hasCustomPrompt="1"/>
          </p:nvPr>
        </p:nvSpPr>
        <p:spPr>
          <a:xfrm>
            <a:off x="1474787" y="3597398"/>
            <a:ext cx="377825" cy="201776"/>
          </a:xfrm>
        </p:spPr>
        <p:txBody>
          <a:bodyPr/>
          <a:lstStyle>
            <a:lvl1pPr marL="0" indent="0" algn="ctr">
              <a:buNone/>
              <a:defRPr sz="1200">
                <a:solidFill>
                  <a:schemeClr val="tx1">
                    <a:lumMod val="50000"/>
                    <a:lumOff val="50000"/>
                  </a:schemeClr>
                </a:solidFill>
              </a:defRPr>
            </a:lvl1pPr>
          </a:lstStyle>
          <a:p>
            <a:pPr lvl="0"/>
            <a:r>
              <a:rPr lang="en-US" noProof="0"/>
              <a:t>MM</a:t>
            </a:r>
          </a:p>
        </p:txBody>
      </p:sp>
      <p:sp>
        <p:nvSpPr>
          <p:cNvPr id="18" name="Text Placeholder 10">
            <a:extLst>
              <a:ext uri="{FF2B5EF4-FFF2-40B4-BE49-F238E27FC236}">
                <a16:creationId xmlns:a16="http://schemas.microsoft.com/office/drawing/2014/main" id="{0781D02C-C5B9-410A-B620-AAA24A1B2AC7}"/>
              </a:ext>
            </a:extLst>
          </p:cNvPr>
          <p:cNvSpPr>
            <a:spLocks noGrp="1"/>
          </p:cNvSpPr>
          <p:nvPr>
            <p:ph type="body" sz="quarter" idx="37" hasCustomPrompt="1"/>
          </p:nvPr>
        </p:nvSpPr>
        <p:spPr>
          <a:xfrm>
            <a:off x="1996281" y="3597398"/>
            <a:ext cx="377825" cy="201776"/>
          </a:xfrm>
        </p:spPr>
        <p:txBody>
          <a:bodyPr/>
          <a:lstStyle>
            <a:lvl1pPr marL="0" indent="0" algn="ctr">
              <a:buNone/>
              <a:defRPr sz="1200">
                <a:solidFill>
                  <a:schemeClr val="tx1">
                    <a:lumMod val="50000"/>
                    <a:lumOff val="50000"/>
                  </a:schemeClr>
                </a:solidFill>
              </a:defRPr>
            </a:lvl1pPr>
          </a:lstStyle>
          <a:p>
            <a:pPr lvl="0"/>
            <a:r>
              <a:rPr lang="en-US" noProof="0"/>
              <a:t>MM</a:t>
            </a:r>
          </a:p>
        </p:txBody>
      </p:sp>
      <p:sp>
        <p:nvSpPr>
          <p:cNvPr id="19" name="Text Placeholder 10">
            <a:extLst>
              <a:ext uri="{FF2B5EF4-FFF2-40B4-BE49-F238E27FC236}">
                <a16:creationId xmlns:a16="http://schemas.microsoft.com/office/drawing/2014/main" id="{C203B9F4-A221-4AF4-8440-C9B1BB3F602A}"/>
              </a:ext>
            </a:extLst>
          </p:cNvPr>
          <p:cNvSpPr>
            <a:spLocks noGrp="1"/>
          </p:cNvSpPr>
          <p:nvPr>
            <p:ph type="body" sz="quarter" idx="38" hasCustomPrompt="1"/>
          </p:nvPr>
        </p:nvSpPr>
        <p:spPr>
          <a:xfrm>
            <a:off x="8775703" y="3973125"/>
            <a:ext cx="415608" cy="201776"/>
          </a:xfrm>
        </p:spPr>
        <p:txBody>
          <a:bodyPr anchor="ctr"/>
          <a:lstStyle>
            <a:lvl1pPr marL="0" indent="0" algn="ctr">
              <a:buNone/>
              <a:defRPr sz="1400">
                <a:solidFill>
                  <a:schemeClr val="tx1">
                    <a:lumMod val="50000"/>
                    <a:lumOff val="50000"/>
                  </a:schemeClr>
                </a:solidFill>
              </a:defRPr>
            </a:lvl1pPr>
          </a:lstStyle>
          <a:p>
            <a:pPr lvl="0"/>
            <a:r>
              <a:rPr lang="en-US" noProof="0"/>
              <a:t>Year</a:t>
            </a:r>
          </a:p>
        </p:txBody>
      </p:sp>
      <p:sp>
        <p:nvSpPr>
          <p:cNvPr id="20" name="Text Placeholder 10">
            <a:extLst>
              <a:ext uri="{FF2B5EF4-FFF2-40B4-BE49-F238E27FC236}">
                <a16:creationId xmlns:a16="http://schemas.microsoft.com/office/drawing/2014/main" id="{5CA11888-C540-49FD-BC96-7DF43B9144FE}"/>
              </a:ext>
            </a:extLst>
          </p:cNvPr>
          <p:cNvSpPr>
            <a:spLocks noGrp="1"/>
          </p:cNvSpPr>
          <p:nvPr>
            <p:ph type="body" sz="quarter" idx="39" hasCustomPrompt="1"/>
          </p:nvPr>
        </p:nvSpPr>
        <p:spPr>
          <a:xfrm>
            <a:off x="2517775" y="3597398"/>
            <a:ext cx="377825" cy="201776"/>
          </a:xfrm>
        </p:spPr>
        <p:txBody>
          <a:bodyPr/>
          <a:lstStyle>
            <a:lvl1pPr marL="0" indent="0" algn="ctr">
              <a:buNone/>
              <a:defRPr sz="1200">
                <a:solidFill>
                  <a:schemeClr val="tx1">
                    <a:lumMod val="50000"/>
                    <a:lumOff val="50000"/>
                  </a:schemeClr>
                </a:solidFill>
              </a:defRPr>
            </a:lvl1pPr>
          </a:lstStyle>
          <a:p>
            <a:pPr lvl="0"/>
            <a:r>
              <a:rPr lang="en-US" noProof="0"/>
              <a:t>MM</a:t>
            </a:r>
          </a:p>
        </p:txBody>
      </p:sp>
      <p:sp>
        <p:nvSpPr>
          <p:cNvPr id="21" name="Text Placeholder 10">
            <a:extLst>
              <a:ext uri="{FF2B5EF4-FFF2-40B4-BE49-F238E27FC236}">
                <a16:creationId xmlns:a16="http://schemas.microsoft.com/office/drawing/2014/main" id="{B90B995A-D6D8-4085-8C72-FDAF0B400A01}"/>
              </a:ext>
            </a:extLst>
          </p:cNvPr>
          <p:cNvSpPr>
            <a:spLocks noGrp="1"/>
          </p:cNvSpPr>
          <p:nvPr>
            <p:ph type="body" sz="quarter" idx="40" hasCustomPrompt="1"/>
          </p:nvPr>
        </p:nvSpPr>
        <p:spPr>
          <a:xfrm>
            <a:off x="3039269" y="3597398"/>
            <a:ext cx="377825" cy="201776"/>
          </a:xfrm>
        </p:spPr>
        <p:txBody>
          <a:bodyPr/>
          <a:lstStyle>
            <a:lvl1pPr marL="0" indent="0" algn="ctr">
              <a:buNone/>
              <a:defRPr sz="1200">
                <a:solidFill>
                  <a:schemeClr val="tx1">
                    <a:lumMod val="50000"/>
                    <a:lumOff val="50000"/>
                  </a:schemeClr>
                </a:solidFill>
              </a:defRPr>
            </a:lvl1pPr>
          </a:lstStyle>
          <a:p>
            <a:pPr lvl="0"/>
            <a:r>
              <a:rPr lang="en-US" noProof="0"/>
              <a:t>MM</a:t>
            </a:r>
          </a:p>
        </p:txBody>
      </p:sp>
      <p:sp>
        <p:nvSpPr>
          <p:cNvPr id="22" name="Text Placeholder 10">
            <a:extLst>
              <a:ext uri="{FF2B5EF4-FFF2-40B4-BE49-F238E27FC236}">
                <a16:creationId xmlns:a16="http://schemas.microsoft.com/office/drawing/2014/main" id="{765307A9-791B-47A4-A9C6-E607A9921675}"/>
              </a:ext>
            </a:extLst>
          </p:cNvPr>
          <p:cNvSpPr>
            <a:spLocks noGrp="1"/>
          </p:cNvSpPr>
          <p:nvPr>
            <p:ph type="body" sz="quarter" idx="41" hasCustomPrompt="1"/>
          </p:nvPr>
        </p:nvSpPr>
        <p:spPr>
          <a:xfrm>
            <a:off x="3560763" y="3597398"/>
            <a:ext cx="377825" cy="201776"/>
          </a:xfrm>
        </p:spPr>
        <p:txBody>
          <a:bodyPr/>
          <a:lstStyle>
            <a:lvl1pPr marL="0" indent="0" algn="ctr">
              <a:buNone/>
              <a:defRPr sz="1200">
                <a:solidFill>
                  <a:schemeClr val="tx1">
                    <a:lumMod val="50000"/>
                    <a:lumOff val="50000"/>
                  </a:schemeClr>
                </a:solidFill>
              </a:defRPr>
            </a:lvl1pPr>
          </a:lstStyle>
          <a:p>
            <a:pPr lvl="0"/>
            <a:r>
              <a:rPr lang="en-US" noProof="0"/>
              <a:t>MM</a:t>
            </a:r>
          </a:p>
        </p:txBody>
      </p:sp>
      <p:sp>
        <p:nvSpPr>
          <p:cNvPr id="23" name="Text Placeholder 10">
            <a:extLst>
              <a:ext uri="{FF2B5EF4-FFF2-40B4-BE49-F238E27FC236}">
                <a16:creationId xmlns:a16="http://schemas.microsoft.com/office/drawing/2014/main" id="{C75703B4-3B5A-4163-8DB7-E9009BF81C5C}"/>
              </a:ext>
            </a:extLst>
          </p:cNvPr>
          <p:cNvSpPr>
            <a:spLocks noGrp="1"/>
          </p:cNvSpPr>
          <p:nvPr>
            <p:ph type="body" sz="quarter" idx="42" hasCustomPrompt="1"/>
          </p:nvPr>
        </p:nvSpPr>
        <p:spPr>
          <a:xfrm>
            <a:off x="5125245" y="3597398"/>
            <a:ext cx="377825" cy="201776"/>
          </a:xfrm>
        </p:spPr>
        <p:txBody>
          <a:bodyPr/>
          <a:lstStyle>
            <a:lvl1pPr marL="0" indent="0" algn="ctr">
              <a:buNone/>
              <a:defRPr sz="1200">
                <a:solidFill>
                  <a:schemeClr val="tx1">
                    <a:lumMod val="50000"/>
                    <a:lumOff val="50000"/>
                  </a:schemeClr>
                </a:solidFill>
              </a:defRPr>
            </a:lvl1pPr>
          </a:lstStyle>
          <a:p>
            <a:pPr lvl="0"/>
            <a:r>
              <a:rPr lang="en-US" noProof="0"/>
              <a:t>MM</a:t>
            </a:r>
          </a:p>
        </p:txBody>
      </p:sp>
      <p:sp>
        <p:nvSpPr>
          <p:cNvPr id="24" name="Text Placeholder 10">
            <a:extLst>
              <a:ext uri="{FF2B5EF4-FFF2-40B4-BE49-F238E27FC236}">
                <a16:creationId xmlns:a16="http://schemas.microsoft.com/office/drawing/2014/main" id="{FF332F6F-6B3C-45E2-9EF6-8FB202384A68}"/>
              </a:ext>
            </a:extLst>
          </p:cNvPr>
          <p:cNvSpPr>
            <a:spLocks noGrp="1"/>
          </p:cNvSpPr>
          <p:nvPr>
            <p:ph type="body" sz="quarter" idx="43" hasCustomPrompt="1"/>
          </p:nvPr>
        </p:nvSpPr>
        <p:spPr>
          <a:xfrm>
            <a:off x="4082257" y="3597398"/>
            <a:ext cx="377825" cy="201776"/>
          </a:xfrm>
        </p:spPr>
        <p:txBody>
          <a:bodyPr/>
          <a:lstStyle>
            <a:lvl1pPr marL="0" indent="0" algn="ctr">
              <a:buNone/>
              <a:defRPr sz="1200">
                <a:solidFill>
                  <a:schemeClr val="tx1">
                    <a:lumMod val="50000"/>
                    <a:lumOff val="50000"/>
                  </a:schemeClr>
                </a:solidFill>
              </a:defRPr>
            </a:lvl1pPr>
          </a:lstStyle>
          <a:p>
            <a:pPr lvl="0"/>
            <a:r>
              <a:rPr lang="en-US" noProof="0"/>
              <a:t>MM</a:t>
            </a:r>
          </a:p>
        </p:txBody>
      </p:sp>
      <p:sp>
        <p:nvSpPr>
          <p:cNvPr id="25" name="Text Placeholder 10">
            <a:extLst>
              <a:ext uri="{FF2B5EF4-FFF2-40B4-BE49-F238E27FC236}">
                <a16:creationId xmlns:a16="http://schemas.microsoft.com/office/drawing/2014/main" id="{66BFBD2C-240C-4899-9562-75499D8C46E4}"/>
              </a:ext>
            </a:extLst>
          </p:cNvPr>
          <p:cNvSpPr>
            <a:spLocks noGrp="1"/>
          </p:cNvSpPr>
          <p:nvPr>
            <p:ph type="body" sz="quarter" idx="44" hasCustomPrompt="1"/>
          </p:nvPr>
        </p:nvSpPr>
        <p:spPr>
          <a:xfrm>
            <a:off x="4603751" y="3597398"/>
            <a:ext cx="377825" cy="201776"/>
          </a:xfrm>
        </p:spPr>
        <p:txBody>
          <a:bodyPr/>
          <a:lstStyle>
            <a:lvl1pPr marL="0" indent="0" algn="ctr">
              <a:buNone/>
              <a:defRPr sz="1200">
                <a:solidFill>
                  <a:schemeClr val="tx1">
                    <a:lumMod val="50000"/>
                    <a:lumOff val="50000"/>
                  </a:schemeClr>
                </a:solidFill>
              </a:defRPr>
            </a:lvl1pPr>
          </a:lstStyle>
          <a:p>
            <a:pPr lvl="0"/>
            <a:r>
              <a:rPr lang="en-US" noProof="0"/>
              <a:t>MM</a:t>
            </a:r>
          </a:p>
        </p:txBody>
      </p:sp>
      <p:sp>
        <p:nvSpPr>
          <p:cNvPr id="26" name="Text Placeholder 10">
            <a:extLst>
              <a:ext uri="{FF2B5EF4-FFF2-40B4-BE49-F238E27FC236}">
                <a16:creationId xmlns:a16="http://schemas.microsoft.com/office/drawing/2014/main" id="{777ECC7E-1DD1-475C-BA92-16BEA144C233}"/>
              </a:ext>
            </a:extLst>
          </p:cNvPr>
          <p:cNvSpPr>
            <a:spLocks noGrp="1"/>
          </p:cNvSpPr>
          <p:nvPr>
            <p:ph type="body" sz="quarter" idx="45" hasCustomPrompt="1"/>
          </p:nvPr>
        </p:nvSpPr>
        <p:spPr>
          <a:xfrm>
            <a:off x="5646739" y="3597398"/>
            <a:ext cx="377825" cy="201776"/>
          </a:xfrm>
        </p:spPr>
        <p:txBody>
          <a:bodyPr/>
          <a:lstStyle>
            <a:lvl1pPr marL="0" indent="0" algn="ctr">
              <a:buNone/>
              <a:defRPr sz="1200">
                <a:solidFill>
                  <a:schemeClr val="tx1">
                    <a:lumMod val="50000"/>
                    <a:lumOff val="50000"/>
                  </a:schemeClr>
                </a:solidFill>
              </a:defRPr>
            </a:lvl1pPr>
          </a:lstStyle>
          <a:p>
            <a:pPr lvl="0"/>
            <a:r>
              <a:rPr lang="en-US" noProof="0"/>
              <a:t>MM</a:t>
            </a:r>
          </a:p>
        </p:txBody>
      </p:sp>
      <p:sp>
        <p:nvSpPr>
          <p:cNvPr id="27" name="Text Placeholder 10">
            <a:extLst>
              <a:ext uri="{FF2B5EF4-FFF2-40B4-BE49-F238E27FC236}">
                <a16:creationId xmlns:a16="http://schemas.microsoft.com/office/drawing/2014/main" id="{9FD2184F-25B2-4976-9C55-9D79732D00D0}"/>
              </a:ext>
            </a:extLst>
          </p:cNvPr>
          <p:cNvSpPr>
            <a:spLocks noGrp="1"/>
          </p:cNvSpPr>
          <p:nvPr>
            <p:ph type="body" sz="quarter" idx="46" hasCustomPrompt="1"/>
          </p:nvPr>
        </p:nvSpPr>
        <p:spPr>
          <a:xfrm>
            <a:off x="6168233" y="3597398"/>
            <a:ext cx="377825" cy="201776"/>
          </a:xfrm>
        </p:spPr>
        <p:txBody>
          <a:bodyPr/>
          <a:lstStyle>
            <a:lvl1pPr marL="0" indent="0" algn="ctr">
              <a:buNone/>
              <a:defRPr sz="1200">
                <a:solidFill>
                  <a:schemeClr val="tx1">
                    <a:lumMod val="50000"/>
                    <a:lumOff val="50000"/>
                  </a:schemeClr>
                </a:solidFill>
              </a:defRPr>
            </a:lvl1pPr>
          </a:lstStyle>
          <a:p>
            <a:pPr lvl="0"/>
            <a:r>
              <a:rPr lang="en-US" noProof="0"/>
              <a:t>MM</a:t>
            </a:r>
          </a:p>
        </p:txBody>
      </p:sp>
      <p:sp>
        <p:nvSpPr>
          <p:cNvPr id="28" name="Text Placeholder 10">
            <a:extLst>
              <a:ext uri="{FF2B5EF4-FFF2-40B4-BE49-F238E27FC236}">
                <a16:creationId xmlns:a16="http://schemas.microsoft.com/office/drawing/2014/main" id="{2D433B78-8F48-492C-B8BA-C519A010F573}"/>
              </a:ext>
            </a:extLst>
          </p:cNvPr>
          <p:cNvSpPr>
            <a:spLocks noGrp="1"/>
          </p:cNvSpPr>
          <p:nvPr>
            <p:ph type="body" sz="quarter" idx="47" hasCustomPrompt="1"/>
          </p:nvPr>
        </p:nvSpPr>
        <p:spPr>
          <a:xfrm>
            <a:off x="6689727" y="3597398"/>
            <a:ext cx="377825" cy="201776"/>
          </a:xfrm>
        </p:spPr>
        <p:txBody>
          <a:bodyPr/>
          <a:lstStyle>
            <a:lvl1pPr marL="0" indent="0" algn="ctr">
              <a:buNone/>
              <a:defRPr sz="1200">
                <a:solidFill>
                  <a:schemeClr val="tx1">
                    <a:lumMod val="50000"/>
                    <a:lumOff val="50000"/>
                  </a:schemeClr>
                </a:solidFill>
              </a:defRPr>
            </a:lvl1pPr>
          </a:lstStyle>
          <a:p>
            <a:pPr lvl="0"/>
            <a:r>
              <a:rPr lang="en-US" noProof="0"/>
              <a:t>MM</a:t>
            </a:r>
          </a:p>
        </p:txBody>
      </p:sp>
      <p:sp>
        <p:nvSpPr>
          <p:cNvPr id="29" name="Text Placeholder 10">
            <a:extLst>
              <a:ext uri="{FF2B5EF4-FFF2-40B4-BE49-F238E27FC236}">
                <a16:creationId xmlns:a16="http://schemas.microsoft.com/office/drawing/2014/main" id="{65D53937-4C12-41A9-96A9-D197CE5CBC1B}"/>
              </a:ext>
            </a:extLst>
          </p:cNvPr>
          <p:cNvSpPr>
            <a:spLocks noGrp="1"/>
          </p:cNvSpPr>
          <p:nvPr>
            <p:ph type="body" sz="quarter" idx="48" hasCustomPrompt="1"/>
          </p:nvPr>
        </p:nvSpPr>
        <p:spPr>
          <a:xfrm>
            <a:off x="7211221" y="3597398"/>
            <a:ext cx="377825" cy="201776"/>
          </a:xfrm>
        </p:spPr>
        <p:txBody>
          <a:bodyPr/>
          <a:lstStyle>
            <a:lvl1pPr marL="0" indent="0" algn="ctr">
              <a:buNone/>
              <a:defRPr sz="1200">
                <a:solidFill>
                  <a:schemeClr val="tx1">
                    <a:lumMod val="50000"/>
                    <a:lumOff val="50000"/>
                  </a:schemeClr>
                </a:solidFill>
              </a:defRPr>
            </a:lvl1pPr>
          </a:lstStyle>
          <a:p>
            <a:pPr lvl="0"/>
            <a:r>
              <a:rPr lang="en-US" noProof="0"/>
              <a:t>MM</a:t>
            </a:r>
          </a:p>
        </p:txBody>
      </p:sp>
      <p:sp>
        <p:nvSpPr>
          <p:cNvPr id="30" name="Text Placeholder 10">
            <a:extLst>
              <a:ext uri="{FF2B5EF4-FFF2-40B4-BE49-F238E27FC236}">
                <a16:creationId xmlns:a16="http://schemas.microsoft.com/office/drawing/2014/main" id="{22259E25-16AB-42DF-83CC-F05BA57CFC25}"/>
              </a:ext>
            </a:extLst>
          </p:cNvPr>
          <p:cNvSpPr>
            <a:spLocks noGrp="1"/>
          </p:cNvSpPr>
          <p:nvPr>
            <p:ph type="body" sz="quarter" idx="49" hasCustomPrompt="1"/>
          </p:nvPr>
        </p:nvSpPr>
        <p:spPr>
          <a:xfrm>
            <a:off x="7732715" y="3597398"/>
            <a:ext cx="377825" cy="201776"/>
          </a:xfrm>
        </p:spPr>
        <p:txBody>
          <a:bodyPr/>
          <a:lstStyle>
            <a:lvl1pPr marL="0" indent="0" algn="ctr">
              <a:buNone/>
              <a:defRPr sz="1200">
                <a:solidFill>
                  <a:schemeClr val="tx1">
                    <a:lumMod val="50000"/>
                    <a:lumOff val="50000"/>
                  </a:schemeClr>
                </a:solidFill>
              </a:defRPr>
            </a:lvl1pPr>
          </a:lstStyle>
          <a:p>
            <a:pPr lvl="0"/>
            <a:r>
              <a:rPr lang="en-US" noProof="0"/>
              <a:t>MM</a:t>
            </a:r>
          </a:p>
        </p:txBody>
      </p:sp>
      <p:sp>
        <p:nvSpPr>
          <p:cNvPr id="31" name="Text Placeholder 10">
            <a:extLst>
              <a:ext uri="{FF2B5EF4-FFF2-40B4-BE49-F238E27FC236}">
                <a16:creationId xmlns:a16="http://schemas.microsoft.com/office/drawing/2014/main" id="{A5C84813-8A39-4A01-A745-700E1E5DF39E}"/>
              </a:ext>
            </a:extLst>
          </p:cNvPr>
          <p:cNvSpPr>
            <a:spLocks noGrp="1"/>
          </p:cNvSpPr>
          <p:nvPr>
            <p:ph type="body" sz="quarter" idx="50" hasCustomPrompt="1"/>
          </p:nvPr>
        </p:nvSpPr>
        <p:spPr>
          <a:xfrm>
            <a:off x="8254209" y="3597398"/>
            <a:ext cx="377825" cy="201776"/>
          </a:xfrm>
        </p:spPr>
        <p:txBody>
          <a:bodyPr/>
          <a:lstStyle>
            <a:lvl1pPr marL="0" indent="0" algn="ctr">
              <a:buNone/>
              <a:defRPr sz="1200">
                <a:solidFill>
                  <a:schemeClr val="tx1">
                    <a:lumMod val="50000"/>
                    <a:lumOff val="50000"/>
                  </a:schemeClr>
                </a:solidFill>
              </a:defRPr>
            </a:lvl1pPr>
          </a:lstStyle>
          <a:p>
            <a:pPr lvl="0"/>
            <a:r>
              <a:rPr lang="en-US" noProof="0"/>
              <a:t>MM</a:t>
            </a:r>
          </a:p>
        </p:txBody>
      </p:sp>
      <p:sp>
        <p:nvSpPr>
          <p:cNvPr id="32" name="Text Placeholder 10">
            <a:extLst>
              <a:ext uri="{FF2B5EF4-FFF2-40B4-BE49-F238E27FC236}">
                <a16:creationId xmlns:a16="http://schemas.microsoft.com/office/drawing/2014/main" id="{35B6B197-CBC9-474D-999F-6BF8B85ABC4B}"/>
              </a:ext>
            </a:extLst>
          </p:cNvPr>
          <p:cNvSpPr>
            <a:spLocks noGrp="1"/>
          </p:cNvSpPr>
          <p:nvPr>
            <p:ph type="body" sz="quarter" idx="51" hasCustomPrompt="1"/>
          </p:nvPr>
        </p:nvSpPr>
        <p:spPr>
          <a:xfrm>
            <a:off x="8775703" y="3597398"/>
            <a:ext cx="377825" cy="201776"/>
          </a:xfrm>
        </p:spPr>
        <p:txBody>
          <a:bodyPr/>
          <a:lstStyle>
            <a:lvl1pPr marL="0" indent="0" algn="ctr">
              <a:buNone/>
              <a:defRPr sz="1200">
                <a:solidFill>
                  <a:schemeClr val="tx1">
                    <a:lumMod val="50000"/>
                    <a:lumOff val="50000"/>
                  </a:schemeClr>
                </a:solidFill>
              </a:defRPr>
            </a:lvl1pPr>
          </a:lstStyle>
          <a:p>
            <a:pPr lvl="0"/>
            <a:r>
              <a:rPr lang="en-US" noProof="0"/>
              <a:t>MM</a:t>
            </a:r>
          </a:p>
        </p:txBody>
      </p:sp>
      <p:sp>
        <p:nvSpPr>
          <p:cNvPr id="33" name="Text Placeholder 10">
            <a:extLst>
              <a:ext uri="{FF2B5EF4-FFF2-40B4-BE49-F238E27FC236}">
                <a16:creationId xmlns:a16="http://schemas.microsoft.com/office/drawing/2014/main" id="{700D11F4-2B09-4504-9CF2-4E3A19B2F5F4}"/>
              </a:ext>
            </a:extLst>
          </p:cNvPr>
          <p:cNvSpPr>
            <a:spLocks noGrp="1"/>
          </p:cNvSpPr>
          <p:nvPr>
            <p:ph type="body" sz="quarter" idx="52" hasCustomPrompt="1"/>
          </p:nvPr>
        </p:nvSpPr>
        <p:spPr>
          <a:xfrm>
            <a:off x="9297197" y="3597398"/>
            <a:ext cx="377825" cy="201776"/>
          </a:xfrm>
        </p:spPr>
        <p:txBody>
          <a:bodyPr/>
          <a:lstStyle>
            <a:lvl1pPr marL="0" indent="0" algn="ctr">
              <a:buNone/>
              <a:defRPr sz="1200">
                <a:solidFill>
                  <a:schemeClr val="tx1">
                    <a:lumMod val="50000"/>
                    <a:lumOff val="50000"/>
                  </a:schemeClr>
                </a:solidFill>
              </a:defRPr>
            </a:lvl1pPr>
          </a:lstStyle>
          <a:p>
            <a:pPr lvl="0"/>
            <a:r>
              <a:rPr lang="en-US" noProof="0"/>
              <a:t>MM</a:t>
            </a:r>
          </a:p>
        </p:txBody>
      </p:sp>
      <p:sp>
        <p:nvSpPr>
          <p:cNvPr id="34" name="Text Placeholder 10">
            <a:extLst>
              <a:ext uri="{FF2B5EF4-FFF2-40B4-BE49-F238E27FC236}">
                <a16:creationId xmlns:a16="http://schemas.microsoft.com/office/drawing/2014/main" id="{DF28DDAA-9BDA-43BE-B173-D188212594C6}"/>
              </a:ext>
            </a:extLst>
          </p:cNvPr>
          <p:cNvSpPr>
            <a:spLocks noGrp="1"/>
          </p:cNvSpPr>
          <p:nvPr>
            <p:ph type="body" sz="quarter" idx="53" hasCustomPrompt="1"/>
          </p:nvPr>
        </p:nvSpPr>
        <p:spPr>
          <a:xfrm>
            <a:off x="9818691" y="3597398"/>
            <a:ext cx="377825" cy="201776"/>
          </a:xfrm>
        </p:spPr>
        <p:txBody>
          <a:bodyPr/>
          <a:lstStyle>
            <a:lvl1pPr marL="0" indent="0" algn="ctr">
              <a:buNone/>
              <a:defRPr sz="1200">
                <a:solidFill>
                  <a:schemeClr val="tx1">
                    <a:lumMod val="50000"/>
                    <a:lumOff val="50000"/>
                  </a:schemeClr>
                </a:solidFill>
              </a:defRPr>
            </a:lvl1pPr>
          </a:lstStyle>
          <a:p>
            <a:pPr lvl="0"/>
            <a:r>
              <a:rPr lang="en-US" noProof="0"/>
              <a:t>MM</a:t>
            </a:r>
          </a:p>
        </p:txBody>
      </p:sp>
      <p:sp>
        <p:nvSpPr>
          <p:cNvPr id="35" name="Text Placeholder 10">
            <a:extLst>
              <a:ext uri="{FF2B5EF4-FFF2-40B4-BE49-F238E27FC236}">
                <a16:creationId xmlns:a16="http://schemas.microsoft.com/office/drawing/2014/main" id="{A55FFBF8-4789-44A0-A9B2-841061C725FD}"/>
              </a:ext>
            </a:extLst>
          </p:cNvPr>
          <p:cNvSpPr>
            <a:spLocks noGrp="1"/>
          </p:cNvSpPr>
          <p:nvPr>
            <p:ph type="body" sz="quarter" idx="54" hasCustomPrompt="1"/>
          </p:nvPr>
        </p:nvSpPr>
        <p:spPr>
          <a:xfrm>
            <a:off x="11383174" y="3597398"/>
            <a:ext cx="377825" cy="201776"/>
          </a:xfrm>
        </p:spPr>
        <p:txBody>
          <a:bodyPr/>
          <a:lstStyle>
            <a:lvl1pPr marL="0" indent="0" algn="ctr">
              <a:buNone/>
              <a:defRPr sz="1200">
                <a:solidFill>
                  <a:schemeClr val="tx1">
                    <a:lumMod val="50000"/>
                    <a:lumOff val="50000"/>
                  </a:schemeClr>
                </a:solidFill>
              </a:defRPr>
            </a:lvl1pPr>
          </a:lstStyle>
          <a:p>
            <a:pPr lvl="0"/>
            <a:r>
              <a:rPr lang="en-US" noProof="0"/>
              <a:t>MM</a:t>
            </a:r>
          </a:p>
        </p:txBody>
      </p:sp>
      <p:sp>
        <p:nvSpPr>
          <p:cNvPr id="36" name="Text Placeholder 10">
            <a:extLst>
              <a:ext uri="{FF2B5EF4-FFF2-40B4-BE49-F238E27FC236}">
                <a16:creationId xmlns:a16="http://schemas.microsoft.com/office/drawing/2014/main" id="{C33D9234-67AF-4493-9CED-B39D80A70A53}"/>
              </a:ext>
            </a:extLst>
          </p:cNvPr>
          <p:cNvSpPr>
            <a:spLocks noGrp="1"/>
          </p:cNvSpPr>
          <p:nvPr>
            <p:ph type="body" sz="quarter" idx="55" hasCustomPrompt="1"/>
          </p:nvPr>
        </p:nvSpPr>
        <p:spPr>
          <a:xfrm>
            <a:off x="10340185" y="3597398"/>
            <a:ext cx="377825" cy="201776"/>
          </a:xfrm>
        </p:spPr>
        <p:txBody>
          <a:bodyPr/>
          <a:lstStyle>
            <a:lvl1pPr marL="0" indent="0" algn="ctr">
              <a:buNone/>
              <a:defRPr sz="1200">
                <a:solidFill>
                  <a:schemeClr val="tx1">
                    <a:lumMod val="50000"/>
                    <a:lumOff val="50000"/>
                  </a:schemeClr>
                </a:solidFill>
              </a:defRPr>
            </a:lvl1pPr>
          </a:lstStyle>
          <a:p>
            <a:pPr lvl="0"/>
            <a:r>
              <a:rPr lang="en-US" noProof="0"/>
              <a:t>MM</a:t>
            </a:r>
          </a:p>
        </p:txBody>
      </p:sp>
      <p:sp>
        <p:nvSpPr>
          <p:cNvPr id="37" name="Text Placeholder 10">
            <a:extLst>
              <a:ext uri="{FF2B5EF4-FFF2-40B4-BE49-F238E27FC236}">
                <a16:creationId xmlns:a16="http://schemas.microsoft.com/office/drawing/2014/main" id="{98549725-B11A-4C4E-8DBF-F00E575D61D8}"/>
              </a:ext>
            </a:extLst>
          </p:cNvPr>
          <p:cNvSpPr>
            <a:spLocks noGrp="1"/>
          </p:cNvSpPr>
          <p:nvPr>
            <p:ph type="body" sz="quarter" idx="56" hasCustomPrompt="1"/>
          </p:nvPr>
        </p:nvSpPr>
        <p:spPr>
          <a:xfrm>
            <a:off x="10861679" y="3597398"/>
            <a:ext cx="377825" cy="201776"/>
          </a:xfrm>
        </p:spPr>
        <p:txBody>
          <a:bodyPr/>
          <a:lstStyle>
            <a:lvl1pPr marL="0" indent="0" algn="ctr">
              <a:buNone/>
              <a:defRPr sz="1200">
                <a:solidFill>
                  <a:schemeClr val="tx1">
                    <a:lumMod val="50000"/>
                    <a:lumOff val="50000"/>
                  </a:schemeClr>
                </a:solidFill>
              </a:defRPr>
            </a:lvl1pPr>
          </a:lstStyle>
          <a:p>
            <a:pPr lvl="0"/>
            <a:r>
              <a:rPr lang="en-US" noProof="0"/>
              <a:t>MM</a:t>
            </a:r>
          </a:p>
        </p:txBody>
      </p:sp>
      <p:sp>
        <p:nvSpPr>
          <p:cNvPr id="40" name="Text Placeholder 3">
            <a:extLst>
              <a:ext uri="{FF2B5EF4-FFF2-40B4-BE49-F238E27FC236}">
                <a16:creationId xmlns:a16="http://schemas.microsoft.com/office/drawing/2014/main" id="{204E7B1E-C17D-4443-B650-E72AD9AA463F}"/>
              </a:ext>
            </a:extLst>
          </p:cNvPr>
          <p:cNvSpPr>
            <a:spLocks noGrp="1"/>
          </p:cNvSpPr>
          <p:nvPr>
            <p:ph type="body" sz="quarter" idx="59" hasCustomPrompt="1"/>
          </p:nvPr>
        </p:nvSpPr>
        <p:spPr>
          <a:xfrm>
            <a:off x="5199063" y="2190750"/>
            <a:ext cx="1793875" cy="561975"/>
          </a:xfrm>
          <a:solidFill>
            <a:schemeClr val="bg1"/>
          </a:solidFill>
          <a:ln w="3175">
            <a:solidFill>
              <a:schemeClr val="accent1"/>
            </a:solidFill>
          </a:ln>
        </p:spPr>
        <p:txBody>
          <a:bodyPr tIns="36000" anchor="t"/>
          <a:lstStyle>
            <a:lvl1pPr marL="0" indent="0" algn="ctr">
              <a:buNone/>
              <a:defRPr sz="1600"/>
            </a:lvl1pPr>
          </a:lstStyle>
          <a:p>
            <a:pPr lvl="0"/>
            <a:r>
              <a:rPr lang="en-US" noProof="0"/>
              <a:t>Item Title</a:t>
            </a:r>
          </a:p>
        </p:txBody>
      </p:sp>
      <p:sp>
        <p:nvSpPr>
          <p:cNvPr id="41" name="Text Placeholder 36">
            <a:extLst>
              <a:ext uri="{FF2B5EF4-FFF2-40B4-BE49-F238E27FC236}">
                <a16:creationId xmlns:a16="http://schemas.microsoft.com/office/drawing/2014/main" id="{87DD778A-952C-41DC-A5F9-8023A7099828}"/>
              </a:ext>
            </a:extLst>
          </p:cNvPr>
          <p:cNvSpPr>
            <a:spLocks noGrp="1"/>
          </p:cNvSpPr>
          <p:nvPr>
            <p:ph type="body" sz="quarter" idx="60" hasCustomPrompt="1"/>
          </p:nvPr>
        </p:nvSpPr>
        <p:spPr>
          <a:xfrm>
            <a:off x="5250792" y="2505005"/>
            <a:ext cx="1690417" cy="224670"/>
          </a:xfrm>
        </p:spPr>
        <p:txBody>
          <a:bodyPr/>
          <a:lstStyle>
            <a:lvl1pPr marL="0" indent="0" algn="ctr">
              <a:buNone/>
              <a:defRPr sz="1200">
                <a:solidFill>
                  <a:schemeClr val="tx1">
                    <a:lumMod val="50000"/>
                    <a:lumOff val="50000"/>
                  </a:schemeClr>
                </a:solidFill>
              </a:defRPr>
            </a:lvl1pPr>
          </a:lstStyle>
          <a:p>
            <a:pPr lvl="0"/>
            <a:r>
              <a:rPr lang="en-US" noProof="0"/>
              <a:t>Month, Year</a:t>
            </a:r>
          </a:p>
        </p:txBody>
      </p:sp>
      <p:sp>
        <p:nvSpPr>
          <p:cNvPr id="4" name="Title 3">
            <a:extLst>
              <a:ext uri="{FF2B5EF4-FFF2-40B4-BE49-F238E27FC236}">
                <a16:creationId xmlns:a16="http://schemas.microsoft.com/office/drawing/2014/main" id="{FF08EDE7-4EEE-467B-88CF-BC73746F06BD}"/>
              </a:ext>
            </a:extLst>
          </p:cNvPr>
          <p:cNvSpPr>
            <a:spLocks noGrp="1"/>
          </p:cNvSpPr>
          <p:nvPr>
            <p:ph type="title"/>
          </p:nvPr>
        </p:nvSpPr>
        <p:spPr/>
        <p:txBody>
          <a:bodyPr/>
          <a:lstStyle/>
          <a:p>
            <a:r>
              <a:rPr lang="en-US" noProof="0"/>
              <a:t>Click to edit Master title style</a:t>
            </a:r>
          </a:p>
        </p:txBody>
      </p:sp>
      <p:sp>
        <p:nvSpPr>
          <p:cNvPr id="6" name="Footer Placeholder 5">
            <a:extLst>
              <a:ext uri="{FF2B5EF4-FFF2-40B4-BE49-F238E27FC236}">
                <a16:creationId xmlns:a16="http://schemas.microsoft.com/office/drawing/2014/main" id="{C4630003-5A43-4FEC-9F17-942E20FB1019}"/>
              </a:ext>
            </a:extLst>
          </p:cNvPr>
          <p:cNvSpPr>
            <a:spLocks noGrp="1"/>
          </p:cNvSpPr>
          <p:nvPr>
            <p:ph type="ftr" sz="quarter" idx="61"/>
          </p:nvPr>
        </p:nvSpPr>
        <p:spPr/>
        <p:txBody>
          <a:bodyPr/>
          <a:lstStyle/>
          <a:p>
            <a:endParaRPr lang="en-US" noProof="0" dirty="0"/>
          </a:p>
        </p:txBody>
      </p:sp>
      <p:sp>
        <p:nvSpPr>
          <p:cNvPr id="7" name="Slide Number Placeholder 6">
            <a:extLst>
              <a:ext uri="{FF2B5EF4-FFF2-40B4-BE49-F238E27FC236}">
                <a16:creationId xmlns:a16="http://schemas.microsoft.com/office/drawing/2014/main" id="{4F85F567-B041-473A-9947-76AD30DA4B3E}"/>
              </a:ext>
            </a:extLst>
          </p:cNvPr>
          <p:cNvSpPr>
            <a:spLocks noGrp="1"/>
          </p:cNvSpPr>
          <p:nvPr>
            <p:ph type="sldNum" sz="quarter" idx="62"/>
          </p:nvPr>
        </p:nvSpPr>
        <p:spPr/>
        <p:txBody>
          <a:bodyPr/>
          <a:lstStyle>
            <a:lvl1pPr algn="ctr">
              <a:defRPr/>
            </a:lvl1pPr>
          </a:lstStyle>
          <a:p>
            <a:fld id="{B67B645E-C5E5-4727-B977-D372A0AA71D9}" type="slidenum">
              <a:rPr lang="en-US" noProof="0" smtClean="0"/>
              <a:pPr/>
              <a:t>‹#›</a:t>
            </a:fld>
            <a:endParaRPr lang="en-US" noProof="0" dirty="0"/>
          </a:p>
        </p:txBody>
      </p:sp>
      <p:sp>
        <p:nvSpPr>
          <p:cNvPr id="39" name="Text Placeholder 4">
            <a:extLst>
              <a:ext uri="{FF2B5EF4-FFF2-40B4-BE49-F238E27FC236}">
                <a16:creationId xmlns:a16="http://schemas.microsoft.com/office/drawing/2014/main" id="{0DE1AB33-4069-40AB-A452-2B63090AC939}"/>
              </a:ext>
            </a:extLst>
          </p:cNvPr>
          <p:cNvSpPr>
            <a:spLocks noGrp="1"/>
          </p:cNvSpPr>
          <p:nvPr>
            <p:ph type="body" sz="quarter" idx="13" hasCustomPrompt="1"/>
          </p:nvPr>
        </p:nvSpPr>
        <p:spPr>
          <a:xfrm>
            <a:off x="431799" y="1008000"/>
            <a:ext cx="11329200" cy="252000"/>
          </a:xfrm>
        </p:spPr>
        <p:txBody>
          <a:bodyPr/>
          <a:lstStyle>
            <a:lvl1pPr marL="0" indent="0">
              <a:buNone/>
              <a:defRPr/>
            </a:lvl1pPr>
            <a:lvl2pPr marL="266700" indent="0">
              <a:buNone/>
              <a:defRPr/>
            </a:lvl2pPr>
            <a:lvl3pPr marL="542925" indent="0">
              <a:buNone/>
              <a:defRPr/>
            </a:lvl3pPr>
            <a:lvl4pPr marL="809625" indent="0">
              <a:buNone/>
              <a:defRPr/>
            </a:lvl4pPr>
            <a:lvl5pPr marL="1076325" indent="0">
              <a:buNone/>
              <a:defRPr/>
            </a:lvl5pPr>
          </a:lstStyle>
          <a:p>
            <a:pPr lvl="0"/>
            <a:r>
              <a:rPr lang="en-US" noProof="0"/>
              <a:t>Subtitle</a:t>
            </a:r>
          </a:p>
        </p:txBody>
      </p:sp>
    </p:spTree>
    <p:extLst>
      <p:ext uri="{BB962C8B-B14F-4D97-AF65-F5344CB8AC3E}">
        <p14:creationId xmlns:p14="http://schemas.microsoft.com/office/powerpoint/2010/main" val="53735349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itle Slide with Image">
    <p:spTree>
      <p:nvGrpSpPr>
        <p:cNvPr id="1" name=""/>
        <p:cNvGrpSpPr/>
        <p:nvPr/>
      </p:nvGrpSpPr>
      <p:grpSpPr>
        <a:xfrm>
          <a:off x="0" y="0"/>
          <a:ext cx="0" cy="0"/>
          <a:chOff x="0" y="0"/>
          <a:chExt cx="0" cy="0"/>
        </a:xfrm>
      </p:grpSpPr>
      <p:sp>
        <p:nvSpPr>
          <p:cNvPr id="41" name="Picture Placeholder 40">
            <a:extLst>
              <a:ext uri="{FF2B5EF4-FFF2-40B4-BE49-F238E27FC236}">
                <a16:creationId xmlns:a16="http://schemas.microsoft.com/office/drawing/2014/main" id="{EB7F0EE8-BE52-4A79-8FC8-4A2487FA01FC}"/>
              </a:ext>
            </a:extLst>
          </p:cNvPr>
          <p:cNvSpPr>
            <a:spLocks noGrp="1"/>
          </p:cNvSpPr>
          <p:nvPr>
            <p:ph type="pic" sz="quarter" idx="10" hasCustomPrompt="1"/>
          </p:nvPr>
        </p:nvSpPr>
        <p:spPr>
          <a:xfrm>
            <a:off x="0" y="0"/>
            <a:ext cx="9780588" cy="6804025"/>
          </a:xfrm>
          <a:solidFill>
            <a:schemeClr val="bg1">
              <a:lumMod val="85000"/>
            </a:schemeClr>
          </a:solidFill>
        </p:spPr>
        <p:txBody>
          <a:bodyPr tIns="1728000" anchor="t"/>
          <a:lstStyle>
            <a:lvl1pPr marL="0" indent="0" algn="ctr">
              <a:buNone/>
              <a:defRPr sz="1200" i="1">
                <a:latin typeface="Times New Roman" panose="02020603050405020304" pitchFamily="18" charset="0"/>
                <a:cs typeface="Times New Roman" panose="02020603050405020304" pitchFamily="18" charset="0"/>
              </a:defRPr>
            </a:lvl1pPr>
          </a:lstStyle>
          <a:p>
            <a:r>
              <a:rPr lang="en-US" noProof="0" dirty="0"/>
              <a:t>Insert or Drag and Drop your Photo Here</a:t>
            </a:r>
          </a:p>
        </p:txBody>
      </p:sp>
      <p:sp>
        <p:nvSpPr>
          <p:cNvPr id="2" name="Title 1">
            <a:extLst>
              <a:ext uri="{FF2B5EF4-FFF2-40B4-BE49-F238E27FC236}">
                <a16:creationId xmlns:a16="http://schemas.microsoft.com/office/drawing/2014/main" id="{00F23EB7-E336-46EB-A4A0-3DB7A6BF4CE1}"/>
              </a:ext>
            </a:extLst>
          </p:cNvPr>
          <p:cNvSpPr>
            <a:spLocks noGrp="1"/>
          </p:cNvSpPr>
          <p:nvPr>
            <p:ph type="ctrTitle" hasCustomPrompt="1"/>
          </p:nvPr>
        </p:nvSpPr>
        <p:spPr>
          <a:xfrm>
            <a:off x="3200400" y="2811053"/>
            <a:ext cx="8991600" cy="1261295"/>
          </a:xfrm>
          <a:solidFill>
            <a:schemeClr val="bg1"/>
          </a:solidFill>
        </p:spPr>
        <p:txBody>
          <a:bodyPr vert="horz" lIns="180000" tIns="180000" rIns="252000" bIns="180000" rtlCol="0" anchor="t">
            <a:noAutofit/>
          </a:bodyPr>
          <a:lstStyle>
            <a:lvl1pPr algn="r">
              <a:defRPr lang="en-ZA" sz="6000" b="1" spc="-300" dirty="0"/>
            </a:lvl1pPr>
          </a:lstStyle>
          <a:p>
            <a:pPr lvl="0" algn="r"/>
            <a:r>
              <a:rPr lang="en-US" noProof="0"/>
              <a:t>Click to edit presentation title</a:t>
            </a:r>
          </a:p>
        </p:txBody>
      </p:sp>
      <p:sp>
        <p:nvSpPr>
          <p:cNvPr id="3" name="Subtitle 2">
            <a:extLst>
              <a:ext uri="{FF2B5EF4-FFF2-40B4-BE49-F238E27FC236}">
                <a16:creationId xmlns:a16="http://schemas.microsoft.com/office/drawing/2014/main" id="{C9980B88-3F4A-4688-9ED0-17EF37E62D93}"/>
              </a:ext>
            </a:extLst>
          </p:cNvPr>
          <p:cNvSpPr>
            <a:spLocks noGrp="1"/>
          </p:cNvSpPr>
          <p:nvPr>
            <p:ph type="subTitle" idx="1"/>
          </p:nvPr>
        </p:nvSpPr>
        <p:spPr>
          <a:xfrm>
            <a:off x="3200400" y="4061039"/>
            <a:ext cx="6580188" cy="580921"/>
          </a:xfrm>
          <a:solidFill>
            <a:schemeClr val="tx1">
              <a:alpha val="80000"/>
            </a:schemeClr>
          </a:solidFill>
        </p:spPr>
        <p:txBody>
          <a:bodyPr vert="horz" lIns="180000" tIns="180000" rIns="180000" bIns="180000" rtlCol="0">
            <a:noAutofit/>
          </a:bodyPr>
          <a:lstStyle>
            <a:lvl1pPr marL="0" indent="0" algn="r">
              <a:buNone/>
              <a:defRPr lang="en-ZA" dirty="0">
                <a:solidFill>
                  <a:schemeClr val="bg1"/>
                </a:solidFill>
              </a:defRPr>
            </a:lvl1pPr>
          </a:lstStyle>
          <a:p>
            <a:pPr marL="266700" lvl="0" indent="-266700" algn="ctr"/>
            <a:r>
              <a:rPr lang="en-US" noProof="0"/>
              <a:t>Click to edit Master subtitle style</a:t>
            </a:r>
          </a:p>
        </p:txBody>
      </p:sp>
      <p:sp>
        <p:nvSpPr>
          <p:cNvPr id="13" name="Rectangle 12">
            <a:extLst>
              <a:ext uri="{FF2B5EF4-FFF2-40B4-BE49-F238E27FC236}">
                <a16:creationId xmlns:a16="http://schemas.microsoft.com/office/drawing/2014/main" id="{EC0FBB1B-4F0E-4365-BF27-3150FC6C3B90}"/>
              </a:ext>
            </a:extLst>
          </p:cNvPr>
          <p:cNvSpPr/>
          <p:nvPr userDrawn="1"/>
        </p:nvSpPr>
        <p:spPr>
          <a:xfrm>
            <a:off x="9780103" y="6803351"/>
            <a:ext cx="1979897" cy="54650"/>
          </a:xfrm>
          <a:prstGeom prst="rect">
            <a:avLst/>
          </a:prstGeom>
          <a:solidFill>
            <a:schemeClr val="bg2">
              <a:lumMod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4" name="Rectangle 13">
            <a:extLst>
              <a:ext uri="{FF2B5EF4-FFF2-40B4-BE49-F238E27FC236}">
                <a16:creationId xmlns:a16="http://schemas.microsoft.com/office/drawing/2014/main" id="{7A13D8A8-6C3D-4527-959D-41C3213F7F02}"/>
              </a:ext>
            </a:extLst>
          </p:cNvPr>
          <p:cNvSpPr/>
          <p:nvPr userDrawn="1"/>
        </p:nvSpPr>
        <p:spPr>
          <a:xfrm>
            <a:off x="0" y="6803351"/>
            <a:ext cx="9780104" cy="5465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5" name="Rectangle 14">
            <a:extLst>
              <a:ext uri="{FF2B5EF4-FFF2-40B4-BE49-F238E27FC236}">
                <a16:creationId xmlns:a16="http://schemas.microsoft.com/office/drawing/2014/main" id="{9504A767-1C0B-484E-BF7D-CD42D30A52EE}"/>
              </a:ext>
            </a:extLst>
          </p:cNvPr>
          <p:cNvSpPr/>
          <p:nvPr userDrawn="1"/>
        </p:nvSpPr>
        <p:spPr>
          <a:xfrm>
            <a:off x="11760000" y="6803351"/>
            <a:ext cx="432000" cy="5465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8" name="Rectangle 7">
            <a:extLst>
              <a:ext uri="{FF2B5EF4-FFF2-40B4-BE49-F238E27FC236}">
                <a16:creationId xmlns:a16="http://schemas.microsoft.com/office/drawing/2014/main" id="{51DD44D8-4A8F-4693-B90A-166855B29D25}"/>
              </a:ext>
            </a:extLst>
          </p:cNvPr>
          <p:cNvSpPr/>
          <p:nvPr userDrawn="1"/>
        </p:nvSpPr>
        <p:spPr>
          <a:xfrm>
            <a:off x="9780588" y="2698612"/>
            <a:ext cx="2411412" cy="114824"/>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Tree>
    <p:extLst>
      <p:ext uri="{BB962C8B-B14F-4D97-AF65-F5344CB8AC3E}">
        <p14:creationId xmlns:p14="http://schemas.microsoft.com/office/powerpoint/2010/main" val="18691109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Content, and Large Photo">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C16441-0F1F-453B-BACF-543CEDE2AE72}"/>
              </a:ext>
            </a:extLst>
          </p:cNvPr>
          <p:cNvSpPr>
            <a:spLocks noGrp="1"/>
          </p:cNvSpPr>
          <p:nvPr>
            <p:ph type="title"/>
          </p:nvPr>
        </p:nvSpPr>
        <p:spPr>
          <a:xfrm>
            <a:off x="5908430" y="1046163"/>
            <a:ext cx="5445369" cy="1114784"/>
          </a:xfrm>
        </p:spPr>
        <p:txBody>
          <a:bodyPr lIns="0" tIns="0" rIns="0" bIns="0" anchor="b">
            <a:noAutofit/>
          </a:bodyPr>
          <a:lstStyle>
            <a:lvl1pPr>
              <a:defRPr sz="3200" b="1" cap="all" baseline="0"/>
            </a:lvl1pPr>
          </a:lstStyle>
          <a:p>
            <a:r>
              <a:rPr lang="en-US" noProof="0"/>
              <a:t>Click to edit Master title style</a:t>
            </a:r>
          </a:p>
        </p:txBody>
      </p:sp>
      <p:sp>
        <p:nvSpPr>
          <p:cNvPr id="3" name="Content Placeholder 2">
            <a:extLst>
              <a:ext uri="{FF2B5EF4-FFF2-40B4-BE49-F238E27FC236}">
                <a16:creationId xmlns:a16="http://schemas.microsoft.com/office/drawing/2014/main" id="{61EC9302-80D9-4A88-8591-DE2D4BA1F91A}"/>
              </a:ext>
            </a:extLst>
          </p:cNvPr>
          <p:cNvSpPr>
            <a:spLocks noGrp="1"/>
          </p:cNvSpPr>
          <p:nvPr>
            <p:ph idx="1" hasCustomPrompt="1"/>
          </p:nvPr>
        </p:nvSpPr>
        <p:spPr>
          <a:xfrm>
            <a:off x="5908430" y="2506662"/>
            <a:ext cx="5445370" cy="3454523"/>
          </a:xfrm>
        </p:spPr>
        <p:txBody>
          <a:bodyPr lIns="0" tIns="0" rIns="0" bIns="0">
            <a:noAutofit/>
          </a:bodyPr>
          <a:lstStyle>
            <a:lvl1pPr>
              <a:lnSpc>
                <a:spcPct val="100000"/>
              </a:lnSpc>
              <a:buClr>
                <a:schemeClr val="accent1"/>
              </a:buClr>
              <a:defRPr sz="1800"/>
            </a:lvl1pPr>
            <a:lvl2pPr>
              <a:lnSpc>
                <a:spcPct val="100000"/>
              </a:lnSpc>
              <a:buClr>
                <a:schemeClr val="accent1"/>
              </a:buClr>
              <a:defRPr sz="1600"/>
            </a:lvl2pPr>
            <a:lvl3pPr>
              <a:lnSpc>
                <a:spcPct val="100000"/>
              </a:lnSpc>
              <a:buClr>
                <a:schemeClr val="accent1"/>
              </a:buClr>
              <a:defRPr sz="1400"/>
            </a:lvl3pPr>
            <a:lvl4pPr>
              <a:lnSpc>
                <a:spcPct val="100000"/>
              </a:lnSpc>
              <a:buClr>
                <a:schemeClr val="accent1"/>
              </a:buClr>
              <a:defRPr sz="1200"/>
            </a:lvl4pPr>
            <a:lvl5pPr>
              <a:lnSpc>
                <a:spcPct val="100000"/>
              </a:lnSpc>
              <a:buClr>
                <a:schemeClr val="accent1"/>
              </a:buClr>
              <a:defRPr sz="1200"/>
            </a:lvl5pPr>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7" name="Slide Number Placeholder 5">
            <a:extLst>
              <a:ext uri="{FF2B5EF4-FFF2-40B4-BE49-F238E27FC236}">
                <a16:creationId xmlns:a16="http://schemas.microsoft.com/office/drawing/2014/main" id="{2C89B828-B338-413C-B008-0A8566F4881D}"/>
              </a:ext>
            </a:extLst>
          </p:cNvPr>
          <p:cNvSpPr>
            <a:spLocks noGrp="1"/>
          </p:cNvSpPr>
          <p:nvPr>
            <p:ph type="sldNum" sz="quarter" idx="12"/>
          </p:nvPr>
        </p:nvSpPr>
        <p:spPr>
          <a:xfrm>
            <a:off x="9085384" y="6463207"/>
            <a:ext cx="2743200" cy="249385"/>
          </a:xfrm>
        </p:spPr>
        <p:txBody>
          <a:bodyPr/>
          <a:lstStyle>
            <a:lvl1pPr algn="r">
              <a:defRPr sz="900">
                <a:solidFill>
                  <a:schemeClr val="accent3"/>
                </a:solidFill>
              </a:defRPr>
            </a:lvl1pPr>
          </a:lstStyle>
          <a:p>
            <a:fld id="{48BB047D-A6CD-43AB-96F0-683C726B586B}" type="slidenum">
              <a:rPr lang="en-US" noProof="0" smtClean="0"/>
              <a:pPr/>
              <a:t>‹#›</a:t>
            </a:fld>
            <a:endParaRPr lang="en-US" noProof="0" dirty="0"/>
          </a:p>
        </p:txBody>
      </p:sp>
      <p:sp>
        <p:nvSpPr>
          <p:cNvPr id="8" name="Content Placeholder 16">
            <a:extLst>
              <a:ext uri="{FF2B5EF4-FFF2-40B4-BE49-F238E27FC236}">
                <a16:creationId xmlns:a16="http://schemas.microsoft.com/office/drawing/2014/main" id="{6AEAE6ED-58FA-4039-939A-E4032520CB3C}"/>
              </a:ext>
            </a:extLst>
          </p:cNvPr>
          <p:cNvSpPr>
            <a:spLocks noGrp="1"/>
          </p:cNvSpPr>
          <p:nvPr>
            <p:ph sz="quarter" idx="14" hasCustomPrompt="1"/>
          </p:nvPr>
        </p:nvSpPr>
        <p:spPr>
          <a:xfrm>
            <a:off x="363416" y="6462713"/>
            <a:ext cx="2262187" cy="249237"/>
          </a:xfrm>
        </p:spPr>
        <p:txBody>
          <a:bodyPr>
            <a:noAutofit/>
          </a:bodyPr>
          <a:lstStyle>
            <a:lvl1pPr marL="0" indent="0">
              <a:buNone/>
              <a:defRPr sz="1400" b="1" cap="all" baseline="0">
                <a:solidFill>
                  <a:schemeClr val="tx1">
                    <a:lumMod val="50000"/>
                    <a:lumOff val="50000"/>
                  </a:schemeClr>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noProof="0"/>
              <a:t>Your company name</a:t>
            </a:r>
          </a:p>
        </p:txBody>
      </p:sp>
      <p:sp>
        <p:nvSpPr>
          <p:cNvPr id="10" name="Picture Placeholder 9">
            <a:extLst>
              <a:ext uri="{FF2B5EF4-FFF2-40B4-BE49-F238E27FC236}">
                <a16:creationId xmlns:a16="http://schemas.microsoft.com/office/drawing/2014/main" id="{4502AABE-45EB-48A5-AD25-47BD8B79DF61}"/>
              </a:ext>
            </a:extLst>
          </p:cNvPr>
          <p:cNvSpPr>
            <a:spLocks noGrp="1"/>
          </p:cNvSpPr>
          <p:nvPr>
            <p:ph type="pic" sz="quarter" idx="15"/>
          </p:nvPr>
        </p:nvSpPr>
        <p:spPr>
          <a:xfrm>
            <a:off x="469045" y="0"/>
            <a:ext cx="5210175" cy="5961063"/>
          </a:xfrm>
          <a:solidFill>
            <a:schemeClr val="bg1">
              <a:lumMod val="85000"/>
            </a:schemeClr>
          </a:solidFill>
        </p:spPr>
        <p:txBody>
          <a:bodyPr anchor="ctr"/>
          <a:lstStyle>
            <a:lvl1pPr marL="0" indent="0" algn="ctr">
              <a:buNone/>
              <a:defRPr/>
            </a:lvl1pPr>
          </a:lstStyle>
          <a:p>
            <a:r>
              <a:rPr lang="en-US" noProof="0"/>
              <a:t>Click icon to add picture</a:t>
            </a:r>
            <a:endParaRPr lang="en-US" noProof="0" dirty="0"/>
          </a:p>
        </p:txBody>
      </p:sp>
      <p:cxnSp>
        <p:nvCxnSpPr>
          <p:cNvPr id="11" name="Straight Connector 10">
            <a:extLst>
              <a:ext uri="{FF2B5EF4-FFF2-40B4-BE49-F238E27FC236}">
                <a16:creationId xmlns:a16="http://schemas.microsoft.com/office/drawing/2014/main" id="{8888A4FD-81F4-4588-9E6D-70E57577D8BF}"/>
              </a:ext>
            </a:extLst>
          </p:cNvPr>
          <p:cNvCxnSpPr>
            <a:cxnSpLocks/>
          </p:cNvCxnSpPr>
          <p:nvPr userDrawn="1"/>
        </p:nvCxnSpPr>
        <p:spPr>
          <a:xfrm>
            <a:off x="5679220" y="2286312"/>
            <a:ext cx="1717831" cy="0"/>
          </a:xfrm>
          <a:prstGeom prst="line">
            <a:avLst/>
          </a:prstGeom>
          <a:ln w="57150">
            <a:solidFill>
              <a:schemeClr val="accent1"/>
            </a:solidFill>
          </a:ln>
        </p:spPr>
        <p:style>
          <a:lnRef idx="1">
            <a:schemeClr val="accent1"/>
          </a:lnRef>
          <a:fillRef idx="0">
            <a:schemeClr val="accent1"/>
          </a:fillRef>
          <a:effectRef idx="0">
            <a:schemeClr val="accent1"/>
          </a:effectRef>
          <a:fontRef idx="minor">
            <a:schemeClr val="tx1"/>
          </a:fontRef>
        </p:style>
      </p:cxnSp>
      <p:grpSp>
        <p:nvGrpSpPr>
          <p:cNvPr id="12" name="Group 11">
            <a:extLst>
              <a:ext uri="{FF2B5EF4-FFF2-40B4-BE49-F238E27FC236}">
                <a16:creationId xmlns:a16="http://schemas.microsoft.com/office/drawing/2014/main" id="{4CF1D2ED-7B25-4251-BF07-47FBAA534810}"/>
              </a:ext>
            </a:extLst>
          </p:cNvPr>
          <p:cNvGrpSpPr/>
          <p:nvPr userDrawn="1"/>
        </p:nvGrpSpPr>
        <p:grpSpPr>
          <a:xfrm>
            <a:off x="11079786" y="421045"/>
            <a:ext cx="748798" cy="134113"/>
            <a:chOff x="4827813" y="2534636"/>
            <a:chExt cx="996651" cy="178504"/>
          </a:xfrm>
        </p:grpSpPr>
        <p:sp>
          <p:nvSpPr>
            <p:cNvPr id="13" name="Oval 12">
              <a:extLst>
                <a:ext uri="{FF2B5EF4-FFF2-40B4-BE49-F238E27FC236}">
                  <a16:creationId xmlns:a16="http://schemas.microsoft.com/office/drawing/2014/main" id="{E397537E-DF51-4990-9447-2DAE98ABC683}"/>
                </a:ext>
              </a:extLst>
            </p:cNvPr>
            <p:cNvSpPr/>
            <p:nvPr/>
          </p:nvSpPr>
          <p:spPr>
            <a:xfrm>
              <a:off x="4827813" y="2534636"/>
              <a:ext cx="178504" cy="178504"/>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4" name="Oval 13">
              <a:extLst>
                <a:ext uri="{FF2B5EF4-FFF2-40B4-BE49-F238E27FC236}">
                  <a16:creationId xmlns:a16="http://schemas.microsoft.com/office/drawing/2014/main" id="{3E99CAB5-81F4-4EA8-8B36-4A70C59861FD}"/>
                </a:ext>
              </a:extLst>
            </p:cNvPr>
            <p:cNvSpPr/>
            <p:nvPr/>
          </p:nvSpPr>
          <p:spPr>
            <a:xfrm>
              <a:off x="5092508" y="2534636"/>
              <a:ext cx="178504" cy="178504"/>
            </a:xfrm>
            <a:prstGeom prst="ellipse">
              <a:avLst/>
            </a:prstGeom>
            <a:solidFill>
              <a:schemeClr val="accent4">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5" name="Oval 14">
              <a:extLst>
                <a:ext uri="{FF2B5EF4-FFF2-40B4-BE49-F238E27FC236}">
                  <a16:creationId xmlns:a16="http://schemas.microsoft.com/office/drawing/2014/main" id="{16AADF9A-A507-4453-8CE3-3F78BB303FA4}"/>
                </a:ext>
              </a:extLst>
            </p:cNvPr>
            <p:cNvSpPr/>
            <p:nvPr/>
          </p:nvSpPr>
          <p:spPr>
            <a:xfrm>
              <a:off x="5369234" y="2534636"/>
              <a:ext cx="178504" cy="178504"/>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noProof="0" dirty="0"/>
            </a:p>
          </p:txBody>
        </p:sp>
        <p:sp>
          <p:nvSpPr>
            <p:cNvPr id="16" name="Oval 15">
              <a:extLst>
                <a:ext uri="{FF2B5EF4-FFF2-40B4-BE49-F238E27FC236}">
                  <a16:creationId xmlns:a16="http://schemas.microsoft.com/office/drawing/2014/main" id="{C33AA69F-C4B8-479C-9F0F-69C184D0611F}"/>
                </a:ext>
              </a:extLst>
            </p:cNvPr>
            <p:cNvSpPr/>
            <p:nvPr/>
          </p:nvSpPr>
          <p:spPr>
            <a:xfrm>
              <a:off x="5645960" y="2534636"/>
              <a:ext cx="178504" cy="178504"/>
            </a:xfrm>
            <a:prstGeom prst="ellips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noProof="0" dirty="0"/>
            </a:p>
          </p:txBody>
        </p:sp>
      </p:grpSp>
      <p:sp>
        <p:nvSpPr>
          <p:cNvPr id="17" name="Oval 16">
            <a:extLst>
              <a:ext uri="{FF2B5EF4-FFF2-40B4-BE49-F238E27FC236}">
                <a16:creationId xmlns:a16="http://schemas.microsoft.com/office/drawing/2014/main" id="{8725921A-0ED5-431E-899C-28A6920B5029}"/>
              </a:ext>
            </a:extLst>
          </p:cNvPr>
          <p:cNvSpPr/>
          <p:nvPr userDrawn="1"/>
        </p:nvSpPr>
        <p:spPr>
          <a:xfrm>
            <a:off x="10039330" y="896815"/>
            <a:ext cx="3298372" cy="3298372"/>
          </a:xfrm>
          <a:prstGeom prst="ellipse">
            <a:avLst/>
          </a:prstGeom>
          <a:noFill/>
          <a:ln w="3175">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8" name="Oval 17">
            <a:extLst>
              <a:ext uri="{FF2B5EF4-FFF2-40B4-BE49-F238E27FC236}">
                <a16:creationId xmlns:a16="http://schemas.microsoft.com/office/drawing/2014/main" id="{EE8B169A-8A2F-4425-A9A1-1B828428B434}"/>
              </a:ext>
            </a:extLst>
          </p:cNvPr>
          <p:cNvSpPr/>
          <p:nvPr userDrawn="1"/>
        </p:nvSpPr>
        <p:spPr>
          <a:xfrm>
            <a:off x="9720923" y="672411"/>
            <a:ext cx="1268186" cy="1268186"/>
          </a:xfrm>
          <a:prstGeom prst="ellipse">
            <a:avLst/>
          </a:prstGeom>
          <a:noFill/>
          <a:ln w="3175">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cxnSp>
        <p:nvCxnSpPr>
          <p:cNvPr id="20" name="Straight Connector 19">
            <a:extLst>
              <a:ext uri="{FF2B5EF4-FFF2-40B4-BE49-F238E27FC236}">
                <a16:creationId xmlns:a16="http://schemas.microsoft.com/office/drawing/2014/main" id="{43B45974-F6C7-40D3-9399-E05FA19C565E}"/>
              </a:ext>
            </a:extLst>
          </p:cNvPr>
          <p:cNvCxnSpPr>
            <a:cxnSpLocks/>
          </p:cNvCxnSpPr>
          <p:nvPr userDrawn="1"/>
        </p:nvCxnSpPr>
        <p:spPr>
          <a:xfrm>
            <a:off x="7508020" y="2286312"/>
            <a:ext cx="545734" cy="0"/>
          </a:xfrm>
          <a:prstGeom prst="line">
            <a:avLst/>
          </a:prstGeom>
          <a:ln w="571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01847650"/>
      </p:ext>
    </p:extLst>
  </p:cSld>
  <p:clrMapOvr>
    <a:masterClrMapping/>
  </p:clrMapOvr>
  <p:hf hdr="0" ftr="0" dt="0"/>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Divider Slide 1">
    <p:spTree>
      <p:nvGrpSpPr>
        <p:cNvPr id="1" name=""/>
        <p:cNvGrpSpPr/>
        <p:nvPr/>
      </p:nvGrpSpPr>
      <p:grpSpPr>
        <a:xfrm>
          <a:off x="0" y="0"/>
          <a:ext cx="0" cy="0"/>
          <a:chOff x="0" y="0"/>
          <a:chExt cx="0" cy="0"/>
        </a:xfrm>
      </p:grpSpPr>
      <p:sp>
        <p:nvSpPr>
          <p:cNvPr id="41" name="Picture Placeholder 40">
            <a:extLst>
              <a:ext uri="{FF2B5EF4-FFF2-40B4-BE49-F238E27FC236}">
                <a16:creationId xmlns:a16="http://schemas.microsoft.com/office/drawing/2014/main" id="{EB7F0EE8-BE52-4A79-8FC8-4A2487FA01FC}"/>
              </a:ext>
            </a:extLst>
          </p:cNvPr>
          <p:cNvSpPr>
            <a:spLocks noGrp="1"/>
          </p:cNvSpPr>
          <p:nvPr>
            <p:ph type="pic" sz="quarter" idx="10" hasCustomPrompt="1"/>
          </p:nvPr>
        </p:nvSpPr>
        <p:spPr>
          <a:xfrm>
            <a:off x="0" y="0"/>
            <a:ext cx="9780588" cy="6371351"/>
          </a:xfrm>
          <a:solidFill>
            <a:schemeClr val="bg1">
              <a:lumMod val="85000"/>
            </a:schemeClr>
          </a:solidFill>
        </p:spPr>
        <p:txBody>
          <a:bodyPr anchor="ctr"/>
          <a:lstStyle>
            <a:lvl1pPr marL="0" indent="0" algn="ctr">
              <a:buNone/>
              <a:defRPr sz="1200" i="1">
                <a:latin typeface="Times New Roman" panose="02020603050405020304" pitchFamily="18" charset="0"/>
                <a:cs typeface="Times New Roman" panose="02020603050405020304" pitchFamily="18" charset="0"/>
              </a:defRPr>
            </a:lvl1pPr>
          </a:lstStyle>
          <a:p>
            <a:r>
              <a:rPr lang="en-US" noProof="0" dirty="0"/>
              <a:t>Insert or Drag and Drop </a:t>
            </a:r>
            <a:br>
              <a:rPr lang="en-US" noProof="0" dirty="0"/>
            </a:br>
            <a:r>
              <a:rPr lang="en-US" noProof="0" dirty="0"/>
              <a:t>your Photo Here</a:t>
            </a:r>
          </a:p>
        </p:txBody>
      </p:sp>
      <p:sp>
        <p:nvSpPr>
          <p:cNvPr id="2" name="Title 1">
            <a:extLst>
              <a:ext uri="{FF2B5EF4-FFF2-40B4-BE49-F238E27FC236}">
                <a16:creationId xmlns:a16="http://schemas.microsoft.com/office/drawing/2014/main" id="{00F23EB7-E336-46EB-A4A0-3DB7A6BF4CE1}"/>
              </a:ext>
            </a:extLst>
          </p:cNvPr>
          <p:cNvSpPr>
            <a:spLocks noGrp="1"/>
          </p:cNvSpPr>
          <p:nvPr>
            <p:ph type="ctrTitle" hasCustomPrompt="1"/>
          </p:nvPr>
        </p:nvSpPr>
        <p:spPr>
          <a:xfrm>
            <a:off x="6235700" y="2204792"/>
            <a:ext cx="5956300" cy="1944000"/>
          </a:xfrm>
          <a:solidFill>
            <a:schemeClr val="bg1"/>
          </a:solidFill>
        </p:spPr>
        <p:txBody>
          <a:bodyPr vert="horz" lIns="180000" tIns="180000" rIns="252000" bIns="180000" rtlCol="0" anchor="t">
            <a:noAutofit/>
          </a:bodyPr>
          <a:lstStyle>
            <a:lvl1pPr algn="r">
              <a:defRPr lang="en-ZA" sz="6000" b="1" spc="-300" dirty="0"/>
            </a:lvl1pPr>
          </a:lstStyle>
          <a:p>
            <a:pPr lvl="0" algn="r"/>
            <a:r>
              <a:rPr lang="en-US" noProof="0"/>
              <a:t>Click to edit section divider</a:t>
            </a:r>
          </a:p>
        </p:txBody>
      </p:sp>
      <p:sp>
        <p:nvSpPr>
          <p:cNvPr id="7" name="Subtitle 2">
            <a:extLst>
              <a:ext uri="{FF2B5EF4-FFF2-40B4-BE49-F238E27FC236}">
                <a16:creationId xmlns:a16="http://schemas.microsoft.com/office/drawing/2014/main" id="{9E4D4535-D519-40ED-B8A4-2EA1276BB652}"/>
              </a:ext>
            </a:extLst>
          </p:cNvPr>
          <p:cNvSpPr>
            <a:spLocks noGrp="1"/>
          </p:cNvSpPr>
          <p:nvPr>
            <p:ph type="body" sz="quarter" idx="13" hasCustomPrompt="1"/>
          </p:nvPr>
        </p:nvSpPr>
        <p:spPr>
          <a:xfrm>
            <a:off x="6235700" y="4148860"/>
            <a:ext cx="5956300" cy="1100565"/>
          </a:xfrm>
          <a:solidFill>
            <a:schemeClr val="tx1">
              <a:alpha val="80000"/>
            </a:schemeClr>
          </a:solidFill>
        </p:spPr>
        <p:txBody>
          <a:bodyPr lIns="180000" tIns="180000" rIns="252000" bIns="180000"/>
          <a:lstStyle>
            <a:lvl1pPr marL="0" indent="0" algn="r">
              <a:buNone/>
              <a:defRPr sz="1800">
                <a:solidFill>
                  <a:schemeClr val="bg1"/>
                </a:solidFill>
              </a:defRPr>
            </a:lvl1pPr>
            <a:lvl2pPr marL="266700" indent="0" algn="r">
              <a:buNone/>
              <a:defRPr sz="1800">
                <a:solidFill>
                  <a:schemeClr val="bg1"/>
                </a:solidFill>
              </a:defRPr>
            </a:lvl2pPr>
            <a:lvl3pPr marL="542925" indent="0" algn="r">
              <a:buNone/>
              <a:defRPr sz="1800">
                <a:solidFill>
                  <a:schemeClr val="bg1"/>
                </a:solidFill>
              </a:defRPr>
            </a:lvl3pPr>
            <a:lvl4pPr marL="809625" indent="0" algn="r">
              <a:buNone/>
              <a:defRPr sz="1800">
                <a:solidFill>
                  <a:schemeClr val="bg1"/>
                </a:solidFill>
              </a:defRPr>
            </a:lvl4pPr>
            <a:lvl5pPr marL="1076325" indent="0" algn="r">
              <a:buNone/>
              <a:defRPr sz="1800">
                <a:solidFill>
                  <a:schemeClr val="bg1"/>
                </a:solidFill>
              </a:defRPr>
            </a:lvl5pPr>
          </a:lstStyle>
          <a:p>
            <a:pPr lvl="0"/>
            <a:r>
              <a:rPr lang="en-US" noProof="0"/>
              <a:t>Click to edit Master subtitle style</a:t>
            </a:r>
          </a:p>
        </p:txBody>
      </p:sp>
      <p:sp>
        <p:nvSpPr>
          <p:cNvPr id="4" name="Footer Placeholder 3">
            <a:extLst>
              <a:ext uri="{FF2B5EF4-FFF2-40B4-BE49-F238E27FC236}">
                <a16:creationId xmlns:a16="http://schemas.microsoft.com/office/drawing/2014/main" id="{6816FE98-6A12-44EC-8485-8B5EFABDF9B2}"/>
              </a:ext>
            </a:extLst>
          </p:cNvPr>
          <p:cNvSpPr>
            <a:spLocks noGrp="1"/>
          </p:cNvSpPr>
          <p:nvPr>
            <p:ph type="ftr" sz="quarter" idx="11"/>
          </p:nvPr>
        </p:nvSpPr>
        <p:spPr/>
        <p:txBody>
          <a:bodyPr/>
          <a:lstStyle/>
          <a:p>
            <a:r>
              <a:rPr lang="en-US" noProof="0" dirty="0"/>
              <a:t>Add a footer</a:t>
            </a:r>
          </a:p>
        </p:txBody>
      </p:sp>
      <p:sp>
        <p:nvSpPr>
          <p:cNvPr id="8" name="Rectangle 7">
            <a:extLst>
              <a:ext uri="{FF2B5EF4-FFF2-40B4-BE49-F238E27FC236}">
                <a16:creationId xmlns:a16="http://schemas.microsoft.com/office/drawing/2014/main" id="{51DD44D8-4A8F-4693-B90A-166855B29D25}"/>
              </a:ext>
            </a:extLst>
          </p:cNvPr>
          <p:cNvSpPr/>
          <p:nvPr userDrawn="1"/>
        </p:nvSpPr>
        <p:spPr>
          <a:xfrm>
            <a:off x="9780588" y="5247782"/>
            <a:ext cx="2411412" cy="114824"/>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3" name="Rectangle 12">
            <a:extLst>
              <a:ext uri="{FF2B5EF4-FFF2-40B4-BE49-F238E27FC236}">
                <a16:creationId xmlns:a16="http://schemas.microsoft.com/office/drawing/2014/main" id="{EC0FBB1B-4F0E-4365-BF27-3150FC6C3B90}"/>
              </a:ext>
            </a:extLst>
          </p:cNvPr>
          <p:cNvSpPr/>
          <p:nvPr userDrawn="1"/>
        </p:nvSpPr>
        <p:spPr>
          <a:xfrm>
            <a:off x="9780103" y="6776026"/>
            <a:ext cx="1979897" cy="54650"/>
          </a:xfrm>
          <a:prstGeom prst="rect">
            <a:avLst/>
          </a:prstGeom>
          <a:solidFill>
            <a:schemeClr val="bg2">
              <a:lumMod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4" name="Rectangle 13">
            <a:extLst>
              <a:ext uri="{FF2B5EF4-FFF2-40B4-BE49-F238E27FC236}">
                <a16:creationId xmlns:a16="http://schemas.microsoft.com/office/drawing/2014/main" id="{7A13D8A8-6C3D-4527-959D-41C3213F7F02}"/>
              </a:ext>
            </a:extLst>
          </p:cNvPr>
          <p:cNvSpPr/>
          <p:nvPr userDrawn="1"/>
        </p:nvSpPr>
        <p:spPr>
          <a:xfrm>
            <a:off x="0" y="6803351"/>
            <a:ext cx="9780104" cy="5465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5" name="Rectangle 14">
            <a:extLst>
              <a:ext uri="{FF2B5EF4-FFF2-40B4-BE49-F238E27FC236}">
                <a16:creationId xmlns:a16="http://schemas.microsoft.com/office/drawing/2014/main" id="{9504A767-1C0B-484E-BF7D-CD42D30A52EE}"/>
              </a:ext>
            </a:extLst>
          </p:cNvPr>
          <p:cNvSpPr/>
          <p:nvPr userDrawn="1"/>
        </p:nvSpPr>
        <p:spPr>
          <a:xfrm>
            <a:off x="11760000" y="6803351"/>
            <a:ext cx="432000" cy="5465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5" name="Slide Number Placeholder 4">
            <a:extLst>
              <a:ext uri="{FF2B5EF4-FFF2-40B4-BE49-F238E27FC236}">
                <a16:creationId xmlns:a16="http://schemas.microsoft.com/office/drawing/2014/main" id="{F50EF489-F21B-4E7C-9A44-D3CC8DC34F5F}"/>
              </a:ext>
            </a:extLst>
          </p:cNvPr>
          <p:cNvSpPr>
            <a:spLocks noGrp="1"/>
          </p:cNvSpPr>
          <p:nvPr>
            <p:ph type="sldNum" sz="quarter" idx="12"/>
          </p:nvPr>
        </p:nvSpPr>
        <p:spPr>
          <a:xfrm>
            <a:off x="11760000" y="6371351"/>
            <a:ext cx="432000" cy="432000"/>
          </a:xfrm>
          <a:prstGeom prst="rect">
            <a:avLst/>
          </a:prstGeom>
        </p:spPr>
        <p:txBody>
          <a:bodyPr/>
          <a:lstStyle/>
          <a:p>
            <a:endParaRPr lang="en-US" noProof="0" dirty="0"/>
          </a:p>
        </p:txBody>
      </p:sp>
    </p:spTree>
    <p:extLst>
      <p:ext uri="{BB962C8B-B14F-4D97-AF65-F5344CB8AC3E}">
        <p14:creationId xmlns:p14="http://schemas.microsoft.com/office/powerpoint/2010/main" val="18654531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Divier Slide 2">
    <p:spTree>
      <p:nvGrpSpPr>
        <p:cNvPr id="1" name=""/>
        <p:cNvGrpSpPr/>
        <p:nvPr/>
      </p:nvGrpSpPr>
      <p:grpSpPr>
        <a:xfrm>
          <a:off x="0" y="0"/>
          <a:ext cx="0" cy="0"/>
          <a:chOff x="0" y="0"/>
          <a:chExt cx="0" cy="0"/>
        </a:xfrm>
      </p:grpSpPr>
      <p:sp>
        <p:nvSpPr>
          <p:cNvPr id="41" name="Picture Placeholder 40">
            <a:extLst>
              <a:ext uri="{FF2B5EF4-FFF2-40B4-BE49-F238E27FC236}">
                <a16:creationId xmlns:a16="http://schemas.microsoft.com/office/drawing/2014/main" id="{EB7F0EE8-BE52-4A79-8FC8-4A2487FA01FC}"/>
              </a:ext>
            </a:extLst>
          </p:cNvPr>
          <p:cNvSpPr>
            <a:spLocks noGrp="1"/>
          </p:cNvSpPr>
          <p:nvPr>
            <p:ph type="pic" sz="quarter" idx="10" hasCustomPrompt="1"/>
          </p:nvPr>
        </p:nvSpPr>
        <p:spPr>
          <a:xfrm>
            <a:off x="2411412" y="0"/>
            <a:ext cx="9780588" cy="6371351"/>
          </a:xfrm>
          <a:solidFill>
            <a:schemeClr val="bg1">
              <a:lumMod val="85000"/>
            </a:schemeClr>
          </a:solidFill>
        </p:spPr>
        <p:txBody>
          <a:bodyPr anchor="ctr"/>
          <a:lstStyle>
            <a:lvl1pPr marL="0" indent="0" algn="ctr">
              <a:buNone/>
              <a:defRPr sz="1200" i="1">
                <a:latin typeface="Times New Roman" panose="02020603050405020304" pitchFamily="18" charset="0"/>
                <a:cs typeface="Times New Roman" panose="02020603050405020304" pitchFamily="18" charset="0"/>
              </a:defRPr>
            </a:lvl1pPr>
          </a:lstStyle>
          <a:p>
            <a:r>
              <a:rPr lang="en-US" noProof="0" dirty="0"/>
              <a:t>Insert or Drag and Drop </a:t>
            </a:r>
            <a:br>
              <a:rPr lang="en-US" noProof="0" dirty="0"/>
            </a:br>
            <a:r>
              <a:rPr lang="en-US" noProof="0" dirty="0"/>
              <a:t>your Photo Here</a:t>
            </a:r>
          </a:p>
        </p:txBody>
      </p:sp>
      <p:sp>
        <p:nvSpPr>
          <p:cNvPr id="3" name="Title 1">
            <a:extLst>
              <a:ext uri="{FF2B5EF4-FFF2-40B4-BE49-F238E27FC236}">
                <a16:creationId xmlns:a16="http://schemas.microsoft.com/office/drawing/2014/main" id="{E473AB13-DFF9-4538-9907-E261659E0E01}"/>
              </a:ext>
            </a:extLst>
          </p:cNvPr>
          <p:cNvSpPr>
            <a:spLocks noGrp="1"/>
          </p:cNvSpPr>
          <p:nvPr>
            <p:ph type="title" hasCustomPrompt="1"/>
          </p:nvPr>
        </p:nvSpPr>
        <p:spPr>
          <a:xfrm>
            <a:off x="-1700" y="2156226"/>
            <a:ext cx="5958000" cy="1958400"/>
          </a:xfrm>
          <a:solidFill>
            <a:schemeClr val="bg1"/>
          </a:solidFill>
        </p:spPr>
        <p:txBody>
          <a:bodyPr lIns="252000" tIns="180000" rIns="180000" bIns="180000"/>
          <a:lstStyle>
            <a:lvl1pPr>
              <a:defRPr sz="6000" b="1" spc="-300">
                <a:solidFill>
                  <a:schemeClr val="tx1">
                    <a:lumMod val="75000"/>
                    <a:lumOff val="25000"/>
                  </a:schemeClr>
                </a:solidFill>
                <a:latin typeface="+mj-lt"/>
              </a:defRPr>
            </a:lvl1pPr>
          </a:lstStyle>
          <a:p>
            <a:r>
              <a:rPr lang="en-US" noProof="0"/>
              <a:t>Click to edit section divider</a:t>
            </a:r>
          </a:p>
        </p:txBody>
      </p:sp>
      <p:sp>
        <p:nvSpPr>
          <p:cNvPr id="7" name="Subtitle 2">
            <a:extLst>
              <a:ext uri="{FF2B5EF4-FFF2-40B4-BE49-F238E27FC236}">
                <a16:creationId xmlns:a16="http://schemas.microsoft.com/office/drawing/2014/main" id="{9E4D4535-D519-40ED-B8A4-2EA1276BB652}"/>
              </a:ext>
            </a:extLst>
          </p:cNvPr>
          <p:cNvSpPr>
            <a:spLocks noGrp="1"/>
          </p:cNvSpPr>
          <p:nvPr>
            <p:ph type="body" sz="quarter" idx="13" hasCustomPrompt="1"/>
          </p:nvPr>
        </p:nvSpPr>
        <p:spPr>
          <a:xfrm>
            <a:off x="0" y="4110760"/>
            <a:ext cx="5956300" cy="1100565"/>
          </a:xfrm>
          <a:solidFill>
            <a:schemeClr val="tx1">
              <a:alpha val="80000"/>
            </a:schemeClr>
          </a:solidFill>
        </p:spPr>
        <p:txBody>
          <a:bodyPr lIns="252000" tIns="180000" rIns="180000" bIns="180000"/>
          <a:lstStyle>
            <a:lvl1pPr marL="0" indent="0" algn="l">
              <a:buNone/>
              <a:defRPr sz="1800">
                <a:solidFill>
                  <a:schemeClr val="bg1"/>
                </a:solidFill>
              </a:defRPr>
            </a:lvl1pPr>
            <a:lvl2pPr marL="266700" indent="0" algn="r">
              <a:buNone/>
              <a:defRPr sz="1800">
                <a:solidFill>
                  <a:schemeClr val="bg1"/>
                </a:solidFill>
              </a:defRPr>
            </a:lvl2pPr>
            <a:lvl3pPr marL="542925" indent="0" algn="r">
              <a:buNone/>
              <a:defRPr sz="1800">
                <a:solidFill>
                  <a:schemeClr val="bg1"/>
                </a:solidFill>
              </a:defRPr>
            </a:lvl3pPr>
            <a:lvl4pPr marL="809625" indent="0" algn="r">
              <a:buNone/>
              <a:defRPr sz="1800">
                <a:solidFill>
                  <a:schemeClr val="bg1"/>
                </a:solidFill>
              </a:defRPr>
            </a:lvl4pPr>
            <a:lvl5pPr marL="1076325" indent="0" algn="r">
              <a:buNone/>
              <a:defRPr sz="1800">
                <a:solidFill>
                  <a:schemeClr val="bg1"/>
                </a:solidFill>
              </a:defRPr>
            </a:lvl5pPr>
          </a:lstStyle>
          <a:p>
            <a:pPr lvl="0"/>
            <a:r>
              <a:rPr lang="en-US" noProof="0"/>
              <a:t>Click to edit Master subtitle style</a:t>
            </a:r>
          </a:p>
        </p:txBody>
      </p:sp>
      <p:sp>
        <p:nvSpPr>
          <p:cNvPr id="4" name="Footer Placeholder 3">
            <a:extLst>
              <a:ext uri="{FF2B5EF4-FFF2-40B4-BE49-F238E27FC236}">
                <a16:creationId xmlns:a16="http://schemas.microsoft.com/office/drawing/2014/main" id="{6816FE98-6A12-44EC-8485-8B5EFABDF9B2}"/>
              </a:ext>
            </a:extLst>
          </p:cNvPr>
          <p:cNvSpPr>
            <a:spLocks noGrp="1"/>
          </p:cNvSpPr>
          <p:nvPr>
            <p:ph type="ftr" sz="quarter" idx="11"/>
          </p:nvPr>
        </p:nvSpPr>
        <p:spPr/>
        <p:txBody>
          <a:bodyPr/>
          <a:lstStyle/>
          <a:p>
            <a:r>
              <a:rPr lang="en-US" noProof="0" dirty="0"/>
              <a:t>Add a footer</a:t>
            </a:r>
          </a:p>
        </p:txBody>
      </p:sp>
      <p:sp>
        <p:nvSpPr>
          <p:cNvPr id="8" name="Rectangle 7">
            <a:extLst>
              <a:ext uri="{FF2B5EF4-FFF2-40B4-BE49-F238E27FC236}">
                <a16:creationId xmlns:a16="http://schemas.microsoft.com/office/drawing/2014/main" id="{51DD44D8-4A8F-4693-B90A-166855B29D25}"/>
              </a:ext>
            </a:extLst>
          </p:cNvPr>
          <p:cNvSpPr/>
          <p:nvPr userDrawn="1"/>
        </p:nvSpPr>
        <p:spPr>
          <a:xfrm>
            <a:off x="0" y="5209682"/>
            <a:ext cx="2411412" cy="1148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endParaRPr lang="en-US" noProof="0" dirty="0"/>
          </a:p>
        </p:txBody>
      </p:sp>
      <p:sp>
        <p:nvSpPr>
          <p:cNvPr id="13" name="Rectangle 12">
            <a:extLst>
              <a:ext uri="{FF2B5EF4-FFF2-40B4-BE49-F238E27FC236}">
                <a16:creationId xmlns:a16="http://schemas.microsoft.com/office/drawing/2014/main" id="{EC0FBB1B-4F0E-4365-BF27-3150FC6C3B90}"/>
              </a:ext>
            </a:extLst>
          </p:cNvPr>
          <p:cNvSpPr/>
          <p:nvPr userDrawn="1"/>
        </p:nvSpPr>
        <p:spPr>
          <a:xfrm>
            <a:off x="9780103" y="6803351"/>
            <a:ext cx="1979897" cy="54650"/>
          </a:xfrm>
          <a:prstGeom prst="rect">
            <a:avLst/>
          </a:prstGeom>
          <a:solidFill>
            <a:schemeClr val="bg2">
              <a:lumMod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4" name="Rectangle 13">
            <a:extLst>
              <a:ext uri="{FF2B5EF4-FFF2-40B4-BE49-F238E27FC236}">
                <a16:creationId xmlns:a16="http://schemas.microsoft.com/office/drawing/2014/main" id="{7A13D8A8-6C3D-4527-959D-41C3213F7F02}"/>
              </a:ext>
            </a:extLst>
          </p:cNvPr>
          <p:cNvSpPr/>
          <p:nvPr userDrawn="1"/>
        </p:nvSpPr>
        <p:spPr>
          <a:xfrm>
            <a:off x="0" y="6803351"/>
            <a:ext cx="9780104" cy="5465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5" name="Rectangle 14">
            <a:extLst>
              <a:ext uri="{FF2B5EF4-FFF2-40B4-BE49-F238E27FC236}">
                <a16:creationId xmlns:a16="http://schemas.microsoft.com/office/drawing/2014/main" id="{9504A767-1C0B-484E-BF7D-CD42D30A52EE}"/>
              </a:ext>
            </a:extLst>
          </p:cNvPr>
          <p:cNvSpPr/>
          <p:nvPr userDrawn="1"/>
        </p:nvSpPr>
        <p:spPr>
          <a:xfrm>
            <a:off x="11760000" y="6803351"/>
            <a:ext cx="432000" cy="5465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5" name="Slide Number Placeholder 4">
            <a:extLst>
              <a:ext uri="{FF2B5EF4-FFF2-40B4-BE49-F238E27FC236}">
                <a16:creationId xmlns:a16="http://schemas.microsoft.com/office/drawing/2014/main" id="{F50EF489-F21B-4E7C-9A44-D3CC8DC34F5F}"/>
              </a:ext>
            </a:extLst>
          </p:cNvPr>
          <p:cNvSpPr>
            <a:spLocks noGrp="1"/>
          </p:cNvSpPr>
          <p:nvPr>
            <p:ph type="sldNum" sz="quarter" idx="12"/>
          </p:nvPr>
        </p:nvSpPr>
        <p:spPr>
          <a:xfrm>
            <a:off x="11760000" y="6371351"/>
            <a:ext cx="432000" cy="432000"/>
          </a:xfrm>
          <a:prstGeom prst="rect">
            <a:avLst/>
          </a:prstGeom>
        </p:spPr>
        <p:txBody>
          <a:bodyPr/>
          <a:lstStyle/>
          <a:p>
            <a:endParaRPr lang="en-US" noProof="0" dirty="0"/>
          </a:p>
        </p:txBody>
      </p:sp>
    </p:spTree>
    <p:extLst>
      <p:ext uri="{BB962C8B-B14F-4D97-AF65-F5344CB8AC3E}">
        <p14:creationId xmlns:p14="http://schemas.microsoft.com/office/powerpoint/2010/main" val="64066648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Text Image Layout 1">
    <p:spTree>
      <p:nvGrpSpPr>
        <p:cNvPr id="1" name=""/>
        <p:cNvGrpSpPr/>
        <p:nvPr/>
      </p:nvGrpSpPr>
      <p:grpSpPr>
        <a:xfrm>
          <a:off x="0" y="0"/>
          <a:ext cx="0" cy="0"/>
          <a:chOff x="0" y="0"/>
          <a:chExt cx="0" cy="0"/>
        </a:xfrm>
      </p:grpSpPr>
      <p:sp>
        <p:nvSpPr>
          <p:cNvPr id="7" name="Picture Placeholder 6">
            <a:extLst>
              <a:ext uri="{FF2B5EF4-FFF2-40B4-BE49-F238E27FC236}">
                <a16:creationId xmlns:a16="http://schemas.microsoft.com/office/drawing/2014/main" id="{890ED7CE-A9D2-4D19-B978-56BFB74E657C}"/>
              </a:ext>
            </a:extLst>
          </p:cNvPr>
          <p:cNvSpPr>
            <a:spLocks noGrp="1"/>
          </p:cNvSpPr>
          <p:nvPr>
            <p:ph type="pic" sz="quarter" idx="14" hasCustomPrompt="1"/>
          </p:nvPr>
        </p:nvSpPr>
        <p:spPr>
          <a:xfrm>
            <a:off x="6096000" y="-1"/>
            <a:ext cx="6096000" cy="6371351"/>
          </a:xfrm>
          <a:solidFill>
            <a:schemeClr val="bg1">
              <a:lumMod val="95000"/>
            </a:schemeClr>
          </a:solidFill>
        </p:spPr>
        <p:txBody>
          <a:bodyPr tIns="1584000" anchor="t"/>
          <a:lstStyle>
            <a:lvl1pPr marL="0" indent="0" algn="ctr">
              <a:buNone/>
              <a:defRPr sz="1200" i="1">
                <a:latin typeface="Times New Roman" panose="02020603050405020304" pitchFamily="18" charset="0"/>
                <a:cs typeface="Times New Roman" panose="02020603050405020304" pitchFamily="18" charset="0"/>
              </a:defRPr>
            </a:lvl1pPr>
          </a:lstStyle>
          <a:p>
            <a:r>
              <a:rPr lang="en-US" noProof="0" dirty="0"/>
              <a:t>Insert or Drag &amp; Drop your photo</a:t>
            </a:r>
          </a:p>
        </p:txBody>
      </p:sp>
      <p:sp>
        <p:nvSpPr>
          <p:cNvPr id="2" name="Title 1">
            <a:extLst>
              <a:ext uri="{FF2B5EF4-FFF2-40B4-BE49-F238E27FC236}">
                <a16:creationId xmlns:a16="http://schemas.microsoft.com/office/drawing/2014/main" id="{40EE479C-D1F6-4BAC-80D2-90EF74E3261A}"/>
              </a:ext>
            </a:extLst>
          </p:cNvPr>
          <p:cNvSpPr>
            <a:spLocks noGrp="1"/>
          </p:cNvSpPr>
          <p:nvPr>
            <p:ph type="title" hasCustomPrompt="1"/>
          </p:nvPr>
        </p:nvSpPr>
        <p:spPr>
          <a:xfrm>
            <a:off x="7111800" y="3802899"/>
            <a:ext cx="4648200" cy="985000"/>
          </a:xfrm>
          <a:solidFill>
            <a:schemeClr val="bg1"/>
          </a:solidFill>
        </p:spPr>
        <p:txBody>
          <a:bodyPr lIns="180000" tIns="180000" rIns="180000" bIns="180000"/>
          <a:lstStyle>
            <a:lvl1pPr algn="r">
              <a:defRPr sz="6000" b="1" spc="-300">
                <a:solidFill>
                  <a:schemeClr val="tx1">
                    <a:lumMod val="75000"/>
                    <a:lumOff val="25000"/>
                  </a:schemeClr>
                </a:solidFill>
              </a:defRPr>
            </a:lvl1pPr>
          </a:lstStyle>
          <a:p>
            <a:r>
              <a:rPr lang="en-US" noProof="0"/>
              <a:t>Edit page title</a:t>
            </a:r>
          </a:p>
        </p:txBody>
      </p:sp>
      <p:sp>
        <p:nvSpPr>
          <p:cNvPr id="10" name="Subtitle 2">
            <a:extLst>
              <a:ext uri="{FF2B5EF4-FFF2-40B4-BE49-F238E27FC236}">
                <a16:creationId xmlns:a16="http://schemas.microsoft.com/office/drawing/2014/main" id="{3FAEED1D-0E66-4F74-9455-675F5CB7EAD4}"/>
              </a:ext>
            </a:extLst>
          </p:cNvPr>
          <p:cNvSpPr>
            <a:spLocks noGrp="1"/>
          </p:cNvSpPr>
          <p:nvPr>
            <p:ph type="body" sz="quarter" idx="32" hasCustomPrompt="1"/>
          </p:nvPr>
        </p:nvSpPr>
        <p:spPr>
          <a:xfrm>
            <a:off x="7111800" y="4787900"/>
            <a:ext cx="4648200" cy="1162800"/>
          </a:xfrm>
          <a:solidFill>
            <a:schemeClr val="tx1">
              <a:alpha val="80000"/>
            </a:schemeClr>
          </a:solidFill>
        </p:spPr>
        <p:txBody>
          <a:bodyPr lIns="180000" tIns="180000" rIns="180000" bIns="180000"/>
          <a:lstStyle>
            <a:lvl1pPr marL="0" indent="0" algn="r">
              <a:buNone/>
              <a:defRPr>
                <a:solidFill>
                  <a:schemeClr val="bg1"/>
                </a:solidFill>
              </a:defRPr>
            </a:lvl1pPr>
            <a:lvl2pPr marL="266700" indent="0">
              <a:buNone/>
              <a:defRPr/>
            </a:lvl2pPr>
            <a:lvl3pPr marL="542925" indent="0">
              <a:buNone/>
              <a:defRPr/>
            </a:lvl3pPr>
            <a:lvl4pPr marL="809625" indent="0">
              <a:buNone/>
              <a:defRPr/>
            </a:lvl4pPr>
            <a:lvl5pPr marL="1076325" indent="0">
              <a:buNone/>
              <a:defRPr/>
            </a:lvl5pPr>
          </a:lstStyle>
          <a:p>
            <a:pPr lvl="0"/>
            <a:r>
              <a:rPr lang="en-US" noProof="0"/>
              <a:t>Subtitle</a:t>
            </a:r>
          </a:p>
        </p:txBody>
      </p:sp>
      <p:sp>
        <p:nvSpPr>
          <p:cNvPr id="3" name="Content Placeholder 2">
            <a:extLst>
              <a:ext uri="{FF2B5EF4-FFF2-40B4-BE49-F238E27FC236}">
                <a16:creationId xmlns:a16="http://schemas.microsoft.com/office/drawing/2014/main" id="{A22238F2-C6EC-476F-8371-119AECBA5622}"/>
              </a:ext>
            </a:extLst>
          </p:cNvPr>
          <p:cNvSpPr>
            <a:spLocks noGrp="1"/>
          </p:cNvSpPr>
          <p:nvPr>
            <p:ph sz="half" idx="1"/>
          </p:nvPr>
        </p:nvSpPr>
        <p:spPr>
          <a:xfrm>
            <a:off x="432000" y="2668686"/>
            <a:ext cx="5472000" cy="2999426"/>
          </a:xfrm>
        </p:spPr>
        <p:txBody>
          <a:bodyPr anchor="b"/>
          <a:lstStyle>
            <a:lvl1pPr>
              <a:defRPr>
                <a:solidFill>
                  <a:schemeClr val="tx1">
                    <a:lumMod val="75000"/>
                    <a:lumOff val="25000"/>
                  </a:schemeClr>
                </a:solidFill>
              </a:defRPr>
            </a:lvl1pPr>
            <a:lvl2pPr>
              <a:defRPr>
                <a:solidFill>
                  <a:schemeClr val="tx1">
                    <a:lumMod val="75000"/>
                    <a:lumOff val="25000"/>
                  </a:schemeClr>
                </a:solidFill>
              </a:defRPr>
            </a:lvl2pPr>
            <a:lvl3pPr>
              <a:defRPr>
                <a:solidFill>
                  <a:schemeClr val="tx1">
                    <a:lumMod val="75000"/>
                    <a:lumOff val="25000"/>
                  </a:schemeClr>
                </a:solidFill>
              </a:defRPr>
            </a:lvl3pPr>
            <a:lvl4pPr>
              <a:defRPr>
                <a:solidFill>
                  <a:schemeClr val="tx1">
                    <a:lumMod val="75000"/>
                    <a:lumOff val="25000"/>
                  </a:schemeClr>
                </a:solidFill>
              </a:defRPr>
            </a:lvl4pPr>
            <a:lvl5pPr>
              <a:defRPr>
                <a:solidFill>
                  <a:schemeClr val="tx1">
                    <a:lumMod val="75000"/>
                    <a:lumOff val="25000"/>
                  </a:schemeClr>
                </a:solidFill>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4" name="Footer Placeholder 3">
            <a:extLst>
              <a:ext uri="{FF2B5EF4-FFF2-40B4-BE49-F238E27FC236}">
                <a16:creationId xmlns:a16="http://schemas.microsoft.com/office/drawing/2014/main" id="{57847F90-9DB6-4832-9EB7-393AADAE8B70}"/>
              </a:ext>
            </a:extLst>
          </p:cNvPr>
          <p:cNvSpPr>
            <a:spLocks noGrp="1"/>
          </p:cNvSpPr>
          <p:nvPr>
            <p:ph type="ftr" sz="quarter" idx="13"/>
          </p:nvPr>
        </p:nvSpPr>
        <p:spPr/>
        <p:txBody>
          <a:bodyPr/>
          <a:lstStyle/>
          <a:p>
            <a:r>
              <a:rPr lang="en-US" noProof="0" dirty="0"/>
              <a:t>Add a footer</a:t>
            </a:r>
          </a:p>
        </p:txBody>
      </p:sp>
      <p:sp>
        <p:nvSpPr>
          <p:cNvPr id="5" name="Slide Number Placeholder 4">
            <a:extLst>
              <a:ext uri="{FF2B5EF4-FFF2-40B4-BE49-F238E27FC236}">
                <a16:creationId xmlns:a16="http://schemas.microsoft.com/office/drawing/2014/main" id="{0505ED12-A431-4761-87A4-F05164BE0221}"/>
              </a:ext>
            </a:extLst>
          </p:cNvPr>
          <p:cNvSpPr>
            <a:spLocks noGrp="1"/>
          </p:cNvSpPr>
          <p:nvPr>
            <p:ph type="sldNum" sz="quarter" idx="33"/>
          </p:nvPr>
        </p:nvSpPr>
        <p:spPr>
          <a:xfrm>
            <a:off x="11760000" y="6371351"/>
            <a:ext cx="432000" cy="432000"/>
          </a:xfrm>
          <a:prstGeom prst="rect">
            <a:avLst/>
          </a:prstGeom>
        </p:spPr>
        <p:txBody>
          <a:bodyPr/>
          <a:lstStyle/>
          <a:p>
            <a:endParaRPr lang="en-US" noProof="0" dirty="0"/>
          </a:p>
        </p:txBody>
      </p:sp>
      <p:sp>
        <p:nvSpPr>
          <p:cNvPr id="8" name="Rectangle 7">
            <a:extLst>
              <a:ext uri="{FF2B5EF4-FFF2-40B4-BE49-F238E27FC236}">
                <a16:creationId xmlns:a16="http://schemas.microsoft.com/office/drawing/2014/main" id="{1508F53F-6AA2-4060-904A-BC90211DC043}"/>
              </a:ext>
            </a:extLst>
          </p:cNvPr>
          <p:cNvSpPr/>
          <p:nvPr userDrawn="1"/>
        </p:nvSpPr>
        <p:spPr>
          <a:xfrm>
            <a:off x="9348588" y="3700775"/>
            <a:ext cx="2411412" cy="114824"/>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endParaRPr lang="en-US" noProof="0" dirty="0"/>
          </a:p>
        </p:txBody>
      </p:sp>
    </p:spTree>
    <p:extLst>
      <p:ext uri="{BB962C8B-B14F-4D97-AF65-F5344CB8AC3E}">
        <p14:creationId xmlns:p14="http://schemas.microsoft.com/office/powerpoint/2010/main" val="1013350591"/>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Text Image Layout 2">
    <p:spTree>
      <p:nvGrpSpPr>
        <p:cNvPr id="1" name=""/>
        <p:cNvGrpSpPr/>
        <p:nvPr/>
      </p:nvGrpSpPr>
      <p:grpSpPr>
        <a:xfrm>
          <a:off x="0" y="0"/>
          <a:ext cx="0" cy="0"/>
          <a:chOff x="0" y="0"/>
          <a:chExt cx="0" cy="0"/>
        </a:xfrm>
      </p:grpSpPr>
      <p:sp>
        <p:nvSpPr>
          <p:cNvPr id="7" name="Picture Placeholder 6">
            <a:extLst>
              <a:ext uri="{FF2B5EF4-FFF2-40B4-BE49-F238E27FC236}">
                <a16:creationId xmlns:a16="http://schemas.microsoft.com/office/drawing/2014/main" id="{890ED7CE-A9D2-4D19-B978-56BFB74E657C}"/>
              </a:ext>
            </a:extLst>
          </p:cNvPr>
          <p:cNvSpPr>
            <a:spLocks noGrp="1"/>
          </p:cNvSpPr>
          <p:nvPr>
            <p:ph type="pic" sz="quarter" idx="14" hasCustomPrompt="1"/>
          </p:nvPr>
        </p:nvSpPr>
        <p:spPr>
          <a:xfrm>
            <a:off x="0" y="-1"/>
            <a:ext cx="6096000" cy="6371351"/>
          </a:xfrm>
          <a:solidFill>
            <a:schemeClr val="bg1">
              <a:lumMod val="95000"/>
            </a:schemeClr>
          </a:solidFill>
        </p:spPr>
        <p:txBody>
          <a:bodyPr tIns="1584000" anchor="t"/>
          <a:lstStyle>
            <a:lvl1pPr marL="0" indent="0" algn="ctr">
              <a:buNone/>
              <a:defRPr sz="1200" i="1">
                <a:latin typeface="Times New Roman" panose="02020603050405020304" pitchFamily="18" charset="0"/>
                <a:cs typeface="Times New Roman" panose="02020603050405020304" pitchFamily="18" charset="0"/>
              </a:defRPr>
            </a:lvl1pPr>
          </a:lstStyle>
          <a:p>
            <a:r>
              <a:rPr lang="en-US" noProof="0" dirty="0"/>
              <a:t>Insert or Drag &amp; Drop your photo</a:t>
            </a:r>
          </a:p>
        </p:txBody>
      </p:sp>
      <p:sp>
        <p:nvSpPr>
          <p:cNvPr id="2" name="Title 1">
            <a:extLst>
              <a:ext uri="{FF2B5EF4-FFF2-40B4-BE49-F238E27FC236}">
                <a16:creationId xmlns:a16="http://schemas.microsoft.com/office/drawing/2014/main" id="{40EE479C-D1F6-4BAC-80D2-90EF74E3261A}"/>
              </a:ext>
            </a:extLst>
          </p:cNvPr>
          <p:cNvSpPr>
            <a:spLocks noGrp="1"/>
          </p:cNvSpPr>
          <p:nvPr>
            <p:ph type="title" hasCustomPrompt="1"/>
          </p:nvPr>
        </p:nvSpPr>
        <p:spPr>
          <a:xfrm>
            <a:off x="5118100" y="1869795"/>
            <a:ext cx="6641900" cy="1124345"/>
          </a:xfrm>
          <a:solidFill>
            <a:schemeClr val="bg1">
              <a:lumMod val="95000"/>
            </a:schemeClr>
          </a:solidFill>
        </p:spPr>
        <p:txBody>
          <a:bodyPr lIns="180000" tIns="180000" rIns="180000" bIns="180000"/>
          <a:lstStyle>
            <a:lvl1pPr algn="l">
              <a:defRPr sz="6000" b="1" spc="-300">
                <a:solidFill>
                  <a:schemeClr val="tx1">
                    <a:lumMod val="75000"/>
                    <a:lumOff val="25000"/>
                  </a:schemeClr>
                </a:solidFill>
              </a:defRPr>
            </a:lvl1pPr>
          </a:lstStyle>
          <a:p>
            <a:r>
              <a:rPr lang="en-US" noProof="0"/>
              <a:t>Click to edit page title</a:t>
            </a:r>
          </a:p>
        </p:txBody>
      </p:sp>
      <p:sp>
        <p:nvSpPr>
          <p:cNvPr id="10" name="Subtitle 2">
            <a:extLst>
              <a:ext uri="{FF2B5EF4-FFF2-40B4-BE49-F238E27FC236}">
                <a16:creationId xmlns:a16="http://schemas.microsoft.com/office/drawing/2014/main" id="{3FAEED1D-0E66-4F74-9455-675F5CB7EAD4}"/>
              </a:ext>
            </a:extLst>
          </p:cNvPr>
          <p:cNvSpPr>
            <a:spLocks noGrp="1"/>
          </p:cNvSpPr>
          <p:nvPr>
            <p:ph type="body" sz="quarter" idx="32" hasCustomPrompt="1"/>
          </p:nvPr>
        </p:nvSpPr>
        <p:spPr>
          <a:xfrm>
            <a:off x="5118334" y="2994141"/>
            <a:ext cx="6641626" cy="590155"/>
          </a:xfrm>
          <a:solidFill>
            <a:schemeClr val="tx1">
              <a:alpha val="80000"/>
            </a:schemeClr>
          </a:solidFill>
        </p:spPr>
        <p:txBody>
          <a:bodyPr lIns="180000" tIns="180000" rIns="180000" bIns="180000"/>
          <a:lstStyle>
            <a:lvl1pPr marL="0" indent="0" algn="l">
              <a:buNone/>
              <a:defRPr>
                <a:solidFill>
                  <a:schemeClr val="bg1"/>
                </a:solidFill>
              </a:defRPr>
            </a:lvl1pPr>
            <a:lvl2pPr marL="266700" indent="0">
              <a:buNone/>
              <a:defRPr/>
            </a:lvl2pPr>
            <a:lvl3pPr marL="542925" indent="0">
              <a:buNone/>
              <a:defRPr/>
            </a:lvl3pPr>
            <a:lvl4pPr marL="809625" indent="0">
              <a:buNone/>
              <a:defRPr/>
            </a:lvl4pPr>
            <a:lvl5pPr marL="1076325" indent="0">
              <a:buNone/>
              <a:defRPr/>
            </a:lvl5pPr>
          </a:lstStyle>
          <a:p>
            <a:pPr lvl="0"/>
            <a:r>
              <a:rPr lang="en-US" noProof="0"/>
              <a:t>Subtitle</a:t>
            </a:r>
          </a:p>
        </p:txBody>
      </p:sp>
      <p:sp>
        <p:nvSpPr>
          <p:cNvPr id="3" name="Content Placeholder 2">
            <a:extLst>
              <a:ext uri="{FF2B5EF4-FFF2-40B4-BE49-F238E27FC236}">
                <a16:creationId xmlns:a16="http://schemas.microsoft.com/office/drawing/2014/main" id="{A22238F2-C6EC-476F-8371-119AECBA5622}"/>
              </a:ext>
            </a:extLst>
          </p:cNvPr>
          <p:cNvSpPr>
            <a:spLocks noGrp="1"/>
          </p:cNvSpPr>
          <p:nvPr>
            <p:ph sz="half" idx="1"/>
          </p:nvPr>
        </p:nvSpPr>
        <p:spPr>
          <a:xfrm>
            <a:off x="6288000" y="3763648"/>
            <a:ext cx="5472000" cy="2428351"/>
          </a:xfrm>
        </p:spPr>
        <p:txBody>
          <a:bodyPr/>
          <a:lstStyle>
            <a:lvl1pPr>
              <a:defRPr>
                <a:solidFill>
                  <a:schemeClr val="tx1">
                    <a:lumMod val="75000"/>
                    <a:lumOff val="25000"/>
                  </a:schemeClr>
                </a:solidFill>
              </a:defRPr>
            </a:lvl1pPr>
            <a:lvl2pPr>
              <a:defRPr>
                <a:solidFill>
                  <a:schemeClr val="tx1">
                    <a:lumMod val="75000"/>
                    <a:lumOff val="25000"/>
                  </a:schemeClr>
                </a:solidFill>
              </a:defRPr>
            </a:lvl2pPr>
            <a:lvl3pPr>
              <a:defRPr>
                <a:solidFill>
                  <a:schemeClr val="tx1">
                    <a:lumMod val="75000"/>
                    <a:lumOff val="25000"/>
                  </a:schemeClr>
                </a:solidFill>
              </a:defRPr>
            </a:lvl3pPr>
            <a:lvl4pPr>
              <a:defRPr>
                <a:solidFill>
                  <a:schemeClr val="tx1">
                    <a:lumMod val="75000"/>
                    <a:lumOff val="25000"/>
                  </a:schemeClr>
                </a:solidFill>
              </a:defRPr>
            </a:lvl4pPr>
            <a:lvl5pPr>
              <a:defRPr>
                <a:solidFill>
                  <a:schemeClr val="tx1">
                    <a:lumMod val="75000"/>
                    <a:lumOff val="25000"/>
                  </a:schemeClr>
                </a:solidFill>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5" name="Slide Number Placeholder 4">
            <a:extLst>
              <a:ext uri="{FF2B5EF4-FFF2-40B4-BE49-F238E27FC236}">
                <a16:creationId xmlns:a16="http://schemas.microsoft.com/office/drawing/2014/main" id="{0505ED12-A431-4761-87A4-F05164BE0221}"/>
              </a:ext>
            </a:extLst>
          </p:cNvPr>
          <p:cNvSpPr>
            <a:spLocks noGrp="1"/>
          </p:cNvSpPr>
          <p:nvPr>
            <p:ph type="sldNum" sz="quarter" idx="33"/>
          </p:nvPr>
        </p:nvSpPr>
        <p:spPr>
          <a:xfrm>
            <a:off x="11760000" y="6371351"/>
            <a:ext cx="432000" cy="432000"/>
          </a:xfrm>
          <a:prstGeom prst="rect">
            <a:avLst/>
          </a:prstGeom>
        </p:spPr>
        <p:txBody>
          <a:bodyPr/>
          <a:lstStyle/>
          <a:p>
            <a:endParaRPr lang="en-US" noProof="0" dirty="0"/>
          </a:p>
        </p:txBody>
      </p:sp>
    </p:spTree>
    <p:extLst>
      <p:ext uri="{BB962C8B-B14F-4D97-AF65-F5344CB8AC3E}">
        <p14:creationId xmlns:p14="http://schemas.microsoft.com/office/powerpoint/2010/main" val="773929437"/>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Comparison with Subtitl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288DD7-6DAF-436D-B04A-EBCCAA36917C}"/>
              </a:ext>
            </a:extLst>
          </p:cNvPr>
          <p:cNvSpPr>
            <a:spLocks noGrp="1"/>
          </p:cNvSpPr>
          <p:nvPr>
            <p:ph type="title" hasCustomPrompt="1"/>
          </p:nvPr>
        </p:nvSpPr>
        <p:spPr>
          <a:xfrm>
            <a:off x="432000" y="432000"/>
            <a:ext cx="11340000" cy="432000"/>
          </a:xfrm>
        </p:spPr>
        <p:txBody>
          <a:bodyPr/>
          <a:lstStyle>
            <a:lvl1pPr>
              <a:defRPr>
                <a:solidFill>
                  <a:schemeClr val="tx1">
                    <a:lumMod val="75000"/>
                    <a:lumOff val="25000"/>
                  </a:schemeClr>
                </a:solidFill>
              </a:defRPr>
            </a:lvl1pPr>
          </a:lstStyle>
          <a:p>
            <a:r>
              <a:rPr lang="en-US" noProof="0"/>
              <a:t>Click to edit page title</a:t>
            </a:r>
          </a:p>
        </p:txBody>
      </p:sp>
      <p:sp>
        <p:nvSpPr>
          <p:cNvPr id="9" name="Subtitle 2">
            <a:extLst>
              <a:ext uri="{FF2B5EF4-FFF2-40B4-BE49-F238E27FC236}">
                <a16:creationId xmlns:a16="http://schemas.microsoft.com/office/drawing/2014/main" id="{E4633398-8EC3-417B-BEA6-101D8F224678}"/>
              </a:ext>
            </a:extLst>
          </p:cNvPr>
          <p:cNvSpPr>
            <a:spLocks noGrp="1"/>
          </p:cNvSpPr>
          <p:nvPr>
            <p:ph type="body" sz="quarter" idx="32" hasCustomPrompt="1"/>
          </p:nvPr>
        </p:nvSpPr>
        <p:spPr>
          <a:xfrm>
            <a:off x="431800" y="1008000"/>
            <a:ext cx="11339513" cy="360000"/>
          </a:xfrm>
        </p:spPr>
        <p:txBody>
          <a:bodyPr/>
          <a:lstStyle>
            <a:lvl1pPr marL="0" indent="0">
              <a:buNone/>
              <a:defRPr/>
            </a:lvl1pPr>
            <a:lvl2pPr marL="266700" indent="0">
              <a:buNone/>
              <a:defRPr/>
            </a:lvl2pPr>
            <a:lvl3pPr marL="542925" indent="0">
              <a:buNone/>
              <a:defRPr/>
            </a:lvl3pPr>
            <a:lvl4pPr marL="809625" indent="0">
              <a:buNone/>
              <a:defRPr/>
            </a:lvl4pPr>
            <a:lvl5pPr marL="1076325" indent="0">
              <a:buNone/>
              <a:defRPr/>
            </a:lvl5pPr>
          </a:lstStyle>
          <a:p>
            <a:pPr lvl="0"/>
            <a:r>
              <a:rPr lang="en-US" noProof="0"/>
              <a:t>Subtitle</a:t>
            </a:r>
          </a:p>
        </p:txBody>
      </p:sp>
      <p:sp>
        <p:nvSpPr>
          <p:cNvPr id="3" name="Comparison Left Placeholder 1">
            <a:extLst>
              <a:ext uri="{FF2B5EF4-FFF2-40B4-BE49-F238E27FC236}">
                <a16:creationId xmlns:a16="http://schemas.microsoft.com/office/drawing/2014/main" id="{9322B50D-6A7D-41C6-BA57-613BC231DF36}"/>
              </a:ext>
            </a:extLst>
          </p:cNvPr>
          <p:cNvSpPr>
            <a:spLocks noGrp="1"/>
          </p:cNvSpPr>
          <p:nvPr>
            <p:ph type="body" idx="1"/>
          </p:nvPr>
        </p:nvSpPr>
        <p:spPr>
          <a:xfrm>
            <a:off x="432000" y="2307689"/>
            <a:ext cx="5472000" cy="360000"/>
          </a:xfrm>
        </p:spPr>
        <p:txBody>
          <a:bodyPr anchor="t"/>
          <a:lstStyle>
            <a:lvl1pPr marL="0" indent="0">
              <a:buNone/>
              <a:defRPr sz="2400" b="1">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noProof="0"/>
              <a:t>Click to edit Master text styles</a:t>
            </a:r>
          </a:p>
        </p:txBody>
      </p:sp>
      <p:sp>
        <p:nvSpPr>
          <p:cNvPr id="4" name="Content Placeholder 2">
            <a:extLst>
              <a:ext uri="{FF2B5EF4-FFF2-40B4-BE49-F238E27FC236}">
                <a16:creationId xmlns:a16="http://schemas.microsoft.com/office/drawing/2014/main" id="{9FD584DA-F775-47B8-A1D7-6556AD5FCBD2}"/>
              </a:ext>
            </a:extLst>
          </p:cNvPr>
          <p:cNvSpPr>
            <a:spLocks noGrp="1"/>
          </p:cNvSpPr>
          <p:nvPr>
            <p:ph sz="half" idx="2"/>
          </p:nvPr>
        </p:nvSpPr>
        <p:spPr>
          <a:xfrm>
            <a:off x="432000" y="2815037"/>
            <a:ext cx="5472000" cy="3376963"/>
          </a:xfrm>
        </p:spPr>
        <p:txBody>
          <a:bodyPr/>
          <a:lstStyle>
            <a:lvl1pPr>
              <a:defRPr>
                <a:solidFill>
                  <a:schemeClr val="tx1">
                    <a:lumMod val="75000"/>
                    <a:lumOff val="25000"/>
                  </a:schemeClr>
                </a:solidFill>
              </a:defRPr>
            </a:lvl1pPr>
            <a:lvl2pPr>
              <a:defRPr>
                <a:solidFill>
                  <a:schemeClr val="tx1">
                    <a:lumMod val="75000"/>
                    <a:lumOff val="25000"/>
                  </a:schemeClr>
                </a:solidFill>
              </a:defRPr>
            </a:lvl2pPr>
            <a:lvl3pPr>
              <a:defRPr>
                <a:solidFill>
                  <a:schemeClr val="tx1">
                    <a:lumMod val="75000"/>
                    <a:lumOff val="25000"/>
                  </a:schemeClr>
                </a:solidFill>
              </a:defRPr>
            </a:lvl3pPr>
            <a:lvl4pPr>
              <a:defRPr>
                <a:solidFill>
                  <a:schemeClr val="tx1">
                    <a:lumMod val="75000"/>
                    <a:lumOff val="25000"/>
                  </a:schemeClr>
                </a:solidFill>
              </a:defRPr>
            </a:lvl4pPr>
            <a:lvl5pPr>
              <a:defRPr>
                <a:solidFill>
                  <a:schemeClr val="tx1">
                    <a:lumMod val="75000"/>
                    <a:lumOff val="25000"/>
                  </a:schemeClr>
                </a:solidFill>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2" name="Comparison Left Placeholder 2">
            <a:extLst>
              <a:ext uri="{FF2B5EF4-FFF2-40B4-BE49-F238E27FC236}">
                <a16:creationId xmlns:a16="http://schemas.microsoft.com/office/drawing/2014/main" id="{78A963F8-6F6E-440E-B3B3-DDE13C083A36}"/>
              </a:ext>
            </a:extLst>
          </p:cNvPr>
          <p:cNvSpPr>
            <a:spLocks noGrp="1"/>
          </p:cNvSpPr>
          <p:nvPr>
            <p:ph type="body" sz="quarter" idx="13"/>
          </p:nvPr>
        </p:nvSpPr>
        <p:spPr>
          <a:xfrm>
            <a:off x="6300000" y="2308214"/>
            <a:ext cx="5472000" cy="358775"/>
          </a:xfrm>
        </p:spPr>
        <p:txBody>
          <a:bodyPr/>
          <a:lstStyle>
            <a:lvl1pPr marL="0" indent="0">
              <a:buNone/>
              <a:defRPr sz="2400" b="1"/>
            </a:lvl1pPr>
          </a:lstStyle>
          <a:p>
            <a:pPr lvl="0"/>
            <a:r>
              <a:rPr lang="en-US" noProof="0"/>
              <a:t>Click to edit Master text styles</a:t>
            </a:r>
          </a:p>
        </p:txBody>
      </p:sp>
      <p:sp>
        <p:nvSpPr>
          <p:cNvPr id="8" name="Text Placeholder 4">
            <a:extLst>
              <a:ext uri="{FF2B5EF4-FFF2-40B4-BE49-F238E27FC236}">
                <a16:creationId xmlns:a16="http://schemas.microsoft.com/office/drawing/2014/main" id="{DF0A5256-B267-47DA-858A-0F3867CB6139}"/>
              </a:ext>
            </a:extLst>
          </p:cNvPr>
          <p:cNvSpPr>
            <a:spLocks noGrp="1"/>
          </p:cNvSpPr>
          <p:nvPr>
            <p:ph type="body" sz="quarter" idx="12"/>
          </p:nvPr>
        </p:nvSpPr>
        <p:spPr>
          <a:xfrm>
            <a:off x="6299887" y="2812214"/>
            <a:ext cx="5472113" cy="3379036"/>
          </a:xfrm>
        </p:spPr>
        <p:txBody>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5" name="Footer Placeholder 4">
            <a:extLst>
              <a:ext uri="{FF2B5EF4-FFF2-40B4-BE49-F238E27FC236}">
                <a16:creationId xmlns:a16="http://schemas.microsoft.com/office/drawing/2014/main" id="{646B8F99-FAB0-4B33-87ED-9FF46D11A907}"/>
              </a:ext>
            </a:extLst>
          </p:cNvPr>
          <p:cNvSpPr>
            <a:spLocks noGrp="1"/>
          </p:cNvSpPr>
          <p:nvPr>
            <p:ph type="ftr" sz="quarter" idx="14"/>
          </p:nvPr>
        </p:nvSpPr>
        <p:spPr/>
        <p:txBody>
          <a:bodyPr/>
          <a:lstStyle/>
          <a:p>
            <a:r>
              <a:rPr lang="en-US" noProof="0" dirty="0"/>
              <a:t>Add a footer</a:t>
            </a:r>
          </a:p>
        </p:txBody>
      </p:sp>
      <p:sp>
        <p:nvSpPr>
          <p:cNvPr id="6" name="Slide Number Placeholder 5">
            <a:extLst>
              <a:ext uri="{FF2B5EF4-FFF2-40B4-BE49-F238E27FC236}">
                <a16:creationId xmlns:a16="http://schemas.microsoft.com/office/drawing/2014/main" id="{18733E7E-50D2-4F6C-9DF2-CF4C98C4B847}"/>
              </a:ext>
            </a:extLst>
          </p:cNvPr>
          <p:cNvSpPr>
            <a:spLocks noGrp="1"/>
          </p:cNvSpPr>
          <p:nvPr>
            <p:ph type="sldNum" sz="quarter" idx="33"/>
          </p:nvPr>
        </p:nvSpPr>
        <p:spPr>
          <a:xfrm>
            <a:off x="11760000" y="6371351"/>
            <a:ext cx="432000" cy="432000"/>
          </a:xfrm>
          <a:prstGeom prst="rect">
            <a:avLst/>
          </a:prstGeom>
        </p:spPr>
        <p:txBody>
          <a:bodyPr/>
          <a:lstStyle/>
          <a:p>
            <a:endParaRPr lang="en-US" noProof="0" dirty="0"/>
          </a:p>
        </p:txBody>
      </p:sp>
      <p:sp>
        <p:nvSpPr>
          <p:cNvPr id="10" name="Rectangle 9" descr="Accent block left">
            <a:extLst>
              <a:ext uri="{FF2B5EF4-FFF2-40B4-BE49-F238E27FC236}">
                <a16:creationId xmlns:a16="http://schemas.microsoft.com/office/drawing/2014/main" id="{BBC0CAF5-0DE6-4BEA-824E-124A54A76AC6}"/>
              </a:ext>
              <a:ext uri="{C183D7F6-B498-43B3-948B-1728B52AA6E4}">
                <adec:decorative xmlns:adec="http://schemas.microsoft.com/office/drawing/2017/decorative" val="1"/>
              </a:ext>
            </a:extLst>
          </p:cNvPr>
          <p:cNvSpPr/>
          <p:nvPr userDrawn="1"/>
        </p:nvSpPr>
        <p:spPr>
          <a:xfrm>
            <a:off x="431800" y="2100317"/>
            <a:ext cx="1984175" cy="1148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endParaRPr lang="en-US" noProof="0" dirty="0"/>
          </a:p>
        </p:txBody>
      </p:sp>
      <p:sp>
        <p:nvSpPr>
          <p:cNvPr id="11" name="Rectangle 10" descr="Accent bar right&#10;">
            <a:extLst>
              <a:ext uri="{FF2B5EF4-FFF2-40B4-BE49-F238E27FC236}">
                <a16:creationId xmlns:a16="http://schemas.microsoft.com/office/drawing/2014/main" id="{ED008080-B2F5-441A-8B15-30AE86BBF943}"/>
              </a:ext>
              <a:ext uri="{C183D7F6-B498-43B3-948B-1728B52AA6E4}">
                <adec:decorative xmlns:adec="http://schemas.microsoft.com/office/drawing/2017/decorative" val="1"/>
              </a:ext>
            </a:extLst>
          </p:cNvPr>
          <p:cNvSpPr/>
          <p:nvPr userDrawn="1"/>
        </p:nvSpPr>
        <p:spPr>
          <a:xfrm>
            <a:off x="6299887" y="2100317"/>
            <a:ext cx="1984175" cy="114824"/>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endParaRPr lang="en-US" noProof="0" dirty="0"/>
          </a:p>
        </p:txBody>
      </p:sp>
    </p:spTree>
    <p:extLst>
      <p:ext uri="{BB962C8B-B14F-4D97-AF65-F5344CB8AC3E}">
        <p14:creationId xmlns:p14="http://schemas.microsoft.com/office/powerpoint/2010/main" val="98332563"/>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Large Photo">
    <p:spTree>
      <p:nvGrpSpPr>
        <p:cNvPr id="1" name=""/>
        <p:cNvGrpSpPr/>
        <p:nvPr/>
      </p:nvGrpSpPr>
      <p:grpSpPr>
        <a:xfrm>
          <a:off x="0" y="0"/>
          <a:ext cx="0" cy="0"/>
          <a:chOff x="0" y="0"/>
          <a:chExt cx="0" cy="0"/>
        </a:xfrm>
      </p:grpSpPr>
      <p:sp>
        <p:nvSpPr>
          <p:cNvPr id="7" name="Picture Placeholder 6">
            <a:extLst>
              <a:ext uri="{FF2B5EF4-FFF2-40B4-BE49-F238E27FC236}">
                <a16:creationId xmlns:a16="http://schemas.microsoft.com/office/drawing/2014/main" id="{890ED7CE-A9D2-4D19-B978-56BFB74E657C}"/>
              </a:ext>
            </a:extLst>
          </p:cNvPr>
          <p:cNvSpPr>
            <a:spLocks noGrp="1"/>
          </p:cNvSpPr>
          <p:nvPr>
            <p:ph type="pic" sz="quarter" idx="14" hasCustomPrompt="1"/>
          </p:nvPr>
        </p:nvSpPr>
        <p:spPr>
          <a:xfrm>
            <a:off x="0" y="1"/>
            <a:ext cx="12192000" cy="6371350"/>
          </a:xfrm>
          <a:solidFill>
            <a:schemeClr val="bg1">
              <a:lumMod val="85000"/>
            </a:schemeClr>
          </a:solidFill>
        </p:spPr>
        <p:txBody>
          <a:bodyPr anchor="ctr"/>
          <a:lstStyle>
            <a:lvl1pPr marL="0" indent="0" algn="ctr">
              <a:buNone/>
              <a:defRPr sz="1200" i="1">
                <a:latin typeface="Times New Roman" panose="02020603050405020304" pitchFamily="18" charset="0"/>
                <a:cs typeface="Times New Roman" panose="02020603050405020304" pitchFamily="18" charset="0"/>
              </a:defRPr>
            </a:lvl1pPr>
          </a:lstStyle>
          <a:p>
            <a:r>
              <a:rPr lang="en-US" noProof="0" dirty="0"/>
              <a:t>Insert or Drag &amp; Drop your photo</a:t>
            </a:r>
          </a:p>
        </p:txBody>
      </p:sp>
      <p:sp>
        <p:nvSpPr>
          <p:cNvPr id="3" name="Content Placeholder 2">
            <a:extLst>
              <a:ext uri="{FF2B5EF4-FFF2-40B4-BE49-F238E27FC236}">
                <a16:creationId xmlns:a16="http://schemas.microsoft.com/office/drawing/2014/main" id="{A22238F2-C6EC-476F-8371-119AECBA5622}"/>
              </a:ext>
            </a:extLst>
          </p:cNvPr>
          <p:cNvSpPr>
            <a:spLocks noGrp="1"/>
          </p:cNvSpPr>
          <p:nvPr>
            <p:ph sz="half" idx="1" hasCustomPrompt="1"/>
          </p:nvPr>
        </p:nvSpPr>
        <p:spPr>
          <a:xfrm>
            <a:off x="6096000" y="5359400"/>
            <a:ext cx="5664000" cy="565899"/>
          </a:xfrm>
          <a:solidFill>
            <a:schemeClr val="tx1"/>
          </a:solidFill>
        </p:spPr>
        <p:txBody>
          <a:bodyPr lIns="180000" tIns="180000" rIns="180000" bIns="180000" anchor="ctr"/>
          <a:lstStyle>
            <a:lvl1pPr marL="0" indent="0" algn="r">
              <a:buNone/>
              <a:defRPr>
                <a:solidFill>
                  <a:schemeClr val="bg1"/>
                </a:solidFill>
              </a:defRPr>
            </a:lvl1pPr>
            <a:lvl2pPr>
              <a:defRPr>
                <a:solidFill>
                  <a:schemeClr val="tx1">
                    <a:lumMod val="75000"/>
                    <a:lumOff val="25000"/>
                  </a:schemeClr>
                </a:solidFill>
              </a:defRPr>
            </a:lvl2pPr>
            <a:lvl3pPr>
              <a:defRPr>
                <a:solidFill>
                  <a:schemeClr val="tx1">
                    <a:lumMod val="75000"/>
                    <a:lumOff val="25000"/>
                  </a:schemeClr>
                </a:solidFill>
              </a:defRPr>
            </a:lvl3pPr>
            <a:lvl4pPr>
              <a:defRPr>
                <a:solidFill>
                  <a:schemeClr val="tx1">
                    <a:lumMod val="75000"/>
                    <a:lumOff val="25000"/>
                  </a:schemeClr>
                </a:solidFill>
              </a:defRPr>
            </a:lvl4pPr>
            <a:lvl5pPr>
              <a:defRPr>
                <a:solidFill>
                  <a:schemeClr val="tx1">
                    <a:lumMod val="75000"/>
                    <a:lumOff val="25000"/>
                  </a:schemeClr>
                </a:solidFill>
              </a:defRPr>
            </a:lvl5pPr>
          </a:lstStyle>
          <a:p>
            <a:pPr lvl="0"/>
            <a:r>
              <a:rPr lang="en-US" noProof="0"/>
              <a:t>Enter your caption</a:t>
            </a:r>
          </a:p>
        </p:txBody>
      </p:sp>
      <p:sp>
        <p:nvSpPr>
          <p:cNvPr id="4" name="Footer Placeholder 3">
            <a:extLst>
              <a:ext uri="{FF2B5EF4-FFF2-40B4-BE49-F238E27FC236}">
                <a16:creationId xmlns:a16="http://schemas.microsoft.com/office/drawing/2014/main" id="{57847F90-9DB6-4832-9EB7-393AADAE8B70}"/>
              </a:ext>
            </a:extLst>
          </p:cNvPr>
          <p:cNvSpPr>
            <a:spLocks noGrp="1"/>
          </p:cNvSpPr>
          <p:nvPr>
            <p:ph type="ftr" sz="quarter" idx="13"/>
          </p:nvPr>
        </p:nvSpPr>
        <p:spPr/>
        <p:txBody>
          <a:bodyPr/>
          <a:lstStyle/>
          <a:p>
            <a:r>
              <a:rPr lang="en-US" noProof="0" dirty="0"/>
              <a:t>Add a footer</a:t>
            </a:r>
          </a:p>
        </p:txBody>
      </p:sp>
      <p:sp>
        <p:nvSpPr>
          <p:cNvPr id="2" name="Slide Number Placeholder 1">
            <a:extLst>
              <a:ext uri="{FF2B5EF4-FFF2-40B4-BE49-F238E27FC236}">
                <a16:creationId xmlns:a16="http://schemas.microsoft.com/office/drawing/2014/main" id="{8B3D119C-DBF5-4B4F-BE38-7BD7B5C8A5D0}"/>
              </a:ext>
            </a:extLst>
          </p:cNvPr>
          <p:cNvSpPr>
            <a:spLocks noGrp="1"/>
          </p:cNvSpPr>
          <p:nvPr>
            <p:ph type="sldNum" sz="quarter" idx="15"/>
          </p:nvPr>
        </p:nvSpPr>
        <p:spPr>
          <a:xfrm>
            <a:off x="11760000" y="6371351"/>
            <a:ext cx="432000" cy="432000"/>
          </a:xfrm>
          <a:prstGeom prst="rect">
            <a:avLst/>
          </a:prstGeom>
        </p:spPr>
        <p:txBody>
          <a:bodyPr/>
          <a:lstStyle/>
          <a:p>
            <a:endParaRPr lang="en-US" noProof="0" dirty="0"/>
          </a:p>
        </p:txBody>
      </p:sp>
      <p:sp>
        <p:nvSpPr>
          <p:cNvPr id="5" name="Title 4">
            <a:extLst>
              <a:ext uri="{FF2B5EF4-FFF2-40B4-BE49-F238E27FC236}">
                <a16:creationId xmlns:a16="http://schemas.microsoft.com/office/drawing/2014/main" id="{7F8E7C83-06D7-4C5B-85B7-0E5713B4FAB3}"/>
              </a:ext>
            </a:extLst>
          </p:cNvPr>
          <p:cNvSpPr>
            <a:spLocks noGrp="1"/>
          </p:cNvSpPr>
          <p:nvPr>
            <p:ph type="title"/>
          </p:nvPr>
        </p:nvSpPr>
        <p:spPr/>
        <p:txBody>
          <a:bodyPr/>
          <a:lstStyle/>
          <a:p>
            <a:r>
              <a:rPr lang="en-US" noProof="0"/>
              <a:t>Click to edit Master title style</a:t>
            </a:r>
          </a:p>
        </p:txBody>
      </p:sp>
    </p:spTree>
    <p:extLst>
      <p:ext uri="{BB962C8B-B14F-4D97-AF65-F5344CB8AC3E}">
        <p14:creationId xmlns:p14="http://schemas.microsoft.com/office/powerpoint/2010/main" val="4133547300"/>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Thank You">
    <p:spTree>
      <p:nvGrpSpPr>
        <p:cNvPr id="1" name=""/>
        <p:cNvGrpSpPr/>
        <p:nvPr/>
      </p:nvGrpSpPr>
      <p:grpSpPr>
        <a:xfrm>
          <a:off x="0" y="0"/>
          <a:ext cx="0" cy="0"/>
          <a:chOff x="0" y="0"/>
          <a:chExt cx="0" cy="0"/>
        </a:xfrm>
      </p:grpSpPr>
      <p:sp>
        <p:nvSpPr>
          <p:cNvPr id="41" name="Picture Placeholder 40">
            <a:extLst>
              <a:ext uri="{FF2B5EF4-FFF2-40B4-BE49-F238E27FC236}">
                <a16:creationId xmlns:a16="http://schemas.microsoft.com/office/drawing/2014/main" id="{EB7F0EE8-BE52-4A79-8FC8-4A2487FA01FC}"/>
              </a:ext>
            </a:extLst>
          </p:cNvPr>
          <p:cNvSpPr>
            <a:spLocks noGrp="1"/>
          </p:cNvSpPr>
          <p:nvPr>
            <p:ph type="pic" sz="quarter" idx="10" hasCustomPrompt="1"/>
          </p:nvPr>
        </p:nvSpPr>
        <p:spPr>
          <a:xfrm>
            <a:off x="0" y="0"/>
            <a:ext cx="9780102" cy="6804025"/>
          </a:xfrm>
          <a:solidFill>
            <a:schemeClr val="bg1">
              <a:lumMod val="85000"/>
            </a:schemeClr>
          </a:solidFill>
        </p:spPr>
        <p:txBody>
          <a:bodyPr tIns="0" anchor="ctr"/>
          <a:lstStyle>
            <a:lvl1pPr marL="0" indent="0" algn="ctr">
              <a:buNone/>
              <a:defRPr sz="1200" i="1">
                <a:latin typeface="Times New Roman" panose="02020603050405020304" pitchFamily="18" charset="0"/>
                <a:cs typeface="Times New Roman" panose="02020603050405020304" pitchFamily="18" charset="0"/>
              </a:defRPr>
            </a:lvl1pPr>
          </a:lstStyle>
          <a:p>
            <a:r>
              <a:rPr lang="en-US" noProof="0" dirty="0"/>
              <a:t>Insert or Drag and Drop your Photo Here</a:t>
            </a:r>
          </a:p>
        </p:txBody>
      </p:sp>
      <p:sp>
        <p:nvSpPr>
          <p:cNvPr id="2" name="Title 1">
            <a:extLst>
              <a:ext uri="{FF2B5EF4-FFF2-40B4-BE49-F238E27FC236}">
                <a16:creationId xmlns:a16="http://schemas.microsoft.com/office/drawing/2014/main" id="{00F23EB7-E336-46EB-A4A0-3DB7A6BF4CE1}"/>
              </a:ext>
            </a:extLst>
          </p:cNvPr>
          <p:cNvSpPr>
            <a:spLocks noGrp="1"/>
          </p:cNvSpPr>
          <p:nvPr>
            <p:ph type="ctrTitle" hasCustomPrompt="1"/>
          </p:nvPr>
        </p:nvSpPr>
        <p:spPr>
          <a:xfrm>
            <a:off x="8458200" y="2798354"/>
            <a:ext cx="3733800" cy="1013684"/>
          </a:xfrm>
          <a:solidFill>
            <a:schemeClr val="bg1"/>
          </a:solidFill>
        </p:spPr>
        <p:txBody>
          <a:bodyPr vert="horz" lIns="180000" tIns="180000" rIns="252000" bIns="180000" rtlCol="0" anchor="t">
            <a:noAutofit/>
          </a:bodyPr>
          <a:lstStyle>
            <a:lvl1pPr algn="r">
              <a:defRPr lang="en-ZA" sz="6000" b="1" spc="-300" dirty="0"/>
            </a:lvl1pPr>
          </a:lstStyle>
          <a:p>
            <a:pPr lvl="0" algn="r"/>
            <a:r>
              <a:rPr lang="en-US" noProof="0"/>
              <a:t>Thank You</a:t>
            </a:r>
          </a:p>
        </p:txBody>
      </p:sp>
      <p:sp>
        <p:nvSpPr>
          <p:cNvPr id="9" name="Text Placeholder 5">
            <a:extLst>
              <a:ext uri="{FF2B5EF4-FFF2-40B4-BE49-F238E27FC236}">
                <a16:creationId xmlns:a16="http://schemas.microsoft.com/office/drawing/2014/main" id="{52FA7FC9-E40E-4144-84E4-34E3722E9A6D}"/>
              </a:ext>
            </a:extLst>
          </p:cNvPr>
          <p:cNvSpPr>
            <a:spLocks noGrp="1"/>
          </p:cNvSpPr>
          <p:nvPr>
            <p:ph type="body" sz="quarter" idx="15" hasCustomPrompt="1"/>
          </p:nvPr>
        </p:nvSpPr>
        <p:spPr>
          <a:xfrm>
            <a:off x="8458200" y="3957705"/>
            <a:ext cx="2910342" cy="316800"/>
          </a:xfrm>
          <a:solidFill>
            <a:schemeClr val="tx1">
              <a:lumMod val="75000"/>
              <a:lumOff val="25000"/>
            </a:schemeClr>
          </a:solidFill>
        </p:spPr>
        <p:txBody>
          <a:bodyPr rIns="72000" anchor="ctr"/>
          <a:lstStyle>
            <a:lvl1pPr marL="0" indent="0" algn="r">
              <a:buNone/>
              <a:defRPr>
                <a:solidFill>
                  <a:schemeClr val="bg1"/>
                </a:solidFill>
              </a:defRPr>
            </a:lvl1pPr>
            <a:lvl2pPr marL="266700" indent="0">
              <a:buNone/>
              <a:defRPr/>
            </a:lvl2pPr>
            <a:lvl3pPr marL="542925" indent="0">
              <a:buNone/>
              <a:defRPr/>
            </a:lvl3pPr>
            <a:lvl4pPr marL="809625" indent="0">
              <a:buNone/>
              <a:defRPr/>
            </a:lvl4pPr>
            <a:lvl5pPr marL="1076325" indent="0">
              <a:buNone/>
              <a:defRPr/>
            </a:lvl5pPr>
          </a:lstStyle>
          <a:p>
            <a:pPr lvl="0"/>
            <a:r>
              <a:rPr lang="en-US" noProof="0"/>
              <a:t>Full Name</a:t>
            </a:r>
          </a:p>
        </p:txBody>
      </p:sp>
      <p:sp>
        <p:nvSpPr>
          <p:cNvPr id="10" name="Text Placeholder 6">
            <a:extLst>
              <a:ext uri="{FF2B5EF4-FFF2-40B4-BE49-F238E27FC236}">
                <a16:creationId xmlns:a16="http://schemas.microsoft.com/office/drawing/2014/main" id="{97289182-4FE6-4A18-9775-4588D5801CF6}"/>
              </a:ext>
            </a:extLst>
          </p:cNvPr>
          <p:cNvSpPr>
            <a:spLocks noGrp="1"/>
          </p:cNvSpPr>
          <p:nvPr>
            <p:ph type="body" sz="quarter" idx="16" hasCustomPrompt="1"/>
          </p:nvPr>
        </p:nvSpPr>
        <p:spPr>
          <a:xfrm>
            <a:off x="8458200" y="4306722"/>
            <a:ext cx="2910342" cy="316800"/>
          </a:xfrm>
          <a:solidFill>
            <a:schemeClr val="tx1">
              <a:lumMod val="75000"/>
              <a:lumOff val="25000"/>
            </a:schemeClr>
          </a:solidFill>
        </p:spPr>
        <p:txBody>
          <a:bodyPr rIns="72000" anchor="ctr"/>
          <a:lstStyle>
            <a:lvl1pPr marL="0" indent="0" algn="r">
              <a:buNone/>
              <a:defRPr>
                <a:solidFill>
                  <a:schemeClr val="bg1"/>
                </a:solidFill>
              </a:defRPr>
            </a:lvl1pPr>
            <a:lvl2pPr marL="266700" indent="0">
              <a:buNone/>
              <a:defRPr/>
            </a:lvl2pPr>
            <a:lvl3pPr marL="542925" indent="0">
              <a:buNone/>
              <a:defRPr/>
            </a:lvl3pPr>
            <a:lvl4pPr marL="809625" indent="0">
              <a:buNone/>
              <a:defRPr/>
            </a:lvl4pPr>
            <a:lvl5pPr marL="1076325" indent="0">
              <a:buNone/>
              <a:defRPr/>
            </a:lvl5pPr>
          </a:lstStyle>
          <a:p>
            <a:pPr lvl="0"/>
            <a:r>
              <a:rPr lang="en-US" noProof="0"/>
              <a:t>Phone Number</a:t>
            </a:r>
          </a:p>
        </p:txBody>
      </p:sp>
      <p:sp>
        <p:nvSpPr>
          <p:cNvPr id="11" name="Text Placeholder 7">
            <a:extLst>
              <a:ext uri="{FF2B5EF4-FFF2-40B4-BE49-F238E27FC236}">
                <a16:creationId xmlns:a16="http://schemas.microsoft.com/office/drawing/2014/main" id="{BD4E94C7-6CAF-4FEE-9E02-D3D3A2AC5EAF}"/>
              </a:ext>
            </a:extLst>
          </p:cNvPr>
          <p:cNvSpPr>
            <a:spLocks noGrp="1"/>
          </p:cNvSpPr>
          <p:nvPr>
            <p:ph type="body" sz="quarter" idx="17" hasCustomPrompt="1"/>
          </p:nvPr>
        </p:nvSpPr>
        <p:spPr>
          <a:xfrm>
            <a:off x="8458200" y="4655739"/>
            <a:ext cx="2910342" cy="316800"/>
          </a:xfrm>
          <a:solidFill>
            <a:schemeClr val="tx1">
              <a:lumMod val="75000"/>
              <a:lumOff val="25000"/>
            </a:schemeClr>
          </a:solidFill>
        </p:spPr>
        <p:txBody>
          <a:bodyPr rIns="72000" anchor="ctr"/>
          <a:lstStyle>
            <a:lvl1pPr marL="0" indent="0" algn="r">
              <a:buNone/>
              <a:defRPr>
                <a:solidFill>
                  <a:schemeClr val="bg1"/>
                </a:solidFill>
              </a:defRPr>
            </a:lvl1pPr>
            <a:lvl2pPr marL="266700" indent="0">
              <a:buNone/>
              <a:defRPr/>
            </a:lvl2pPr>
            <a:lvl3pPr marL="542925" indent="0">
              <a:buNone/>
              <a:defRPr/>
            </a:lvl3pPr>
            <a:lvl4pPr marL="809625" indent="0">
              <a:buNone/>
              <a:defRPr/>
            </a:lvl4pPr>
            <a:lvl5pPr marL="1076325" indent="0">
              <a:buNone/>
              <a:defRPr/>
            </a:lvl5pPr>
          </a:lstStyle>
          <a:p>
            <a:pPr lvl="0"/>
            <a:r>
              <a:rPr lang="en-US" noProof="0"/>
              <a:t>Email or Social Media Handle</a:t>
            </a:r>
          </a:p>
        </p:txBody>
      </p:sp>
      <p:sp>
        <p:nvSpPr>
          <p:cNvPr id="12" name="Text Placeholder 8">
            <a:extLst>
              <a:ext uri="{FF2B5EF4-FFF2-40B4-BE49-F238E27FC236}">
                <a16:creationId xmlns:a16="http://schemas.microsoft.com/office/drawing/2014/main" id="{0DE421A3-3C59-48FC-BC3B-007ADFBEB4FE}"/>
              </a:ext>
            </a:extLst>
          </p:cNvPr>
          <p:cNvSpPr>
            <a:spLocks noGrp="1"/>
          </p:cNvSpPr>
          <p:nvPr>
            <p:ph type="body" sz="quarter" idx="18" hasCustomPrompt="1"/>
          </p:nvPr>
        </p:nvSpPr>
        <p:spPr>
          <a:xfrm>
            <a:off x="8458200" y="5004756"/>
            <a:ext cx="2910342" cy="316800"/>
          </a:xfrm>
          <a:solidFill>
            <a:schemeClr val="tx1">
              <a:lumMod val="75000"/>
              <a:lumOff val="25000"/>
            </a:schemeClr>
          </a:solidFill>
        </p:spPr>
        <p:txBody>
          <a:bodyPr rIns="72000" anchor="ctr"/>
          <a:lstStyle>
            <a:lvl1pPr marL="0" indent="0" algn="r">
              <a:buNone/>
              <a:defRPr>
                <a:solidFill>
                  <a:schemeClr val="bg1"/>
                </a:solidFill>
              </a:defRPr>
            </a:lvl1pPr>
            <a:lvl2pPr marL="266700" indent="0">
              <a:buNone/>
              <a:defRPr/>
            </a:lvl2pPr>
            <a:lvl3pPr marL="542925" indent="0">
              <a:buNone/>
              <a:defRPr/>
            </a:lvl3pPr>
            <a:lvl4pPr marL="809625" indent="0">
              <a:buNone/>
              <a:defRPr/>
            </a:lvl4pPr>
            <a:lvl5pPr marL="1076325" indent="0">
              <a:buNone/>
              <a:defRPr/>
            </a:lvl5pPr>
          </a:lstStyle>
          <a:p>
            <a:pPr lvl="0"/>
            <a:r>
              <a:rPr lang="en-US" noProof="0"/>
              <a:t>Company Website</a:t>
            </a:r>
          </a:p>
        </p:txBody>
      </p:sp>
      <p:sp>
        <p:nvSpPr>
          <p:cNvPr id="15" name="Rectangle 14">
            <a:extLst>
              <a:ext uri="{FF2B5EF4-FFF2-40B4-BE49-F238E27FC236}">
                <a16:creationId xmlns:a16="http://schemas.microsoft.com/office/drawing/2014/main" id="{9504A767-1C0B-484E-BF7D-CD42D30A52EE}"/>
              </a:ext>
            </a:extLst>
          </p:cNvPr>
          <p:cNvSpPr/>
          <p:nvPr userDrawn="1"/>
        </p:nvSpPr>
        <p:spPr>
          <a:xfrm>
            <a:off x="11760000" y="6803351"/>
            <a:ext cx="432000" cy="5465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4" name="Rectangle 13">
            <a:extLst>
              <a:ext uri="{FF2B5EF4-FFF2-40B4-BE49-F238E27FC236}">
                <a16:creationId xmlns:a16="http://schemas.microsoft.com/office/drawing/2014/main" id="{7A13D8A8-6C3D-4527-959D-41C3213F7F02}"/>
              </a:ext>
            </a:extLst>
          </p:cNvPr>
          <p:cNvSpPr/>
          <p:nvPr userDrawn="1"/>
        </p:nvSpPr>
        <p:spPr>
          <a:xfrm>
            <a:off x="0" y="6803351"/>
            <a:ext cx="9780104" cy="5465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3" name="Rectangle 12">
            <a:extLst>
              <a:ext uri="{FF2B5EF4-FFF2-40B4-BE49-F238E27FC236}">
                <a16:creationId xmlns:a16="http://schemas.microsoft.com/office/drawing/2014/main" id="{EC0FBB1B-4F0E-4365-BF27-3150FC6C3B90}"/>
              </a:ext>
            </a:extLst>
          </p:cNvPr>
          <p:cNvSpPr/>
          <p:nvPr userDrawn="1"/>
        </p:nvSpPr>
        <p:spPr>
          <a:xfrm>
            <a:off x="9780103" y="6803351"/>
            <a:ext cx="1979897" cy="54650"/>
          </a:xfrm>
          <a:prstGeom prst="rect">
            <a:avLst/>
          </a:prstGeom>
          <a:solidFill>
            <a:schemeClr val="bg2">
              <a:lumMod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8" name="Rectangle 7">
            <a:extLst>
              <a:ext uri="{FF2B5EF4-FFF2-40B4-BE49-F238E27FC236}">
                <a16:creationId xmlns:a16="http://schemas.microsoft.com/office/drawing/2014/main" id="{51DD44D8-4A8F-4693-B90A-166855B29D25}"/>
              </a:ext>
            </a:extLst>
          </p:cNvPr>
          <p:cNvSpPr/>
          <p:nvPr userDrawn="1"/>
        </p:nvSpPr>
        <p:spPr>
          <a:xfrm>
            <a:off x="8458200" y="2685912"/>
            <a:ext cx="3733800" cy="114824"/>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5" name="Slide Number Placeholder 4">
            <a:extLst>
              <a:ext uri="{FF2B5EF4-FFF2-40B4-BE49-F238E27FC236}">
                <a16:creationId xmlns:a16="http://schemas.microsoft.com/office/drawing/2014/main" id="{222FB6A7-1E80-487C-93E6-DCAA8751EF21}"/>
              </a:ext>
            </a:extLst>
          </p:cNvPr>
          <p:cNvSpPr>
            <a:spLocks noGrp="1"/>
          </p:cNvSpPr>
          <p:nvPr>
            <p:ph type="sldNum" sz="quarter" idx="20"/>
          </p:nvPr>
        </p:nvSpPr>
        <p:spPr>
          <a:xfrm>
            <a:off x="11760000" y="6371351"/>
            <a:ext cx="432000" cy="432000"/>
          </a:xfrm>
          <a:prstGeom prst="rect">
            <a:avLst/>
          </a:prstGeom>
        </p:spPr>
        <p:txBody>
          <a:bodyPr/>
          <a:lstStyle/>
          <a:p>
            <a:endParaRPr lang="en-US" noProof="0" dirty="0"/>
          </a:p>
        </p:txBody>
      </p:sp>
    </p:spTree>
    <p:extLst>
      <p:ext uri="{BB962C8B-B14F-4D97-AF65-F5344CB8AC3E}">
        <p14:creationId xmlns:p14="http://schemas.microsoft.com/office/powerpoint/2010/main" val="914056315"/>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Title, Sub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FF4C50-933F-41F9-AD11-BD02410AA7D5}"/>
              </a:ext>
            </a:extLst>
          </p:cNvPr>
          <p:cNvSpPr>
            <a:spLocks noGrp="1"/>
          </p:cNvSpPr>
          <p:nvPr>
            <p:ph type="title" hasCustomPrompt="1"/>
          </p:nvPr>
        </p:nvSpPr>
        <p:spPr/>
        <p:txBody>
          <a:bodyPr/>
          <a:lstStyle>
            <a:lvl1pPr>
              <a:defRPr>
                <a:solidFill>
                  <a:schemeClr val="tx1">
                    <a:lumMod val="75000"/>
                    <a:lumOff val="25000"/>
                  </a:schemeClr>
                </a:solidFill>
              </a:defRPr>
            </a:lvl1pPr>
          </a:lstStyle>
          <a:p>
            <a:r>
              <a:rPr lang="en-US" noProof="0"/>
              <a:t>Click to edit page title</a:t>
            </a:r>
          </a:p>
        </p:txBody>
      </p:sp>
      <p:sp>
        <p:nvSpPr>
          <p:cNvPr id="7" name="Subtitle 2">
            <a:extLst>
              <a:ext uri="{FF2B5EF4-FFF2-40B4-BE49-F238E27FC236}">
                <a16:creationId xmlns:a16="http://schemas.microsoft.com/office/drawing/2014/main" id="{E97A9A62-1AA6-47A9-A1A0-54196823744C}"/>
              </a:ext>
            </a:extLst>
          </p:cNvPr>
          <p:cNvSpPr>
            <a:spLocks noGrp="1"/>
          </p:cNvSpPr>
          <p:nvPr>
            <p:ph type="body" sz="quarter" idx="32" hasCustomPrompt="1"/>
          </p:nvPr>
        </p:nvSpPr>
        <p:spPr>
          <a:xfrm>
            <a:off x="431800" y="1008000"/>
            <a:ext cx="11339513" cy="360000"/>
          </a:xfrm>
        </p:spPr>
        <p:txBody>
          <a:bodyPr/>
          <a:lstStyle>
            <a:lvl1pPr marL="0" indent="0">
              <a:buNone/>
              <a:defRPr/>
            </a:lvl1pPr>
            <a:lvl2pPr marL="266700" indent="0">
              <a:buNone/>
              <a:defRPr/>
            </a:lvl2pPr>
            <a:lvl3pPr marL="542925" indent="0">
              <a:buNone/>
              <a:defRPr/>
            </a:lvl3pPr>
            <a:lvl4pPr marL="809625" indent="0">
              <a:buNone/>
              <a:defRPr/>
            </a:lvl4pPr>
            <a:lvl5pPr marL="1076325" indent="0">
              <a:buNone/>
              <a:defRPr/>
            </a:lvl5pPr>
          </a:lstStyle>
          <a:p>
            <a:pPr lvl="0"/>
            <a:r>
              <a:rPr lang="en-US" noProof="0"/>
              <a:t>Subtitle</a:t>
            </a:r>
          </a:p>
        </p:txBody>
      </p:sp>
      <p:sp>
        <p:nvSpPr>
          <p:cNvPr id="3" name="Content Placeholder 2">
            <a:extLst>
              <a:ext uri="{FF2B5EF4-FFF2-40B4-BE49-F238E27FC236}">
                <a16:creationId xmlns:a16="http://schemas.microsoft.com/office/drawing/2014/main" id="{B1948E38-8FB0-4E51-A01C-C88794372E50}"/>
              </a:ext>
            </a:extLst>
          </p:cNvPr>
          <p:cNvSpPr>
            <a:spLocks noGrp="1"/>
          </p:cNvSpPr>
          <p:nvPr>
            <p:ph idx="1"/>
          </p:nvPr>
        </p:nvSpPr>
        <p:spPr/>
        <p:txBody>
          <a:bodyPr/>
          <a:lstStyle>
            <a:lvl1pPr>
              <a:defRPr>
                <a:solidFill>
                  <a:schemeClr val="tx1">
                    <a:lumMod val="75000"/>
                    <a:lumOff val="25000"/>
                  </a:schemeClr>
                </a:solidFill>
              </a:defRPr>
            </a:lvl1pPr>
            <a:lvl2pPr>
              <a:defRPr>
                <a:solidFill>
                  <a:schemeClr val="tx1">
                    <a:lumMod val="75000"/>
                    <a:lumOff val="25000"/>
                  </a:schemeClr>
                </a:solidFill>
              </a:defRPr>
            </a:lvl2pPr>
            <a:lvl3pPr>
              <a:defRPr>
                <a:solidFill>
                  <a:schemeClr val="tx1">
                    <a:lumMod val="75000"/>
                    <a:lumOff val="25000"/>
                  </a:schemeClr>
                </a:solidFill>
              </a:defRPr>
            </a:lvl3pPr>
            <a:lvl4pPr>
              <a:defRPr>
                <a:solidFill>
                  <a:schemeClr val="tx1">
                    <a:lumMod val="75000"/>
                    <a:lumOff val="25000"/>
                  </a:schemeClr>
                </a:solidFill>
              </a:defRPr>
            </a:lvl4pPr>
            <a:lvl5pPr>
              <a:defRPr>
                <a:solidFill>
                  <a:schemeClr val="tx1">
                    <a:lumMod val="75000"/>
                    <a:lumOff val="25000"/>
                  </a:schemeClr>
                </a:solidFill>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4" name="Footer Placeholder 3">
            <a:extLst>
              <a:ext uri="{FF2B5EF4-FFF2-40B4-BE49-F238E27FC236}">
                <a16:creationId xmlns:a16="http://schemas.microsoft.com/office/drawing/2014/main" id="{E8FE0EB3-0FF4-4285-B9D3-90A5751B7BBF}"/>
              </a:ext>
            </a:extLst>
          </p:cNvPr>
          <p:cNvSpPr>
            <a:spLocks noGrp="1"/>
          </p:cNvSpPr>
          <p:nvPr>
            <p:ph type="ftr" sz="quarter" idx="12"/>
          </p:nvPr>
        </p:nvSpPr>
        <p:spPr/>
        <p:txBody>
          <a:bodyPr/>
          <a:lstStyle/>
          <a:p>
            <a:r>
              <a:rPr lang="en-US" noProof="0" dirty="0"/>
              <a:t>Add a footer</a:t>
            </a:r>
          </a:p>
        </p:txBody>
      </p:sp>
      <p:sp>
        <p:nvSpPr>
          <p:cNvPr id="5" name="Slide Number Placeholder 4">
            <a:extLst>
              <a:ext uri="{FF2B5EF4-FFF2-40B4-BE49-F238E27FC236}">
                <a16:creationId xmlns:a16="http://schemas.microsoft.com/office/drawing/2014/main" id="{C8DE0AAD-6FBD-416B-A91A-21F2B737919E}"/>
              </a:ext>
            </a:extLst>
          </p:cNvPr>
          <p:cNvSpPr>
            <a:spLocks noGrp="1"/>
          </p:cNvSpPr>
          <p:nvPr>
            <p:ph type="sldNum" sz="quarter" idx="33"/>
          </p:nvPr>
        </p:nvSpPr>
        <p:spPr>
          <a:xfrm>
            <a:off x="11760000" y="6371351"/>
            <a:ext cx="432000" cy="432000"/>
          </a:xfrm>
          <a:prstGeom prst="rect">
            <a:avLst/>
          </a:prstGeom>
        </p:spPr>
        <p:txBody>
          <a:bodyPr/>
          <a:lstStyle/>
          <a:p>
            <a:endParaRPr lang="en-US" noProof="0" dirty="0"/>
          </a:p>
        </p:txBody>
      </p:sp>
    </p:spTree>
    <p:extLst>
      <p:ext uri="{BB962C8B-B14F-4D97-AF65-F5344CB8AC3E}">
        <p14:creationId xmlns:p14="http://schemas.microsoft.com/office/powerpoint/2010/main" val="53704478"/>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Two Content with Subtitl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EE479C-D1F6-4BAC-80D2-90EF74E3261A}"/>
              </a:ext>
            </a:extLst>
          </p:cNvPr>
          <p:cNvSpPr>
            <a:spLocks noGrp="1"/>
          </p:cNvSpPr>
          <p:nvPr>
            <p:ph type="title" hasCustomPrompt="1"/>
          </p:nvPr>
        </p:nvSpPr>
        <p:spPr>
          <a:xfrm>
            <a:off x="432000" y="432000"/>
            <a:ext cx="11340000" cy="432000"/>
          </a:xfrm>
        </p:spPr>
        <p:txBody>
          <a:bodyPr/>
          <a:lstStyle>
            <a:lvl1pPr>
              <a:defRPr>
                <a:solidFill>
                  <a:schemeClr val="tx1">
                    <a:lumMod val="75000"/>
                    <a:lumOff val="25000"/>
                  </a:schemeClr>
                </a:solidFill>
              </a:defRPr>
            </a:lvl1pPr>
          </a:lstStyle>
          <a:p>
            <a:r>
              <a:rPr lang="en-US" noProof="0"/>
              <a:t>Click to edit page title</a:t>
            </a:r>
          </a:p>
        </p:txBody>
      </p:sp>
      <p:sp>
        <p:nvSpPr>
          <p:cNvPr id="7" name="Subtitle 2">
            <a:extLst>
              <a:ext uri="{FF2B5EF4-FFF2-40B4-BE49-F238E27FC236}">
                <a16:creationId xmlns:a16="http://schemas.microsoft.com/office/drawing/2014/main" id="{7DEBF36F-ADC5-48FF-BFAF-3BED06924FD3}"/>
              </a:ext>
            </a:extLst>
          </p:cNvPr>
          <p:cNvSpPr>
            <a:spLocks noGrp="1"/>
          </p:cNvSpPr>
          <p:nvPr>
            <p:ph type="body" sz="quarter" idx="32" hasCustomPrompt="1"/>
          </p:nvPr>
        </p:nvSpPr>
        <p:spPr>
          <a:xfrm>
            <a:off x="431800" y="1008000"/>
            <a:ext cx="11339513" cy="360000"/>
          </a:xfrm>
        </p:spPr>
        <p:txBody>
          <a:bodyPr/>
          <a:lstStyle>
            <a:lvl1pPr marL="0" indent="0">
              <a:buNone/>
              <a:defRPr/>
            </a:lvl1pPr>
            <a:lvl2pPr marL="266700" indent="0">
              <a:buNone/>
              <a:defRPr/>
            </a:lvl2pPr>
            <a:lvl3pPr marL="542925" indent="0">
              <a:buNone/>
              <a:defRPr/>
            </a:lvl3pPr>
            <a:lvl4pPr marL="809625" indent="0">
              <a:buNone/>
              <a:defRPr/>
            </a:lvl4pPr>
            <a:lvl5pPr marL="1076325" indent="0">
              <a:buNone/>
              <a:defRPr/>
            </a:lvl5pPr>
          </a:lstStyle>
          <a:p>
            <a:pPr lvl="0"/>
            <a:r>
              <a:rPr lang="en-US" noProof="0"/>
              <a:t>Subtitle</a:t>
            </a:r>
          </a:p>
        </p:txBody>
      </p:sp>
      <p:sp>
        <p:nvSpPr>
          <p:cNvPr id="3" name="Content Placeholder 2">
            <a:extLst>
              <a:ext uri="{FF2B5EF4-FFF2-40B4-BE49-F238E27FC236}">
                <a16:creationId xmlns:a16="http://schemas.microsoft.com/office/drawing/2014/main" id="{A22238F2-C6EC-476F-8371-119AECBA5622}"/>
              </a:ext>
            </a:extLst>
          </p:cNvPr>
          <p:cNvSpPr>
            <a:spLocks noGrp="1"/>
          </p:cNvSpPr>
          <p:nvPr>
            <p:ph sz="half" idx="1"/>
          </p:nvPr>
        </p:nvSpPr>
        <p:spPr>
          <a:xfrm>
            <a:off x="432000" y="1512000"/>
            <a:ext cx="5472000" cy="4680000"/>
          </a:xfrm>
        </p:spPr>
        <p:txBody>
          <a:bodyPr/>
          <a:lstStyle>
            <a:lvl1pPr>
              <a:defRPr>
                <a:solidFill>
                  <a:schemeClr val="tx1">
                    <a:lumMod val="75000"/>
                    <a:lumOff val="25000"/>
                  </a:schemeClr>
                </a:solidFill>
              </a:defRPr>
            </a:lvl1pPr>
            <a:lvl2pPr>
              <a:defRPr>
                <a:solidFill>
                  <a:schemeClr val="tx1">
                    <a:lumMod val="75000"/>
                    <a:lumOff val="25000"/>
                  </a:schemeClr>
                </a:solidFill>
              </a:defRPr>
            </a:lvl2pPr>
            <a:lvl3pPr>
              <a:defRPr>
                <a:solidFill>
                  <a:schemeClr val="tx1">
                    <a:lumMod val="75000"/>
                    <a:lumOff val="25000"/>
                  </a:schemeClr>
                </a:solidFill>
              </a:defRPr>
            </a:lvl3pPr>
            <a:lvl4pPr>
              <a:defRPr>
                <a:solidFill>
                  <a:schemeClr val="tx1">
                    <a:lumMod val="75000"/>
                    <a:lumOff val="25000"/>
                  </a:schemeClr>
                </a:solidFill>
              </a:defRPr>
            </a:lvl4pPr>
            <a:lvl5pPr>
              <a:defRPr>
                <a:solidFill>
                  <a:schemeClr val="tx1">
                    <a:lumMod val="75000"/>
                    <a:lumOff val="25000"/>
                  </a:schemeClr>
                </a:solidFill>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Text Placeholder 4">
            <a:extLst>
              <a:ext uri="{FF2B5EF4-FFF2-40B4-BE49-F238E27FC236}">
                <a16:creationId xmlns:a16="http://schemas.microsoft.com/office/drawing/2014/main" id="{7867C73D-EE16-41D1-B7CE-A35C765E3B8D}"/>
              </a:ext>
            </a:extLst>
          </p:cNvPr>
          <p:cNvSpPr>
            <a:spLocks noGrp="1"/>
          </p:cNvSpPr>
          <p:nvPr>
            <p:ph type="body" sz="quarter" idx="12"/>
          </p:nvPr>
        </p:nvSpPr>
        <p:spPr>
          <a:xfrm>
            <a:off x="6299887" y="1511250"/>
            <a:ext cx="5472113" cy="4680000"/>
          </a:xfrm>
        </p:spPr>
        <p:txBody>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4" name="Footer Placeholder 3">
            <a:extLst>
              <a:ext uri="{FF2B5EF4-FFF2-40B4-BE49-F238E27FC236}">
                <a16:creationId xmlns:a16="http://schemas.microsoft.com/office/drawing/2014/main" id="{57847F90-9DB6-4832-9EB7-393AADAE8B70}"/>
              </a:ext>
            </a:extLst>
          </p:cNvPr>
          <p:cNvSpPr>
            <a:spLocks noGrp="1"/>
          </p:cNvSpPr>
          <p:nvPr>
            <p:ph type="ftr" sz="quarter" idx="13"/>
          </p:nvPr>
        </p:nvSpPr>
        <p:spPr/>
        <p:txBody>
          <a:bodyPr/>
          <a:lstStyle/>
          <a:p>
            <a:r>
              <a:rPr lang="en-US" noProof="0" dirty="0"/>
              <a:t>Add a footer</a:t>
            </a:r>
          </a:p>
        </p:txBody>
      </p:sp>
      <p:sp>
        <p:nvSpPr>
          <p:cNvPr id="5" name="Slide Number Placeholder 4">
            <a:extLst>
              <a:ext uri="{FF2B5EF4-FFF2-40B4-BE49-F238E27FC236}">
                <a16:creationId xmlns:a16="http://schemas.microsoft.com/office/drawing/2014/main" id="{F64CFC6C-1D8B-46C9-B0F7-A8BD88D8AB46}"/>
              </a:ext>
            </a:extLst>
          </p:cNvPr>
          <p:cNvSpPr>
            <a:spLocks noGrp="1"/>
          </p:cNvSpPr>
          <p:nvPr>
            <p:ph type="sldNum" sz="quarter" idx="33"/>
          </p:nvPr>
        </p:nvSpPr>
        <p:spPr>
          <a:xfrm>
            <a:off x="11760000" y="6371351"/>
            <a:ext cx="432000" cy="432000"/>
          </a:xfrm>
          <a:prstGeom prst="rect">
            <a:avLst/>
          </a:prstGeom>
        </p:spPr>
        <p:txBody>
          <a:bodyPr/>
          <a:lstStyle/>
          <a:p>
            <a:endParaRPr lang="en-US" noProof="0" dirty="0"/>
          </a:p>
        </p:txBody>
      </p:sp>
    </p:spTree>
    <p:extLst>
      <p:ext uri="{BB962C8B-B14F-4D97-AF65-F5344CB8AC3E}">
        <p14:creationId xmlns:p14="http://schemas.microsoft.com/office/powerpoint/2010/main" val="3166308540"/>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3 Colum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FF4C50-933F-41F9-AD11-BD02410AA7D5}"/>
              </a:ext>
            </a:extLst>
          </p:cNvPr>
          <p:cNvSpPr>
            <a:spLocks noGrp="1"/>
          </p:cNvSpPr>
          <p:nvPr>
            <p:ph type="title" hasCustomPrompt="1"/>
          </p:nvPr>
        </p:nvSpPr>
        <p:spPr>
          <a:xfrm>
            <a:off x="432000" y="432000"/>
            <a:ext cx="11340000" cy="432000"/>
          </a:xfrm>
        </p:spPr>
        <p:txBody>
          <a:bodyPr/>
          <a:lstStyle>
            <a:lvl1pPr>
              <a:defRPr>
                <a:solidFill>
                  <a:schemeClr val="tx1">
                    <a:lumMod val="75000"/>
                    <a:lumOff val="25000"/>
                  </a:schemeClr>
                </a:solidFill>
              </a:defRPr>
            </a:lvl1pPr>
          </a:lstStyle>
          <a:p>
            <a:r>
              <a:rPr lang="en-US" noProof="0"/>
              <a:t>Click to edit page title</a:t>
            </a:r>
          </a:p>
        </p:txBody>
      </p:sp>
      <p:sp>
        <p:nvSpPr>
          <p:cNvPr id="9" name="Subtitle 2">
            <a:extLst>
              <a:ext uri="{FF2B5EF4-FFF2-40B4-BE49-F238E27FC236}">
                <a16:creationId xmlns:a16="http://schemas.microsoft.com/office/drawing/2014/main" id="{F94EB5D3-F8CB-4E76-8D7E-FF441818EECB}"/>
              </a:ext>
            </a:extLst>
          </p:cNvPr>
          <p:cNvSpPr>
            <a:spLocks noGrp="1"/>
          </p:cNvSpPr>
          <p:nvPr>
            <p:ph type="body" sz="quarter" idx="32" hasCustomPrompt="1"/>
          </p:nvPr>
        </p:nvSpPr>
        <p:spPr>
          <a:xfrm>
            <a:off x="431800" y="1008000"/>
            <a:ext cx="11339513" cy="360000"/>
          </a:xfrm>
        </p:spPr>
        <p:txBody>
          <a:bodyPr/>
          <a:lstStyle>
            <a:lvl1pPr marL="0" indent="0">
              <a:buNone/>
              <a:defRPr/>
            </a:lvl1pPr>
            <a:lvl2pPr marL="266700" indent="0">
              <a:buNone/>
              <a:defRPr/>
            </a:lvl2pPr>
            <a:lvl3pPr marL="542925" indent="0">
              <a:buNone/>
              <a:defRPr/>
            </a:lvl3pPr>
            <a:lvl4pPr marL="809625" indent="0">
              <a:buNone/>
              <a:defRPr/>
            </a:lvl4pPr>
            <a:lvl5pPr marL="1076325" indent="0">
              <a:buNone/>
              <a:defRPr/>
            </a:lvl5pPr>
          </a:lstStyle>
          <a:p>
            <a:pPr lvl="0"/>
            <a:r>
              <a:rPr lang="en-US" noProof="0"/>
              <a:t>Subtitle</a:t>
            </a:r>
          </a:p>
        </p:txBody>
      </p:sp>
      <p:sp>
        <p:nvSpPr>
          <p:cNvPr id="3" name="Content Placeholder 2">
            <a:extLst>
              <a:ext uri="{FF2B5EF4-FFF2-40B4-BE49-F238E27FC236}">
                <a16:creationId xmlns:a16="http://schemas.microsoft.com/office/drawing/2014/main" id="{B1948E38-8FB0-4E51-A01C-C88794372E50}"/>
              </a:ext>
            </a:extLst>
          </p:cNvPr>
          <p:cNvSpPr>
            <a:spLocks noGrp="1"/>
          </p:cNvSpPr>
          <p:nvPr>
            <p:ph idx="1"/>
          </p:nvPr>
        </p:nvSpPr>
        <p:spPr>
          <a:xfrm>
            <a:off x="432000" y="1512000"/>
            <a:ext cx="3600000" cy="4679250"/>
          </a:xfrm>
        </p:spPr>
        <p:txBody>
          <a:bodyPr/>
          <a:lstStyle>
            <a:lvl1pPr>
              <a:defRPr>
                <a:solidFill>
                  <a:schemeClr val="tx1">
                    <a:lumMod val="75000"/>
                    <a:lumOff val="25000"/>
                  </a:schemeClr>
                </a:solidFill>
              </a:defRPr>
            </a:lvl1pPr>
            <a:lvl2pPr>
              <a:defRPr>
                <a:solidFill>
                  <a:schemeClr val="tx1">
                    <a:lumMod val="75000"/>
                    <a:lumOff val="25000"/>
                  </a:schemeClr>
                </a:solidFill>
              </a:defRPr>
            </a:lvl2pPr>
            <a:lvl3pPr>
              <a:defRPr>
                <a:solidFill>
                  <a:schemeClr val="tx1">
                    <a:lumMod val="75000"/>
                    <a:lumOff val="25000"/>
                  </a:schemeClr>
                </a:solidFill>
              </a:defRPr>
            </a:lvl3pPr>
            <a:lvl4pPr>
              <a:defRPr>
                <a:solidFill>
                  <a:schemeClr val="tx1">
                    <a:lumMod val="75000"/>
                    <a:lumOff val="25000"/>
                  </a:schemeClr>
                </a:solidFill>
              </a:defRPr>
            </a:lvl4pPr>
            <a:lvl5pPr>
              <a:defRPr>
                <a:solidFill>
                  <a:schemeClr val="tx1">
                    <a:lumMod val="75000"/>
                    <a:lumOff val="25000"/>
                  </a:schemeClr>
                </a:solidFill>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5" name="Text Placeholder 4">
            <a:extLst>
              <a:ext uri="{FF2B5EF4-FFF2-40B4-BE49-F238E27FC236}">
                <a16:creationId xmlns:a16="http://schemas.microsoft.com/office/drawing/2014/main" id="{16A38E24-EB1C-472F-B631-5DF32F9C4CF5}"/>
              </a:ext>
            </a:extLst>
          </p:cNvPr>
          <p:cNvSpPr>
            <a:spLocks noGrp="1"/>
          </p:cNvSpPr>
          <p:nvPr>
            <p:ph type="body" sz="quarter" idx="12"/>
          </p:nvPr>
        </p:nvSpPr>
        <p:spPr>
          <a:xfrm>
            <a:off x="4301550" y="1511476"/>
            <a:ext cx="3600450" cy="4679249"/>
          </a:xfrm>
        </p:spPr>
        <p:txBody>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1" name="Text Placeholder 5">
            <a:extLst>
              <a:ext uri="{FF2B5EF4-FFF2-40B4-BE49-F238E27FC236}">
                <a16:creationId xmlns:a16="http://schemas.microsoft.com/office/drawing/2014/main" id="{5B4A252E-78C9-4F76-98A4-A4B580AD072A}"/>
              </a:ext>
            </a:extLst>
          </p:cNvPr>
          <p:cNvSpPr>
            <a:spLocks noGrp="1"/>
          </p:cNvSpPr>
          <p:nvPr>
            <p:ph type="body" sz="quarter" idx="13"/>
          </p:nvPr>
        </p:nvSpPr>
        <p:spPr>
          <a:xfrm>
            <a:off x="8171550" y="1511475"/>
            <a:ext cx="3600450" cy="4679250"/>
          </a:xfrm>
        </p:spPr>
        <p:txBody>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4" name="Footer Placeholder 3">
            <a:extLst>
              <a:ext uri="{FF2B5EF4-FFF2-40B4-BE49-F238E27FC236}">
                <a16:creationId xmlns:a16="http://schemas.microsoft.com/office/drawing/2014/main" id="{6D4BCA97-F31B-451D-82F8-6E000DF2118A}"/>
              </a:ext>
            </a:extLst>
          </p:cNvPr>
          <p:cNvSpPr>
            <a:spLocks noGrp="1"/>
          </p:cNvSpPr>
          <p:nvPr>
            <p:ph type="ftr" sz="quarter" idx="14"/>
          </p:nvPr>
        </p:nvSpPr>
        <p:spPr/>
        <p:txBody>
          <a:bodyPr/>
          <a:lstStyle/>
          <a:p>
            <a:r>
              <a:rPr lang="en-US" noProof="0" dirty="0"/>
              <a:t>Add a footer</a:t>
            </a:r>
          </a:p>
        </p:txBody>
      </p:sp>
      <p:sp>
        <p:nvSpPr>
          <p:cNvPr id="6" name="Slide Number Placeholder 5">
            <a:extLst>
              <a:ext uri="{FF2B5EF4-FFF2-40B4-BE49-F238E27FC236}">
                <a16:creationId xmlns:a16="http://schemas.microsoft.com/office/drawing/2014/main" id="{0817AAC4-A657-4D75-A527-0307AFF2B17B}"/>
              </a:ext>
            </a:extLst>
          </p:cNvPr>
          <p:cNvSpPr>
            <a:spLocks noGrp="1"/>
          </p:cNvSpPr>
          <p:nvPr>
            <p:ph type="sldNum" sz="quarter" idx="15"/>
          </p:nvPr>
        </p:nvSpPr>
        <p:spPr>
          <a:xfrm>
            <a:off x="11760000" y="6371351"/>
            <a:ext cx="432000" cy="432000"/>
          </a:xfrm>
          <a:prstGeom prst="rect">
            <a:avLst/>
          </a:prstGeom>
        </p:spPr>
        <p:txBody>
          <a:bodyPr/>
          <a:lstStyle/>
          <a:p>
            <a:endParaRPr lang="en-US" noProof="0" dirty="0"/>
          </a:p>
        </p:txBody>
      </p:sp>
    </p:spTree>
    <p:extLst>
      <p:ext uri="{BB962C8B-B14F-4D97-AF65-F5344CB8AC3E}">
        <p14:creationId xmlns:p14="http://schemas.microsoft.com/office/powerpoint/2010/main" val="272637485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Content, and Three Photo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C16441-0F1F-453B-BACF-543CEDE2AE72}"/>
              </a:ext>
            </a:extLst>
          </p:cNvPr>
          <p:cNvSpPr>
            <a:spLocks noGrp="1"/>
          </p:cNvSpPr>
          <p:nvPr>
            <p:ph type="title"/>
          </p:nvPr>
        </p:nvSpPr>
        <p:spPr>
          <a:xfrm>
            <a:off x="363416" y="1046163"/>
            <a:ext cx="5445369" cy="1114784"/>
          </a:xfrm>
        </p:spPr>
        <p:txBody>
          <a:bodyPr lIns="0" tIns="0" rIns="0" bIns="0" anchor="b">
            <a:noAutofit/>
          </a:bodyPr>
          <a:lstStyle>
            <a:lvl1pPr>
              <a:defRPr sz="3200" b="1" cap="all" baseline="0"/>
            </a:lvl1pPr>
          </a:lstStyle>
          <a:p>
            <a:r>
              <a:rPr lang="en-US" noProof="0"/>
              <a:t>Click to edit Master title style</a:t>
            </a:r>
          </a:p>
        </p:txBody>
      </p:sp>
      <p:sp>
        <p:nvSpPr>
          <p:cNvPr id="3" name="Content Placeholder 2">
            <a:extLst>
              <a:ext uri="{FF2B5EF4-FFF2-40B4-BE49-F238E27FC236}">
                <a16:creationId xmlns:a16="http://schemas.microsoft.com/office/drawing/2014/main" id="{61EC9302-80D9-4A88-8591-DE2D4BA1F91A}"/>
              </a:ext>
            </a:extLst>
          </p:cNvPr>
          <p:cNvSpPr>
            <a:spLocks noGrp="1"/>
          </p:cNvSpPr>
          <p:nvPr>
            <p:ph idx="1" hasCustomPrompt="1"/>
          </p:nvPr>
        </p:nvSpPr>
        <p:spPr>
          <a:xfrm>
            <a:off x="363416" y="2506662"/>
            <a:ext cx="5445370" cy="3454523"/>
          </a:xfrm>
        </p:spPr>
        <p:txBody>
          <a:bodyPr lIns="0" tIns="0" rIns="0" bIns="0">
            <a:noAutofit/>
          </a:bodyPr>
          <a:lstStyle>
            <a:lvl1pPr>
              <a:lnSpc>
                <a:spcPct val="100000"/>
              </a:lnSpc>
              <a:defRPr sz="1800"/>
            </a:lvl1pPr>
            <a:lvl2pPr>
              <a:lnSpc>
                <a:spcPct val="100000"/>
              </a:lnSpc>
              <a:defRPr sz="1600"/>
            </a:lvl2pPr>
            <a:lvl3pPr>
              <a:lnSpc>
                <a:spcPct val="100000"/>
              </a:lnSpc>
              <a:defRPr sz="1400"/>
            </a:lvl3pPr>
            <a:lvl4pPr>
              <a:lnSpc>
                <a:spcPct val="100000"/>
              </a:lnSpc>
              <a:defRPr sz="1200"/>
            </a:lvl4pPr>
            <a:lvl5pPr>
              <a:lnSpc>
                <a:spcPct val="100000"/>
              </a:lnSpc>
              <a:defRPr sz="1200"/>
            </a:lvl5pPr>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7" name="Slide Number Placeholder 5">
            <a:extLst>
              <a:ext uri="{FF2B5EF4-FFF2-40B4-BE49-F238E27FC236}">
                <a16:creationId xmlns:a16="http://schemas.microsoft.com/office/drawing/2014/main" id="{2C89B828-B338-413C-B008-0A8566F4881D}"/>
              </a:ext>
            </a:extLst>
          </p:cNvPr>
          <p:cNvSpPr>
            <a:spLocks noGrp="1"/>
          </p:cNvSpPr>
          <p:nvPr>
            <p:ph type="sldNum" sz="quarter" idx="12"/>
          </p:nvPr>
        </p:nvSpPr>
        <p:spPr>
          <a:xfrm>
            <a:off x="9085384" y="6463207"/>
            <a:ext cx="2743200" cy="249385"/>
          </a:xfrm>
        </p:spPr>
        <p:txBody>
          <a:bodyPr/>
          <a:lstStyle>
            <a:lvl1pPr algn="r">
              <a:defRPr sz="900">
                <a:solidFill>
                  <a:schemeClr val="accent3"/>
                </a:solidFill>
              </a:defRPr>
            </a:lvl1pPr>
          </a:lstStyle>
          <a:p>
            <a:fld id="{48BB047D-A6CD-43AB-96F0-683C726B586B}" type="slidenum">
              <a:rPr lang="en-US" noProof="0" smtClean="0"/>
              <a:pPr/>
              <a:t>‹#›</a:t>
            </a:fld>
            <a:endParaRPr lang="en-US" noProof="0" dirty="0"/>
          </a:p>
        </p:txBody>
      </p:sp>
      <p:sp>
        <p:nvSpPr>
          <p:cNvPr id="8" name="Content Placeholder 16">
            <a:extLst>
              <a:ext uri="{FF2B5EF4-FFF2-40B4-BE49-F238E27FC236}">
                <a16:creationId xmlns:a16="http://schemas.microsoft.com/office/drawing/2014/main" id="{6AEAE6ED-58FA-4039-939A-E4032520CB3C}"/>
              </a:ext>
            </a:extLst>
          </p:cNvPr>
          <p:cNvSpPr>
            <a:spLocks noGrp="1"/>
          </p:cNvSpPr>
          <p:nvPr>
            <p:ph sz="quarter" idx="14" hasCustomPrompt="1"/>
          </p:nvPr>
        </p:nvSpPr>
        <p:spPr>
          <a:xfrm>
            <a:off x="363416" y="6462713"/>
            <a:ext cx="2262187" cy="249237"/>
          </a:xfrm>
        </p:spPr>
        <p:txBody>
          <a:bodyPr>
            <a:noAutofit/>
          </a:bodyPr>
          <a:lstStyle>
            <a:lvl1pPr marL="0" indent="0">
              <a:buNone/>
              <a:defRPr sz="1400" b="1" cap="all" baseline="0">
                <a:solidFill>
                  <a:schemeClr val="accent3"/>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noProof="0"/>
              <a:t>Your company name</a:t>
            </a:r>
          </a:p>
        </p:txBody>
      </p:sp>
      <p:sp>
        <p:nvSpPr>
          <p:cNvPr id="10" name="Picture Placeholder 9">
            <a:extLst>
              <a:ext uri="{FF2B5EF4-FFF2-40B4-BE49-F238E27FC236}">
                <a16:creationId xmlns:a16="http://schemas.microsoft.com/office/drawing/2014/main" id="{4502AABE-45EB-48A5-AD25-47BD8B79DF61}"/>
              </a:ext>
            </a:extLst>
          </p:cNvPr>
          <p:cNvSpPr>
            <a:spLocks noGrp="1"/>
          </p:cNvSpPr>
          <p:nvPr>
            <p:ph type="pic" sz="quarter" idx="15"/>
          </p:nvPr>
        </p:nvSpPr>
        <p:spPr>
          <a:xfrm>
            <a:off x="5919755" y="1"/>
            <a:ext cx="3430408" cy="4091942"/>
          </a:xfrm>
          <a:solidFill>
            <a:schemeClr val="bg1">
              <a:lumMod val="85000"/>
            </a:schemeClr>
          </a:solidFill>
        </p:spPr>
        <p:txBody>
          <a:bodyPr anchor="ctr"/>
          <a:lstStyle>
            <a:lvl1pPr marL="0" indent="0" algn="ctr">
              <a:buNone/>
              <a:defRPr/>
            </a:lvl1pPr>
          </a:lstStyle>
          <a:p>
            <a:r>
              <a:rPr lang="en-US" noProof="0"/>
              <a:t>Click icon to add picture</a:t>
            </a:r>
            <a:endParaRPr lang="en-US" noProof="0" dirty="0"/>
          </a:p>
        </p:txBody>
      </p:sp>
      <p:cxnSp>
        <p:nvCxnSpPr>
          <p:cNvPr id="11" name="Straight Connector 10">
            <a:extLst>
              <a:ext uri="{FF2B5EF4-FFF2-40B4-BE49-F238E27FC236}">
                <a16:creationId xmlns:a16="http://schemas.microsoft.com/office/drawing/2014/main" id="{8888A4FD-81F4-4588-9E6D-70E57577D8BF}"/>
              </a:ext>
            </a:extLst>
          </p:cNvPr>
          <p:cNvCxnSpPr>
            <a:cxnSpLocks/>
          </p:cNvCxnSpPr>
          <p:nvPr userDrawn="1"/>
        </p:nvCxnSpPr>
        <p:spPr>
          <a:xfrm>
            <a:off x="-24055" y="2286312"/>
            <a:ext cx="1717831" cy="0"/>
          </a:xfrm>
          <a:prstGeom prst="line">
            <a:avLst/>
          </a:prstGeom>
          <a:ln w="57150">
            <a:solidFill>
              <a:schemeClr val="accent1"/>
            </a:solidFill>
          </a:ln>
        </p:spPr>
        <p:style>
          <a:lnRef idx="1">
            <a:schemeClr val="accent1"/>
          </a:lnRef>
          <a:fillRef idx="0">
            <a:schemeClr val="accent1"/>
          </a:fillRef>
          <a:effectRef idx="0">
            <a:schemeClr val="accent1"/>
          </a:effectRef>
          <a:fontRef idx="minor">
            <a:schemeClr val="tx1"/>
          </a:fontRef>
        </p:style>
      </p:cxnSp>
      <p:grpSp>
        <p:nvGrpSpPr>
          <p:cNvPr id="12" name="Group 11">
            <a:extLst>
              <a:ext uri="{FF2B5EF4-FFF2-40B4-BE49-F238E27FC236}">
                <a16:creationId xmlns:a16="http://schemas.microsoft.com/office/drawing/2014/main" id="{4CF1D2ED-7B25-4251-BF07-47FBAA534810}"/>
              </a:ext>
            </a:extLst>
          </p:cNvPr>
          <p:cNvGrpSpPr/>
          <p:nvPr userDrawn="1"/>
        </p:nvGrpSpPr>
        <p:grpSpPr>
          <a:xfrm>
            <a:off x="363416" y="421045"/>
            <a:ext cx="748798" cy="134113"/>
            <a:chOff x="4827813" y="2534636"/>
            <a:chExt cx="996651" cy="178504"/>
          </a:xfrm>
        </p:grpSpPr>
        <p:sp>
          <p:nvSpPr>
            <p:cNvPr id="13" name="Oval 12">
              <a:extLst>
                <a:ext uri="{FF2B5EF4-FFF2-40B4-BE49-F238E27FC236}">
                  <a16:creationId xmlns:a16="http://schemas.microsoft.com/office/drawing/2014/main" id="{E397537E-DF51-4990-9447-2DAE98ABC683}"/>
                </a:ext>
              </a:extLst>
            </p:cNvPr>
            <p:cNvSpPr/>
            <p:nvPr/>
          </p:nvSpPr>
          <p:spPr>
            <a:xfrm>
              <a:off x="4827813" y="2534636"/>
              <a:ext cx="178504" cy="178504"/>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4" name="Oval 13">
              <a:extLst>
                <a:ext uri="{FF2B5EF4-FFF2-40B4-BE49-F238E27FC236}">
                  <a16:creationId xmlns:a16="http://schemas.microsoft.com/office/drawing/2014/main" id="{3E99CAB5-81F4-4EA8-8B36-4A70C59861FD}"/>
                </a:ext>
              </a:extLst>
            </p:cNvPr>
            <p:cNvSpPr/>
            <p:nvPr/>
          </p:nvSpPr>
          <p:spPr>
            <a:xfrm>
              <a:off x="5092508" y="2534636"/>
              <a:ext cx="178504" cy="178504"/>
            </a:xfrm>
            <a:prstGeom prst="ellipse">
              <a:avLst/>
            </a:prstGeom>
            <a:solidFill>
              <a:schemeClr val="accent4">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5" name="Oval 14">
              <a:extLst>
                <a:ext uri="{FF2B5EF4-FFF2-40B4-BE49-F238E27FC236}">
                  <a16:creationId xmlns:a16="http://schemas.microsoft.com/office/drawing/2014/main" id="{16AADF9A-A507-4453-8CE3-3F78BB303FA4}"/>
                </a:ext>
              </a:extLst>
            </p:cNvPr>
            <p:cNvSpPr/>
            <p:nvPr/>
          </p:nvSpPr>
          <p:spPr>
            <a:xfrm>
              <a:off x="5369234" y="2534636"/>
              <a:ext cx="178504" cy="178504"/>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noProof="0" dirty="0"/>
            </a:p>
          </p:txBody>
        </p:sp>
        <p:sp>
          <p:nvSpPr>
            <p:cNvPr id="16" name="Oval 15">
              <a:extLst>
                <a:ext uri="{FF2B5EF4-FFF2-40B4-BE49-F238E27FC236}">
                  <a16:creationId xmlns:a16="http://schemas.microsoft.com/office/drawing/2014/main" id="{C33AA69F-C4B8-479C-9F0F-69C184D0611F}"/>
                </a:ext>
              </a:extLst>
            </p:cNvPr>
            <p:cNvSpPr/>
            <p:nvPr/>
          </p:nvSpPr>
          <p:spPr>
            <a:xfrm>
              <a:off x="5645960" y="2534636"/>
              <a:ext cx="178504" cy="178504"/>
            </a:xfrm>
            <a:prstGeom prst="ellips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noProof="0" dirty="0"/>
            </a:p>
          </p:txBody>
        </p:sp>
      </p:grpSp>
      <p:sp>
        <p:nvSpPr>
          <p:cNvPr id="17" name="Oval 16">
            <a:extLst>
              <a:ext uri="{FF2B5EF4-FFF2-40B4-BE49-F238E27FC236}">
                <a16:creationId xmlns:a16="http://schemas.microsoft.com/office/drawing/2014/main" id="{8725921A-0ED5-431E-899C-28A6920B5029}"/>
              </a:ext>
            </a:extLst>
          </p:cNvPr>
          <p:cNvSpPr/>
          <p:nvPr userDrawn="1"/>
        </p:nvSpPr>
        <p:spPr>
          <a:xfrm>
            <a:off x="4608159" y="4718683"/>
            <a:ext cx="3298372" cy="3298372"/>
          </a:xfrm>
          <a:prstGeom prst="ellipse">
            <a:avLst/>
          </a:prstGeom>
          <a:noFill/>
          <a:ln w="3175">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8" name="Oval 17">
            <a:extLst>
              <a:ext uri="{FF2B5EF4-FFF2-40B4-BE49-F238E27FC236}">
                <a16:creationId xmlns:a16="http://schemas.microsoft.com/office/drawing/2014/main" id="{EE8B169A-8A2F-4425-A9A1-1B828428B434}"/>
              </a:ext>
            </a:extLst>
          </p:cNvPr>
          <p:cNvSpPr/>
          <p:nvPr userDrawn="1"/>
        </p:nvSpPr>
        <p:spPr>
          <a:xfrm>
            <a:off x="4289752" y="4494279"/>
            <a:ext cx="1268186" cy="1268186"/>
          </a:xfrm>
          <a:prstGeom prst="ellipse">
            <a:avLst/>
          </a:prstGeom>
          <a:noFill/>
          <a:ln w="3175">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cxnSp>
        <p:nvCxnSpPr>
          <p:cNvPr id="20" name="Straight Connector 19">
            <a:extLst>
              <a:ext uri="{FF2B5EF4-FFF2-40B4-BE49-F238E27FC236}">
                <a16:creationId xmlns:a16="http://schemas.microsoft.com/office/drawing/2014/main" id="{43B45974-F6C7-40D3-9399-E05FA19C565E}"/>
              </a:ext>
            </a:extLst>
          </p:cNvPr>
          <p:cNvCxnSpPr>
            <a:cxnSpLocks/>
          </p:cNvCxnSpPr>
          <p:nvPr userDrawn="1"/>
        </p:nvCxnSpPr>
        <p:spPr>
          <a:xfrm>
            <a:off x="1804745" y="2286312"/>
            <a:ext cx="545734" cy="0"/>
          </a:xfrm>
          <a:prstGeom prst="line">
            <a:avLst/>
          </a:prstGeom>
          <a:ln w="57150">
            <a:solidFill>
              <a:schemeClr val="accent1"/>
            </a:solidFill>
          </a:ln>
        </p:spPr>
        <p:style>
          <a:lnRef idx="1">
            <a:schemeClr val="accent1"/>
          </a:lnRef>
          <a:fillRef idx="0">
            <a:schemeClr val="accent1"/>
          </a:fillRef>
          <a:effectRef idx="0">
            <a:schemeClr val="accent1"/>
          </a:effectRef>
          <a:fontRef idx="minor">
            <a:schemeClr val="tx1"/>
          </a:fontRef>
        </p:style>
      </p:cxnSp>
      <p:sp>
        <p:nvSpPr>
          <p:cNvPr id="19" name="Picture Placeholder 9">
            <a:extLst>
              <a:ext uri="{FF2B5EF4-FFF2-40B4-BE49-F238E27FC236}">
                <a16:creationId xmlns:a16="http://schemas.microsoft.com/office/drawing/2014/main" id="{63A2A33D-4D91-454D-A35B-6DA97069EC3F}"/>
              </a:ext>
            </a:extLst>
          </p:cNvPr>
          <p:cNvSpPr>
            <a:spLocks noGrp="1"/>
          </p:cNvSpPr>
          <p:nvPr>
            <p:ph type="pic" sz="quarter" idx="16"/>
          </p:nvPr>
        </p:nvSpPr>
        <p:spPr>
          <a:xfrm>
            <a:off x="9542186" y="555157"/>
            <a:ext cx="2649814" cy="4298197"/>
          </a:xfrm>
          <a:solidFill>
            <a:schemeClr val="bg1">
              <a:lumMod val="85000"/>
            </a:schemeClr>
          </a:solidFill>
        </p:spPr>
        <p:txBody>
          <a:bodyPr anchor="ctr"/>
          <a:lstStyle>
            <a:lvl1pPr marL="0" indent="0" algn="ctr">
              <a:buNone/>
              <a:defRPr/>
            </a:lvl1pPr>
          </a:lstStyle>
          <a:p>
            <a:r>
              <a:rPr lang="en-US" noProof="0"/>
              <a:t>Click icon to add picture</a:t>
            </a:r>
            <a:endParaRPr lang="en-US" noProof="0" dirty="0"/>
          </a:p>
        </p:txBody>
      </p:sp>
      <p:sp>
        <p:nvSpPr>
          <p:cNvPr id="21" name="Picture Placeholder 9">
            <a:extLst>
              <a:ext uri="{FF2B5EF4-FFF2-40B4-BE49-F238E27FC236}">
                <a16:creationId xmlns:a16="http://schemas.microsoft.com/office/drawing/2014/main" id="{7EC67FB7-777C-473E-95B8-585AA8E66406}"/>
              </a:ext>
            </a:extLst>
          </p:cNvPr>
          <p:cNvSpPr>
            <a:spLocks noGrp="1"/>
          </p:cNvSpPr>
          <p:nvPr>
            <p:ph type="pic" sz="quarter" idx="17"/>
          </p:nvPr>
        </p:nvSpPr>
        <p:spPr>
          <a:xfrm>
            <a:off x="5919754" y="4289110"/>
            <a:ext cx="3430407" cy="1672075"/>
          </a:xfrm>
          <a:solidFill>
            <a:schemeClr val="bg1">
              <a:lumMod val="85000"/>
            </a:schemeClr>
          </a:solidFill>
        </p:spPr>
        <p:txBody>
          <a:bodyPr anchor="ctr"/>
          <a:lstStyle>
            <a:lvl1pPr marL="0" indent="0" algn="ctr">
              <a:buNone/>
              <a:defRPr/>
            </a:lvl1pPr>
          </a:lstStyle>
          <a:p>
            <a:r>
              <a:rPr lang="en-US" noProof="0"/>
              <a:t>Click icon to add picture</a:t>
            </a:r>
            <a:endParaRPr lang="en-US" noProof="0" dirty="0"/>
          </a:p>
        </p:txBody>
      </p:sp>
    </p:spTree>
    <p:extLst>
      <p:ext uri="{BB962C8B-B14F-4D97-AF65-F5344CB8AC3E}">
        <p14:creationId xmlns:p14="http://schemas.microsoft.com/office/powerpoint/2010/main" val="234058956"/>
      </p:ext>
    </p:extLst>
  </p:cSld>
  <p:clrMapOvr>
    <a:masterClrMapping/>
  </p:clrMapOvr>
  <p:hf hdr="0" ftr="0" dt="0"/>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5 Colum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FF4C50-933F-41F9-AD11-BD02410AA7D5}"/>
              </a:ext>
            </a:extLst>
          </p:cNvPr>
          <p:cNvSpPr>
            <a:spLocks noGrp="1"/>
          </p:cNvSpPr>
          <p:nvPr>
            <p:ph type="title" hasCustomPrompt="1"/>
          </p:nvPr>
        </p:nvSpPr>
        <p:spPr>
          <a:xfrm>
            <a:off x="432000" y="432000"/>
            <a:ext cx="11340000" cy="432000"/>
          </a:xfrm>
        </p:spPr>
        <p:txBody>
          <a:bodyPr/>
          <a:lstStyle>
            <a:lvl1pPr>
              <a:defRPr>
                <a:solidFill>
                  <a:schemeClr val="tx1">
                    <a:lumMod val="75000"/>
                    <a:lumOff val="25000"/>
                  </a:schemeClr>
                </a:solidFill>
              </a:defRPr>
            </a:lvl1pPr>
          </a:lstStyle>
          <a:p>
            <a:r>
              <a:rPr lang="en-US" noProof="0"/>
              <a:t>Click to edit page title</a:t>
            </a:r>
          </a:p>
        </p:txBody>
      </p:sp>
      <p:sp>
        <p:nvSpPr>
          <p:cNvPr id="10" name="Subtitle 2">
            <a:extLst>
              <a:ext uri="{FF2B5EF4-FFF2-40B4-BE49-F238E27FC236}">
                <a16:creationId xmlns:a16="http://schemas.microsoft.com/office/drawing/2014/main" id="{9D7ACCB5-9A86-4F46-89E2-B79F48C9EC1D}"/>
              </a:ext>
            </a:extLst>
          </p:cNvPr>
          <p:cNvSpPr>
            <a:spLocks noGrp="1"/>
          </p:cNvSpPr>
          <p:nvPr>
            <p:ph type="body" sz="quarter" idx="32" hasCustomPrompt="1"/>
          </p:nvPr>
        </p:nvSpPr>
        <p:spPr>
          <a:xfrm>
            <a:off x="431800" y="1008000"/>
            <a:ext cx="11339513" cy="360000"/>
          </a:xfrm>
        </p:spPr>
        <p:txBody>
          <a:bodyPr/>
          <a:lstStyle>
            <a:lvl1pPr marL="0" indent="0">
              <a:buNone/>
              <a:defRPr/>
            </a:lvl1pPr>
            <a:lvl2pPr marL="266700" indent="0">
              <a:buNone/>
              <a:defRPr/>
            </a:lvl2pPr>
            <a:lvl3pPr marL="542925" indent="0">
              <a:buNone/>
              <a:defRPr/>
            </a:lvl3pPr>
            <a:lvl4pPr marL="809625" indent="0">
              <a:buNone/>
              <a:defRPr/>
            </a:lvl4pPr>
            <a:lvl5pPr marL="1076325" indent="0">
              <a:buNone/>
              <a:defRPr/>
            </a:lvl5pPr>
          </a:lstStyle>
          <a:p>
            <a:pPr lvl="0"/>
            <a:r>
              <a:rPr lang="en-US" noProof="0"/>
              <a:t>Subtitle</a:t>
            </a:r>
          </a:p>
        </p:txBody>
      </p:sp>
      <p:sp>
        <p:nvSpPr>
          <p:cNvPr id="3" name="Content Placeholder 2">
            <a:extLst>
              <a:ext uri="{FF2B5EF4-FFF2-40B4-BE49-F238E27FC236}">
                <a16:creationId xmlns:a16="http://schemas.microsoft.com/office/drawing/2014/main" id="{B1948E38-8FB0-4E51-A01C-C88794372E50}"/>
              </a:ext>
            </a:extLst>
          </p:cNvPr>
          <p:cNvSpPr>
            <a:spLocks noGrp="1"/>
          </p:cNvSpPr>
          <p:nvPr>
            <p:ph idx="1"/>
          </p:nvPr>
        </p:nvSpPr>
        <p:spPr>
          <a:xfrm>
            <a:off x="432000" y="1512000"/>
            <a:ext cx="2160000" cy="4679250"/>
          </a:xfrm>
        </p:spPr>
        <p:txBody>
          <a:bodyPr/>
          <a:lstStyle>
            <a:lvl1pPr>
              <a:defRPr>
                <a:solidFill>
                  <a:schemeClr val="tx1">
                    <a:lumMod val="75000"/>
                    <a:lumOff val="25000"/>
                  </a:schemeClr>
                </a:solidFill>
              </a:defRPr>
            </a:lvl1pPr>
            <a:lvl2pPr>
              <a:defRPr>
                <a:solidFill>
                  <a:schemeClr val="tx1">
                    <a:lumMod val="75000"/>
                    <a:lumOff val="25000"/>
                  </a:schemeClr>
                </a:solidFill>
              </a:defRPr>
            </a:lvl2pPr>
            <a:lvl3pPr>
              <a:defRPr>
                <a:solidFill>
                  <a:schemeClr val="tx1">
                    <a:lumMod val="75000"/>
                    <a:lumOff val="25000"/>
                  </a:schemeClr>
                </a:solidFill>
              </a:defRPr>
            </a:lvl3pPr>
            <a:lvl4pPr>
              <a:defRPr>
                <a:solidFill>
                  <a:schemeClr val="tx1">
                    <a:lumMod val="75000"/>
                    <a:lumOff val="25000"/>
                  </a:schemeClr>
                </a:solidFill>
              </a:defRPr>
            </a:lvl4pPr>
            <a:lvl5pPr>
              <a:defRPr>
                <a:solidFill>
                  <a:schemeClr val="tx1">
                    <a:lumMod val="75000"/>
                    <a:lumOff val="25000"/>
                  </a:schemeClr>
                </a:solidFill>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5" name="Text Placeholder 4">
            <a:extLst>
              <a:ext uri="{FF2B5EF4-FFF2-40B4-BE49-F238E27FC236}">
                <a16:creationId xmlns:a16="http://schemas.microsoft.com/office/drawing/2014/main" id="{1F5B3657-F2AE-455A-BF81-1A0C2ACECD20}"/>
              </a:ext>
            </a:extLst>
          </p:cNvPr>
          <p:cNvSpPr>
            <a:spLocks noGrp="1"/>
          </p:cNvSpPr>
          <p:nvPr>
            <p:ph type="body" sz="quarter" idx="12"/>
          </p:nvPr>
        </p:nvSpPr>
        <p:spPr>
          <a:xfrm>
            <a:off x="2726412" y="1512000"/>
            <a:ext cx="2160588" cy="4679250"/>
          </a:xfrm>
        </p:spPr>
        <p:txBody>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3" name="Text Placeholder 5">
            <a:extLst>
              <a:ext uri="{FF2B5EF4-FFF2-40B4-BE49-F238E27FC236}">
                <a16:creationId xmlns:a16="http://schemas.microsoft.com/office/drawing/2014/main" id="{6A983D98-E0AB-429A-9EC2-B50D4216D691}"/>
              </a:ext>
            </a:extLst>
          </p:cNvPr>
          <p:cNvSpPr>
            <a:spLocks noGrp="1"/>
          </p:cNvSpPr>
          <p:nvPr>
            <p:ph type="body" sz="quarter" idx="13"/>
          </p:nvPr>
        </p:nvSpPr>
        <p:spPr>
          <a:xfrm>
            <a:off x="5021412" y="1512000"/>
            <a:ext cx="2160588" cy="4679250"/>
          </a:xfrm>
        </p:spPr>
        <p:txBody>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5" name="Text Placeholder 6">
            <a:extLst>
              <a:ext uri="{FF2B5EF4-FFF2-40B4-BE49-F238E27FC236}">
                <a16:creationId xmlns:a16="http://schemas.microsoft.com/office/drawing/2014/main" id="{755213BF-EF6D-45DC-A01B-DE6C2F23A6D2}"/>
              </a:ext>
            </a:extLst>
          </p:cNvPr>
          <p:cNvSpPr>
            <a:spLocks noGrp="1"/>
          </p:cNvSpPr>
          <p:nvPr>
            <p:ph type="body" sz="quarter" idx="14"/>
          </p:nvPr>
        </p:nvSpPr>
        <p:spPr>
          <a:xfrm>
            <a:off x="7316412" y="1507535"/>
            <a:ext cx="2160588" cy="4679250"/>
          </a:xfrm>
        </p:spPr>
        <p:txBody>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7" name="Text Placeholder 7">
            <a:extLst>
              <a:ext uri="{FF2B5EF4-FFF2-40B4-BE49-F238E27FC236}">
                <a16:creationId xmlns:a16="http://schemas.microsoft.com/office/drawing/2014/main" id="{77D6BBBA-F4A3-45D4-91BC-A405FFDC7C3D}"/>
              </a:ext>
            </a:extLst>
          </p:cNvPr>
          <p:cNvSpPr>
            <a:spLocks noGrp="1"/>
          </p:cNvSpPr>
          <p:nvPr>
            <p:ph type="body" sz="quarter" idx="15"/>
          </p:nvPr>
        </p:nvSpPr>
        <p:spPr>
          <a:xfrm>
            <a:off x="9611412" y="1507535"/>
            <a:ext cx="2160588" cy="4683715"/>
          </a:xfrm>
        </p:spPr>
        <p:txBody>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4" name="Footer Placeholder 3">
            <a:extLst>
              <a:ext uri="{FF2B5EF4-FFF2-40B4-BE49-F238E27FC236}">
                <a16:creationId xmlns:a16="http://schemas.microsoft.com/office/drawing/2014/main" id="{2D09234E-176D-4BBF-9391-7B6F018C51AB}"/>
              </a:ext>
            </a:extLst>
          </p:cNvPr>
          <p:cNvSpPr>
            <a:spLocks noGrp="1"/>
          </p:cNvSpPr>
          <p:nvPr>
            <p:ph type="ftr" sz="quarter" idx="16"/>
          </p:nvPr>
        </p:nvSpPr>
        <p:spPr/>
        <p:txBody>
          <a:bodyPr/>
          <a:lstStyle/>
          <a:p>
            <a:r>
              <a:rPr lang="en-US" noProof="0" dirty="0"/>
              <a:t>Add a footer</a:t>
            </a:r>
          </a:p>
        </p:txBody>
      </p:sp>
      <p:sp>
        <p:nvSpPr>
          <p:cNvPr id="6" name="Slide Number Placeholder 5">
            <a:extLst>
              <a:ext uri="{FF2B5EF4-FFF2-40B4-BE49-F238E27FC236}">
                <a16:creationId xmlns:a16="http://schemas.microsoft.com/office/drawing/2014/main" id="{009ABD5E-B8F1-4246-B167-09138760AD7D}"/>
              </a:ext>
            </a:extLst>
          </p:cNvPr>
          <p:cNvSpPr>
            <a:spLocks noGrp="1"/>
          </p:cNvSpPr>
          <p:nvPr>
            <p:ph type="sldNum" sz="quarter" idx="33"/>
          </p:nvPr>
        </p:nvSpPr>
        <p:spPr>
          <a:xfrm>
            <a:off x="11760000" y="6371351"/>
            <a:ext cx="432000" cy="432000"/>
          </a:xfrm>
          <a:prstGeom prst="rect">
            <a:avLst/>
          </a:prstGeom>
        </p:spPr>
        <p:txBody>
          <a:bodyPr/>
          <a:lstStyle/>
          <a:p>
            <a:endParaRPr lang="en-US" noProof="0" dirty="0"/>
          </a:p>
        </p:txBody>
      </p:sp>
    </p:spTree>
    <p:extLst>
      <p:ext uri="{BB962C8B-B14F-4D97-AF65-F5344CB8AC3E}">
        <p14:creationId xmlns:p14="http://schemas.microsoft.com/office/powerpoint/2010/main" val="2401004619"/>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F23EB7-E336-46EB-A4A0-3DB7A6BF4CE1}"/>
              </a:ext>
            </a:extLst>
          </p:cNvPr>
          <p:cNvSpPr>
            <a:spLocks noGrp="1"/>
          </p:cNvSpPr>
          <p:nvPr>
            <p:ph type="ctrTitle" hasCustomPrompt="1"/>
          </p:nvPr>
        </p:nvSpPr>
        <p:spPr>
          <a:xfrm>
            <a:off x="3200400" y="2811053"/>
            <a:ext cx="8991600" cy="1261295"/>
          </a:xfrm>
          <a:solidFill>
            <a:schemeClr val="bg1"/>
          </a:solidFill>
        </p:spPr>
        <p:txBody>
          <a:bodyPr vert="horz" lIns="180000" tIns="180000" rIns="252000" bIns="180000" rtlCol="0" anchor="t">
            <a:noAutofit/>
          </a:bodyPr>
          <a:lstStyle>
            <a:lvl1pPr algn="r">
              <a:defRPr lang="en-ZA" sz="6000" b="1" spc="-300" dirty="0"/>
            </a:lvl1pPr>
          </a:lstStyle>
          <a:p>
            <a:pPr lvl="0" algn="r"/>
            <a:r>
              <a:rPr lang="en-US" noProof="0"/>
              <a:t>Click to edit presentation title</a:t>
            </a:r>
          </a:p>
        </p:txBody>
      </p:sp>
      <p:sp>
        <p:nvSpPr>
          <p:cNvPr id="3" name="Subtitle 2">
            <a:extLst>
              <a:ext uri="{FF2B5EF4-FFF2-40B4-BE49-F238E27FC236}">
                <a16:creationId xmlns:a16="http://schemas.microsoft.com/office/drawing/2014/main" id="{C9980B88-3F4A-4688-9ED0-17EF37E62D93}"/>
              </a:ext>
            </a:extLst>
          </p:cNvPr>
          <p:cNvSpPr>
            <a:spLocks noGrp="1"/>
          </p:cNvSpPr>
          <p:nvPr>
            <p:ph type="subTitle" idx="1"/>
          </p:nvPr>
        </p:nvSpPr>
        <p:spPr>
          <a:xfrm>
            <a:off x="3200400" y="4061039"/>
            <a:ext cx="6580188" cy="580921"/>
          </a:xfrm>
          <a:solidFill>
            <a:schemeClr val="tx1">
              <a:alpha val="80000"/>
            </a:schemeClr>
          </a:solidFill>
        </p:spPr>
        <p:txBody>
          <a:bodyPr vert="horz" lIns="180000" tIns="180000" rIns="180000" bIns="180000" rtlCol="0">
            <a:noAutofit/>
          </a:bodyPr>
          <a:lstStyle>
            <a:lvl1pPr marL="0" indent="0" algn="r">
              <a:buNone/>
              <a:defRPr lang="en-ZA" dirty="0">
                <a:solidFill>
                  <a:schemeClr val="bg1"/>
                </a:solidFill>
              </a:defRPr>
            </a:lvl1pPr>
          </a:lstStyle>
          <a:p>
            <a:pPr marL="266700" lvl="0" indent="-266700" algn="ctr"/>
            <a:r>
              <a:rPr lang="en-US" noProof="0"/>
              <a:t>Click to edit Master subtitle style</a:t>
            </a:r>
          </a:p>
        </p:txBody>
      </p:sp>
      <p:sp>
        <p:nvSpPr>
          <p:cNvPr id="13" name="Rectangle 12">
            <a:extLst>
              <a:ext uri="{FF2B5EF4-FFF2-40B4-BE49-F238E27FC236}">
                <a16:creationId xmlns:a16="http://schemas.microsoft.com/office/drawing/2014/main" id="{EC0FBB1B-4F0E-4365-BF27-3150FC6C3B90}"/>
              </a:ext>
            </a:extLst>
          </p:cNvPr>
          <p:cNvSpPr/>
          <p:nvPr userDrawn="1"/>
        </p:nvSpPr>
        <p:spPr>
          <a:xfrm>
            <a:off x="9780103" y="6803351"/>
            <a:ext cx="1979897" cy="54650"/>
          </a:xfrm>
          <a:prstGeom prst="rect">
            <a:avLst/>
          </a:prstGeom>
          <a:solidFill>
            <a:schemeClr val="bg2">
              <a:lumMod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4" name="Rectangle 13">
            <a:extLst>
              <a:ext uri="{FF2B5EF4-FFF2-40B4-BE49-F238E27FC236}">
                <a16:creationId xmlns:a16="http://schemas.microsoft.com/office/drawing/2014/main" id="{7A13D8A8-6C3D-4527-959D-41C3213F7F02}"/>
              </a:ext>
            </a:extLst>
          </p:cNvPr>
          <p:cNvSpPr/>
          <p:nvPr userDrawn="1"/>
        </p:nvSpPr>
        <p:spPr>
          <a:xfrm>
            <a:off x="0" y="6803351"/>
            <a:ext cx="9780104" cy="5465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5" name="Rectangle 14">
            <a:extLst>
              <a:ext uri="{FF2B5EF4-FFF2-40B4-BE49-F238E27FC236}">
                <a16:creationId xmlns:a16="http://schemas.microsoft.com/office/drawing/2014/main" id="{9504A767-1C0B-484E-BF7D-CD42D30A52EE}"/>
              </a:ext>
            </a:extLst>
          </p:cNvPr>
          <p:cNvSpPr/>
          <p:nvPr userDrawn="1"/>
        </p:nvSpPr>
        <p:spPr>
          <a:xfrm>
            <a:off x="11760000" y="6803351"/>
            <a:ext cx="432000" cy="5465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8" name="Rectangle 7">
            <a:extLst>
              <a:ext uri="{FF2B5EF4-FFF2-40B4-BE49-F238E27FC236}">
                <a16:creationId xmlns:a16="http://schemas.microsoft.com/office/drawing/2014/main" id="{51DD44D8-4A8F-4693-B90A-166855B29D25}"/>
              </a:ext>
            </a:extLst>
          </p:cNvPr>
          <p:cNvSpPr/>
          <p:nvPr userDrawn="1"/>
        </p:nvSpPr>
        <p:spPr>
          <a:xfrm>
            <a:off x="9780588" y="2698612"/>
            <a:ext cx="2411412" cy="114824"/>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Tree>
    <p:extLst>
      <p:ext uri="{BB962C8B-B14F-4D97-AF65-F5344CB8AC3E}">
        <p14:creationId xmlns:p14="http://schemas.microsoft.com/office/powerpoint/2010/main" val="530477125"/>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3" name="Title 1">
            <a:extLst>
              <a:ext uri="{FF2B5EF4-FFF2-40B4-BE49-F238E27FC236}">
                <a16:creationId xmlns:a16="http://schemas.microsoft.com/office/drawing/2014/main" id="{E473AB13-DFF9-4538-9907-E261659E0E01}"/>
              </a:ext>
            </a:extLst>
          </p:cNvPr>
          <p:cNvSpPr>
            <a:spLocks noGrp="1"/>
          </p:cNvSpPr>
          <p:nvPr>
            <p:ph type="title" hasCustomPrompt="1"/>
          </p:nvPr>
        </p:nvSpPr>
        <p:spPr>
          <a:xfrm>
            <a:off x="-1700" y="2156226"/>
            <a:ext cx="5958000" cy="1958400"/>
          </a:xfrm>
          <a:solidFill>
            <a:schemeClr val="bg1"/>
          </a:solidFill>
        </p:spPr>
        <p:txBody>
          <a:bodyPr lIns="252000" tIns="180000" rIns="180000" bIns="180000"/>
          <a:lstStyle>
            <a:lvl1pPr>
              <a:defRPr sz="6000" b="1" spc="-300">
                <a:solidFill>
                  <a:schemeClr val="tx1">
                    <a:lumMod val="75000"/>
                    <a:lumOff val="25000"/>
                  </a:schemeClr>
                </a:solidFill>
                <a:latin typeface="+mj-lt"/>
              </a:defRPr>
            </a:lvl1pPr>
          </a:lstStyle>
          <a:p>
            <a:r>
              <a:rPr lang="en-US" noProof="0"/>
              <a:t>Click to edit section divider</a:t>
            </a:r>
          </a:p>
        </p:txBody>
      </p:sp>
      <p:sp>
        <p:nvSpPr>
          <p:cNvPr id="4" name="Footer Placeholder 3">
            <a:extLst>
              <a:ext uri="{FF2B5EF4-FFF2-40B4-BE49-F238E27FC236}">
                <a16:creationId xmlns:a16="http://schemas.microsoft.com/office/drawing/2014/main" id="{6816FE98-6A12-44EC-8485-8B5EFABDF9B2}"/>
              </a:ext>
            </a:extLst>
          </p:cNvPr>
          <p:cNvSpPr>
            <a:spLocks noGrp="1"/>
          </p:cNvSpPr>
          <p:nvPr>
            <p:ph type="ftr" sz="quarter" idx="11"/>
          </p:nvPr>
        </p:nvSpPr>
        <p:spPr/>
        <p:txBody>
          <a:bodyPr/>
          <a:lstStyle/>
          <a:p>
            <a:r>
              <a:rPr lang="en-US" noProof="0" dirty="0"/>
              <a:t>Add a footer</a:t>
            </a:r>
          </a:p>
        </p:txBody>
      </p:sp>
      <p:sp>
        <p:nvSpPr>
          <p:cNvPr id="8" name="Rectangle 7">
            <a:extLst>
              <a:ext uri="{FF2B5EF4-FFF2-40B4-BE49-F238E27FC236}">
                <a16:creationId xmlns:a16="http://schemas.microsoft.com/office/drawing/2014/main" id="{51DD44D8-4A8F-4693-B90A-166855B29D25}"/>
              </a:ext>
            </a:extLst>
          </p:cNvPr>
          <p:cNvSpPr/>
          <p:nvPr userDrawn="1"/>
        </p:nvSpPr>
        <p:spPr>
          <a:xfrm>
            <a:off x="0" y="5209682"/>
            <a:ext cx="2411412" cy="1148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endParaRPr lang="en-US" noProof="0" dirty="0"/>
          </a:p>
        </p:txBody>
      </p:sp>
      <p:sp>
        <p:nvSpPr>
          <p:cNvPr id="13" name="Rectangle 12">
            <a:extLst>
              <a:ext uri="{FF2B5EF4-FFF2-40B4-BE49-F238E27FC236}">
                <a16:creationId xmlns:a16="http://schemas.microsoft.com/office/drawing/2014/main" id="{EC0FBB1B-4F0E-4365-BF27-3150FC6C3B90}"/>
              </a:ext>
            </a:extLst>
          </p:cNvPr>
          <p:cNvSpPr/>
          <p:nvPr userDrawn="1"/>
        </p:nvSpPr>
        <p:spPr>
          <a:xfrm>
            <a:off x="9780103" y="6803351"/>
            <a:ext cx="1979897" cy="54650"/>
          </a:xfrm>
          <a:prstGeom prst="rect">
            <a:avLst/>
          </a:prstGeom>
          <a:solidFill>
            <a:schemeClr val="bg2">
              <a:lumMod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4" name="Rectangle 13">
            <a:extLst>
              <a:ext uri="{FF2B5EF4-FFF2-40B4-BE49-F238E27FC236}">
                <a16:creationId xmlns:a16="http://schemas.microsoft.com/office/drawing/2014/main" id="{7A13D8A8-6C3D-4527-959D-41C3213F7F02}"/>
              </a:ext>
            </a:extLst>
          </p:cNvPr>
          <p:cNvSpPr/>
          <p:nvPr userDrawn="1"/>
        </p:nvSpPr>
        <p:spPr>
          <a:xfrm>
            <a:off x="0" y="6803351"/>
            <a:ext cx="9780104" cy="5465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5" name="Rectangle 14">
            <a:extLst>
              <a:ext uri="{FF2B5EF4-FFF2-40B4-BE49-F238E27FC236}">
                <a16:creationId xmlns:a16="http://schemas.microsoft.com/office/drawing/2014/main" id="{9504A767-1C0B-484E-BF7D-CD42D30A52EE}"/>
              </a:ext>
            </a:extLst>
          </p:cNvPr>
          <p:cNvSpPr/>
          <p:nvPr userDrawn="1"/>
        </p:nvSpPr>
        <p:spPr>
          <a:xfrm>
            <a:off x="11760000" y="6803351"/>
            <a:ext cx="432000" cy="5465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5" name="Slide Number Placeholder 4">
            <a:extLst>
              <a:ext uri="{FF2B5EF4-FFF2-40B4-BE49-F238E27FC236}">
                <a16:creationId xmlns:a16="http://schemas.microsoft.com/office/drawing/2014/main" id="{F50EF489-F21B-4E7C-9A44-D3CC8DC34F5F}"/>
              </a:ext>
            </a:extLst>
          </p:cNvPr>
          <p:cNvSpPr>
            <a:spLocks noGrp="1"/>
          </p:cNvSpPr>
          <p:nvPr>
            <p:ph type="sldNum" sz="quarter" idx="12"/>
          </p:nvPr>
        </p:nvSpPr>
        <p:spPr>
          <a:xfrm>
            <a:off x="11760000" y="6371351"/>
            <a:ext cx="432000" cy="432000"/>
          </a:xfrm>
          <a:prstGeom prst="rect">
            <a:avLst/>
          </a:prstGeom>
        </p:spPr>
        <p:txBody>
          <a:bodyPr/>
          <a:lstStyle/>
          <a:p>
            <a:endParaRPr lang="en-US" noProof="0" dirty="0"/>
          </a:p>
        </p:txBody>
      </p:sp>
      <p:sp>
        <p:nvSpPr>
          <p:cNvPr id="11" name="Text Placeholder 2">
            <a:extLst>
              <a:ext uri="{FF2B5EF4-FFF2-40B4-BE49-F238E27FC236}">
                <a16:creationId xmlns:a16="http://schemas.microsoft.com/office/drawing/2014/main" id="{14B95064-E6BF-43CD-ACBD-6363E8D9BF6A}"/>
              </a:ext>
            </a:extLst>
          </p:cNvPr>
          <p:cNvSpPr>
            <a:spLocks noGrp="1"/>
          </p:cNvSpPr>
          <p:nvPr>
            <p:ph type="body" idx="1"/>
          </p:nvPr>
        </p:nvSpPr>
        <p:spPr>
          <a:xfrm>
            <a:off x="0" y="4114627"/>
            <a:ext cx="5956300" cy="1095056"/>
          </a:xfrm>
          <a:solidFill>
            <a:schemeClr val="tx1">
              <a:alpha val="80000"/>
            </a:schemeClr>
          </a:solidFill>
        </p:spPr>
        <p:txBody>
          <a:bodyPr vert="horz" lIns="252000" tIns="180000" rIns="180000" bIns="180000" rtlCol="0">
            <a:noAutofit/>
          </a:bodyPr>
          <a:lstStyle>
            <a:lvl1pPr marL="0" indent="0" algn="l">
              <a:buNone/>
              <a:defRPr lang="en-US">
                <a:solidFill>
                  <a:schemeClr val="bg1"/>
                </a:solidFill>
              </a:defRPr>
            </a:lvl1pPr>
          </a:lstStyle>
          <a:p>
            <a:pPr marL="266700" lvl="0" indent="-266700"/>
            <a:r>
              <a:rPr lang="en-US" noProof="0"/>
              <a:t>Click to edit Master text styles</a:t>
            </a:r>
          </a:p>
        </p:txBody>
      </p:sp>
    </p:spTree>
    <p:extLst>
      <p:ext uri="{BB962C8B-B14F-4D97-AF65-F5344CB8AC3E}">
        <p14:creationId xmlns:p14="http://schemas.microsoft.com/office/powerpoint/2010/main" val="503704232"/>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FF4C50-933F-41F9-AD11-BD02410AA7D5}"/>
              </a:ext>
            </a:extLst>
          </p:cNvPr>
          <p:cNvSpPr>
            <a:spLocks noGrp="1"/>
          </p:cNvSpPr>
          <p:nvPr>
            <p:ph type="title" hasCustomPrompt="1"/>
          </p:nvPr>
        </p:nvSpPr>
        <p:spPr/>
        <p:txBody>
          <a:bodyPr/>
          <a:lstStyle>
            <a:lvl1pPr>
              <a:defRPr>
                <a:solidFill>
                  <a:schemeClr val="tx1">
                    <a:lumMod val="75000"/>
                    <a:lumOff val="25000"/>
                  </a:schemeClr>
                </a:solidFill>
              </a:defRPr>
            </a:lvl1pPr>
          </a:lstStyle>
          <a:p>
            <a:r>
              <a:rPr lang="en-US" noProof="0"/>
              <a:t>Click to edit page title</a:t>
            </a:r>
          </a:p>
        </p:txBody>
      </p:sp>
      <p:sp>
        <p:nvSpPr>
          <p:cNvPr id="3" name="Content Placeholder 2">
            <a:extLst>
              <a:ext uri="{FF2B5EF4-FFF2-40B4-BE49-F238E27FC236}">
                <a16:creationId xmlns:a16="http://schemas.microsoft.com/office/drawing/2014/main" id="{B1948E38-8FB0-4E51-A01C-C88794372E50}"/>
              </a:ext>
            </a:extLst>
          </p:cNvPr>
          <p:cNvSpPr>
            <a:spLocks noGrp="1"/>
          </p:cNvSpPr>
          <p:nvPr>
            <p:ph idx="1"/>
          </p:nvPr>
        </p:nvSpPr>
        <p:spPr>
          <a:xfrm>
            <a:off x="432000" y="1008000"/>
            <a:ext cx="11328000" cy="5183250"/>
          </a:xfrm>
        </p:spPr>
        <p:txBody>
          <a:bodyPr/>
          <a:lstStyle>
            <a:lvl1pPr>
              <a:defRPr>
                <a:solidFill>
                  <a:schemeClr val="tx1">
                    <a:lumMod val="75000"/>
                    <a:lumOff val="25000"/>
                  </a:schemeClr>
                </a:solidFill>
              </a:defRPr>
            </a:lvl1pPr>
            <a:lvl2pPr>
              <a:defRPr>
                <a:solidFill>
                  <a:schemeClr val="tx1">
                    <a:lumMod val="75000"/>
                    <a:lumOff val="25000"/>
                  </a:schemeClr>
                </a:solidFill>
              </a:defRPr>
            </a:lvl2pPr>
            <a:lvl3pPr>
              <a:defRPr>
                <a:solidFill>
                  <a:schemeClr val="tx1">
                    <a:lumMod val="75000"/>
                    <a:lumOff val="25000"/>
                  </a:schemeClr>
                </a:solidFill>
              </a:defRPr>
            </a:lvl3pPr>
            <a:lvl4pPr>
              <a:defRPr>
                <a:solidFill>
                  <a:schemeClr val="tx1">
                    <a:lumMod val="75000"/>
                    <a:lumOff val="25000"/>
                  </a:schemeClr>
                </a:solidFill>
              </a:defRPr>
            </a:lvl4pPr>
            <a:lvl5pPr>
              <a:defRPr>
                <a:solidFill>
                  <a:schemeClr val="tx1">
                    <a:lumMod val="75000"/>
                    <a:lumOff val="25000"/>
                  </a:schemeClr>
                </a:solidFill>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4" name="Footer Placeholder 3">
            <a:extLst>
              <a:ext uri="{FF2B5EF4-FFF2-40B4-BE49-F238E27FC236}">
                <a16:creationId xmlns:a16="http://schemas.microsoft.com/office/drawing/2014/main" id="{E8FE0EB3-0FF4-4285-B9D3-90A5751B7BBF}"/>
              </a:ext>
            </a:extLst>
          </p:cNvPr>
          <p:cNvSpPr>
            <a:spLocks noGrp="1"/>
          </p:cNvSpPr>
          <p:nvPr>
            <p:ph type="ftr" sz="quarter" idx="12"/>
          </p:nvPr>
        </p:nvSpPr>
        <p:spPr/>
        <p:txBody>
          <a:bodyPr/>
          <a:lstStyle/>
          <a:p>
            <a:r>
              <a:rPr lang="en-US" noProof="0" dirty="0"/>
              <a:t>Add a footer</a:t>
            </a:r>
          </a:p>
        </p:txBody>
      </p:sp>
      <p:sp>
        <p:nvSpPr>
          <p:cNvPr id="5" name="Slide Number Placeholder 4">
            <a:extLst>
              <a:ext uri="{FF2B5EF4-FFF2-40B4-BE49-F238E27FC236}">
                <a16:creationId xmlns:a16="http://schemas.microsoft.com/office/drawing/2014/main" id="{C8DE0AAD-6FBD-416B-A91A-21F2B737919E}"/>
              </a:ext>
            </a:extLst>
          </p:cNvPr>
          <p:cNvSpPr>
            <a:spLocks noGrp="1"/>
          </p:cNvSpPr>
          <p:nvPr>
            <p:ph type="sldNum" sz="quarter" idx="33"/>
          </p:nvPr>
        </p:nvSpPr>
        <p:spPr>
          <a:xfrm>
            <a:off x="11760000" y="6371351"/>
            <a:ext cx="432000" cy="432000"/>
          </a:xfrm>
          <a:prstGeom prst="rect">
            <a:avLst/>
          </a:prstGeom>
        </p:spPr>
        <p:txBody>
          <a:bodyPr/>
          <a:lstStyle/>
          <a:p>
            <a:endParaRPr lang="en-US" noProof="0" dirty="0"/>
          </a:p>
        </p:txBody>
      </p:sp>
    </p:spTree>
    <p:extLst>
      <p:ext uri="{BB962C8B-B14F-4D97-AF65-F5344CB8AC3E}">
        <p14:creationId xmlns:p14="http://schemas.microsoft.com/office/powerpoint/2010/main" val="3191112184"/>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EE479C-D1F6-4BAC-80D2-90EF74E3261A}"/>
              </a:ext>
            </a:extLst>
          </p:cNvPr>
          <p:cNvSpPr>
            <a:spLocks noGrp="1"/>
          </p:cNvSpPr>
          <p:nvPr>
            <p:ph type="title" hasCustomPrompt="1"/>
          </p:nvPr>
        </p:nvSpPr>
        <p:spPr>
          <a:xfrm>
            <a:off x="432000" y="432000"/>
            <a:ext cx="11340000" cy="432000"/>
          </a:xfrm>
        </p:spPr>
        <p:txBody>
          <a:bodyPr/>
          <a:lstStyle>
            <a:lvl1pPr>
              <a:defRPr>
                <a:solidFill>
                  <a:schemeClr val="tx1">
                    <a:lumMod val="75000"/>
                    <a:lumOff val="25000"/>
                  </a:schemeClr>
                </a:solidFill>
              </a:defRPr>
            </a:lvl1pPr>
          </a:lstStyle>
          <a:p>
            <a:r>
              <a:rPr lang="en-US" noProof="0"/>
              <a:t>Click to edit page title</a:t>
            </a:r>
          </a:p>
        </p:txBody>
      </p:sp>
      <p:sp>
        <p:nvSpPr>
          <p:cNvPr id="4" name="Footer Placeholder 3">
            <a:extLst>
              <a:ext uri="{FF2B5EF4-FFF2-40B4-BE49-F238E27FC236}">
                <a16:creationId xmlns:a16="http://schemas.microsoft.com/office/drawing/2014/main" id="{57847F90-9DB6-4832-9EB7-393AADAE8B70}"/>
              </a:ext>
            </a:extLst>
          </p:cNvPr>
          <p:cNvSpPr>
            <a:spLocks noGrp="1"/>
          </p:cNvSpPr>
          <p:nvPr>
            <p:ph type="ftr" sz="quarter" idx="13"/>
          </p:nvPr>
        </p:nvSpPr>
        <p:spPr/>
        <p:txBody>
          <a:bodyPr/>
          <a:lstStyle/>
          <a:p>
            <a:r>
              <a:rPr lang="en-US" noProof="0" dirty="0"/>
              <a:t>Add a footer</a:t>
            </a:r>
          </a:p>
        </p:txBody>
      </p:sp>
      <p:sp>
        <p:nvSpPr>
          <p:cNvPr id="5" name="Slide Number Placeholder 4">
            <a:extLst>
              <a:ext uri="{FF2B5EF4-FFF2-40B4-BE49-F238E27FC236}">
                <a16:creationId xmlns:a16="http://schemas.microsoft.com/office/drawing/2014/main" id="{F64CFC6C-1D8B-46C9-B0F7-A8BD88D8AB46}"/>
              </a:ext>
            </a:extLst>
          </p:cNvPr>
          <p:cNvSpPr>
            <a:spLocks noGrp="1"/>
          </p:cNvSpPr>
          <p:nvPr>
            <p:ph type="sldNum" sz="quarter" idx="33"/>
          </p:nvPr>
        </p:nvSpPr>
        <p:spPr>
          <a:xfrm>
            <a:off x="11760000" y="6371351"/>
            <a:ext cx="432000" cy="432000"/>
          </a:xfrm>
          <a:prstGeom prst="rect">
            <a:avLst/>
          </a:prstGeom>
        </p:spPr>
        <p:txBody>
          <a:bodyPr/>
          <a:lstStyle/>
          <a:p>
            <a:endParaRPr lang="en-US" noProof="0" dirty="0"/>
          </a:p>
        </p:txBody>
      </p:sp>
      <p:sp>
        <p:nvSpPr>
          <p:cNvPr id="9" name="Content Placeholder 3">
            <a:extLst>
              <a:ext uri="{FF2B5EF4-FFF2-40B4-BE49-F238E27FC236}">
                <a16:creationId xmlns:a16="http://schemas.microsoft.com/office/drawing/2014/main" id="{EE1E0B79-3CC8-4DCF-8AEC-AC43BC9A3048}"/>
              </a:ext>
            </a:extLst>
          </p:cNvPr>
          <p:cNvSpPr>
            <a:spLocks noGrp="1"/>
          </p:cNvSpPr>
          <p:nvPr>
            <p:ph sz="half" idx="2"/>
          </p:nvPr>
        </p:nvSpPr>
        <p:spPr>
          <a:xfrm>
            <a:off x="6311886" y="1007250"/>
            <a:ext cx="5460114" cy="5169713"/>
          </a:xfrm>
        </p:spPr>
        <p:txBody>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0" name="Content Placeholder 2">
            <a:extLst>
              <a:ext uri="{FF2B5EF4-FFF2-40B4-BE49-F238E27FC236}">
                <a16:creationId xmlns:a16="http://schemas.microsoft.com/office/drawing/2014/main" id="{15546508-E26C-46CD-8939-D20E71BF4ED7}"/>
              </a:ext>
            </a:extLst>
          </p:cNvPr>
          <p:cNvSpPr>
            <a:spLocks noGrp="1"/>
          </p:cNvSpPr>
          <p:nvPr>
            <p:ph sz="half" idx="1"/>
          </p:nvPr>
        </p:nvSpPr>
        <p:spPr>
          <a:xfrm>
            <a:off x="431999" y="1007250"/>
            <a:ext cx="5448115" cy="5169713"/>
          </a:xfrm>
        </p:spPr>
        <p:txBody>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Tree>
    <p:extLst>
      <p:ext uri="{BB962C8B-B14F-4D97-AF65-F5344CB8AC3E}">
        <p14:creationId xmlns:p14="http://schemas.microsoft.com/office/powerpoint/2010/main" val="3012831275"/>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EE479C-D1F6-4BAC-80D2-90EF74E3261A}"/>
              </a:ext>
            </a:extLst>
          </p:cNvPr>
          <p:cNvSpPr>
            <a:spLocks noGrp="1"/>
          </p:cNvSpPr>
          <p:nvPr>
            <p:ph type="title" hasCustomPrompt="1"/>
          </p:nvPr>
        </p:nvSpPr>
        <p:spPr>
          <a:xfrm>
            <a:off x="432000" y="432000"/>
            <a:ext cx="11340000" cy="432000"/>
          </a:xfrm>
        </p:spPr>
        <p:txBody>
          <a:bodyPr/>
          <a:lstStyle>
            <a:lvl1pPr>
              <a:defRPr>
                <a:solidFill>
                  <a:schemeClr val="tx1">
                    <a:lumMod val="75000"/>
                    <a:lumOff val="25000"/>
                  </a:schemeClr>
                </a:solidFill>
              </a:defRPr>
            </a:lvl1pPr>
          </a:lstStyle>
          <a:p>
            <a:r>
              <a:rPr lang="en-US" noProof="0"/>
              <a:t>Click to edit page title</a:t>
            </a:r>
          </a:p>
        </p:txBody>
      </p:sp>
      <p:sp>
        <p:nvSpPr>
          <p:cNvPr id="4" name="Footer Placeholder 3">
            <a:extLst>
              <a:ext uri="{FF2B5EF4-FFF2-40B4-BE49-F238E27FC236}">
                <a16:creationId xmlns:a16="http://schemas.microsoft.com/office/drawing/2014/main" id="{57847F90-9DB6-4832-9EB7-393AADAE8B70}"/>
              </a:ext>
            </a:extLst>
          </p:cNvPr>
          <p:cNvSpPr>
            <a:spLocks noGrp="1"/>
          </p:cNvSpPr>
          <p:nvPr>
            <p:ph type="ftr" sz="quarter" idx="13"/>
          </p:nvPr>
        </p:nvSpPr>
        <p:spPr/>
        <p:txBody>
          <a:bodyPr/>
          <a:lstStyle/>
          <a:p>
            <a:r>
              <a:rPr lang="en-US" noProof="0" dirty="0"/>
              <a:t>Add a footer</a:t>
            </a:r>
          </a:p>
        </p:txBody>
      </p:sp>
      <p:sp>
        <p:nvSpPr>
          <p:cNvPr id="5" name="Slide Number Placeholder 4">
            <a:extLst>
              <a:ext uri="{FF2B5EF4-FFF2-40B4-BE49-F238E27FC236}">
                <a16:creationId xmlns:a16="http://schemas.microsoft.com/office/drawing/2014/main" id="{F64CFC6C-1D8B-46C9-B0F7-A8BD88D8AB46}"/>
              </a:ext>
            </a:extLst>
          </p:cNvPr>
          <p:cNvSpPr>
            <a:spLocks noGrp="1"/>
          </p:cNvSpPr>
          <p:nvPr>
            <p:ph type="sldNum" sz="quarter" idx="33"/>
          </p:nvPr>
        </p:nvSpPr>
        <p:spPr>
          <a:xfrm>
            <a:off x="11760000" y="6371351"/>
            <a:ext cx="432000" cy="432000"/>
          </a:xfrm>
          <a:prstGeom prst="rect">
            <a:avLst/>
          </a:prstGeom>
        </p:spPr>
        <p:txBody>
          <a:bodyPr/>
          <a:lstStyle/>
          <a:p>
            <a:endParaRPr lang="en-US" noProof="0" dirty="0"/>
          </a:p>
        </p:txBody>
      </p:sp>
      <p:sp>
        <p:nvSpPr>
          <p:cNvPr id="11" name="Rectangle 10" descr="Accent block left">
            <a:extLst>
              <a:ext uri="{FF2B5EF4-FFF2-40B4-BE49-F238E27FC236}">
                <a16:creationId xmlns:a16="http://schemas.microsoft.com/office/drawing/2014/main" id="{48A1A904-FE62-4BE3-BAE9-0EEAE7B1E38C}"/>
              </a:ext>
              <a:ext uri="{C183D7F6-B498-43B3-948B-1728B52AA6E4}">
                <adec:decorative xmlns:adec="http://schemas.microsoft.com/office/drawing/2017/decorative" val="1"/>
              </a:ext>
            </a:extLst>
          </p:cNvPr>
          <p:cNvSpPr/>
          <p:nvPr userDrawn="1"/>
        </p:nvSpPr>
        <p:spPr>
          <a:xfrm>
            <a:off x="431800" y="1016231"/>
            <a:ext cx="1984175" cy="1148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endParaRPr lang="en-US" noProof="0" dirty="0"/>
          </a:p>
        </p:txBody>
      </p:sp>
      <p:sp>
        <p:nvSpPr>
          <p:cNvPr id="12" name="Rectangle 11" descr="Accent bar right&#10;">
            <a:extLst>
              <a:ext uri="{FF2B5EF4-FFF2-40B4-BE49-F238E27FC236}">
                <a16:creationId xmlns:a16="http://schemas.microsoft.com/office/drawing/2014/main" id="{3E8A46E0-47C2-4441-B7DD-F621A80F1FC8}"/>
              </a:ext>
              <a:ext uri="{C183D7F6-B498-43B3-948B-1728B52AA6E4}">
                <adec:decorative xmlns:adec="http://schemas.microsoft.com/office/drawing/2017/decorative" val="1"/>
              </a:ext>
            </a:extLst>
          </p:cNvPr>
          <p:cNvSpPr/>
          <p:nvPr userDrawn="1"/>
        </p:nvSpPr>
        <p:spPr>
          <a:xfrm>
            <a:off x="6299887" y="1016231"/>
            <a:ext cx="1984175" cy="114824"/>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endParaRPr lang="en-US" noProof="0" dirty="0"/>
          </a:p>
        </p:txBody>
      </p:sp>
      <p:sp>
        <p:nvSpPr>
          <p:cNvPr id="14" name="Text Placeholder 2">
            <a:extLst>
              <a:ext uri="{FF2B5EF4-FFF2-40B4-BE49-F238E27FC236}">
                <a16:creationId xmlns:a16="http://schemas.microsoft.com/office/drawing/2014/main" id="{D902C307-6561-4E11-9899-1F34830AE8AB}"/>
              </a:ext>
            </a:extLst>
          </p:cNvPr>
          <p:cNvSpPr>
            <a:spLocks noGrp="1"/>
          </p:cNvSpPr>
          <p:nvPr>
            <p:ph type="body" idx="1"/>
          </p:nvPr>
        </p:nvSpPr>
        <p:spPr>
          <a:xfrm>
            <a:off x="431800" y="1224128"/>
            <a:ext cx="5448115" cy="35877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noProof="0"/>
              <a:t>Click to edit Master text styles</a:t>
            </a:r>
          </a:p>
        </p:txBody>
      </p:sp>
      <p:sp>
        <p:nvSpPr>
          <p:cNvPr id="16" name="Text Placeholder 4">
            <a:extLst>
              <a:ext uri="{FF2B5EF4-FFF2-40B4-BE49-F238E27FC236}">
                <a16:creationId xmlns:a16="http://schemas.microsoft.com/office/drawing/2014/main" id="{CD73439B-6B1B-47C5-B2B0-409015FB3398}"/>
              </a:ext>
            </a:extLst>
          </p:cNvPr>
          <p:cNvSpPr>
            <a:spLocks noGrp="1"/>
          </p:cNvSpPr>
          <p:nvPr>
            <p:ph type="body" sz="quarter" idx="3"/>
          </p:nvPr>
        </p:nvSpPr>
        <p:spPr>
          <a:xfrm>
            <a:off x="6312086" y="1224128"/>
            <a:ext cx="5447914" cy="35877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noProof="0"/>
              <a:t>Click to edit Master text styles</a:t>
            </a:r>
          </a:p>
        </p:txBody>
      </p:sp>
      <p:sp>
        <p:nvSpPr>
          <p:cNvPr id="17" name="Content Placeholder 5">
            <a:extLst>
              <a:ext uri="{FF2B5EF4-FFF2-40B4-BE49-F238E27FC236}">
                <a16:creationId xmlns:a16="http://schemas.microsoft.com/office/drawing/2014/main" id="{12AC6878-44C6-4445-A225-70C0DC482EDF}"/>
              </a:ext>
            </a:extLst>
          </p:cNvPr>
          <p:cNvSpPr>
            <a:spLocks noGrp="1"/>
          </p:cNvSpPr>
          <p:nvPr>
            <p:ph sz="quarter" idx="4"/>
          </p:nvPr>
        </p:nvSpPr>
        <p:spPr>
          <a:xfrm>
            <a:off x="6299886" y="1955731"/>
            <a:ext cx="5447914" cy="4233932"/>
          </a:xfrm>
        </p:spPr>
        <p:txBody>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8" name="Content Placeholder 3">
            <a:extLst>
              <a:ext uri="{FF2B5EF4-FFF2-40B4-BE49-F238E27FC236}">
                <a16:creationId xmlns:a16="http://schemas.microsoft.com/office/drawing/2014/main" id="{6D675DA8-374F-4915-973A-53612A41FFC1}"/>
              </a:ext>
            </a:extLst>
          </p:cNvPr>
          <p:cNvSpPr>
            <a:spLocks noGrp="1"/>
          </p:cNvSpPr>
          <p:nvPr>
            <p:ph sz="half" idx="2"/>
          </p:nvPr>
        </p:nvSpPr>
        <p:spPr>
          <a:xfrm>
            <a:off x="431800" y="1943031"/>
            <a:ext cx="5447914" cy="4246632"/>
          </a:xfrm>
        </p:spPr>
        <p:txBody>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Tree>
    <p:extLst>
      <p:ext uri="{BB962C8B-B14F-4D97-AF65-F5344CB8AC3E}">
        <p14:creationId xmlns:p14="http://schemas.microsoft.com/office/powerpoint/2010/main" val="871541563"/>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userDrawn="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EE479C-D1F6-4BAC-80D2-90EF74E3261A}"/>
              </a:ext>
            </a:extLst>
          </p:cNvPr>
          <p:cNvSpPr>
            <a:spLocks noGrp="1"/>
          </p:cNvSpPr>
          <p:nvPr>
            <p:ph type="title" hasCustomPrompt="1"/>
          </p:nvPr>
        </p:nvSpPr>
        <p:spPr>
          <a:xfrm>
            <a:off x="432000" y="432000"/>
            <a:ext cx="3932037" cy="1411276"/>
          </a:xfrm>
        </p:spPr>
        <p:txBody>
          <a:bodyPr anchor="b"/>
          <a:lstStyle>
            <a:lvl1pPr>
              <a:defRPr>
                <a:solidFill>
                  <a:schemeClr val="tx1">
                    <a:lumMod val="75000"/>
                    <a:lumOff val="25000"/>
                  </a:schemeClr>
                </a:solidFill>
              </a:defRPr>
            </a:lvl1pPr>
          </a:lstStyle>
          <a:p>
            <a:r>
              <a:rPr lang="en-US" noProof="0"/>
              <a:t>Click to edit page title</a:t>
            </a:r>
          </a:p>
        </p:txBody>
      </p:sp>
      <p:sp>
        <p:nvSpPr>
          <p:cNvPr id="4" name="Footer Placeholder 3">
            <a:extLst>
              <a:ext uri="{FF2B5EF4-FFF2-40B4-BE49-F238E27FC236}">
                <a16:creationId xmlns:a16="http://schemas.microsoft.com/office/drawing/2014/main" id="{57847F90-9DB6-4832-9EB7-393AADAE8B70}"/>
              </a:ext>
            </a:extLst>
          </p:cNvPr>
          <p:cNvSpPr>
            <a:spLocks noGrp="1"/>
          </p:cNvSpPr>
          <p:nvPr>
            <p:ph type="ftr" sz="quarter" idx="13"/>
          </p:nvPr>
        </p:nvSpPr>
        <p:spPr/>
        <p:txBody>
          <a:bodyPr/>
          <a:lstStyle/>
          <a:p>
            <a:r>
              <a:rPr lang="en-US" noProof="0" dirty="0"/>
              <a:t>Add a footer</a:t>
            </a:r>
          </a:p>
        </p:txBody>
      </p:sp>
      <p:sp>
        <p:nvSpPr>
          <p:cNvPr id="5" name="Slide Number Placeholder 4">
            <a:extLst>
              <a:ext uri="{FF2B5EF4-FFF2-40B4-BE49-F238E27FC236}">
                <a16:creationId xmlns:a16="http://schemas.microsoft.com/office/drawing/2014/main" id="{F64CFC6C-1D8B-46C9-B0F7-A8BD88D8AB46}"/>
              </a:ext>
            </a:extLst>
          </p:cNvPr>
          <p:cNvSpPr>
            <a:spLocks noGrp="1"/>
          </p:cNvSpPr>
          <p:nvPr>
            <p:ph type="sldNum" sz="quarter" idx="33"/>
          </p:nvPr>
        </p:nvSpPr>
        <p:spPr>
          <a:xfrm>
            <a:off x="11760000" y="6371351"/>
            <a:ext cx="432000" cy="432000"/>
          </a:xfrm>
          <a:prstGeom prst="rect">
            <a:avLst/>
          </a:prstGeom>
        </p:spPr>
        <p:txBody>
          <a:bodyPr/>
          <a:lstStyle/>
          <a:p>
            <a:endParaRPr lang="en-US" noProof="0" dirty="0"/>
          </a:p>
        </p:txBody>
      </p:sp>
      <p:sp>
        <p:nvSpPr>
          <p:cNvPr id="11" name="Rectangle 10" descr="Accent block left">
            <a:extLst>
              <a:ext uri="{FF2B5EF4-FFF2-40B4-BE49-F238E27FC236}">
                <a16:creationId xmlns:a16="http://schemas.microsoft.com/office/drawing/2014/main" id="{48A1A904-FE62-4BE3-BAE9-0EEAE7B1E38C}"/>
              </a:ext>
              <a:ext uri="{C183D7F6-B498-43B3-948B-1728B52AA6E4}">
                <adec:decorative xmlns:adec="http://schemas.microsoft.com/office/drawing/2017/decorative" val="1"/>
              </a:ext>
            </a:extLst>
          </p:cNvPr>
          <p:cNvSpPr/>
          <p:nvPr userDrawn="1"/>
        </p:nvSpPr>
        <p:spPr>
          <a:xfrm>
            <a:off x="431800" y="1892926"/>
            <a:ext cx="1984175" cy="1148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endParaRPr lang="en-US" noProof="0" dirty="0"/>
          </a:p>
        </p:txBody>
      </p:sp>
      <p:sp>
        <p:nvSpPr>
          <p:cNvPr id="14" name="Content Placeholder 2">
            <a:extLst>
              <a:ext uri="{FF2B5EF4-FFF2-40B4-BE49-F238E27FC236}">
                <a16:creationId xmlns:a16="http://schemas.microsoft.com/office/drawing/2014/main" id="{85B68CA9-AC4C-4D15-9BA1-A9F1AC5606DA}"/>
              </a:ext>
            </a:extLst>
          </p:cNvPr>
          <p:cNvSpPr>
            <a:spLocks noGrp="1"/>
          </p:cNvSpPr>
          <p:nvPr>
            <p:ph idx="1"/>
          </p:nvPr>
        </p:nvSpPr>
        <p:spPr>
          <a:xfrm>
            <a:off x="4788816" y="432001"/>
            <a:ext cx="6971184" cy="5429050"/>
          </a:xfrm>
        </p:spPr>
        <p:txBody>
          <a:bodyPr/>
          <a:lstStyle>
            <a:lvl1pPr>
              <a:defRPr sz="2000"/>
            </a:lvl1pPr>
            <a:lvl2pPr>
              <a:defRPr sz="1800"/>
            </a:lvl2pPr>
            <a:lvl3pPr>
              <a:defRPr sz="1600"/>
            </a:lvl3pPr>
            <a:lvl4pPr>
              <a:defRPr sz="1400"/>
            </a:lvl4pPr>
            <a:lvl5pPr>
              <a:defRPr sz="1400"/>
            </a:lvl5pPr>
            <a:lvl6pPr>
              <a:defRPr sz="2000"/>
            </a:lvl6pPr>
            <a:lvl7pPr>
              <a:defRPr sz="2000"/>
            </a:lvl7pPr>
            <a:lvl8pPr>
              <a:defRPr sz="2000"/>
            </a:lvl8pPr>
            <a:lvl9pPr>
              <a:defRPr sz="2000"/>
            </a:lvl9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5" name="Text Placeholder 3">
            <a:extLst>
              <a:ext uri="{FF2B5EF4-FFF2-40B4-BE49-F238E27FC236}">
                <a16:creationId xmlns:a16="http://schemas.microsoft.com/office/drawing/2014/main" id="{29B24D8A-D8A5-4F57-A260-A4CF75FCB3BD}"/>
              </a:ext>
            </a:extLst>
          </p:cNvPr>
          <p:cNvSpPr>
            <a:spLocks noGrp="1"/>
          </p:cNvSpPr>
          <p:nvPr>
            <p:ph type="body" sz="half" idx="2"/>
          </p:nvPr>
        </p:nvSpPr>
        <p:spPr>
          <a:xfrm>
            <a:off x="432000"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noProof="0"/>
              <a:t>Click to edit Master text styles</a:t>
            </a:r>
          </a:p>
        </p:txBody>
      </p:sp>
    </p:spTree>
    <p:extLst>
      <p:ext uri="{BB962C8B-B14F-4D97-AF65-F5344CB8AC3E}">
        <p14:creationId xmlns:p14="http://schemas.microsoft.com/office/powerpoint/2010/main" val="837268643"/>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userDrawn="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EE479C-D1F6-4BAC-80D2-90EF74E3261A}"/>
              </a:ext>
            </a:extLst>
          </p:cNvPr>
          <p:cNvSpPr>
            <a:spLocks noGrp="1"/>
          </p:cNvSpPr>
          <p:nvPr>
            <p:ph type="title" hasCustomPrompt="1"/>
          </p:nvPr>
        </p:nvSpPr>
        <p:spPr>
          <a:xfrm>
            <a:off x="432000" y="432000"/>
            <a:ext cx="3932037" cy="1411276"/>
          </a:xfrm>
        </p:spPr>
        <p:txBody>
          <a:bodyPr anchor="b"/>
          <a:lstStyle>
            <a:lvl1pPr>
              <a:defRPr>
                <a:solidFill>
                  <a:schemeClr val="tx1">
                    <a:lumMod val="75000"/>
                    <a:lumOff val="25000"/>
                  </a:schemeClr>
                </a:solidFill>
              </a:defRPr>
            </a:lvl1pPr>
          </a:lstStyle>
          <a:p>
            <a:r>
              <a:rPr lang="en-US" noProof="0"/>
              <a:t>Click to edit page title</a:t>
            </a:r>
          </a:p>
        </p:txBody>
      </p:sp>
      <p:sp>
        <p:nvSpPr>
          <p:cNvPr id="4" name="Footer Placeholder 3">
            <a:extLst>
              <a:ext uri="{FF2B5EF4-FFF2-40B4-BE49-F238E27FC236}">
                <a16:creationId xmlns:a16="http://schemas.microsoft.com/office/drawing/2014/main" id="{57847F90-9DB6-4832-9EB7-393AADAE8B70}"/>
              </a:ext>
            </a:extLst>
          </p:cNvPr>
          <p:cNvSpPr>
            <a:spLocks noGrp="1"/>
          </p:cNvSpPr>
          <p:nvPr>
            <p:ph type="ftr" sz="quarter" idx="13"/>
          </p:nvPr>
        </p:nvSpPr>
        <p:spPr/>
        <p:txBody>
          <a:bodyPr/>
          <a:lstStyle/>
          <a:p>
            <a:r>
              <a:rPr lang="en-US" noProof="0" dirty="0"/>
              <a:t>Add a footer</a:t>
            </a:r>
          </a:p>
        </p:txBody>
      </p:sp>
      <p:sp>
        <p:nvSpPr>
          <p:cNvPr id="5" name="Slide Number Placeholder 4">
            <a:extLst>
              <a:ext uri="{FF2B5EF4-FFF2-40B4-BE49-F238E27FC236}">
                <a16:creationId xmlns:a16="http://schemas.microsoft.com/office/drawing/2014/main" id="{F64CFC6C-1D8B-46C9-B0F7-A8BD88D8AB46}"/>
              </a:ext>
            </a:extLst>
          </p:cNvPr>
          <p:cNvSpPr>
            <a:spLocks noGrp="1"/>
          </p:cNvSpPr>
          <p:nvPr>
            <p:ph type="sldNum" sz="quarter" idx="33"/>
          </p:nvPr>
        </p:nvSpPr>
        <p:spPr>
          <a:xfrm>
            <a:off x="11760000" y="6371351"/>
            <a:ext cx="432000" cy="432000"/>
          </a:xfrm>
          <a:prstGeom prst="rect">
            <a:avLst/>
          </a:prstGeom>
        </p:spPr>
        <p:txBody>
          <a:bodyPr/>
          <a:lstStyle/>
          <a:p>
            <a:endParaRPr lang="en-US" noProof="0" dirty="0"/>
          </a:p>
        </p:txBody>
      </p:sp>
      <p:sp>
        <p:nvSpPr>
          <p:cNvPr id="11" name="Rectangle 10" descr="Accent block left">
            <a:extLst>
              <a:ext uri="{FF2B5EF4-FFF2-40B4-BE49-F238E27FC236}">
                <a16:creationId xmlns:a16="http://schemas.microsoft.com/office/drawing/2014/main" id="{48A1A904-FE62-4BE3-BAE9-0EEAE7B1E38C}"/>
              </a:ext>
              <a:ext uri="{C183D7F6-B498-43B3-948B-1728B52AA6E4}">
                <adec:decorative xmlns:adec="http://schemas.microsoft.com/office/drawing/2017/decorative" val="1"/>
              </a:ext>
            </a:extLst>
          </p:cNvPr>
          <p:cNvSpPr/>
          <p:nvPr userDrawn="1"/>
        </p:nvSpPr>
        <p:spPr>
          <a:xfrm>
            <a:off x="431800" y="1892926"/>
            <a:ext cx="1984175" cy="114824"/>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endParaRPr lang="en-US" noProof="0" dirty="0"/>
          </a:p>
        </p:txBody>
      </p:sp>
      <p:sp>
        <p:nvSpPr>
          <p:cNvPr id="9" name="Text Placeholder 3">
            <a:extLst>
              <a:ext uri="{FF2B5EF4-FFF2-40B4-BE49-F238E27FC236}">
                <a16:creationId xmlns:a16="http://schemas.microsoft.com/office/drawing/2014/main" id="{3E50A411-2E68-4F4D-B4BC-62E87C633658}"/>
              </a:ext>
            </a:extLst>
          </p:cNvPr>
          <p:cNvSpPr>
            <a:spLocks noGrp="1"/>
          </p:cNvSpPr>
          <p:nvPr>
            <p:ph type="body" sz="half" idx="2"/>
          </p:nvPr>
        </p:nvSpPr>
        <p:spPr>
          <a:xfrm>
            <a:off x="432000"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noProof="0"/>
              <a:t>Click to edit Master text styles</a:t>
            </a:r>
          </a:p>
        </p:txBody>
      </p:sp>
      <p:sp>
        <p:nvSpPr>
          <p:cNvPr id="10" name="Picture Placeholder 2">
            <a:extLst>
              <a:ext uri="{FF2B5EF4-FFF2-40B4-BE49-F238E27FC236}">
                <a16:creationId xmlns:a16="http://schemas.microsoft.com/office/drawing/2014/main" id="{2FBF39A8-0BD5-48FD-9993-F595D4F727C1}"/>
              </a:ext>
            </a:extLst>
          </p:cNvPr>
          <p:cNvSpPr>
            <a:spLocks noGrp="1"/>
          </p:cNvSpPr>
          <p:nvPr>
            <p:ph type="pic" idx="1"/>
          </p:nvPr>
        </p:nvSpPr>
        <p:spPr>
          <a:xfrm>
            <a:off x="4788816" y="432001"/>
            <a:ext cx="6971184" cy="542905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noProof="0"/>
              <a:t>Click icon to add picture</a:t>
            </a:r>
            <a:endParaRPr lang="en-US" noProof="0" dirty="0"/>
          </a:p>
        </p:txBody>
      </p:sp>
    </p:spTree>
    <p:extLst>
      <p:ext uri="{BB962C8B-B14F-4D97-AF65-F5344CB8AC3E}">
        <p14:creationId xmlns:p14="http://schemas.microsoft.com/office/powerpoint/2010/main" val="2536835609"/>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userDrawn="1">
  <p:cSld name="Title and Subtitl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C626A5-4FF6-42BD-858A-AE4B2C23A6BC}"/>
              </a:ext>
            </a:extLst>
          </p:cNvPr>
          <p:cNvSpPr>
            <a:spLocks noGrp="1"/>
          </p:cNvSpPr>
          <p:nvPr>
            <p:ph type="title" hasCustomPrompt="1"/>
          </p:nvPr>
        </p:nvSpPr>
        <p:spPr/>
        <p:txBody>
          <a:bodyPr/>
          <a:lstStyle>
            <a:lvl1pPr>
              <a:defRPr>
                <a:solidFill>
                  <a:schemeClr val="tx1">
                    <a:lumMod val="75000"/>
                    <a:lumOff val="25000"/>
                  </a:schemeClr>
                </a:solidFill>
              </a:defRPr>
            </a:lvl1pPr>
          </a:lstStyle>
          <a:p>
            <a:r>
              <a:rPr lang="en-US" noProof="0"/>
              <a:t>Click to edit page title</a:t>
            </a:r>
          </a:p>
        </p:txBody>
      </p:sp>
      <p:sp>
        <p:nvSpPr>
          <p:cNvPr id="5" name="Subtitle 2">
            <a:extLst>
              <a:ext uri="{FF2B5EF4-FFF2-40B4-BE49-F238E27FC236}">
                <a16:creationId xmlns:a16="http://schemas.microsoft.com/office/drawing/2014/main" id="{10727B06-56A8-44A2-B6C2-9ED183D107F3}"/>
              </a:ext>
            </a:extLst>
          </p:cNvPr>
          <p:cNvSpPr>
            <a:spLocks noGrp="1"/>
          </p:cNvSpPr>
          <p:nvPr>
            <p:ph type="body" sz="quarter" idx="32" hasCustomPrompt="1"/>
          </p:nvPr>
        </p:nvSpPr>
        <p:spPr>
          <a:xfrm>
            <a:off x="431800" y="1008000"/>
            <a:ext cx="11339513" cy="360000"/>
          </a:xfrm>
        </p:spPr>
        <p:txBody>
          <a:bodyPr/>
          <a:lstStyle>
            <a:lvl1pPr marL="0" indent="0">
              <a:buNone/>
              <a:defRPr/>
            </a:lvl1pPr>
            <a:lvl2pPr marL="266700" indent="0">
              <a:buNone/>
              <a:defRPr/>
            </a:lvl2pPr>
            <a:lvl3pPr marL="542925" indent="0">
              <a:buNone/>
              <a:defRPr/>
            </a:lvl3pPr>
            <a:lvl4pPr marL="809625" indent="0">
              <a:buNone/>
              <a:defRPr/>
            </a:lvl4pPr>
            <a:lvl5pPr marL="1076325" indent="0">
              <a:buNone/>
              <a:defRPr/>
            </a:lvl5pPr>
          </a:lstStyle>
          <a:p>
            <a:pPr lvl="0"/>
            <a:r>
              <a:rPr lang="en-US" noProof="0"/>
              <a:t>Subtitle</a:t>
            </a:r>
          </a:p>
        </p:txBody>
      </p:sp>
      <p:sp>
        <p:nvSpPr>
          <p:cNvPr id="3" name="Footer Placeholder 2">
            <a:extLst>
              <a:ext uri="{FF2B5EF4-FFF2-40B4-BE49-F238E27FC236}">
                <a16:creationId xmlns:a16="http://schemas.microsoft.com/office/drawing/2014/main" id="{08CCB8C2-B6A2-4C69-8D3A-57420A034BA4}"/>
              </a:ext>
            </a:extLst>
          </p:cNvPr>
          <p:cNvSpPr>
            <a:spLocks noGrp="1"/>
          </p:cNvSpPr>
          <p:nvPr>
            <p:ph type="ftr" sz="quarter" idx="12"/>
          </p:nvPr>
        </p:nvSpPr>
        <p:spPr/>
        <p:txBody>
          <a:bodyPr/>
          <a:lstStyle/>
          <a:p>
            <a:r>
              <a:rPr lang="en-US" noProof="0" dirty="0"/>
              <a:t>Add a footer</a:t>
            </a:r>
          </a:p>
        </p:txBody>
      </p:sp>
      <p:sp>
        <p:nvSpPr>
          <p:cNvPr id="4" name="Slide Number Placeholder 3">
            <a:extLst>
              <a:ext uri="{FF2B5EF4-FFF2-40B4-BE49-F238E27FC236}">
                <a16:creationId xmlns:a16="http://schemas.microsoft.com/office/drawing/2014/main" id="{853CF994-8B2C-443F-B695-7378DD360DAA}"/>
              </a:ext>
            </a:extLst>
          </p:cNvPr>
          <p:cNvSpPr>
            <a:spLocks noGrp="1"/>
          </p:cNvSpPr>
          <p:nvPr>
            <p:ph type="sldNum" sz="quarter" idx="33"/>
          </p:nvPr>
        </p:nvSpPr>
        <p:spPr>
          <a:xfrm>
            <a:off x="11760000" y="6371351"/>
            <a:ext cx="432000" cy="432000"/>
          </a:xfrm>
          <a:prstGeom prst="rect">
            <a:avLst/>
          </a:prstGeom>
        </p:spPr>
        <p:txBody>
          <a:bodyPr/>
          <a:lstStyle/>
          <a:p>
            <a:endParaRPr lang="en-US" noProof="0" dirty="0"/>
          </a:p>
        </p:txBody>
      </p:sp>
    </p:spTree>
    <p:extLst>
      <p:ext uri="{BB962C8B-B14F-4D97-AF65-F5344CB8AC3E}">
        <p14:creationId xmlns:p14="http://schemas.microsoft.com/office/powerpoint/2010/main" val="3037479014"/>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16D0504D-4610-4E9E-A2DB-8B701F044BBC}"/>
              </a:ext>
            </a:extLst>
          </p:cNvPr>
          <p:cNvSpPr>
            <a:spLocks noGrp="1"/>
          </p:cNvSpPr>
          <p:nvPr>
            <p:ph type="ftr" sz="quarter" idx="12"/>
          </p:nvPr>
        </p:nvSpPr>
        <p:spPr/>
        <p:txBody>
          <a:bodyPr/>
          <a:lstStyle/>
          <a:p>
            <a:r>
              <a:rPr lang="en-US" noProof="0" dirty="0"/>
              <a:t>Add a footer</a:t>
            </a:r>
          </a:p>
        </p:txBody>
      </p:sp>
      <p:sp>
        <p:nvSpPr>
          <p:cNvPr id="3" name="Slide Number Placeholder 2">
            <a:extLst>
              <a:ext uri="{FF2B5EF4-FFF2-40B4-BE49-F238E27FC236}">
                <a16:creationId xmlns:a16="http://schemas.microsoft.com/office/drawing/2014/main" id="{A95CDFA7-DEA3-4BBE-8D70-0AF654A1E6FF}"/>
              </a:ext>
            </a:extLst>
          </p:cNvPr>
          <p:cNvSpPr>
            <a:spLocks noGrp="1"/>
          </p:cNvSpPr>
          <p:nvPr>
            <p:ph type="sldNum" sz="quarter" idx="13"/>
          </p:nvPr>
        </p:nvSpPr>
        <p:spPr>
          <a:xfrm>
            <a:off x="11760000" y="6371351"/>
            <a:ext cx="432000" cy="432000"/>
          </a:xfrm>
          <a:prstGeom prst="rect">
            <a:avLst/>
          </a:prstGeom>
        </p:spPr>
        <p:txBody>
          <a:bodyPr/>
          <a:lstStyle/>
          <a:p>
            <a:endParaRPr lang="en-US" noProof="0" dirty="0"/>
          </a:p>
        </p:txBody>
      </p:sp>
      <p:sp>
        <p:nvSpPr>
          <p:cNvPr id="4" name="Title 3">
            <a:extLst>
              <a:ext uri="{FF2B5EF4-FFF2-40B4-BE49-F238E27FC236}">
                <a16:creationId xmlns:a16="http://schemas.microsoft.com/office/drawing/2014/main" id="{90694D9D-C633-4D52-965E-E5BBD9883037}"/>
              </a:ext>
            </a:extLst>
          </p:cNvPr>
          <p:cNvSpPr>
            <a:spLocks noGrp="1"/>
          </p:cNvSpPr>
          <p:nvPr>
            <p:ph type="title"/>
          </p:nvPr>
        </p:nvSpPr>
        <p:spPr/>
        <p:txBody>
          <a:bodyPr/>
          <a:lstStyle/>
          <a:p>
            <a:r>
              <a:rPr lang="en-US" noProof="0"/>
              <a:t>Click to edit Master title style</a:t>
            </a:r>
          </a:p>
        </p:txBody>
      </p:sp>
    </p:spTree>
    <p:extLst>
      <p:ext uri="{BB962C8B-B14F-4D97-AF65-F5344CB8AC3E}">
        <p14:creationId xmlns:p14="http://schemas.microsoft.com/office/powerpoint/2010/main" val="40402816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Half Image Horizontal">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D44E22-137C-4913-A29E-04F82EA87867}"/>
              </a:ext>
            </a:extLst>
          </p:cNvPr>
          <p:cNvSpPr>
            <a:spLocks noGrp="1"/>
          </p:cNvSpPr>
          <p:nvPr>
            <p:ph type="title" hasCustomPrompt="1"/>
          </p:nvPr>
        </p:nvSpPr>
        <p:spPr>
          <a:xfrm>
            <a:off x="831850" y="3794663"/>
            <a:ext cx="10515600" cy="823232"/>
          </a:xfrm>
        </p:spPr>
        <p:txBody>
          <a:bodyPr vert="horz" lIns="91440" tIns="45720" rIns="91440" bIns="45720" rtlCol="0" anchor="b">
            <a:noAutofit/>
          </a:bodyPr>
          <a:lstStyle>
            <a:lvl1pPr algn="ctr">
              <a:defRPr lang="en-IN" sz="3600" b="1" cap="all" baseline="0"/>
            </a:lvl1pPr>
          </a:lstStyle>
          <a:p>
            <a:pPr lvl="0"/>
            <a:r>
              <a:rPr lang="en-US" noProof="0"/>
              <a:t>TITLE HERE</a:t>
            </a:r>
          </a:p>
        </p:txBody>
      </p:sp>
      <p:sp>
        <p:nvSpPr>
          <p:cNvPr id="3" name="Text Placeholder 2">
            <a:extLst>
              <a:ext uri="{FF2B5EF4-FFF2-40B4-BE49-F238E27FC236}">
                <a16:creationId xmlns:a16="http://schemas.microsoft.com/office/drawing/2014/main" id="{6E8BFC94-FFEC-4290-AC27-760323F21BA3}"/>
              </a:ext>
            </a:extLst>
          </p:cNvPr>
          <p:cNvSpPr>
            <a:spLocks noGrp="1"/>
          </p:cNvSpPr>
          <p:nvPr>
            <p:ph type="body" idx="1" hasCustomPrompt="1"/>
          </p:nvPr>
        </p:nvSpPr>
        <p:spPr>
          <a:xfrm>
            <a:off x="831850" y="4839691"/>
            <a:ext cx="10515600" cy="1305379"/>
          </a:xfrm>
        </p:spPr>
        <p:txBody>
          <a:bodyPr vert="horz" lIns="91440" tIns="45720" rIns="91440" bIns="45720" rtlCol="0">
            <a:noAutofit/>
          </a:bodyPr>
          <a:lstStyle>
            <a:lvl1pPr marL="0" indent="0" algn="ctr">
              <a:lnSpc>
                <a:spcPct val="100000"/>
              </a:lnSpc>
              <a:buNone/>
              <a:defRPr lang="en-US" sz="1800" b="0" cap="none" baseline="0" dirty="0" smtClean="0"/>
            </a:lvl1pPr>
          </a:lstStyle>
          <a:p>
            <a:pPr marL="228600" lvl="0" indent="-228600"/>
            <a:r>
              <a:rPr lang="en-US" noProof="0"/>
              <a:t>Edit Master text styles</a:t>
            </a:r>
          </a:p>
        </p:txBody>
      </p:sp>
      <p:sp>
        <p:nvSpPr>
          <p:cNvPr id="6" name="Slide Number Placeholder 5">
            <a:extLst>
              <a:ext uri="{FF2B5EF4-FFF2-40B4-BE49-F238E27FC236}">
                <a16:creationId xmlns:a16="http://schemas.microsoft.com/office/drawing/2014/main" id="{B44139FA-A83B-432B-9C7C-26634F4630E6}"/>
              </a:ext>
            </a:extLst>
          </p:cNvPr>
          <p:cNvSpPr>
            <a:spLocks noGrp="1"/>
          </p:cNvSpPr>
          <p:nvPr>
            <p:ph type="sldNum" sz="quarter" idx="12"/>
          </p:nvPr>
        </p:nvSpPr>
        <p:spPr>
          <a:xfrm>
            <a:off x="9085384" y="6463207"/>
            <a:ext cx="2743200" cy="249385"/>
          </a:xfrm>
        </p:spPr>
        <p:txBody>
          <a:bodyPr/>
          <a:lstStyle>
            <a:lvl1pPr algn="r">
              <a:defRPr sz="900">
                <a:solidFill>
                  <a:schemeClr val="accent3"/>
                </a:solidFill>
              </a:defRPr>
            </a:lvl1pPr>
          </a:lstStyle>
          <a:p>
            <a:fld id="{48BB047D-A6CD-43AB-96F0-683C726B586B}" type="slidenum">
              <a:rPr lang="en-US" noProof="0" smtClean="0"/>
              <a:pPr/>
              <a:t>‹#›</a:t>
            </a:fld>
            <a:endParaRPr lang="en-US" noProof="0" dirty="0"/>
          </a:p>
        </p:txBody>
      </p:sp>
      <p:sp>
        <p:nvSpPr>
          <p:cNvPr id="14" name="Picture Placeholder 13">
            <a:extLst>
              <a:ext uri="{FF2B5EF4-FFF2-40B4-BE49-F238E27FC236}">
                <a16:creationId xmlns:a16="http://schemas.microsoft.com/office/drawing/2014/main" id="{A7389277-B3D3-4AEE-8BE0-0559A7396981}"/>
              </a:ext>
            </a:extLst>
          </p:cNvPr>
          <p:cNvSpPr>
            <a:spLocks noGrp="1"/>
          </p:cNvSpPr>
          <p:nvPr>
            <p:ph type="pic" sz="quarter" idx="13"/>
          </p:nvPr>
        </p:nvSpPr>
        <p:spPr>
          <a:xfrm>
            <a:off x="0" y="0"/>
            <a:ext cx="12192000" cy="3713018"/>
          </a:xfrm>
          <a:solidFill>
            <a:schemeClr val="bg1">
              <a:lumMod val="85000"/>
            </a:schemeClr>
          </a:solidFill>
        </p:spPr>
        <p:txBody>
          <a:bodyPr anchor="ctr">
            <a:normAutofit/>
          </a:bodyPr>
          <a:lstStyle>
            <a:lvl1pPr marL="0" indent="0" algn="ctr">
              <a:buNone/>
              <a:defRPr sz="2000"/>
            </a:lvl1pPr>
          </a:lstStyle>
          <a:p>
            <a:r>
              <a:rPr lang="en-US" noProof="0"/>
              <a:t>Click icon to add picture</a:t>
            </a:r>
            <a:endParaRPr lang="en-US" noProof="0" dirty="0"/>
          </a:p>
        </p:txBody>
      </p:sp>
      <p:cxnSp>
        <p:nvCxnSpPr>
          <p:cNvPr id="7" name="Straight Connector 6">
            <a:extLst>
              <a:ext uri="{FF2B5EF4-FFF2-40B4-BE49-F238E27FC236}">
                <a16:creationId xmlns:a16="http://schemas.microsoft.com/office/drawing/2014/main" id="{D93E40EC-FFAE-4BC0-932E-60CC9A1785C0}"/>
              </a:ext>
            </a:extLst>
          </p:cNvPr>
          <p:cNvCxnSpPr>
            <a:cxnSpLocks/>
          </p:cNvCxnSpPr>
          <p:nvPr userDrawn="1"/>
        </p:nvCxnSpPr>
        <p:spPr>
          <a:xfrm>
            <a:off x="5351690" y="3748188"/>
            <a:ext cx="1488621" cy="0"/>
          </a:xfrm>
          <a:prstGeom prst="line">
            <a:avLst/>
          </a:prstGeom>
          <a:ln w="139700">
            <a:solidFill>
              <a:schemeClr val="accent1"/>
            </a:solidFill>
          </a:ln>
        </p:spPr>
        <p:style>
          <a:lnRef idx="1">
            <a:schemeClr val="accent1"/>
          </a:lnRef>
          <a:fillRef idx="0">
            <a:schemeClr val="accent1"/>
          </a:fillRef>
          <a:effectRef idx="0">
            <a:schemeClr val="accent1"/>
          </a:effectRef>
          <a:fontRef idx="minor">
            <a:schemeClr val="tx1"/>
          </a:fontRef>
        </p:style>
      </p:cxnSp>
      <p:sp>
        <p:nvSpPr>
          <p:cNvPr id="17" name="Content Placeholder 16">
            <a:extLst>
              <a:ext uri="{FF2B5EF4-FFF2-40B4-BE49-F238E27FC236}">
                <a16:creationId xmlns:a16="http://schemas.microsoft.com/office/drawing/2014/main" id="{B34A1799-63F2-4B23-A188-7BAB23FB821F}"/>
              </a:ext>
            </a:extLst>
          </p:cNvPr>
          <p:cNvSpPr>
            <a:spLocks noGrp="1"/>
          </p:cNvSpPr>
          <p:nvPr>
            <p:ph sz="quarter" idx="14" hasCustomPrompt="1"/>
          </p:nvPr>
        </p:nvSpPr>
        <p:spPr>
          <a:xfrm>
            <a:off x="363416" y="6462713"/>
            <a:ext cx="2262187" cy="249237"/>
          </a:xfrm>
        </p:spPr>
        <p:txBody>
          <a:bodyPr>
            <a:noAutofit/>
          </a:bodyPr>
          <a:lstStyle>
            <a:lvl1pPr marL="0" indent="0">
              <a:buNone/>
              <a:defRPr sz="1400" b="1" cap="all" baseline="0">
                <a:solidFill>
                  <a:schemeClr val="tx1">
                    <a:lumMod val="50000"/>
                    <a:lumOff val="50000"/>
                  </a:schemeClr>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noProof="0"/>
              <a:t>Your company name</a:t>
            </a:r>
          </a:p>
        </p:txBody>
      </p:sp>
      <p:grpSp>
        <p:nvGrpSpPr>
          <p:cNvPr id="18" name="Group 17">
            <a:extLst>
              <a:ext uri="{FF2B5EF4-FFF2-40B4-BE49-F238E27FC236}">
                <a16:creationId xmlns:a16="http://schemas.microsoft.com/office/drawing/2014/main" id="{65844635-8274-49B1-BBEC-354A0872E526}"/>
              </a:ext>
            </a:extLst>
          </p:cNvPr>
          <p:cNvGrpSpPr/>
          <p:nvPr userDrawn="1"/>
        </p:nvGrpSpPr>
        <p:grpSpPr>
          <a:xfrm>
            <a:off x="5721601" y="4594679"/>
            <a:ext cx="748798" cy="134113"/>
            <a:chOff x="4827813" y="2534636"/>
            <a:chExt cx="996651" cy="178504"/>
          </a:xfrm>
        </p:grpSpPr>
        <p:sp>
          <p:nvSpPr>
            <p:cNvPr id="19" name="Oval 18">
              <a:extLst>
                <a:ext uri="{FF2B5EF4-FFF2-40B4-BE49-F238E27FC236}">
                  <a16:creationId xmlns:a16="http://schemas.microsoft.com/office/drawing/2014/main" id="{9754643C-5B30-4FC2-BFAC-4FD007AC9EC7}"/>
                </a:ext>
              </a:extLst>
            </p:cNvPr>
            <p:cNvSpPr/>
            <p:nvPr/>
          </p:nvSpPr>
          <p:spPr>
            <a:xfrm>
              <a:off x="4827813" y="2534636"/>
              <a:ext cx="178504" cy="178504"/>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0" name="Oval 19">
              <a:extLst>
                <a:ext uri="{FF2B5EF4-FFF2-40B4-BE49-F238E27FC236}">
                  <a16:creationId xmlns:a16="http://schemas.microsoft.com/office/drawing/2014/main" id="{23FDDB55-6BA5-4489-9E37-4A76254A5CD7}"/>
                </a:ext>
              </a:extLst>
            </p:cNvPr>
            <p:cNvSpPr/>
            <p:nvPr/>
          </p:nvSpPr>
          <p:spPr>
            <a:xfrm>
              <a:off x="5092508" y="2534636"/>
              <a:ext cx="178504" cy="178504"/>
            </a:xfrm>
            <a:prstGeom prst="ellipse">
              <a:avLst/>
            </a:prstGeom>
            <a:solidFill>
              <a:schemeClr val="accent4">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1" name="Oval 20">
              <a:extLst>
                <a:ext uri="{FF2B5EF4-FFF2-40B4-BE49-F238E27FC236}">
                  <a16:creationId xmlns:a16="http://schemas.microsoft.com/office/drawing/2014/main" id="{DA023CF8-2471-40A5-B2EF-E9BF4DF2C0E1}"/>
                </a:ext>
              </a:extLst>
            </p:cNvPr>
            <p:cNvSpPr/>
            <p:nvPr/>
          </p:nvSpPr>
          <p:spPr>
            <a:xfrm>
              <a:off x="5369234" y="2534636"/>
              <a:ext cx="178504" cy="178504"/>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noProof="0" dirty="0"/>
            </a:p>
          </p:txBody>
        </p:sp>
        <p:sp>
          <p:nvSpPr>
            <p:cNvPr id="22" name="Oval 21">
              <a:extLst>
                <a:ext uri="{FF2B5EF4-FFF2-40B4-BE49-F238E27FC236}">
                  <a16:creationId xmlns:a16="http://schemas.microsoft.com/office/drawing/2014/main" id="{F9B0428F-5D1A-4CD3-BDA2-9CA7F5141455}"/>
                </a:ext>
              </a:extLst>
            </p:cNvPr>
            <p:cNvSpPr/>
            <p:nvPr/>
          </p:nvSpPr>
          <p:spPr>
            <a:xfrm>
              <a:off x="5645960" y="2534636"/>
              <a:ext cx="178504" cy="178504"/>
            </a:xfrm>
            <a:prstGeom prst="ellips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noProof="0" dirty="0"/>
            </a:p>
          </p:txBody>
        </p:sp>
      </p:grpSp>
    </p:spTree>
    <p:extLst>
      <p:ext uri="{BB962C8B-B14F-4D97-AF65-F5344CB8AC3E}">
        <p14:creationId xmlns:p14="http://schemas.microsoft.com/office/powerpoint/2010/main" val="4278063850"/>
      </p:ext>
    </p:extLst>
  </p:cSld>
  <p:clrMapOvr>
    <a:masterClrMapping/>
  </p:clrMapOvr>
  <p:hf hdr="0" ftr="0" dt="0"/>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userDrawn="1">
  <p:cSld name="1_Title Only">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16D0504D-4610-4E9E-A2DB-8B701F044BBC}"/>
              </a:ext>
            </a:extLst>
          </p:cNvPr>
          <p:cNvSpPr>
            <a:spLocks noGrp="1"/>
          </p:cNvSpPr>
          <p:nvPr>
            <p:ph type="ftr" sz="quarter" idx="12"/>
          </p:nvPr>
        </p:nvSpPr>
        <p:spPr/>
        <p:txBody>
          <a:bodyPr/>
          <a:lstStyle/>
          <a:p>
            <a:r>
              <a:rPr lang="en-US" noProof="0" dirty="0"/>
              <a:t>Add a footer</a:t>
            </a:r>
          </a:p>
        </p:txBody>
      </p:sp>
      <p:sp>
        <p:nvSpPr>
          <p:cNvPr id="3" name="Slide Number Placeholder 2">
            <a:extLst>
              <a:ext uri="{FF2B5EF4-FFF2-40B4-BE49-F238E27FC236}">
                <a16:creationId xmlns:a16="http://schemas.microsoft.com/office/drawing/2014/main" id="{A95CDFA7-DEA3-4BBE-8D70-0AF654A1E6FF}"/>
              </a:ext>
            </a:extLst>
          </p:cNvPr>
          <p:cNvSpPr>
            <a:spLocks noGrp="1"/>
          </p:cNvSpPr>
          <p:nvPr>
            <p:ph type="sldNum" sz="quarter" idx="13"/>
          </p:nvPr>
        </p:nvSpPr>
        <p:spPr>
          <a:xfrm>
            <a:off x="11760000" y="6371351"/>
            <a:ext cx="432000" cy="432000"/>
          </a:xfrm>
          <a:prstGeom prst="rect">
            <a:avLst/>
          </a:prstGeom>
        </p:spPr>
        <p:txBody>
          <a:bodyPr/>
          <a:lstStyle/>
          <a:p>
            <a:endParaRPr lang="en-US" noProof="0" dirty="0"/>
          </a:p>
        </p:txBody>
      </p:sp>
      <p:sp>
        <p:nvSpPr>
          <p:cNvPr id="4" name="Title 3">
            <a:extLst>
              <a:ext uri="{FF2B5EF4-FFF2-40B4-BE49-F238E27FC236}">
                <a16:creationId xmlns:a16="http://schemas.microsoft.com/office/drawing/2014/main" id="{90694D9D-C633-4D52-965E-E5BBD9883037}"/>
              </a:ext>
            </a:extLst>
          </p:cNvPr>
          <p:cNvSpPr>
            <a:spLocks noGrp="1"/>
          </p:cNvSpPr>
          <p:nvPr>
            <p:ph type="title"/>
          </p:nvPr>
        </p:nvSpPr>
        <p:spPr/>
        <p:txBody>
          <a:bodyPr/>
          <a:lstStyle/>
          <a:p>
            <a:r>
              <a:rPr lang="en-US" noProof="0"/>
              <a:t>Click to edit Master title style</a:t>
            </a:r>
          </a:p>
        </p:txBody>
      </p:sp>
      <p:sp>
        <p:nvSpPr>
          <p:cNvPr id="6" name="Text Placeholder 5">
            <a:extLst>
              <a:ext uri="{FF2B5EF4-FFF2-40B4-BE49-F238E27FC236}">
                <a16:creationId xmlns:a16="http://schemas.microsoft.com/office/drawing/2014/main" id="{0DB3A426-6D4A-4D91-ACD6-A2C25BAE44E3}"/>
              </a:ext>
            </a:extLst>
          </p:cNvPr>
          <p:cNvSpPr>
            <a:spLocks noGrp="1"/>
          </p:cNvSpPr>
          <p:nvPr>
            <p:ph type="body" sz="quarter" idx="14"/>
          </p:nvPr>
        </p:nvSpPr>
        <p:spPr>
          <a:xfrm>
            <a:off x="1664370" y="2033588"/>
            <a:ext cx="8863262" cy="2790825"/>
          </a:xfrm>
        </p:spPr>
        <p:txBody>
          <a:bodyPr anchor="ctr"/>
          <a:lstStyle>
            <a:lvl1pPr marL="0" indent="0" algn="ctr">
              <a:buNone/>
              <a:defRPr sz="6000"/>
            </a:lvl1pPr>
            <a:lvl2pPr marL="266700" indent="0">
              <a:buNone/>
              <a:defRPr/>
            </a:lvl2pPr>
          </a:lstStyle>
          <a:p>
            <a:pPr lvl="0"/>
            <a:r>
              <a:rPr lang="en-US" noProof="0"/>
              <a:t>Click to edit Master text styles</a:t>
            </a:r>
          </a:p>
        </p:txBody>
      </p:sp>
    </p:spTree>
    <p:extLst>
      <p:ext uri="{BB962C8B-B14F-4D97-AF65-F5344CB8AC3E}">
        <p14:creationId xmlns:p14="http://schemas.microsoft.com/office/powerpoint/2010/main" val="2853385998"/>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16D0504D-4610-4E9E-A2DB-8B701F044BBC}"/>
              </a:ext>
            </a:extLst>
          </p:cNvPr>
          <p:cNvSpPr>
            <a:spLocks noGrp="1"/>
          </p:cNvSpPr>
          <p:nvPr>
            <p:ph type="ftr" sz="quarter" idx="12"/>
          </p:nvPr>
        </p:nvSpPr>
        <p:spPr/>
        <p:txBody>
          <a:bodyPr/>
          <a:lstStyle/>
          <a:p>
            <a:r>
              <a:rPr lang="en-US" noProof="0" dirty="0"/>
              <a:t>Add a footer</a:t>
            </a:r>
          </a:p>
        </p:txBody>
      </p:sp>
      <p:sp>
        <p:nvSpPr>
          <p:cNvPr id="3" name="Slide Number Placeholder 2">
            <a:extLst>
              <a:ext uri="{FF2B5EF4-FFF2-40B4-BE49-F238E27FC236}">
                <a16:creationId xmlns:a16="http://schemas.microsoft.com/office/drawing/2014/main" id="{A95CDFA7-DEA3-4BBE-8D70-0AF654A1E6FF}"/>
              </a:ext>
            </a:extLst>
          </p:cNvPr>
          <p:cNvSpPr>
            <a:spLocks noGrp="1"/>
          </p:cNvSpPr>
          <p:nvPr>
            <p:ph type="sldNum" sz="quarter" idx="13"/>
          </p:nvPr>
        </p:nvSpPr>
        <p:spPr>
          <a:xfrm>
            <a:off x="11760000" y="6371351"/>
            <a:ext cx="432000" cy="432000"/>
          </a:xfrm>
          <a:prstGeom prst="rect">
            <a:avLst/>
          </a:prstGeom>
        </p:spPr>
        <p:txBody>
          <a:bodyPr/>
          <a:lstStyle/>
          <a:p>
            <a:endParaRPr lang="en-US" noProof="0" dirty="0"/>
          </a:p>
        </p:txBody>
      </p:sp>
    </p:spTree>
    <p:extLst>
      <p:ext uri="{BB962C8B-B14F-4D97-AF65-F5344CB8AC3E}">
        <p14:creationId xmlns:p14="http://schemas.microsoft.com/office/powerpoint/2010/main" val="3259445466"/>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preserve="1" userDrawn="1">
  <p:cSld name="Title Slide with Image">
    <p:spTree>
      <p:nvGrpSpPr>
        <p:cNvPr id="1" name=""/>
        <p:cNvGrpSpPr/>
        <p:nvPr/>
      </p:nvGrpSpPr>
      <p:grpSpPr>
        <a:xfrm>
          <a:off x="0" y="0"/>
          <a:ext cx="0" cy="0"/>
          <a:chOff x="0" y="0"/>
          <a:chExt cx="0" cy="0"/>
        </a:xfrm>
      </p:grpSpPr>
      <p:sp>
        <p:nvSpPr>
          <p:cNvPr id="36" name="Picture Placeholder 35">
            <a:extLst>
              <a:ext uri="{FF2B5EF4-FFF2-40B4-BE49-F238E27FC236}">
                <a16:creationId xmlns:a16="http://schemas.microsoft.com/office/drawing/2014/main" id="{8B934246-87B1-4444-9DCA-06622CAD5507}"/>
              </a:ext>
            </a:extLst>
          </p:cNvPr>
          <p:cNvSpPr>
            <a:spLocks noGrp="1"/>
          </p:cNvSpPr>
          <p:nvPr>
            <p:ph type="pic" sz="quarter" idx="10" hasCustomPrompt="1"/>
          </p:nvPr>
        </p:nvSpPr>
        <p:spPr>
          <a:xfrm>
            <a:off x="123992" y="124953"/>
            <a:ext cx="11944014" cy="4372387"/>
          </a:xfrm>
          <a:custGeom>
            <a:avLst/>
            <a:gdLst>
              <a:gd name="connsiteX0" fmla="*/ 0 w 11944014"/>
              <a:gd name="connsiteY0" fmla="*/ 0 h 4372387"/>
              <a:gd name="connsiteX1" fmla="*/ 11944014 w 11944014"/>
              <a:gd name="connsiteY1" fmla="*/ 0 h 4372387"/>
              <a:gd name="connsiteX2" fmla="*/ 11944014 w 11944014"/>
              <a:gd name="connsiteY2" fmla="*/ 4064314 h 4372387"/>
              <a:gd name="connsiteX3" fmla="*/ 11419539 w 11944014"/>
              <a:gd name="connsiteY3" fmla="*/ 4152711 h 4372387"/>
              <a:gd name="connsiteX4" fmla="*/ 4857299 w 11944014"/>
              <a:gd name="connsiteY4" fmla="*/ 3772522 h 4372387"/>
              <a:gd name="connsiteX5" fmla="*/ 510557 w 11944014"/>
              <a:gd name="connsiteY5" fmla="*/ 3115117 h 4372387"/>
              <a:gd name="connsiteX6" fmla="*/ 0 w 11944014"/>
              <a:gd name="connsiteY6" fmla="*/ 3085767 h 437238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1944014" h="4372387">
                <a:moveTo>
                  <a:pt x="0" y="0"/>
                </a:moveTo>
                <a:lnTo>
                  <a:pt x="11944014" y="0"/>
                </a:lnTo>
                <a:lnTo>
                  <a:pt x="11944014" y="4064314"/>
                </a:lnTo>
                <a:lnTo>
                  <a:pt x="11419539" y="4152711"/>
                </a:lnTo>
                <a:cubicBezTo>
                  <a:pt x="10120431" y="4379826"/>
                  <a:pt x="8581267" y="4634432"/>
                  <a:pt x="4857299" y="3772522"/>
                </a:cubicBezTo>
                <a:cubicBezTo>
                  <a:pt x="3261016" y="3403063"/>
                  <a:pt x="1951876" y="3212078"/>
                  <a:pt x="510557" y="3115117"/>
                </a:cubicBezTo>
                <a:lnTo>
                  <a:pt x="0" y="3085767"/>
                </a:lnTo>
                <a:close/>
              </a:path>
            </a:pathLst>
          </a:custGeom>
          <a:solidFill>
            <a:schemeClr val="bg1">
              <a:lumMod val="95000"/>
            </a:schemeClr>
          </a:solidFill>
        </p:spPr>
        <p:txBody>
          <a:bodyPr vert="horz" wrap="square" lIns="91440" tIns="45720" rIns="91440" bIns="45720" rtlCol="0" anchor="ctr" anchorCtr="1">
            <a:noAutofit/>
          </a:bodyPr>
          <a:lstStyle>
            <a:lvl1pPr marL="0" indent="0">
              <a:buNone/>
              <a:defRPr lang="en-GB" sz="1800" dirty="0"/>
            </a:lvl1pPr>
          </a:lstStyle>
          <a:p>
            <a:pPr marL="228600" lvl="0" indent="-228600" algn="ctr"/>
            <a:r>
              <a:rPr lang="en-US" noProof="0" dirty="0"/>
              <a:t>Insert Image</a:t>
            </a:r>
          </a:p>
        </p:txBody>
      </p:sp>
      <p:sp>
        <p:nvSpPr>
          <p:cNvPr id="8" name="Freeform: Shape 7">
            <a:extLst>
              <a:ext uri="{FF2B5EF4-FFF2-40B4-BE49-F238E27FC236}">
                <a16:creationId xmlns:a16="http://schemas.microsoft.com/office/drawing/2014/main" id="{1E99C6B2-05CE-48A7-8696-CEC64BE74DF5}"/>
              </a:ext>
            </a:extLst>
          </p:cNvPr>
          <p:cNvSpPr/>
          <p:nvPr userDrawn="1"/>
        </p:nvSpPr>
        <p:spPr>
          <a:xfrm>
            <a:off x="-1" y="0"/>
            <a:ext cx="12192001" cy="6858000"/>
          </a:xfrm>
          <a:custGeom>
            <a:avLst/>
            <a:gdLst>
              <a:gd name="connsiteX0" fmla="*/ 123993 w 12192001"/>
              <a:gd name="connsiteY0" fmla="*/ 123993 h 6858000"/>
              <a:gd name="connsiteX1" fmla="*/ 123993 w 12192001"/>
              <a:gd name="connsiteY1" fmla="*/ 3209760 h 6858000"/>
              <a:gd name="connsiteX2" fmla="*/ 634550 w 12192001"/>
              <a:gd name="connsiteY2" fmla="*/ 3239110 h 6858000"/>
              <a:gd name="connsiteX3" fmla="*/ 4981292 w 12192001"/>
              <a:gd name="connsiteY3" fmla="*/ 3896515 h 6858000"/>
              <a:gd name="connsiteX4" fmla="*/ 11543532 w 12192001"/>
              <a:gd name="connsiteY4" fmla="*/ 4276704 h 6858000"/>
              <a:gd name="connsiteX5" fmla="*/ 12068007 w 12192001"/>
              <a:gd name="connsiteY5" fmla="*/ 4188307 h 6858000"/>
              <a:gd name="connsiteX6" fmla="*/ 12068007 w 12192001"/>
              <a:gd name="connsiteY6" fmla="*/ 123993 h 6858000"/>
              <a:gd name="connsiteX7" fmla="*/ 0 w 12192001"/>
              <a:gd name="connsiteY7" fmla="*/ 0 h 6858000"/>
              <a:gd name="connsiteX8" fmla="*/ 12192000 w 12192001"/>
              <a:gd name="connsiteY8" fmla="*/ 0 h 6858000"/>
              <a:gd name="connsiteX9" fmla="*/ 12192000 w 12192001"/>
              <a:gd name="connsiteY9" fmla="*/ 4167393 h 6858000"/>
              <a:gd name="connsiteX10" fmla="*/ 12192001 w 12192001"/>
              <a:gd name="connsiteY10" fmla="*/ 4167393 h 6858000"/>
              <a:gd name="connsiteX11" fmla="*/ 12192001 w 12192001"/>
              <a:gd name="connsiteY11" fmla="*/ 4799849 h 6858000"/>
              <a:gd name="connsiteX12" fmla="*/ 12192001 w 12192001"/>
              <a:gd name="connsiteY12" fmla="*/ 4950491 h 6858000"/>
              <a:gd name="connsiteX13" fmla="*/ 12192001 w 12192001"/>
              <a:gd name="connsiteY13" fmla="*/ 6858000 h 6858000"/>
              <a:gd name="connsiteX14" fmla="*/ 12192000 w 12192001"/>
              <a:gd name="connsiteY14" fmla="*/ 6858000 h 6858000"/>
              <a:gd name="connsiteX15" fmla="*/ 1 w 12192001"/>
              <a:gd name="connsiteY15" fmla="*/ 6858000 h 6858000"/>
              <a:gd name="connsiteX16" fmla="*/ 0 w 12192001"/>
              <a:gd name="connsiteY1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2192001" h="6858000">
                <a:moveTo>
                  <a:pt x="123993" y="123993"/>
                </a:moveTo>
                <a:lnTo>
                  <a:pt x="123993" y="3209760"/>
                </a:lnTo>
                <a:lnTo>
                  <a:pt x="634550" y="3239110"/>
                </a:lnTo>
                <a:cubicBezTo>
                  <a:pt x="2075869" y="3336071"/>
                  <a:pt x="3385009" y="3527056"/>
                  <a:pt x="4981292" y="3896515"/>
                </a:cubicBezTo>
                <a:cubicBezTo>
                  <a:pt x="8705260" y="4758425"/>
                  <a:pt x="10244424" y="4503819"/>
                  <a:pt x="11543532" y="4276704"/>
                </a:cubicBezTo>
                <a:lnTo>
                  <a:pt x="12068007" y="4188307"/>
                </a:lnTo>
                <a:lnTo>
                  <a:pt x="12068007" y="123993"/>
                </a:lnTo>
                <a:close/>
                <a:moveTo>
                  <a:pt x="0" y="0"/>
                </a:moveTo>
                <a:lnTo>
                  <a:pt x="12192000" y="0"/>
                </a:lnTo>
                <a:lnTo>
                  <a:pt x="12192000" y="4167393"/>
                </a:lnTo>
                <a:lnTo>
                  <a:pt x="12192001" y="4167393"/>
                </a:lnTo>
                <a:lnTo>
                  <a:pt x="12192001" y="4799849"/>
                </a:lnTo>
                <a:lnTo>
                  <a:pt x="12192001" y="4950491"/>
                </a:lnTo>
                <a:lnTo>
                  <a:pt x="12192001" y="6858000"/>
                </a:lnTo>
                <a:lnTo>
                  <a:pt x="12192000" y="6858000"/>
                </a:lnTo>
                <a:lnTo>
                  <a:pt x="1" y="6858000"/>
                </a:lnTo>
                <a:lnTo>
                  <a:pt x="0" y="685800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solidFill>
                <a:schemeClr val="tx1"/>
              </a:solidFill>
            </a:endParaRPr>
          </a:p>
        </p:txBody>
      </p:sp>
      <p:sp>
        <p:nvSpPr>
          <p:cNvPr id="3" name="Subtitle 2">
            <a:extLst>
              <a:ext uri="{FF2B5EF4-FFF2-40B4-BE49-F238E27FC236}">
                <a16:creationId xmlns:a16="http://schemas.microsoft.com/office/drawing/2014/main" id="{FA174F0C-3444-43F9-9DFF-354C44272A65}"/>
              </a:ext>
            </a:extLst>
          </p:cNvPr>
          <p:cNvSpPr>
            <a:spLocks noGrp="1"/>
          </p:cNvSpPr>
          <p:nvPr>
            <p:ph type="subTitle" idx="1" hasCustomPrompt="1"/>
          </p:nvPr>
        </p:nvSpPr>
        <p:spPr>
          <a:xfrm>
            <a:off x="694871" y="5603181"/>
            <a:ext cx="9144000" cy="341632"/>
          </a:xfrm>
        </p:spPr>
        <p:txBody>
          <a:bodyPr vert="horz" lIns="91440" tIns="45720" rIns="91440" bIns="45720" rtlCol="0">
            <a:spAutoFit/>
          </a:bodyPr>
          <a:lstStyle>
            <a:lvl1pPr marL="0" indent="0">
              <a:buNone/>
              <a:defRPr lang="en-GB" sz="1800" dirty="0">
                <a:solidFill>
                  <a:schemeClr val="accent2">
                    <a:lumMod val="50000"/>
                  </a:schemeClr>
                </a:solidFill>
                <a:latin typeface="+mn-lt"/>
              </a:defRPr>
            </a:lvl1pPr>
          </a:lstStyle>
          <a:p>
            <a:pPr marL="228600" lvl="0" indent="-228600"/>
            <a:r>
              <a:rPr lang="en-US" noProof="0"/>
              <a:t>Subtitle</a:t>
            </a:r>
          </a:p>
        </p:txBody>
      </p:sp>
      <p:sp>
        <p:nvSpPr>
          <p:cNvPr id="2" name="Title 1">
            <a:extLst>
              <a:ext uri="{FF2B5EF4-FFF2-40B4-BE49-F238E27FC236}">
                <a16:creationId xmlns:a16="http://schemas.microsoft.com/office/drawing/2014/main" id="{0E11612A-63A3-4175-9F77-FA03CCD38D4B}"/>
              </a:ext>
            </a:extLst>
          </p:cNvPr>
          <p:cNvSpPr>
            <a:spLocks noGrp="1"/>
          </p:cNvSpPr>
          <p:nvPr>
            <p:ph type="ctrTitle" hasCustomPrompt="1"/>
          </p:nvPr>
        </p:nvSpPr>
        <p:spPr>
          <a:xfrm>
            <a:off x="694871" y="4901450"/>
            <a:ext cx="10607040" cy="701731"/>
          </a:xfrm>
        </p:spPr>
        <p:txBody>
          <a:bodyPr vert="horz" lIns="91440" tIns="45720" rIns="91440" bIns="45720" rtlCol="0" anchor="b">
            <a:spAutoFit/>
          </a:bodyPr>
          <a:lstStyle>
            <a:lvl1pPr>
              <a:defRPr lang="en-GB" sz="4400" b="1" dirty="0">
                <a:solidFill>
                  <a:schemeClr val="tx1">
                    <a:lumMod val="75000"/>
                    <a:lumOff val="25000"/>
                  </a:schemeClr>
                </a:solidFill>
                <a:latin typeface="+mj-lt"/>
              </a:defRPr>
            </a:lvl1pPr>
          </a:lstStyle>
          <a:p>
            <a:pPr marL="0" lvl="0"/>
            <a:r>
              <a:rPr lang="en-US" noProof="0"/>
              <a:t>Title</a:t>
            </a:r>
          </a:p>
        </p:txBody>
      </p:sp>
      <p:sp>
        <p:nvSpPr>
          <p:cNvPr id="11" name="Rectangle 10">
            <a:extLst>
              <a:ext uri="{FF2B5EF4-FFF2-40B4-BE49-F238E27FC236}">
                <a16:creationId xmlns:a16="http://schemas.microsoft.com/office/drawing/2014/main" id="{45C25376-E6F9-4E5A-A81D-E7FA342FB230}"/>
              </a:ext>
            </a:extLst>
          </p:cNvPr>
          <p:cNvSpPr/>
          <p:nvPr userDrawn="1"/>
        </p:nvSpPr>
        <p:spPr>
          <a:xfrm>
            <a:off x="435429" y="4726452"/>
            <a:ext cx="72571" cy="13716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Tree>
    <p:extLst>
      <p:ext uri="{BB962C8B-B14F-4D97-AF65-F5344CB8AC3E}">
        <p14:creationId xmlns:p14="http://schemas.microsoft.com/office/powerpoint/2010/main" val="415092688"/>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preserve="1" userDrawn="1">
  <p:cSld name="Title Slide 2 with Image">
    <p:spTree>
      <p:nvGrpSpPr>
        <p:cNvPr id="1" name=""/>
        <p:cNvGrpSpPr/>
        <p:nvPr/>
      </p:nvGrpSpPr>
      <p:grpSpPr>
        <a:xfrm>
          <a:off x="0" y="0"/>
          <a:ext cx="0" cy="0"/>
          <a:chOff x="0" y="0"/>
          <a:chExt cx="0" cy="0"/>
        </a:xfrm>
      </p:grpSpPr>
      <p:sp>
        <p:nvSpPr>
          <p:cNvPr id="5" name="Picture Placeholder 4">
            <a:extLst>
              <a:ext uri="{FF2B5EF4-FFF2-40B4-BE49-F238E27FC236}">
                <a16:creationId xmlns:a16="http://schemas.microsoft.com/office/drawing/2014/main" id="{D314F9CD-0693-4A94-A67A-F71413300A64}"/>
              </a:ext>
            </a:extLst>
          </p:cNvPr>
          <p:cNvSpPr>
            <a:spLocks noGrp="1"/>
          </p:cNvSpPr>
          <p:nvPr>
            <p:ph type="pic" sz="quarter" idx="11" hasCustomPrompt="1"/>
          </p:nvPr>
        </p:nvSpPr>
        <p:spPr>
          <a:xfrm>
            <a:off x="0" y="0"/>
            <a:ext cx="12191999" cy="3962400"/>
          </a:xfrm>
          <a:solidFill>
            <a:schemeClr val="bg1">
              <a:lumMod val="95000"/>
            </a:schemeClr>
          </a:solidFill>
        </p:spPr>
        <p:txBody>
          <a:bodyPr vert="horz" wrap="square" lIns="91440" tIns="45720" rIns="91440" bIns="45720" rtlCol="0" anchor="ctr" anchorCtr="1">
            <a:noAutofit/>
          </a:bodyPr>
          <a:lstStyle>
            <a:lvl1pPr marL="0" indent="0">
              <a:buNone/>
              <a:defRPr lang="en-GB" sz="1800" dirty="0"/>
            </a:lvl1pPr>
          </a:lstStyle>
          <a:p>
            <a:pPr marL="228600" lvl="0" indent="-228600" algn="ctr"/>
            <a:r>
              <a:rPr lang="en-US" noProof="0" dirty="0"/>
              <a:t>Insert Image</a:t>
            </a:r>
          </a:p>
        </p:txBody>
      </p:sp>
      <p:sp>
        <p:nvSpPr>
          <p:cNvPr id="3" name="Subtitle 2">
            <a:extLst>
              <a:ext uri="{FF2B5EF4-FFF2-40B4-BE49-F238E27FC236}">
                <a16:creationId xmlns:a16="http://schemas.microsoft.com/office/drawing/2014/main" id="{FA174F0C-3444-43F9-9DFF-354C44272A65}"/>
              </a:ext>
            </a:extLst>
          </p:cNvPr>
          <p:cNvSpPr>
            <a:spLocks noGrp="1"/>
          </p:cNvSpPr>
          <p:nvPr>
            <p:ph type="subTitle" idx="1" hasCustomPrompt="1"/>
          </p:nvPr>
        </p:nvSpPr>
        <p:spPr>
          <a:xfrm>
            <a:off x="694871" y="5603181"/>
            <a:ext cx="9144000" cy="341632"/>
          </a:xfrm>
        </p:spPr>
        <p:txBody>
          <a:bodyPr vert="horz" lIns="91440" tIns="45720" rIns="91440" bIns="45720" rtlCol="0">
            <a:spAutoFit/>
          </a:bodyPr>
          <a:lstStyle>
            <a:lvl1pPr marL="0" indent="0">
              <a:buNone/>
              <a:defRPr lang="en-GB" sz="1800" dirty="0">
                <a:solidFill>
                  <a:schemeClr val="accent3"/>
                </a:solidFill>
                <a:latin typeface="+mn-lt"/>
              </a:defRPr>
            </a:lvl1pPr>
          </a:lstStyle>
          <a:p>
            <a:pPr marL="228600" lvl="0" indent="-228600"/>
            <a:r>
              <a:rPr lang="en-US" noProof="0"/>
              <a:t>Subtitle</a:t>
            </a:r>
          </a:p>
        </p:txBody>
      </p:sp>
      <p:sp>
        <p:nvSpPr>
          <p:cNvPr id="2" name="Title 1">
            <a:extLst>
              <a:ext uri="{FF2B5EF4-FFF2-40B4-BE49-F238E27FC236}">
                <a16:creationId xmlns:a16="http://schemas.microsoft.com/office/drawing/2014/main" id="{0E11612A-63A3-4175-9F77-FA03CCD38D4B}"/>
              </a:ext>
            </a:extLst>
          </p:cNvPr>
          <p:cNvSpPr>
            <a:spLocks noGrp="1"/>
          </p:cNvSpPr>
          <p:nvPr>
            <p:ph type="ctrTitle" hasCustomPrompt="1"/>
          </p:nvPr>
        </p:nvSpPr>
        <p:spPr>
          <a:xfrm>
            <a:off x="694871" y="4901450"/>
            <a:ext cx="10607040" cy="701731"/>
          </a:xfrm>
        </p:spPr>
        <p:txBody>
          <a:bodyPr vert="horz" lIns="91440" tIns="45720" rIns="91440" bIns="45720" rtlCol="0" anchor="b">
            <a:spAutoFit/>
          </a:bodyPr>
          <a:lstStyle>
            <a:lvl1pPr>
              <a:defRPr lang="en-GB" sz="4400" b="1" dirty="0">
                <a:solidFill>
                  <a:schemeClr val="tx1">
                    <a:lumMod val="75000"/>
                    <a:lumOff val="25000"/>
                  </a:schemeClr>
                </a:solidFill>
                <a:latin typeface="+mj-lt"/>
              </a:defRPr>
            </a:lvl1pPr>
          </a:lstStyle>
          <a:p>
            <a:pPr marL="0" lvl="0"/>
            <a:r>
              <a:rPr lang="en-US" noProof="0"/>
              <a:t>Title</a:t>
            </a:r>
          </a:p>
        </p:txBody>
      </p:sp>
      <p:sp>
        <p:nvSpPr>
          <p:cNvPr id="11" name="Rectangle 10">
            <a:extLst>
              <a:ext uri="{FF2B5EF4-FFF2-40B4-BE49-F238E27FC236}">
                <a16:creationId xmlns:a16="http://schemas.microsoft.com/office/drawing/2014/main" id="{45C25376-E6F9-4E5A-A81D-E7FA342FB230}"/>
              </a:ext>
            </a:extLst>
          </p:cNvPr>
          <p:cNvSpPr/>
          <p:nvPr userDrawn="1"/>
        </p:nvSpPr>
        <p:spPr>
          <a:xfrm>
            <a:off x="435429" y="4726452"/>
            <a:ext cx="72571" cy="13716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4" name="Rectangle 3">
            <a:extLst>
              <a:ext uri="{FF2B5EF4-FFF2-40B4-BE49-F238E27FC236}">
                <a16:creationId xmlns:a16="http://schemas.microsoft.com/office/drawing/2014/main" id="{7B386286-CEE2-E94A-BBC0-0A3723EB14DE}"/>
              </a:ext>
            </a:extLst>
          </p:cNvPr>
          <p:cNvSpPr/>
          <p:nvPr userDrawn="1"/>
        </p:nvSpPr>
        <p:spPr>
          <a:xfrm>
            <a:off x="11008895" y="6220326"/>
            <a:ext cx="866273" cy="63767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solidFill>
                <a:schemeClr val="tx1"/>
              </a:solidFill>
            </a:endParaRPr>
          </a:p>
        </p:txBody>
      </p:sp>
    </p:spTree>
    <p:extLst>
      <p:ext uri="{BB962C8B-B14F-4D97-AF65-F5344CB8AC3E}">
        <p14:creationId xmlns:p14="http://schemas.microsoft.com/office/powerpoint/2010/main" val="794705391"/>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preserve="1" userDrawn="1">
  <p:cSld name="Section Header with Image 1">
    <p:spTree>
      <p:nvGrpSpPr>
        <p:cNvPr id="1" name=""/>
        <p:cNvGrpSpPr/>
        <p:nvPr/>
      </p:nvGrpSpPr>
      <p:grpSpPr>
        <a:xfrm>
          <a:off x="0" y="0"/>
          <a:ext cx="0" cy="0"/>
          <a:chOff x="0" y="0"/>
          <a:chExt cx="0" cy="0"/>
        </a:xfrm>
      </p:grpSpPr>
      <p:sp>
        <p:nvSpPr>
          <p:cNvPr id="12" name="Freeform: Shape 11">
            <a:extLst>
              <a:ext uri="{FF2B5EF4-FFF2-40B4-BE49-F238E27FC236}">
                <a16:creationId xmlns:a16="http://schemas.microsoft.com/office/drawing/2014/main" id="{6D24BA90-E7BA-471E-AA13-3329EDCD80A2}"/>
              </a:ext>
            </a:extLst>
          </p:cNvPr>
          <p:cNvSpPr/>
          <p:nvPr userDrawn="1"/>
        </p:nvSpPr>
        <p:spPr>
          <a:xfrm flipV="1">
            <a:off x="-1" y="-3"/>
            <a:ext cx="12192001" cy="6858003"/>
          </a:xfrm>
          <a:custGeom>
            <a:avLst/>
            <a:gdLst>
              <a:gd name="connsiteX0" fmla="*/ 9171734 w 12192001"/>
              <a:gd name="connsiteY0" fmla="*/ 2269381 h 6858003"/>
              <a:gd name="connsiteX1" fmla="*/ 4981292 w 12192001"/>
              <a:gd name="connsiteY1" fmla="*/ 1670903 h 6858003"/>
              <a:gd name="connsiteX2" fmla="*/ 634550 w 12192001"/>
              <a:gd name="connsiteY2" fmla="*/ 1013497 h 6858003"/>
              <a:gd name="connsiteX3" fmla="*/ 123993 w 12192001"/>
              <a:gd name="connsiteY3" fmla="*/ 984148 h 6858003"/>
              <a:gd name="connsiteX4" fmla="*/ 123993 w 12192001"/>
              <a:gd name="connsiteY4" fmla="*/ 123993 h 6858003"/>
              <a:gd name="connsiteX5" fmla="*/ 12068007 w 12192001"/>
              <a:gd name="connsiteY5" fmla="*/ 123993 h 6858003"/>
              <a:gd name="connsiteX6" fmla="*/ 12068007 w 12192001"/>
              <a:gd name="connsiteY6" fmla="*/ 1962695 h 6858003"/>
              <a:gd name="connsiteX7" fmla="*/ 11543532 w 12192001"/>
              <a:gd name="connsiteY7" fmla="*/ 2051091 h 6858003"/>
              <a:gd name="connsiteX8" fmla="*/ 9171734 w 12192001"/>
              <a:gd name="connsiteY8" fmla="*/ 2269381 h 6858003"/>
              <a:gd name="connsiteX9" fmla="*/ 1 w 12192001"/>
              <a:gd name="connsiteY9" fmla="*/ 6858003 h 6858003"/>
              <a:gd name="connsiteX10" fmla="*/ 12192001 w 12192001"/>
              <a:gd name="connsiteY10" fmla="*/ 6858003 h 6858003"/>
              <a:gd name="connsiteX11" fmla="*/ 12192001 w 12192001"/>
              <a:gd name="connsiteY11" fmla="*/ 2724879 h 6858003"/>
              <a:gd name="connsiteX12" fmla="*/ 12192001 w 12192001"/>
              <a:gd name="connsiteY12" fmla="*/ 2477360 h 6858003"/>
              <a:gd name="connsiteX13" fmla="*/ 12192001 w 12192001"/>
              <a:gd name="connsiteY13" fmla="*/ 1941781 h 6858003"/>
              <a:gd name="connsiteX14" fmla="*/ 12192000 w 12192001"/>
              <a:gd name="connsiteY14" fmla="*/ 1941781 h 6858003"/>
              <a:gd name="connsiteX15" fmla="*/ 12192000 w 12192001"/>
              <a:gd name="connsiteY15" fmla="*/ 0 h 6858003"/>
              <a:gd name="connsiteX16" fmla="*/ 0 w 12192001"/>
              <a:gd name="connsiteY16" fmla="*/ 0 h 6858003"/>
              <a:gd name="connsiteX17" fmla="*/ 0 w 12192001"/>
              <a:gd name="connsiteY17" fmla="*/ 6858000 h 6858003"/>
              <a:gd name="connsiteX18" fmla="*/ 1 w 12192001"/>
              <a:gd name="connsiteY18" fmla="*/ 6858000 h 68580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12192001" h="6858003">
                <a:moveTo>
                  <a:pt x="9171734" y="2269381"/>
                </a:moveTo>
                <a:cubicBezTo>
                  <a:pt x="8159059" y="2253684"/>
                  <a:pt x="6843276" y="2101858"/>
                  <a:pt x="4981292" y="1670903"/>
                </a:cubicBezTo>
                <a:cubicBezTo>
                  <a:pt x="3385010" y="1301444"/>
                  <a:pt x="2075869" y="1110459"/>
                  <a:pt x="634550" y="1013497"/>
                </a:cubicBezTo>
                <a:lnTo>
                  <a:pt x="123993" y="984148"/>
                </a:lnTo>
                <a:lnTo>
                  <a:pt x="123993" y="123993"/>
                </a:lnTo>
                <a:lnTo>
                  <a:pt x="12068007" y="123993"/>
                </a:lnTo>
                <a:lnTo>
                  <a:pt x="12068007" y="1962695"/>
                </a:lnTo>
                <a:lnTo>
                  <a:pt x="11543532" y="2051091"/>
                </a:lnTo>
                <a:cubicBezTo>
                  <a:pt x="10893978" y="2164649"/>
                  <a:pt x="10184410" y="2285079"/>
                  <a:pt x="9171734" y="2269381"/>
                </a:cubicBezTo>
                <a:close/>
                <a:moveTo>
                  <a:pt x="1" y="6858003"/>
                </a:moveTo>
                <a:lnTo>
                  <a:pt x="12192001" y="6858003"/>
                </a:lnTo>
                <a:lnTo>
                  <a:pt x="12192001" y="2724879"/>
                </a:lnTo>
                <a:lnTo>
                  <a:pt x="12192001" y="2477360"/>
                </a:lnTo>
                <a:lnTo>
                  <a:pt x="12192001" y="1941781"/>
                </a:lnTo>
                <a:lnTo>
                  <a:pt x="12192000" y="1941781"/>
                </a:lnTo>
                <a:lnTo>
                  <a:pt x="12192000" y="0"/>
                </a:lnTo>
                <a:lnTo>
                  <a:pt x="0" y="0"/>
                </a:lnTo>
                <a:lnTo>
                  <a:pt x="0" y="6858000"/>
                </a:lnTo>
                <a:lnTo>
                  <a:pt x="1" y="685800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1" name="Picture Placeholder 10">
            <a:extLst>
              <a:ext uri="{FF2B5EF4-FFF2-40B4-BE49-F238E27FC236}">
                <a16:creationId xmlns:a16="http://schemas.microsoft.com/office/drawing/2014/main" id="{9467520A-F508-4AA5-BBCF-30AE2B312E04}"/>
              </a:ext>
            </a:extLst>
          </p:cNvPr>
          <p:cNvSpPr>
            <a:spLocks noGrp="1"/>
          </p:cNvSpPr>
          <p:nvPr>
            <p:ph type="pic" sz="quarter" idx="13" hasCustomPrompt="1"/>
          </p:nvPr>
        </p:nvSpPr>
        <p:spPr>
          <a:xfrm>
            <a:off x="123992" y="4587876"/>
            <a:ext cx="11944014" cy="2146775"/>
          </a:xfrm>
          <a:custGeom>
            <a:avLst/>
            <a:gdLst>
              <a:gd name="connsiteX0" fmla="*/ 9047741 w 11944014"/>
              <a:gd name="connsiteY0" fmla="*/ 1387 h 2146775"/>
              <a:gd name="connsiteX1" fmla="*/ 11419539 w 11944014"/>
              <a:gd name="connsiteY1" fmla="*/ 219677 h 2146775"/>
              <a:gd name="connsiteX2" fmla="*/ 11944014 w 11944014"/>
              <a:gd name="connsiteY2" fmla="*/ 308073 h 2146775"/>
              <a:gd name="connsiteX3" fmla="*/ 11944014 w 11944014"/>
              <a:gd name="connsiteY3" fmla="*/ 2146775 h 2146775"/>
              <a:gd name="connsiteX4" fmla="*/ 0 w 11944014"/>
              <a:gd name="connsiteY4" fmla="*/ 2146775 h 2146775"/>
              <a:gd name="connsiteX5" fmla="*/ 0 w 11944014"/>
              <a:gd name="connsiteY5" fmla="*/ 1286620 h 2146775"/>
              <a:gd name="connsiteX6" fmla="*/ 510557 w 11944014"/>
              <a:gd name="connsiteY6" fmla="*/ 1257271 h 2146775"/>
              <a:gd name="connsiteX7" fmla="*/ 4857299 w 11944014"/>
              <a:gd name="connsiteY7" fmla="*/ 599865 h 2146775"/>
              <a:gd name="connsiteX8" fmla="*/ 9047741 w 11944014"/>
              <a:gd name="connsiteY8" fmla="*/ 1387 h 2146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1944014" h="2146775">
                <a:moveTo>
                  <a:pt x="9047741" y="1387"/>
                </a:moveTo>
                <a:cubicBezTo>
                  <a:pt x="10060417" y="-14311"/>
                  <a:pt x="10769985" y="106119"/>
                  <a:pt x="11419539" y="219677"/>
                </a:cubicBezTo>
                <a:lnTo>
                  <a:pt x="11944014" y="308073"/>
                </a:lnTo>
                <a:lnTo>
                  <a:pt x="11944014" y="2146775"/>
                </a:lnTo>
                <a:lnTo>
                  <a:pt x="0" y="2146775"/>
                </a:lnTo>
                <a:lnTo>
                  <a:pt x="0" y="1286620"/>
                </a:lnTo>
                <a:lnTo>
                  <a:pt x="510557" y="1257271"/>
                </a:lnTo>
                <a:cubicBezTo>
                  <a:pt x="1951876" y="1160309"/>
                  <a:pt x="3261017" y="969324"/>
                  <a:pt x="4857299" y="599865"/>
                </a:cubicBezTo>
                <a:cubicBezTo>
                  <a:pt x="6719283" y="168910"/>
                  <a:pt x="8035066" y="17084"/>
                  <a:pt x="9047741" y="1387"/>
                </a:cubicBezTo>
                <a:close/>
              </a:path>
            </a:pathLst>
          </a:custGeom>
          <a:solidFill>
            <a:schemeClr val="bg1">
              <a:lumMod val="95000"/>
            </a:schemeClr>
          </a:solidFill>
        </p:spPr>
        <p:txBody>
          <a:bodyPr vert="horz" wrap="square" lIns="91440" tIns="45720" rIns="91440" bIns="45720" rtlCol="0" anchor="ctr" anchorCtr="1">
            <a:noAutofit/>
          </a:bodyPr>
          <a:lstStyle>
            <a:lvl1pPr marL="0" indent="0">
              <a:buNone/>
              <a:defRPr lang="en-GB" sz="1800" dirty="0"/>
            </a:lvl1pPr>
          </a:lstStyle>
          <a:p>
            <a:pPr marL="228600" lvl="0" indent="-228600" algn="ctr"/>
            <a:r>
              <a:rPr lang="en-US" noProof="0" dirty="0"/>
              <a:t>Insert Image</a:t>
            </a:r>
          </a:p>
        </p:txBody>
      </p:sp>
      <p:sp>
        <p:nvSpPr>
          <p:cNvPr id="2" name="Title 1">
            <a:extLst>
              <a:ext uri="{FF2B5EF4-FFF2-40B4-BE49-F238E27FC236}">
                <a16:creationId xmlns:a16="http://schemas.microsoft.com/office/drawing/2014/main" id="{8C9A3716-1F35-4634-B53D-27722735B2D5}"/>
              </a:ext>
            </a:extLst>
          </p:cNvPr>
          <p:cNvSpPr>
            <a:spLocks noGrp="1"/>
          </p:cNvSpPr>
          <p:nvPr>
            <p:ph type="title" hasCustomPrompt="1"/>
          </p:nvPr>
        </p:nvSpPr>
        <p:spPr>
          <a:xfrm>
            <a:off x="696686" y="1611383"/>
            <a:ext cx="9666514" cy="746846"/>
          </a:xfrm>
        </p:spPr>
        <p:txBody>
          <a:bodyPr anchor="t">
            <a:noAutofit/>
          </a:bodyPr>
          <a:lstStyle>
            <a:lvl1pPr>
              <a:defRPr sz="4800" spc="-150">
                <a:solidFill>
                  <a:schemeClr val="tx1">
                    <a:lumMod val="75000"/>
                    <a:lumOff val="25000"/>
                  </a:schemeClr>
                </a:solidFill>
              </a:defRPr>
            </a:lvl1pPr>
          </a:lstStyle>
          <a:p>
            <a:r>
              <a:rPr lang="en-US" noProof="0"/>
              <a:t>Section Header 1</a:t>
            </a:r>
          </a:p>
        </p:txBody>
      </p:sp>
      <p:sp>
        <p:nvSpPr>
          <p:cNvPr id="3" name="Text Placeholder 2">
            <a:extLst>
              <a:ext uri="{FF2B5EF4-FFF2-40B4-BE49-F238E27FC236}">
                <a16:creationId xmlns:a16="http://schemas.microsoft.com/office/drawing/2014/main" id="{F96A4796-E4C0-42FE-9F82-5D46B8789E25}"/>
              </a:ext>
            </a:extLst>
          </p:cNvPr>
          <p:cNvSpPr>
            <a:spLocks noGrp="1"/>
          </p:cNvSpPr>
          <p:nvPr>
            <p:ph type="body" idx="1" hasCustomPrompt="1"/>
          </p:nvPr>
        </p:nvSpPr>
        <p:spPr>
          <a:xfrm>
            <a:off x="696686" y="2464424"/>
            <a:ext cx="9666514" cy="221599"/>
          </a:xfrm>
        </p:spPr>
        <p:txBody>
          <a:bodyPr tIns="0" bIns="0">
            <a:spAutoFit/>
          </a:bodyPr>
          <a:lstStyle>
            <a:lvl1pPr marL="0" indent="0">
              <a:buNone/>
              <a:defRPr sz="1600">
                <a:solidFill>
                  <a:schemeClr val="accent3"/>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noProof="0"/>
              <a:t>Subtitle</a:t>
            </a:r>
          </a:p>
        </p:txBody>
      </p:sp>
      <p:sp>
        <p:nvSpPr>
          <p:cNvPr id="13" name="Rectangle 12">
            <a:extLst>
              <a:ext uri="{FF2B5EF4-FFF2-40B4-BE49-F238E27FC236}">
                <a16:creationId xmlns:a16="http://schemas.microsoft.com/office/drawing/2014/main" id="{560C8850-C2CD-4E0B-AA6F-6B884EB94B4B}"/>
              </a:ext>
            </a:extLst>
          </p:cNvPr>
          <p:cNvSpPr/>
          <p:nvPr userDrawn="1"/>
        </p:nvSpPr>
        <p:spPr>
          <a:xfrm>
            <a:off x="435429" y="1532049"/>
            <a:ext cx="72571" cy="13716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8" name="Rectangle 7">
            <a:extLst>
              <a:ext uri="{FF2B5EF4-FFF2-40B4-BE49-F238E27FC236}">
                <a16:creationId xmlns:a16="http://schemas.microsoft.com/office/drawing/2014/main" id="{80D3D7B7-CDD7-4664-B2D8-6F60FEAEAC45}"/>
              </a:ext>
            </a:extLst>
          </p:cNvPr>
          <p:cNvSpPr/>
          <p:nvPr userDrawn="1"/>
        </p:nvSpPr>
        <p:spPr>
          <a:xfrm>
            <a:off x="11360016" y="6369050"/>
            <a:ext cx="335909" cy="488950"/>
          </a:xfrm>
          <a:prstGeom prst="rect">
            <a:avLst/>
          </a:prstGeom>
          <a:solidFill>
            <a:schemeClr val="bg2">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noProof="0" dirty="0">
              <a:solidFill>
                <a:schemeClr val="tx1"/>
              </a:solidFill>
            </a:endParaRPr>
          </a:p>
        </p:txBody>
      </p:sp>
      <p:sp>
        <p:nvSpPr>
          <p:cNvPr id="9" name="Slide Number Placeholder 5">
            <a:extLst>
              <a:ext uri="{FF2B5EF4-FFF2-40B4-BE49-F238E27FC236}">
                <a16:creationId xmlns:a16="http://schemas.microsoft.com/office/drawing/2014/main" id="{9E81145E-5F17-4CB6-9E17-ECF3BB38DE75}"/>
              </a:ext>
            </a:extLst>
          </p:cNvPr>
          <p:cNvSpPr txBox="1">
            <a:spLocks/>
          </p:cNvSpPr>
          <p:nvPr userDrawn="1"/>
        </p:nvSpPr>
        <p:spPr>
          <a:xfrm>
            <a:off x="11360016" y="6369050"/>
            <a:ext cx="335909" cy="365125"/>
          </a:xfrm>
          <a:prstGeom prst="rect">
            <a:avLst/>
          </a:prstGeom>
          <a:solidFill>
            <a:schemeClr val="accent2"/>
          </a:solidFill>
        </p:spPr>
        <p:txBody>
          <a:bodyPr vert="horz" lIns="0" tIns="45720" rIns="0" bIns="45720" rtlCol="0" anchor="ctr">
            <a:normAutofit/>
          </a:bodyPr>
          <a:lstStyle>
            <a:lvl1pPr marL="0" indent="0" algn="ctr" defTabSz="914400" rtl="0" eaLnBrk="1" latinLnBrk="0" hangingPunct="1">
              <a:lnSpc>
                <a:spcPct val="90000"/>
              </a:lnSpc>
              <a:spcBef>
                <a:spcPts val="1000"/>
              </a:spcBef>
              <a:buFont typeface="Arial" panose="020B0604020202020204" pitchFamily="34" charset="0"/>
              <a:buNone/>
              <a:defRPr sz="1000" b="0" kern="1200">
                <a:solidFill>
                  <a:srgbClr val="01C6FD"/>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b="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b="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b="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b="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fld id="{78048C4E-7BD1-46A5-B2F2-6AD408DAAD47}" type="slidenum">
              <a:rPr lang="en-US" b="1" noProof="0" smtClean="0">
                <a:solidFill>
                  <a:schemeClr val="bg1"/>
                </a:solidFill>
              </a:rPr>
              <a:pPr/>
              <a:t>‹#›</a:t>
            </a:fld>
            <a:endParaRPr lang="en-US" b="1" noProof="0" dirty="0">
              <a:solidFill>
                <a:schemeClr val="bg1"/>
              </a:solidFill>
            </a:endParaRPr>
          </a:p>
        </p:txBody>
      </p:sp>
    </p:spTree>
    <p:extLst>
      <p:ext uri="{BB962C8B-B14F-4D97-AF65-F5344CB8AC3E}">
        <p14:creationId xmlns:p14="http://schemas.microsoft.com/office/powerpoint/2010/main" val="1931786232"/>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preserve="1" userDrawn="1">
  <p:cSld name="Section Header with Image 2">
    <p:spTree>
      <p:nvGrpSpPr>
        <p:cNvPr id="1" name=""/>
        <p:cNvGrpSpPr/>
        <p:nvPr/>
      </p:nvGrpSpPr>
      <p:grpSpPr>
        <a:xfrm>
          <a:off x="0" y="0"/>
          <a:ext cx="0" cy="0"/>
          <a:chOff x="0" y="0"/>
          <a:chExt cx="0" cy="0"/>
        </a:xfrm>
      </p:grpSpPr>
      <p:sp>
        <p:nvSpPr>
          <p:cNvPr id="7" name="Picture Placeholder 4">
            <a:extLst>
              <a:ext uri="{FF2B5EF4-FFF2-40B4-BE49-F238E27FC236}">
                <a16:creationId xmlns:a16="http://schemas.microsoft.com/office/drawing/2014/main" id="{A836EFBB-5449-47CB-96D6-CB08287F755D}"/>
              </a:ext>
            </a:extLst>
          </p:cNvPr>
          <p:cNvSpPr>
            <a:spLocks noGrp="1"/>
          </p:cNvSpPr>
          <p:nvPr>
            <p:ph type="pic" sz="quarter" idx="11" hasCustomPrompt="1"/>
          </p:nvPr>
        </p:nvSpPr>
        <p:spPr>
          <a:xfrm>
            <a:off x="0" y="0"/>
            <a:ext cx="12191999" cy="6858000"/>
          </a:xfrm>
          <a:solidFill>
            <a:schemeClr val="bg1">
              <a:lumMod val="95000"/>
            </a:schemeClr>
          </a:solidFill>
        </p:spPr>
        <p:txBody>
          <a:bodyPr vert="horz" wrap="square" lIns="91440" tIns="45720" rIns="91440" bIns="45720" rtlCol="0" anchor="ctr" anchorCtr="1">
            <a:noAutofit/>
          </a:bodyPr>
          <a:lstStyle>
            <a:lvl1pPr marL="0" indent="0">
              <a:buNone/>
              <a:defRPr lang="en-GB" sz="1800" dirty="0">
                <a:solidFill>
                  <a:schemeClr val="tx1"/>
                </a:solidFill>
              </a:defRPr>
            </a:lvl1pPr>
          </a:lstStyle>
          <a:p>
            <a:pPr marL="228600" lvl="0" indent="-228600" algn="ctr"/>
            <a:r>
              <a:rPr lang="en-US" noProof="0" dirty="0"/>
              <a:t>Insert Image</a:t>
            </a:r>
          </a:p>
        </p:txBody>
      </p:sp>
      <p:sp>
        <p:nvSpPr>
          <p:cNvPr id="2" name="Title 1">
            <a:extLst>
              <a:ext uri="{FF2B5EF4-FFF2-40B4-BE49-F238E27FC236}">
                <a16:creationId xmlns:a16="http://schemas.microsoft.com/office/drawing/2014/main" id="{8C9A3716-1F35-4634-B53D-27722735B2D5}"/>
              </a:ext>
            </a:extLst>
          </p:cNvPr>
          <p:cNvSpPr>
            <a:spLocks noGrp="1"/>
          </p:cNvSpPr>
          <p:nvPr>
            <p:ph type="title" hasCustomPrompt="1"/>
          </p:nvPr>
        </p:nvSpPr>
        <p:spPr>
          <a:xfrm>
            <a:off x="696686" y="3860800"/>
            <a:ext cx="9666514" cy="1686720"/>
          </a:xfrm>
        </p:spPr>
        <p:txBody>
          <a:bodyPr anchor="b">
            <a:noAutofit/>
          </a:bodyPr>
          <a:lstStyle>
            <a:lvl1pPr>
              <a:defRPr sz="4800" spc="-150">
                <a:solidFill>
                  <a:schemeClr val="bg1"/>
                </a:solidFill>
              </a:defRPr>
            </a:lvl1pPr>
          </a:lstStyle>
          <a:p>
            <a:r>
              <a:rPr lang="en-US" noProof="0"/>
              <a:t>Section Header 2</a:t>
            </a:r>
          </a:p>
        </p:txBody>
      </p:sp>
      <p:sp>
        <p:nvSpPr>
          <p:cNvPr id="3" name="Text Placeholder 2">
            <a:extLst>
              <a:ext uri="{FF2B5EF4-FFF2-40B4-BE49-F238E27FC236}">
                <a16:creationId xmlns:a16="http://schemas.microsoft.com/office/drawing/2014/main" id="{F96A4796-E4C0-42FE-9F82-5D46B8789E25}"/>
              </a:ext>
            </a:extLst>
          </p:cNvPr>
          <p:cNvSpPr>
            <a:spLocks noGrp="1"/>
          </p:cNvSpPr>
          <p:nvPr>
            <p:ph type="body" idx="1" hasCustomPrompt="1"/>
          </p:nvPr>
        </p:nvSpPr>
        <p:spPr>
          <a:xfrm>
            <a:off x="696686" y="5610170"/>
            <a:ext cx="9666514" cy="221599"/>
          </a:xfrm>
        </p:spPr>
        <p:txBody>
          <a:bodyPr tIns="0" bIns="0">
            <a:spAutoFit/>
          </a:bodyPr>
          <a:lstStyle>
            <a:lvl1pPr marL="0" indent="0">
              <a:buNone/>
              <a:defRPr sz="1600">
                <a:solidFill>
                  <a:schemeClr val="bg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noProof="0"/>
              <a:t>Subtitle</a:t>
            </a:r>
          </a:p>
        </p:txBody>
      </p:sp>
      <p:sp>
        <p:nvSpPr>
          <p:cNvPr id="8" name="Rectangle 7">
            <a:extLst>
              <a:ext uri="{FF2B5EF4-FFF2-40B4-BE49-F238E27FC236}">
                <a16:creationId xmlns:a16="http://schemas.microsoft.com/office/drawing/2014/main" id="{5B68A07C-35C9-40A7-8487-9EAD314C595A}"/>
              </a:ext>
            </a:extLst>
          </p:cNvPr>
          <p:cNvSpPr/>
          <p:nvPr userDrawn="1"/>
        </p:nvSpPr>
        <p:spPr>
          <a:xfrm>
            <a:off x="11360016" y="6369050"/>
            <a:ext cx="335909" cy="488950"/>
          </a:xfrm>
          <a:prstGeom prst="rect">
            <a:avLst/>
          </a:prstGeom>
          <a:solidFill>
            <a:schemeClr val="bg2">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noProof="0" dirty="0">
              <a:solidFill>
                <a:schemeClr val="tx1"/>
              </a:solidFill>
            </a:endParaRPr>
          </a:p>
        </p:txBody>
      </p:sp>
      <p:sp>
        <p:nvSpPr>
          <p:cNvPr id="9" name="Slide Number Placeholder 5">
            <a:extLst>
              <a:ext uri="{FF2B5EF4-FFF2-40B4-BE49-F238E27FC236}">
                <a16:creationId xmlns:a16="http://schemas.microsoft.com/office/drawing/2014/main" id="{CE9143E8-1B27-4F08-9F20-BE30B14AC24E}"/>
              </a:ext>
            </a:extLst>
          </p:cNvPr>
          <p:cNvSpPr txBox="1">
            <a:spLocks/>
          </p:cNvSpPr>
          <p:nvPr userDrawn="1"/>
        </p:nvSpPr>
        <p:spPr>
          <a:xfrm>
            <a:off x="11360016" y="6369050"/>
            <a:ext cx="335909" cy="365125"/>
          </a:xfrm>
          <a:prstGeom prst="rect">
            <a:avLst/>
          </a:prstGeom>
          <a:solidFill>
            <a:schemeClr val="accent2"/>
          </a:solidFill>
        </p:spPr>
        <p:txBody>
          <a:bodyPr vert="horz" lIns="0" tIns="45720" rIns="0" bIns="45720" rtlCol="0" anchor="ctr">
            <a:normAutofit/>
          </a:bodyPr>
          <a:lstStyle>
            <a:lvl1pPr marL="0" indent="0" algn="ctr" defTabSz="914400" rtl="0" eaLnBrk="1" latinLnBrk="0" hangingPunct="1">
              <a:lnSpc>
                <a:spcPct val="90000"/>
              </a:lnSpc>
              <a:spcBef>
                <a:spcPts val="1000"/>
              </a:spcBef>
              <a:buFont typeface="Arial" panose="020B0604020202020204" pitchFamily="34" charset="0"/>
              <a:buNone/>
              <a:defRPr sz="1000" b="0" kern="1200">
                <a:solidFill>
                  <a:srgbClr val="01C6FD"/>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b="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b="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b="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b="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fld id="{78048C4E-7BD1-46A5-B2F2-6AD408DAAD47}" type="slidenum">
              <a:rPr lang="en-US" b="1" noProof="0" smtClean="0">
                <a:solidFill>
                  <a:schemeClr val="bg1"/>
                </a:solidFill>
              </a:rPr>
              <a:pPr/>
              <a:t>‹#›</a:t>
            </a:fld>
            <a:endParaRPr lang="en-US" b="1" noProof="0" dirty="0">
              <a:solidFill>
                <a:schemeClr val="bg1"/>
              </a:solidFill>
            </a:endParaRPr>
          </a:p>
        </p:txBody>
      </p:sp>
    </p:spTree>
    <p:extLst>
      <p:ext uri="{BB962C8B-B14F-4D97-AF65-F5344CB8AC3E}">
        <p14:creationId xmlns:p14="http://schemas.microsoft.com/office/powerpoint/2010/main" val="3120818475"/>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preserve="1" userDrawn="1">
  <p:cSld name="Title and Content">
    <p:bg>
      <p:bgPr>
        <a:solidFill>
          <a:schemeClr val="bg1">
            <a:lumMod val="95000"/>
          </a:schemeClr>
        </a:solidFill>
        <a:effectLst/>
      </p:bgPr>
    </p:bg>
    <p:spTree>
      <p:nvGrpSpPr>
        <p:cNvPr id="1" name=""/>
        <p:cNvGrpSpPr/>
        <p:nvPr/>
      </p:nvGrpSpPr>
      <p:grpSpPr>
        <a:xfrm>
          <a:off x="0" y="0"/>
          <a:ext cx="0" cy="0"/>
          <a:chOff x="0" y="0"/>
          <a:chExt cx="0" cy="0"/>
        </a:xfrm>
      </p:grpSpPr>
      <p:sp>
        <p:nvSpPr>
          <p:cNvPr id="8" name="Frame 7">
            <a:extLst>
              <a:ext uri="{FF2B5EF4-FFF2-40B4-BE49-F238E27FC236}">
                <a16:creationId xmlns:a16="http://schemas.microsoft.com/office/drawing/2014/main" id="{53B0C39E-3796-4132-81FF-5A58EAF300A5}"/>
              </a:ext>
            </a:extLst>
          </p:cNvPr>
          <p:cNvSpPr/>
          <p:nvPr userDrawn="1"/>
        </p:nvSpPr>
        <p:spPr>
          <a:xfrm>
            <a:off x="-2" y="0"/>
            <a:ext cx="12192001" cy="6858000"/>
          </a:xfrm>
          <a:prstGeom prst="frame">
            <a:avLst>
              <a:gd name="adj1" fmla="val 1736"/>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noProof="0" dirty="0">
              <a:solidFill>
                <a:schemeClr val="tx1"/>
              </a:solidFill>
            </a:endParaRPr>
          </a:p>
        </p:txBody>
      </p:sp>
      <p:sp>
        <p:nvSpPr>
          <p:cNvPr id="7" name="Rectangle 6">
            <a:extLst>
              <a:ext uri="{FF2B5EF4-FFF2-40B4-BE49-F238E27FC236}">
                <a16:creationId xmlns:a16="http://schemas.microsoft.com/office/drawing/2014/main" id="{0FA6C5C5-5069-4AE6-8A3D-3F2C6B9506E4}"/>
              </a:ext>
            </a:extLst>
          </p:cNvPr>
          <p:cNvSpPr/>
          <p:nvPr userDrawn="1"/>
        </p:nvSpPr>
        <p:spPr>
          <a:xfrm>
            <a:off x="446314" y="-1"/>
            <a:ext cx="1188720" cy="12801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noProof="0" dirty="0">
              <a:solidFill>
                <a:schemeClr val="tx1"/>
              </a:solidFill>
            </a:endParaRPr>
          </a:p>
        </p:txBody>
      </p:sp>
      <p:sp>
        <p:nvSpPr>
          <p:cNvPr id="9" name="Rectangle 8">
            <a:extLst>
              <a:ext uri="{FF2B5EF4-FFF2-40B4-BE49-F238E27FC236}">
                <a16:creationId xmlns:a16="http://schemas.microsoft.com/office/drawing/2014/main" id="{C8943364-C409-4EE8-8020-9809E6B2B1AA}"/>
              </a:ext>
            </a:extLst>
          </p:cNvPr>
          <p:cNvSpPr/>
          <p:nvPr userDrawn="1"/>
        </p:nvSpPr>
        <p:spPr>
          <a:xfrm>
            <a:off x="11360016" y="6369050"/>
            <a:ext cx="335909" cy="488950"/>
          </a:xfrm>
          <a:prstGeom prst="rect">
            <a:avLst/>
          </a:prstGeom>
          <a:solidFill>
            <a:schemeClr val="bg2">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noProof="0" dirty="0">
              <a:solidFill>
                <a:schemeClr val="tx1"/>
              </a:solidFill>
            </a:endParaRPr>
          </a:p>
        </p:txBody>
      </p:sp>
      <p:sp>
        <p:nvSpPr>
          <p:cNvPr id="12" name="Slide Number Placeholder 5">
            <a:extLst>
              <a:ext uri="{FF2B5EF4-FFF2-40B4-BE49-F238E27FC236}">
                <a16:creationId xmlns:a16="http://schemas.microsoft.com/office/drawing/2014/main" id="{A67D090F-9522-445C-B984-52BE590455DC}"/>
              </a:ext>
            </a:extLst>
          </p:cNvPr>
          <p:cNvSpPr txBox="1">
            <a:spLocks/>
          </p:cNvSpPr>
          <p:nvPr userDrawn="1"/>
        </p:nvSpPr>
        <p:spPr>
          <a:xfrm>
            <a:off x="11360016" y="6369050"/>
            <a:ext cx="335909" cy="365125"/>
          </a:xfrm>
          <a:prstGeom prst="rect">
            <a:avLst/>
          </a:prstGeom>
          <a:solidFill>
            <a:schemeClr val="accent2"/>
          </a:solidFill>
        </p:spPr>
        <p:txBody>
          <a:bodyPr vert="horz" lIns="0" tIns="45720" rIns="0" bIns="45720" rtlCol="0" anchor="ctr">
            <a:normAutofit/>
          </a:bodyPr>
          <a:lstStyle>
            <a:lvl1pPr marL="0" indent="0" algn="ctr" defTabSz="914400" rtl="0" eaLnBrk="1" latinLnBrk="0" hangingPunct="1">
              <a:lnSpc>
                <a:spcPct val="90000"/>
              </a:lnSpc>
              <a:spcBef>
                <a:spcPts val="1000"/>
              </a:spcBef>
              <a:buFont typeface="Arial" panose="020B0604020202020204" pitchFamily="34" charset="0"/>
              <a:buNone/>
              <a:defRPr sz="1000" b="0" kern="1200">
                <a:solidFill>
                  <a:srgbClr val="01C6FD"/>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b="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b="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b="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b="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fld id="{78048C4E-7BD1-46A5-B2F2-6AD408DAAD47}" type="slidenum">
              <a:rPr lang="en-US" b="1" noProof="0" smtClean="0">
                <a:solidFill>
                  <a:schemeClr val="bg1"/>
                </a:solidFill>
              </a:rPr>
              <a:pPr/>
              <a:t>‹#›</a:t>
            </a:fld>
            <a:endParaRPr lang="en-US" b="1" noProof="0" dirty="0">
              <a:solidFill>
                <a:schemeClr val="bg1"/>
              </a:solidFill>
            </a:endParaRPr>
          </a:p>
        </p:txBody>
      </p:sp>
      <p:sp>
        <p:nvSpPr>
          <p:cNvPr id="4" name="Title 3">
            <a:extLst>
              <a:ext uri="{FF2B5EF4-FFF2-40B4-BE49-F238E27FC236}">
                <a16:creationId xmlns:a16="http://schemas.microsoft.com/office/drawing/2014/main" id="{00F7C607-177E-BC4B-9F1D-E0CD83EF0470}"/>
              </a:ext>
            </a:extLst>
          </p:cNvPr>
          <p:cNvSpPr>
            <a:spLocks noGrp="1"/>
          </p:cNvSpPr>
          <p:nvPr>
            <p:ph type="title"/>
          </p:nvPr>
        </p:nvSpPr>
        <p:spPr/>
        <p:txBody>
          <a:bodyPr/>
          <a:lstStyle/>
          <a:p>
            <a:r>
              <a:rPr lang="en-US" noProof="0"/>
              <a:t>Click to edit Master title style</a:t>
            </a:r>
          </a:p>
        </p:txBody>
      </p:sp>
      <p:sp>
        <p:nvSpPr>
          <p:cNvPr id="10" name="Content Placeholder 2">
            <a:extLst>
              <a:ext uri="{FF2B5EF4-FFF2-40B4-BE49-F238E27FC236}">
                <a16:creationId xmlns:a16="http://schemas.microsoft.com/office/drawing/2014/main" id="{3B7F86AE-7774-0B40-8944-DF91C77B02F3}"/>
              </a:ext>
            </a:extLst>
          </p:cNvPr>
          <p:cNvSpPr>
            <a:spLocks noGrp="1"/>
          </p:cNvSpPr>
          <p:nvPr>
            <p:ph idx="1" hasCustomPrompt="1"/>
          </p:nvPr>
        </p:nvSpPr>
        <p:spPr>
          <a:xfrm>
            <a:off x="446315" y="1463040"/>
            <a:ext cx="8030935" cy="4770098"/>
          </a:xfrm>
        </p:spPr>
        <p:txBody>
          <a:bodyPr>
            <a:noAutofit/>
          </a:bodyPr>
          <a:lstStyle>
            <a:lvl1pPr>
              <a:lnSpc>
                <a:spcPct val="100000"/>
              </a:lnSpc>
              <a:spcBef>
                <a:spcPts val="600"/>
              </a:spcBef>
              <a:spcAft>
                <a:spcPts val="1200"/>
              </a:spcAft>
              <a:defRPr sz="1800">
                <a:solidFill>
                  <a:schemeClr val="tx1">
                    <a:lumMod val="75000"/>
                    <a:lumOff val="25000"/>
                  </a:schemeClr>
                </a:solidFill>
              </a:defRPr>
            </a:lvl1pPr>
            <a:lvl2pPr>
              <a:lnSpc>
                <a:spcPct val="100000"/>
              </a:lnSpc>
              <a:spcBef>
                <a:spcPts val="600"/>
              </a:spcBef>
              <a:spcAft>
                <a:spcPts val="1200"/>
              </a:spcAft>
              <a:defRPr sz="1600">
                <a:solidFill>
                  <a:schemeClr val="tx1">
                    <a:lumMod val="75000"/>
                    <a:lumOff val="25000"/>
                  </a:schemeClr>
                </a:solidFill>
              </a:defRPr>
            </a:lvl2pPr>
            <a:lvl3pPr>
              <a:lnSpc>
                <a:spcPct val="100000"/>
              </a:lnSpc>
              <a:spcBef>
                <a:spcPts val="600"/>
              </a:spcBef>
              <a:spcAft>
                <a:spcPts val="1200"/>
              </a:spcAft>
              <a:defRPr sz="1400">
                <a:solidFill>
                  <a:schemeClr val="tx1">
                    <a:lumMod val="75000"/>
                    <a:lumOff val="25000"/>
                  </a:schemeClr>
                </a:solidFill>
              </a:defRPr>
            </a:lvl3pPr>
            <a:lvl4pPr>
              <a:defRPr sz="1400"/>
            </a:lvl4pPr>
            <a:lvl5pPr>
              <a:defRPr sz="1400"/>
            </a:lvl5pPr>
          </a:lstStyle>
          <a:p>
            <a:pPr lvl="0"/>
            <a:r>
              <a:rPr lang="en-US" noProof="0"/>
              <a:t>Edit Master text styles</a:t>
            </a:r>
          </a:p>
          <a:p>
            <a:pPr lvl="1"/>
            <a:r>
              <a:rPr lang="en-US" noProof="0"/>
              <a:t>Second level</a:t>
            </a:r>
          </a:p>
          <a:p>
            <a:pPr lvl="2"/>
            <a:r>
              <a:rPr lang="en-US" noProof="0"/>
              <a:t>Third level</a:t>
            </a:r>
          </a:p>
        </p:txBody>
      </p:sp>
    </p:spTree>
    <p:extLst>
      <p:ext uri="{BB962C8B-B14F-4D97-AF65-F5344CB8AC3E}">
        <p14:creationId xmlns:p14="http://schemas.microsoft.com/office/powerpoint/2010/main" val="857524280"/>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obj" preserve="1">
  <p:cSld name="Title and Content Whit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DEB162-E699-464C-B2EE-136D517A9B8B}"/>
              </a:ext>
            </a:extLst>
          </p:cNvPr>
          <p:cNvSpPr>
            <a:spLocks noGrp="1"/>
          </p:cNvSpPr>
          <p:nvPr>
            <p:ph type="title"/>
          </p:nvPr>
        </p:nvSpPr>
        <p:spPr>
          <a:xfrm>
            <a:off x="446314" y="500215"/>
            <a:ext cx="11174186" cy="590931"/>
          </a:xfrm>
        </p:spPr>
        <p:txBody>
          <a:bodyPr vert="horz" wrap="square" lIns="91440" tIns="45720" rIns="91440" bIns="45720" rtlCol="0" anchor="ctr">
            <a:spAutoFit/>
          </a:bodyPr>
          <a:lstStyle>
            <a:lvl1pPr>
              <a:defRPr lang="en-GB" sz="3600" spc="-60" dirty="0"/>
            </a:lvl1pPr>
          </a:lstStyle>
          <a:p>
            <a:pPr lvl="0"/>
            <a:r>
              <a:rPr lang="en-US" noProof="0"/>
              <a:t>Click to edit Master title style</a:t>
            </a:r>
          </a:p>
        </p:txBody>
      </p:sp>
      <p:sp>
        <p:nvSpPr>
          <p:cNvPr id="3" name="Content Placeholder 2">
            <a:extLst>
              <a:ext uri="{FF2B5EF4-FFF2-40B4-BE49-F238E27FC236}">
                <a16:creationId xmlns:a16="http://schemas.microsoft.com/office/drawing/2014/main" id="{72618346-1C0B-46DB-AAA6-71C865DE85FE}"/>
              </a:ext>
            </a:extLst>
          </p:cNvPr>
          <p:cNvSpPr>
            <a:spLocks noGrp="1"/>
          </p:cNvSpPr>
          <p:nvPr>
            <p:ph idx="1" hasCustomPrompt="1"/>
          </p:nvPr>
        </p:nvSpPr>
        <p:spPr>
          <a:xfrm>
            <a:off x="446315" y="1463040"/>
            <a:ext cx="8030935" cy="4770098"/>
          </a:xfrm>
        </p:spPr>
        <p:txBody>
          <a:bodyPr>
            <a:noAutofit/>
          </a:bodyPr>
          <a:lstStyle>
            <a:lvl1pPr>
              <a:lnSpc>
                <a:spcPct val="100000"/>
              </a:lnSpc>
              <a:spcBef>
                <a:spcPts val="600"/>
              </a:spcBef>
              <a:spcAft>
                <a:spcPts val="1200"/>
              </a:spcAft>
              <a:defRPr sz="1800">
                <a:solidFill>
                  <a:schemeClr val="tx1">
                    <a:lumMod val="75000"/>
                    <a:lumOff val="25000"/>
                  </a:schemeClr>
                </a:solidFill>
              </a:defRPr>
            </a:lvl1pPr>
            <a:lvl2pPr>
              <a:lnSpc>
                <a:spcPct val="100000"/>
              </a:lnSpc>
              <a:spcBef>
                <a:spcPts val="600"/>
              </a:spcBef>
              <a:spcAft>
                <a:spcPts val="1200"/>
              </a:spcAft>
              <a:defRPr sz="1600">
                <a:solidFill>
                  <a:schemeClr val="tx1">
                    <a:lumMod val="75000"/>
                    <a:lumOff val="25000"/>
                  </a:schemeClr>
                </a:solidFill>
              </a:defRPr>
            </a:lvl2pPr>
            <a:lvl3pPr>
              <a:lnSpc>
                <a:spcPct val="100000"/>
              </a:lnSpc>
              <a:spcBef>
                <a:spcPts val="600"/>
              </a:spcBef>
              <a:spcAft>
                <a:spcPts val="1200"/>
              </a:spcAft>
              <a:defRPr sz="1400">
                <a:solidFill>
                  <a:schemeClr val="tx1">
                    <a:lumMod val="75000"/>
                    <a:lumOff val="25000"/>
                  </a:schemeClr>
                </a:solidFill>
              </a:defRPr>
            </a:lvl3pPr>
            <a:lvl4pPr>
              <a:defRPr sz="1400"/>
            </a:lvl4pPr>
            <a:lvl5pPr>
              <a:defRPr sz="1400"/>
            </a:lvl5pPr>
          </a:lstStyle>
          <a:p>
            <a:pPr lvl="0"/>
            <a:r>
              <a:rPr lang="en-US" noProof="0"/>
              <a:t>Edit Master text styles</a:t>
            </a:r>
          </a:p>
          <a:p>
            <a:pPr lvl="1"/>
            <a:r>
              <a:rPr lang="en-US" noProof="0"/>
              <a:t>Second level</a:t>
            </a:r>
          </a:p>
          <a:p>
            <a:pPr lvl="2"/>
            <a:r>
              <a:rPr lang="en-US" noProof="0"/>
              <a:t>Third level</a:t>
            </a:r>
          </a:p>
        </p:txBody>
      </p:sp>
      <p:sp>
        <p:nvSpPr>
          <p:cNvPr id="7" name="Rectangle 6">
            <a:extLst>
              <a:ext uri="{FF2B5EF4-FFF2-40B4-BE49-F238E27FC236}">
                <a16:creationId xmlns:a16="http://schemas.microsoft.com/office/drawing/2014/main" id="{0FA6C5C5-5069-4AE6-8A3D-3F2C6B9506E4}"/>
              </a:ext>
            </a:extLst>
          </p:cNvPr>
          <p:cNvSpPr/>
          <p:nvPr userDrawn="1"/>
        </p:nvSpPr>
        <p:spPr>
          <a:xfrm>
            <a:off x="446314" y="-1"/>
            <a:ext cx="1188720" cy="12801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noProof="0" dirty="0">
              <a:solidFill>
                <a:schemeClr val="tx1"/>
              </a:solidFill>
            </a:endParaRPr>
          </a:p>
        </p:txBody>
      </p:sp>
    </p:spTree>
    <p:extLst>
      <p:ext uri="{BB962C8B-B14F-4D97-AF65-F5344CB8AC3E}">
        <p14:creationId xmlns:p14="http://schemas.microsoft.com/office/powerpoint/2010/main" val="1353854937"/>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0FA6C5C5-5069-4AE6-8A3D-3F2C6B9506E4}"/>
              </a:ext>
            </a:extLst>
          </p:cNvPr>
          <p:cNvSpPr/>
          <p:nvPr userDrawn="1"/>
        </p:nvSpPr>
        <p:spPr>
          <a:xfrm>
            <a:off x="446314" y="-1"/>
            <a:ext cx="1188720" cy="12801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noProof="0" dirty="0">
              <a:solidFill>
                <a:schemeClr val="tx1"/>
              </a:solidFill>
            </a:endParaRPr>
          </a:p>
        </p:txBody>
      </p:sp>
      <p:sp>
        <p:nvSpPr>
          <p:cNvPr id="3" name="Title 2">
            <a:extLst>
              <a:ext uri="{FF2B5EF4-FFF2-40B4-BE49-F238E27FC236}">
                <a16:creationId xmlns:a16="http://schemas.microsoft.com/office/drawing/2014/main" id="{05328109-BF43-024A-B25B-C69E4098CFDA}"/>
              </a:ext>
            </a:extLst>
          </p:cNvPr>
          <p:cNvSpPr>
            <a:spLocks noGrp="1"/>
          </p:cNvSpPr>
          <p:nvPr>
            <p:ph type="title"/>
          </p:nvPr>
        </p:nvSpPr>
        <p:spPr/>
        <p:txBody>
          <a:bodyPr/>
          <a:lstStyle/>
          <a:p>
            <a:r>
              <a:rPr lang="en-US" noProof="0"/>
              <a:t>Click to edit Master title style</a:t>
            </a:r>
          </a:p>
        </p:txBody>
      </p:sp>
    </p:spTree>
    <p:extLst>
      <p:ext uri="{BB962C8B-B14F-4D97-AF65-F5344CB8AC3E}">
        <p14:creationId xmlns:p14="http://schemas.microsoft.com/office/powerpoint/2010/main" val="265674771"/>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preserve="1" userDrawn="1">
  <p:cSld name="Comparison">
    <p:bg>
      <p:bgPr>
        <a:solidFill>
          <a:schemeClr val="bg1">
            <a:lumMod val="95000"/>
          </a:schemeClr>
        </a:solidFill>
        <a:effectLst/>
      </p:bgPr>
    </p:bg>
    <p:spTree>
      <p:nvGrpSpPr>
        <p:cNvPr id="1" name=""/>
        <p:cNvGrpSpPr/>
        <p:nvPr/>
      </p:nvGrpSpPr>
      <p:grpSpPr>
        <a:xfrm>
          <a:off x="0" y="0"/>
          <a:ext cx="0" cy="0"/>
          <a:chOff x="0" y="0"/>
          <a:chExt cx="0" cy="0"/>
        </a:xfrm>
      </p:grpSpPr>
      <p:sp>
        <p:nvSpPr>
          <p:cNvPr id="8" name="Frame 7">
            <a:extLst>
              <a:ext uri="{FF2B5EF4-FFF2-40B4-BE49-F238E27FC236}">
                <a16:creationId xmlns:a16="http://schemas.microsoft.com/office/drawing/2014/main" id="{53B0C39E-3796-4132-81FF-5A58EAF300A5}"/>
              </a:ext>
            </a:extLst>
          </p:cNvPr>
          <p:cNvSpPr/>
          <p:nvPr userDrawn="1"/>
        </p:nvSpPr>
        <p:spPr>
          <a:xfrm>
            <a:off x="-2" y="0"/>
            <a:ext cx="12192001" cy="6858000"/>
          </a:xfrm>
          <a:prstGeom prst="frame">
            <a:avLst>
              <a:gd name="adj1" fmla="val 1736"/>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noProof="0" dirty="0">
              <a:solidFill>
                <a:schemeClr val="tx1"/>
              </a:solidFill>
            </a:endParaRPr>
          </a:p>
        </p:txBody>
      </p:sp>
      <p:sp>
        <p:nvSpPr>
          <p:cNvPr id="7" name="Rectangle 6">
            <a:extLst>
              <a:ext uri="{FF2B5EF4-FFF2-40B4-BE49-F238E27FC236}">
                <a16:creationId xmlns:a16="http://schemas.microsoft.com/office/drawing/2014/main" id="{0FA6C5C5-5069-4AE6-8A3D-3F2C6B9506E4}"/>
              </a:ext>
            </a:extLst>
          </p:cNvPr>
          <p:cNvSpPr/>
          <p:nvPr userDrawn="1"/>
        </p:nvSpPr>
        <p:spPr>
          <a:xfrm>
            <a:off x="446314" y="-1"/>
            <a:ext cx="1188720" cy="12801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noProof="0" dirty="0">
              <a:solidFill>
                <a:schemeClr val="tx1"/>
              </a:solidFill>
            </a:endParaRPr>
          </a:p>
        </p:txBody>
      </p:sp>
      <p:sp>
        <p:nvSpPr>
          <p:cNvPr id="9" name="Rectangle 8">
            <a:extLst>
              <a:ext uri="{FF2B5EF4-FFF2-40B4-BE49-F238E27FC236}">
                <a16:creationId xmlns:a16="http://schemas.microsoft.com/office/drawing/2014/main" id="{C8943364-C409-4EE8-8020-9809E6B2B1AA}"/>
              </a:ext>
            </a:extLst>
          </p:cNvPr>
          <p:cNvSpPr/>
          <p:nvPr userDrawn="1"/>
        </p:nvSpPr>
        <p:spPr>
          <a:xfrm>
            <a:off x="11360016" y="6369050"/>
            <a:ext cx="335909" cy="488950"/>
          </a:xfrm>
          <a:prstGeom prst="rect">
            <a:avLst/>
          </a:prstGeom>
          <a:solidFill>
            <a:schemeClr val="bg2">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noProof="0" dirty="0">
              <a:solidFill>
                <a:schemeClr val="tx1"/>
              </a:solidFill>
            </a:endParaRPr>
          </a:p>
        </p:txBody>
      </p:sp>
      <p:sp>
        <p:nvSpPr>
          <p:cNvPr id="12" name="Slide Number Placeholder 5">
            <a:extLst>
              <a:ext uri="{FF2B5EF4-FFF2-40B4-BE49-F238E27FC236}">
                <a16:creationId xmlns:a16="http://schemas.microsoft.com/office/drawing/2014/main" id="{A67D090F-9522-445C-B984-52BE590455DC}"/>
              </a:ext>
            </a:extLst>
          </p:cNvPr>
          <p:cNvSpPr txBox="1">
            <a:spLocks/>
          </p:cNvSpPr>
          <p:nvPr userDrawn="1"/>
        </p:nvSpPr>
        <p:spPr>
          <a:xfrm>
            <a:off x="11360016" y="6369050"/>
            <a:ext cx="335909" cy="365125"/>
          </a:xfrm>
          <a:prstGeom prst="rect">
            <a:avLst/>
          </a:prstGeom>
          <a:solidFill>
            <a:schemeClr val="accent2"/>
          </a:solidFill>
        </p:spPr>
        <p:txBody>
          <a:bodyPr vert="horz" lIns="0" tIns="45720" rIns="0" bIns="45720" rtlCol="0" anchor="ctr">
            <a:normAutofit/>
          </a:bodyPr>
          <a:lstStyle>
            <a:lvl1pPr marL="0" indent="0" algn="ctr" defTabSz="914400" rtl="0" eaLnBrk="1" latinLnBrk="0" hangingPunct="1">
              <a:lnSpc>
                <a:spcPct val="90000"/>
              </a:lnSpc>
              <a:spcBef>
                <a:spcPts val="1000"/>
              </a:spcBef>
              <a:buFont typeface="Arial" panose="020B0604020202020204" pitchFamily="34" charset="0"/>
              <a:buNone/>
              <a:defRPr sz="1000" b="0" kern="1200">
                <a:solidFill>
                  <a:srgbClr val="01C6FD"/>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b="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b="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b="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b="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fld id="{78048C4E-7BD1-46A5-B2F2-6AD408DAAD47}" type="slidenum">
              <a:rPr lang="en-US" b="1" noProof="0" smtClean="0">
                <a:solidFill>
                  <a:schemeClr val="bg1"/>
                </a:solidFill>
              </a:rPr>
              <a:pPr/>
              <a:t>‹#›</a:t>
            </a:fld>
            <a:endParaRPr lang="en-US" b="1" noProof="0" dirty="0">
              <a:solidFill>
                <a:schemeClr val="bg1"/>
              </a:solidFill>
            </a:endParaRPr>
          </a:p>
        </p:txBody>
      </p:sp>
      <p:sp>
        <p:nvSpPr>
          <p:cNvPr id="4" name="Title 3">
            <a:extLst>
              <a:ext uri="{FF2B5EF4-FFF2-40B4-BE49-F238E27FC236}">
                <a16:creationId xmlns:a16="http://schemas.microsoft.com/office/drawing/2014/main" id="{00F7C607-177E-BC4B-9F1D-E0CD83EF0470}"/>
              </a:ext>
            </a:extLst>
          </p:cNvPr>
          <p:cNvSpPr>
            <a:spLocks noGrp="1"/>
          </p:cNvSpPr>
          <p:nvPr>
            <p:ph type="title"/>
          </p:nvPr>
        </p:nvSpPr>
        <p:spPr/>
        <p:txBody>
          <a:bodyPr/>
          <a:lstStyle/>
          <a:p>
            <a:r>
              <a:rPr lang="en-US" noProof="0"/>
              <a:t>Click to edit Master title style</a:t>
            </a:r>
          </a:p>
        </p:txBody>
      </p:sp>
      <p:sp>
        <p:nvSpPr>
          <p:cNvPr id="16" name="Text Placeholder 4">
            <a:extLst>
              <a:ext uri="{FF2B5EF4-FFF2-40B4-BE49-F238E27FC236}">
                <a16:creationId xmlns:a16="http://schemas.microsoft.com/office/drawing/2014/main" id="{1F05F3BA-65F5-4621-807B-C8B857D01CA9}"/>
              </a:ext>
            </a:extLst>
          </p:cNvPr>
          <p:cNvSpPr>
            <a:spLocks noGrp="1"/>
          </p:cNvSpPr>
          <p:nvPr>
            <p:ph type="body" sz="quarter" idx="3" hasCustomPrompt="1"/>
          </p:nvPr>
        </p:nvSpPr>
        <p:spPr>
          <a:xfrm>
            <a:off x="6438900" y="1463346"/>
            <a:ext cx="5181600" cy="487003"/>
          </a:xfrm>
        </p:spPr>
        <p:txBody>
          <a:bodyPr anchor="b">
            <a:normAutofit/>
          </a:bodyPr>
          <a:lstStyle>
            <a:lvl1pPr marL="0" indent="0">
              <a:buNone/>
              <a:defRPr sz="1600" b="1">
                <a:solidFill>
                  <a:schemeClr val="accent6"/>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noProof="0"/>
              <a:t>Edit Master text styles</a:t>
            </a:r>
          </a:p>
        </p:txBody>
      </p:sp>
      <p:sp>
        <p:nvSpPr>
          <p:cNvPr id="18" name="Content Placeholder 5">
            <a:extLst>
              <a:ext uri="{FF2B5EF4-FFF2-40B4-BE49-F238E27FC236}">
                <a16:creationId xmlns:a16="http://schemas.microsoft.com/office/drawing/2014/main" id="{CDF89E18-CCB2-4D69-AB77-CAB656EC211C}"/>
              </a:ext>
            </a:extLst>
          </p:cNvPr>
          <p:cNvSpPr>
            <a:spLocks noGrp="1"/>
          </p:cNvSpPr>
          <p:nvPr>
            <p:ph sz="quarter" idx="4" hasCustomPrompt="1"/>
          </p:nvPr>
        </p:nvSpPr>
        <p:spPr>
          <a:xfrm>
            <a:off x="6438898" y="2149311"/>
            <a:ext cx="5181601" cy="4040352"/>
          </a:xfrm>
        </p:spPr>
        <p:txBody>
          <a:bodyPr>
            <a:normAutofit/>
          </a:bodyPr>
          <a:lstStyle>
            <a:lvl1pPr>
              <a:defRPr sz="1400"/>
            </a:lvl1pPr>
            <a:lvl2pPr>
              <a:defRPr sz="1400"/>
            </a:lvl2pPr>
            <a:lvl3pPr>
              <a:defRPr sz="1400"/>
            </a:lvl3pPr>
            <a:lvl4pPr>
              <a:defRPr sz="1400"/>
            </a:lvl4pPr>
            <a:lvl5pPr>
              <a:defRPr sz="1400"/>
            </a:lvl5pPr>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9" name="Text Placeholder 2">
            <a:extLst>
              <a:ext uri="{FF2B5EF4-FFF2-40B4-BE49-F238E27FC236}">
                <a16:creationId xmlns:a16="http://schemas.microsoft.com/office/drawing/2014/main" id="{986F9159-693C-4325-939A-8C6869B22466}"/>
              </a:ext>
            </a:extLst>
          </p:cNvPr>
          <p:cNvSpPr>
            <a:spLocks noGrp="1"/>
          </p:cNvSpPr>
          <p:nvPr>
            <p:ph type="body" idx="1" hasCustomPrompt="1"/>
          </p:nvPr>
        </p:nvSpPr>
        <p:spPr>
          <a:xfrm>
            <a:off x="446314" y="1463346"/>
            <a:ext cx="5306787" cy="487003"/>
          </a:xfrm>
        </p:spPr>
        <p:txBody>
          <a:bodyPr anchor="b">
            <a:normAutofit/>
          </a:bodyPr>
          <a:lstStyle>
            <a:lvl1pPr marL="0" indent="0">
              <a:buNone/>
              <a:defRPr sz="1600" b="1">
                <a:solidFill>
                  <a:schemeClr val="accent3"/>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noProof="0"/>
              <a:t>Edit Master text styles</a:t>
            </a:r>
          </a:p>
        </p:txBody>
      </p:sp>
      <p:sp>
        <p:nvSpPr>
          <p:cNvPr id="20" name="Content Placeholder 3">
            <a:extLst>
              <a:ext uri="{FF2B5EF4-FFF2-40B4-BE49-F238E27FC236}">
                <a16:creationId xmlns:a16="http://schemas.microsoft.com/office/drawing/2014/main" id="{BEA361C8-0231-48E8-965E-6BB6D606C9FC}"/>
              </a:ext>
            </a:extLst>
          </p:cNvPr>
          <p:cNvSpPr>
            <a:spLocks noGrp="1"/>
          </p:cNvSpPr>
          <p:nvPr>
            <p:ph sz="half" idx="2" hasCustomPrompt="1"/>
          </p:nvPr>
        </p:nvSpPr>
        <p:spPr>
          <a:xfrm>
            <a:off x="446314" y="2149311"/>
            <a:ext cx="5306789" cy="4040352"/>
          </a:xfrm>
        </p:spPr>
        <p:txBody>
          <a:bodyPr>
            <a:normAutofit/>
          </a:bodyPr>
          <a:lstStyle>
            <a:lvl1pPr>
              <a:defRPr sz="1400"/>
            </a:lvl1pPr>
            <a:lvl2pPr>
              <a:defRPr sz="1400"/>
            </a:lvl2pPr>
            <a:lvl3pPr>
              <a:defRPr sz="1400"/>
            </a:lvl3pPr>
            <a:lvl4pPr>
              <a:defRPr sz="1400"/>
            </a:lvl4pPr>
            <a:lvl5pPr>
              <a:defRPr sz="1400"/>
            </a:lvl5pPr>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Tree>
    <p:extLst>
      <p:ext uri="{BB962C8B-B14F-4D97-AF65-F5344CB8AC3E}">
        <p14:creationId xmlns:p14="http://schemas.microsoft.com/office/powerpoint/2010/main" val="11263226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amp; Content 02">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2237E7-A574-47D2-9624-D12F47560519}"/>
              </a:ext>
            </a:extLst>
          </p:cNvPr>
          <p:cNvSpPr>
            <a:spLocks noGrp="1"/>
          </p:cNvSpPr>
          <p:nvPr>
            <p:ph type="title" hasCustomPrompt="1"/>
          </p:nvPr>
        </p:nvSpPr>
        <p:spPr>
          <a:xfrm>
            <a:off x="363416" y="246186"/>
            <a:ext cx="3206261" cy="1037492"/>
          </a:xfrm>
        </p:spPr>
        <p:txBody>
          <a:bodyPr lIns="0" tIns="0" rIns="0" bIns="0" anchor="b">
            <a:noAutofit/>
          </a:bodyPr>
          <a:lstStyle>
            <a:lvl1pPr>
              <a:defRPr sz="3200" b="1" cap="all" baseline="0"/>
            </a:lvl1pPr>
          </a:lstStyle>
          <a:p>
            <a:r>
              <a:rPr lang="en-US" noProof="0"/>
              <a:t>Title here</a:t>
            </a:r>
          </a:p>
        </p:txBody>
      </p:sp>
      <p:sp>
        <p:nvSpPr>
          <p:cNvPr id="3" name="Text Placeholder 2">
            <a:extLst>
              <a:ext uri="{FF2B5EF4-FFF2-40B4-BE49-F238E27FC236}">
                <a16:creationId xmlns:a16="http://schemas.microsoft.com/office/drawing/2014/main" id="{712D9B6D-CE43-4FB1-87C0-D3565E730242}"/>
              </a:ext>
            </a:extLst>
          </p:cNvPr>
          <p:cNvSpPr>
            <a:spLocks noGrp="1"/>
          </p:cNvSpPr>
          <p:nvPr>
            <p:ph type="body" idx="1" hasCustomPrompt="1"/>
          </p:nvPr>
        </p:nvSpPr>
        <p:spPr>
          <a:xfrm>
            <a:off x="4080986" y="2426274"/>
            <a:ext cx="3008434" cy="601087"/>
          </a:xfrm>
        </p:spPr>
        <p:txBody>
          <a:bodyPr lIns="0" tIns="0" rIns="0" bIns="0" anchor="b">
            <a:noAutofit/>
          </a:bodyPr>
          <a:lstStyle>
            <a:lvl1pPr marL="0" indent="0">
              <a:buNone/>
              <a:defRPr sz="18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noProof="0"/>
              <a:t>Edit Master text styles</a:t>
            </a:r>
          </a:p>
        </p:txBody>
      </p:sp>
      <p:sp>
        <p:nvSpPr>
          <p:cNvPr id="4" name="Content Placeholder 3">
            <a:extLst>
              <a:ext uri="{FF2B5EF4-FFF2-40B4-BE49-F238E27FC236}">
                <a16:creationId xmlns:a16="http://schemas.microsoft.com/office/drawing/2014/main" id="{249D73CD-EB11-4ED6-80CF-B68320D57E91}"/>
              </a:ext>
            </a:extLst>
          </p:cNvPr>
          <p:cNvSpPr>
            <a:spLocks noGrp="1"/>
          </p:cNvSpPr>
          <p:nvPr>
            <p:ph sz="half" idx="2" hasCustomPrompt="1"/>
          </p:nvPr>
        </p:nvSpPr>
        <p:spPr>
          <a:xfrm>
            <a:off x="4080986" y="3097702"/>
            <a:ext cx="3008434" cy="3091961"/>
          </a:xfrm>
        </p:spPr>
        <p:txBody>
          <a:bodyPr lIns="0" tIns="0" rIns="0" bIns="0">
            <a:noAutofit/>
          </a:bodyPr>
          <a:lstStyle>
            <a:lvl1pPr>
              <a:defRPr sz="1600"/>
            </a:lvl1pPr>
            <a:lvl2pPr>
              <a:defRPr sz="1400"/>
            </a:lvl2pPr>
            <a:lvl3pPr>
              <a:defRPr sz="1200"/>
            </a:lvl3pPr>
            <a:lvl4pPr>
              <a:defRPr sz="1100"/>
            </a:lvl4pPr>
            <a:lvl5pPr>
              <a:defRPr sz="1100"/>
            </a:lvl5pPr>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0" name="Slide Number Placeholder 5">
            <a:extLst>
              <a:ext uri="{FF2B5EF4-FFF2-40B4-BE49-F238E27FC236}">
                <a16:creationId xmlns:a16="http://schemas.microsoft.com/office/drawing/2014/main" id="{99564622-96D9-48C4-BB60-87F3F7C8E122}"/>
              </a:ext>
            </a:extLst>
          </p:cNvPr>
          <p:cNvSpPr>
            <a:spLocks noGrp="1"/>
          </p:cNvSpPr>
          <p:nvPr>
            <p:ph type="sldNum" sz="quarter" idx="12"/>
          </p:nvPr>
        </p:nvSpPr>
        <p:spPr>
          <a:xfrm>
            <a:off x="9085384" y="6463207"/>
            <a:ext cx="2743200" cy="249385"/>
          </a:xfrm>
        </p:spPr>
        <p:txBody>
          <a:bodyPr/>
          <a:lstStyle>
            <a:lvl1pPr algn="r">
              <a:defRPr sz="900">
                <a:solidFill>
                  <a:schemeClr val="accent3"/>
                </a:solidFill>
              </a:defRPr>
            </a:lvl1pPr>
          </a:lstStyle>
          <a:p>
            <a:fld id="{48BB047D-A6CD-43AB-96F0-683C726B586B}" type="slidenum">
              <a:rPr lang="en-US" noProof="0" smtClean="0"/>
              <a:pPr/>
              <a:t>‹#›</a:t>
            </a:fld>
            <a:endParaRPr lang="en-US" noProof="0" dirty="0"/>
          </a:p>
        </p:txBody>
      </p:sp>
      <p:sp>
        <p:nvSpPr>
          <p:cNvPr id="11" name="Content Placeholder 16">
            <a:extLst>
              <a:ext uri="{FF2B5EF4-FFF2-40B4-BE49-F238E27FC236}">
                <a16:creationId xmlns:a16="http://schemas.microsoft.com/office/drawing/2014/main" id="{57889B18-CC7E-47A7-B83B-45D7871D298A}"/>
              </a:ext>
            </a:extLst>
          </p:cNvPr>
          <p:cNvSpPr>
            <a:spLocks noGrp="1"/>
          </p:cNvSpPr>
          <p:nvPr>
            <p:ph sz="quarter" idx="14" hasCustomPrompt="1"/>
          </p:nvPr>
        </p:nvSpPr>
        <p:spPr>
          <a:xfrm>
            <a:off x="363416" y="6462713"/>
            <a:ext cx="2262187" cy="249237"/>
          </a:xfrm>
        </p:spPr>
        <p:txBody>
          <a:bodyPr>
            <a:noAutofit/>
          </a:bodyPr>
          <a:lstStyle>
            <a:lvl1pPr marL="0" indent="0">
              <a:buNone/>
              <a:defRPr sz="1400" b="1" cap="all" baseline="0">
                <a:solidFill>
                  <a:schemeClr val="tx1">
                    <a:lumMod val="50000"/>
                    <a:lumOff val="50000"/>
                  </a:schemeClr>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noProof="0"/>
              <a:t>Your company name</a:t>
            </a:r>
          </a:p>
        </p:txBody>
      </p:sp>
      <p:grpSp>
        <p:nvGrpSpPr>
          <p:cNvPr id="6" name="Group 5">
            <a:extLst>
              <a:ext uri="{FF2B5EF4-FFF2-40B4-BE49-F238E27FC236}">
                <a16:creationId xmlns:a16="http://schemas.microsoft.com/office/drawing/2014/main" id="{A6A27954-3A0E-430B-AD48-05A3F3278D70}"/>
              </a:ext>
            </a:extLst>
          </p:cNvPr>
          <p:cNvGrpSpPr/>
          <p:nvPr userDrawn="1"/>
        </p:nvGrpSpPr>
        <p:grpSpPr>
          <a:xfrm>
            <a:off x="-24056" y="1452564"/>
            <a:ext cx="3385227" cy="134113"/>
            <a:chOff x="-24055" y="1452565"/>
            <a:chExt cx="2374534" cy="0"/>
          </a:xfrm>
        </p:grpSpPr>
        <p:cxnSp>
          <p:nvCxnSpPr>
            <p:cNvPr id="12" name="Straight Connector 11">
              <a:extLst>
                <a:ext uri="{FF2B5EF4-FFF2-40B4-BE49-F238E27FC236}">
                  <a16:creationId xmlns:a16="http://schemas.microsoft.com/office/drawing/2014/main" id="{D9C089FD-3BC7-434F-810A-04F78AFC84D2}"/>
                </a:ext>
              </a:extLst>
            </p:cNvPr>
            <p:cNvCxnSpPr>
              <a:cxnSpLocks/>
            </p:cNvCxnSpPr>
            <p:nvPr userDrawn="1"/>
          </p:nvCxnSpPr>
          <p:spPr>
            <a:xfrm>
              <a:off x="-24055" y="1452565"/>
              <a:ext cx="1717831" cy="0"/>
            </a:xfrm>
            <a:prstGeom prst="line">
              <a:avLst/>
            </a:prstGeom>
            <a:ln w="5715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EF7AC837-D78F-424C-9FDC-C3A445A5E0B6}"/>
                </a:ext>
              </a:extLst>
            </p:cNvPr>
            <p:cNvCxnSpPr>
              <a:cxnSpLocks/>
            </p:cNvCxnSpPr>
            <p:nvPr userDrawn="1"/>
          </p:nvCxnSpPr>
          <p:spPr>
            <a:xfrm>
              <a:off x="1804745" y="1452565"/>
              <a:ext cx="545734" cy="0"/>
            </a:xfrm>
            <a:prstGeom prst="line">
              <a:avLst/>
            </a:prstGeom>
            <a:ln w="57150">
              <a:solidFill>
                <a:schemeClr val="accent1"/>
              </a:solidFill>
            </a:ln>
          </p:spPr>
          <p:style>
            <a:lnRef idx="1">
              <a:schemeClr val="accent1"/>
            </a:lnRef>
            <a:fillRef idx="0">
              <a:schemeClr val="accent1"/>
            </a:fillRef>
            <a:effectRef idx="0">
              <a:schemeClr val="accent1"/>
            </a:effectRef>
            <a:fontRef idx="minor">
              <a:schemeClr val="tx1"/>
            </a:fontRef>
          </p:style>
        </p:cxnSp>
      </p:grpSp>
      <p:cxnSp>
        <p:nvCxnSpPr>
          <p:cNvPr id="22" name="Straight Connector 21">
            <a:extLst>
              <a:ext uri="{FF2B5EF4-FFF2-40B4-BE49-F238E27FC236}">
                <a16:creationId xmlns:a16="http://schemas.microsoft.com/office/drawing/2014/main" id="{6831C4EF-58CF-4AEC-9F81-CB38D946A457}"/>
              </a:ext>
            </a:extLst>
          </p:cNvPr>
          <p:cNvCxnSpPr>
            <a:cxnSpLocks/>
          </p:cNvCxnSpPr>
          <p:nvPr userDrawn="1"/>
        </p:nvCxnSpPr>
        <p:spPr>
          <a:xfrm flipV="1">
            <a:off x="3639489" y="421045"/>
            <a:ext cx="0" cy="5768619"/>
          </a:xfrm>
          <a:prstGeom prst="line">
            <a:avLst/>
          </a:prstGeom>
          <a:ln w="635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sp>
        <p:nvSpPr>
          <p:cNvPr id="19" name="Text Placeholder 2">
            <a:extLst>
              <a:ext uri="{FF2B5EF4-FFF2-40B4-BE49-F238E27FC236}">
                <a16:creationId xmlns:a16="http://schemas.microsoft.com/office/drawing/2014/main" id="{A09F60F9-61AE-4464-B369-1CF86DB708DA}"/>
              </a:ext>
            </a:extLst>
          </p:cNvPr>
          <p:cNvSpPr>
            <a:spLocks noGrp="1"/>
          </p:cNvSpPr>
          <p:nvPr>
            <p:ph type="body" idx="15" hasCustomPrompt="1"/>
          </p:nvPr>
        </p:nvSpPr>
        <p:spPr>
          <a:xfrm>
            <a:off x="7870582" y="2426274"/>
            <a:ext cx="3008434" cy="601087"/>
          </a:xfrm>
        </p:spPr>
        <p:txBody>
          <a:bodyPr lIns="0" tIns="0" rIns="0" bIns="0" anchor="b">
            <a:noAutofit/>
          </a:bodyPr>
          <a:lstStyle>
            <a:lvl1pPr marL="0" indent="0">
              <a:buNone/>
              <a:defRPr sz="18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noProof="0"/>
              <a:t>Edit Master text styles</a:t>
            </a:r>
          </a:p>
        </p:txBody>
      </p:sp>
      <p:sp>
        <p:nvSpPr>
          <p:cNvPr id="20" name="Content Placeholder 3">
            <a:extLst>
              <a:ext uri="{FF2B5EF4-FFF2-40B4-BE49-F238E27FC236}">
                <a16:creationId xmlns:a16="http://schemas.microsoft.com/office/drawing/2014/main" id="{124CEF01-2C7C-4568-8A45-5F5A058ECFC1}"/>
              </a:ext>
            </a:extLst>
          </p:cNvPr>
          <p:cNvSpPr>
            <a:spLocks noGrp="1"/>
          </p:cNvSpPr>
          <p:nvPr>
            <p:ph sz="half" idx="16" hasCustomPrompt="1"/>
          </p:nvPr>
        </p:nvSpPr>
        <p:spPr>
          <a:xfrm>
            <a:off x="7870582" y="3097702"/>
            <a:ext cx="3008434" cy="3091961"/>
          </a:xfrm>
        </p:spPr>
        <p:txBody>
          <a:bodyPr lIns="0" tIns="0" rIns="0" bIns="0">
            <a:noAutofit/>
          </a:bodyPr>
          <a:lstStyle>
            <a:lvl1pPr>
              <a:defRPr sz="1600"/>
            </a:lvl1pPr>
            <a:lvl2pPr>
              <a:defRPr sz="1400"/>
            </a:lvl2pPr>
            <a:lvl3pPr>
              <a:defRPr sz="1200"/>
            </a:lvl3pPr>
            <a:lvl4pPr>
              <a:defRPr sz="1100"/>
            </a:lvl4pPr>
            <a:lvl5pPr>
              <a:defRPr sz="1100"/>
            </a:lvl5pPr>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23" name="Picture Placeholder 8">
            <a:extLst>
              <a:ext uri="{FF2B5EF4-FFF2-40B4-BE49-F238E27FC236}">
                <a16:creationId xmlns:a16="http://schemas.microsoft.com/office/drawing/2014/main" id="{BAF86618-E012-4E70-91E3-A72E71C63E64}"/>
              </a:ext>
            </a:extLst>
          </p:cNvPr>
          <p:cNvSpPr>
            <a:spLocks noGrp="1"/>
          </p:cNvSpPr>
          <p:nvPr>
            <p:ph type="pic" sz="quarter" idx="18" hasCustomPrompt="1"/>
          </p:nvPr>
        </p:nvSpPr>
        <p:spPr>
          <a:xfrm>
            <a:off x="4080986" y="1676296"/>
            <a:ext cx="587932" cy="587932"/>
          </a:xfrm>
          <a:noFill/>
        </p:spPr>
        <p:txBody>
          <a:bodyPr anchor="ctr">
            <a:noAutofit/>
          </a:bodyPr>
          <a:lstStyle>
            <a:lvl1pPr marL="0" indent="0" algn="ctr">
              <a:buNone/>
              <a:defRPr sz="1400">
                <a:solidFill>
                  <a:schemeClr val="tx1"/>
                </a:solidFill>
              </a:defRPr>
            </a:lvl1pPr>
          </a:lstStyle>
          <a:p>
            <a:r>
              <a:rPr lang="en-US" noProof="0" dirty="0"/>
              <a:t>Icon Here</a:t>
            </a:r>
          </a:p>
        </p:txBody>
      </p:sp>
      <p:sp>
        <p:nvSpPr>
          <p:cNvPr id="24" name="Picture Placeholder 8">
            <a:extLst>
              <a:ext uri="{FF2B5EF4-FFF2-40B4-BE49-F238E27FC236}">
                <a16:creationId xmlns:a16="http://schemas.microsoft.com/office/drawing/2014/main" id="{4FF378B9-734E-4C43-836C-CB80566DDB15}"/>
              </a:ext>
            </a:extLst>
          </p:cNvPr>
          <p:cNvSpPr>
            <a:spLocks noGrp="1"/>
          </p:cNvSpPr>
          <p:nvPr>
            <p:ph type="pic" sz="quarter" idx="19" hasCustomPrompt="1"/>
          </p:nvPr>
        </p:nvSpPr>
        <p:spPr>
          <a:xfrm>
            <a:off x="7868008" y="1676296"/>
            <a:ext cx="587932" cy="587932"/>
          </a:xfrm>
          <a:noFill/>
        </p:spPr>
        <p:txBody>
          <a:bodyPr anchor="ctr">
            <a:noAutofit/>
          </a:bodyPr>
          <a:lstStyle>
            <a:lvl1pPr marL="0" indent="0" algn="ctr">
              <a:buNone/>
              <a:defRPr sz="1400">
                <a:solidFill>
                  <a:schemeClr val="tx1"/>
                </a:solidFill>
              </a:defRPr>
            </a:lvl1pPr>
          </a:lstStyle>
          <a:p>
            <a:r>
              <a:rPr lang="en-US" noProof="0" dirty="0"/>
              <a:t>Icon Here</a:t>
            </a:r>
          </a:p>
        </p:txBody>
      </p:sp>
      <p:sp>
        <p:nvSpPr>
          <p:cNvPr id="25" name="Oval 24">
            <a:extLst>
              <a:ext uri="{FF2B5EF4-FFF2-40B4-BE49-F238E27FC236}">
                <a16:creationId xmlns:a16="http://schemas.microsoft.com/office/drawing/2014/main" id="{3F366940-FB5E-4B76-8829-80C14F137B3A}"/>
              </a:ext>
            </a:extLst>
          </p:cNvPr>
          <p:cNvSpPr/>
          <p:nvPr userDrawn="1"/>
        </p:nvSpPr>
        <p:spPr>
          <a:xfrm>
            <a:off x="10251393" y="555158"/>
            <a:ext cx="3298372" cy="3298372"/>
          </a:xfrm>
          <a:prstGeom prst="ellipse">
            <a:avLst/>
          </a:prstGeom>
          <a:noFill/>
          <a:ln w="3175">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6" name="Oval 25">
            <a:extLst>
              <a:ext uri="{FF2B5EF4-FFF2-40B4-BE49-F238E27FC236}">
                <a16:creationId xmlns:a16="http://schemas.microsoft.com/office/drawing/2014/main" id="{75486FFB-46EF-4E74-BFFF-7ED054DB0D9C}"/>
              </a:ext>
            </a:extLst>
          </p:cNvPr>
          <p:cNvSpPr/>
          <p:nvPr userDrawn="1"/>
        </p:nvSpPr>
        <p:spPr>
          <a:xfrm>
            <a:off x="9932986" y="330754"/>
            <a:ext cx="1268186" cy="1268186"/>
          </a:xfrm>
          <a:prstGeom prst="ellipse">
            <a:avLst/>
          </a:prstGeom>
          <a:noFill/>
          <a:ln w="3175">
            <a:solidFill>
              <a:schemeClr val="bg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9" name="Text Placeholder 2">
            <a:extLst>
              <a:ext uri="{FF2B5EF4-FFF2-40B4-BE49-F238E27FC236}">
                <a16:creationId xmlns:a16="http://schemas.microsoft.com/office/drawing/2014/main" id="{76F2CCF2-293A-49CA-B2A9-134BB5DEF98E}"/>
              </a:ext>
            </a:extLst>
          </p:cNvPr>
          <p:cNvSpPr>
            <a:spLocks noGrp="1"/>
          </p:cNvSpPr>
          <p:nvPr>
            <p:ph type="body" idx="20" hasCustomPrompt="1"/>
          </p:nvPr>
        </p:nvSpPr>
        <p:spPr>
          <a:xfrm>
            <a:off x="4080985" y="480157"/>
            <a:ext cx="6944563" cy="823912"/>
          </a:xfrm>
        </p:spPr>
        <p:txBody>
          <a:bodyPr lIns="0" tIns="0" rIns="0" bIns="0" anchor="ctr">
            <a:noAutofit/>
          </a:bodyPr>
          <a:lstStyle>
            <a:lvl1pPr marL="0" indent="0">
              <a:buNone/>
              <a:defRPr sz="2000" b="1">
                <a:solidFill>
                  <a:schemeClr val="tx1">
                    <a:lumMod val="50000"/>
                    <a:lumOff val="5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noProof="0"/>
              <a:t>Edit Master text styles</a:t>
            </a:r>
          </a:p>
        </p:txBody>
      </p:sp>
      <p:grpSp>
        <p:nvGrpSpPr>
          <p:cNvPr id="27" name="Group 26">
            <a:extLst>
              <a:ext uri="{FF2B5EF4-FFF2-40B4-BE49-F238E27FC236}">
                <a16:creationId xmlns:a16="http://schemas.microsoft.com/office/drawing/2014/main" id="{6D35CCD2-B73F-944C-B572-7FBFC7DE22E4}"/>
              </a:ext>
            </a:extLst>
          </p:cNvPr>
          <p:cNvGrpSpPr/>
          <p:nvPr userDrawn="1"/>
        </p:nvGrpSpPr>
        <p:grpSpPr>
          <a:xfrm>
            <a:off x="363416" y="421045"/>
            <a:ext cx="748798" cy="134113"/>
            <a:chOff x="4827813" y="2534636"/>
            <a:chExt cx="996651" cy="178504"/>
          </a:xfrm>
        </p:grpSpPr>
        <p:sp>
          <p:nvSpPr>
            <p:cNvPr id="28" name="Oval 27">
              <a:extLst>
                <a:ext uri="{FF2B5EF4-FFF2-40B4-BE49-F238E27FC236}">
                  <a16:creationId xmlns:a16="http://schemas.microsoft.com/office/drawing/2014/main" id="{9D8F78D8-558F-3540-A5F4-B1AD8942B341}"/>
                </a:ext>
              </a:extLst>
            </p:cNvPr>
            <p:cNvSpPr/>
            <p:nvPr/>
          </p:nvSpPr>
          <p:spPr>
            <a:xfrm>
              <a:off x="4827813" y="2534636"/>
              <a:ext cx="178504" cy="178504"/>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35" name="Oval 34">
              <a:extLst>
                <a:ext uri="{FF2B5EF4-FFF2-40B4-BE49-F238E27FC236}">
                  <a16:creationId xmlns:a16="http://schemas.microsoft.com/office/drawing/2014/main" id="{3F8F621A-F298-2B48-B7E0-8D9BEE8AA763}"/>
                </a:ext>
              </a:extLst>
            </p:cNvPr>
            <p:cNvSpPr/>
            <p:nvPr/>
          </p:nvSpPr>
          <p:spPr>
            <a:xfrm>
              <a:off x="5092508" y="2534636"/>
              <a:ext cx="178504" cy="178504"/>
            </a:xfrm>
            <a:prstGeom prst="ellipse">
              <a:avLst/>
            </a:prstGeom>
            <a:solidFill>
              <a:schemeClr val="accent4">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36" name="Oval 35">
              <a:extLst>
                <a:ext uri="{FF2B5EF4-FFF2-40B4-BE49-F238E27FC236}">
                  <a16:creationId xmlns:a16="http://schemas.microsoft.com/office/drawing/2014/main" id="{C17A3A3B-82AE-0A46-AE32-9B111F975BDB}"/>
                </a:ext>
              </a:extLst>
            </p:cNvPr>
            <p:cNvSpPr/>
            <p:nvPr/>
          </p:nvSpPr>
          <p:spPr>
            <a:xfrm>
              <a:off x="5369234" y="2534636"/>
              <a:ext cx="178504" cy="178504"/>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noProof="0" dirty="0"/>
            </a:p>
          </p:txBody>
        </p:sp>
        <p:sp>
          <p:nvSpPr>
            <p:cNvPr id="37" name="Oval 36">
              <a:extLst>
                <a:ext uri="{FF2B5EF4-FFF2-40B4-BE49-F238E27FC236}">
                  <a16:creationId xmlns:a16="http://schemas.microsoft.com/office/drawing/2014/main" id="{DF206CE3-6B94-C340-8BA3-A2A4E407E499}"/>
                </a:ext>
              </a:extLst>
            </p:cNvPr>
            <p:cNvSpPr/>
            <p:nvPr/>
          </p:nvSpPr>
          <p:spPr>
            <a:xfrm>
              <a:off x="5645960" y="2534636"/>
              <a:ext cx="178504" cy="178504"/>
            </a:xfrm>
            <a:prstGeom prst="ellips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noProof="0" dirty="0"/>
            </a:p>
          </p:txBody>
        </p:sp>
      </p:grpSp>
    </p:spTree>
    <p:extLst>
      <p:ext uri="{BB962C8B-B14F-4D97-AF65-F5344CB8AC3E}">
        <p14:creationId xmlns:p14="http://schemas.microsoft.com/office/powerpoint/2010/main" val="3219051630"/>
      </p:ext>
    </p:extLst>
  </p:cSld>
  <p:clrMapOvr>
    <a:masterClrMapping/>
  </p:clrMapOvr>
  <p:hf hdr="0" ftr="0" dt="0"/>
</p:sldLayout>
</file>

<file path=ppt/slideLayouts/slideLayout50.xml><?xml version="1.0" encoding="utf-8"?>
<p:sldLayout xmlns:a="http://schemas.openxmlformats.org/drawingml/2006/main" xmlns:r="http://schemas.openxmlformats.org/officeDocument/2006/relationships" xmlns:p="http://schemas.openxmlformats.org/presentationml/2006/main" preserve="1" userDrawn="1">
  <p:cSld name="Comparison white background">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0FA6C5C5-5069-4AE6-8A3D-3F2C6B9506E4}"/>
              </a:ext>
            </a:extLst>
          </p:cNvPr>
          <p:cNvSpPr/>
          <p:nvPr userDrawn="1"/>
        </p:nvSpPr>
        <p:spPr>
          <a:xfrm>
            <a:off x="446314" y="-1"/>
            <a:ext cx="1188720" cy="12801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noProof="0" dirty="0">
              <a:solidFill>
                <a:schemeClr val="tx1"/>
              </a:solidFill>
            </a:endParaRPr>
          </a:p>
        </p:txBody>
      </p:sp>
      <p:sp>
        <p:nvSpPr>
          <p:cNvPr id="9" name="Text Placeholder 8">
            <a:extLst>
              <a:ext uri="{FF2B5EF4-FFF2-40B4-BE49-F238E27FC236}">
                <a16:creationId xmlns:a16="http://schemas.microsoft.com/office/drawing/2014/main" id="{FF7966C8-8738-4743-AE43-80F0C197B6C7}"/>
              </a:ext>
            </a:extLst>
          </p:cNvPr>
          <p:cNvSpPr>
            <a:spLocks noGrp="1"/>
          </p:cNvSpPr>
          <p:nvPr>
            <p:ph type="body" sz="quarter" idx="14" hasCustomPrompt="1"/>
          </p:nvPr>
        </p:nvSpPr>
        <p:spPr>
          <a:xfrm>
            <a:off x="571500" y="1509626"/>
            <a:ext cx="4900386" cy="334508"/>
          </a:xfrm>
        </p:spPr>
        <p:txBody>
          <a:bodyPr>
            <a:noAutofit/>
          </a:bodyPr>
          <a:lstStyle>
            <a:lvl1pPr marL="0" indent="0" algn="l">
              <a:buNone/>
              <a:defRPr sz="1600" b="1">
                <a:solidFill>
                  <a:schemeClr val="accent3"/>
                </a:solidFill>
                <a:latin typeface="+mn-lt"/>
              </a:defRPr>
            </a:lvl1pPr>
          </a:lstStyle>
          <a:p>
            <a:pPr lvl="0"/>
            <a:r>
              <a:rPr lang="en-US" noProof="0"/>
              <a:t>Edit Master text styles</a:t>
            </a:r>
          </a:p>
        </p:txBody>
      </p:sp>
      <p:sp>
        <p:nvSpPr>
          <p:cNvPr id="10" name="Text Placeholder 8">
            <a:extLst>
              <a:ext uri="{FF2B5EF4-FFF2-40B4-BE49-F238E27FC236}">
                <a16:creationId xmlns:a16="http://schemas.microsoft.com/office/drawing/2014/main" id="{3F93C618-7612-42AB-B890-45E85BD492F4}"/>
              </a:ext>
            </a:extLst>
          </p:cNvPr>
          <p:cNvSpPr>
            <a:spLocks noGrp="1"/>
          </p:cNvSpPr>
          <p:nvPr>
            <p:ph type="body" sz="quarter" idx="15" hasCustomPrompt="1"/>
          </p:nvPr>
        </p:nvSpPr>
        <p:spPr>
          <a:xfrm>
            <a:off x="6720114" y="1509626"/>
            <a:ext cx="4900386" cy="334508"/>
          </a:xfrm>
        </p:spPr>
        <p:txBody>
          <a:bodyPr>
            <a:noAutofit/>
          </a:bodyPr>
          <a:lstStyle>
            <a:lvl1pPr marL="0" indent="0" algn="l">
              <a:buNone/>
              <a:defRPr sz="1600" b="1">
                <a:solidFill>
                  <a:schemeClr val="accent6"/>
                </a:solidFill>
                <a:latin typeface="+mn-lt"/>
              </a:defRPr>
            </a:lvl1pPr>
          </a:lstStyle>
          <a:p>
            <a:pPr lvl="0"/>
            <a:r>
              <a:rPr lang="en-US" noProof="0"/>
              <a:t>Edit Master text styles</a:t>
            </a:r>
          </a:p>
        </p:txBody>
      </p:sp>
      <p:sp>
        <p:nvSpPr>
          <p:cNvPr id="12" name="Text Placeholder 8">
            <a:extLst>
              <a:ext uri="{FF2B5EF4-FFF2-40B4-BE49-F238E27FC236}">
                <a16:creationId xmlns:a16="http://schemas.microsoft.com/office/drawing/2014/main" id="{B1885C44-356C-410C-B697-9BA0E2858222}"/>
              </a:ext>
            </a:extLst>
          </p:cNvPr>
          <p:cNvSpPr>
            <a:spLocks noGrp="1"/>
          </p:cNvSpPr>
          <p:nvPr>
            <p:ph type="body" sz="quarter" idx="17" hasCustomPrompt="1"/>
          </p:nvPr>
        </p:nvSpPr>
        <p:spPr>
          <a:xfrm>
            <a:off x="571500" y="2156688"/>
            <a:ext cx="4900386" cy="3561943"/>
          </a:xfrm>
        </p:spPr>
        <p:txBody>
          <a:bodyPr>
            <a:noAutofit/>
          </a:bodyPr>
          <a:lstStyle>
            <a:lvl1pPr marL="0" indent="0" algn="l">
              <a:buNone/>
              <a:defRPr sz="1400" b="0">
                <a:solidFill>
                  <a:schemeClr val="tx1">
                    <a:lumMod val="75000"/>
                    <a:lumOff val="25000"/>
                  </a:schemeClr>
                </a:solidFill>
                <a:latin typeface="+mn-lt"/>
              </a:defRPr>
            </a:lvl1pPr>
          </a:lstStyle>
          <a:p>
            <a:pPr lvl="0"/>
            <a:r>
              <a:rPr lang="en-US" noProof="0"/>
              <a:t>Edit Master text styles</a:t>
            </a:r>
          </a:p>
        </p:txBody>
      </p:sp>
      <p:sp>
        <p:nvSpPr>
          <p:cNvPr id="13" name="Text Placeholder 8">
            <a:extLst>
              <a:ext uri="{FF2B5EF4-FFF2-40B4-BE49-F238E27FC236}">
                <a16:creationId xmlns:a16="http://schemas.microsoft.com/office/drawing/2014/main" id="{464BC696-49A6-4328-BB42-5566BAC00F80}"/>
              </a:ext>
            </a:extLst>
          </p:cNvPr>
          <p:cNvSpPr>
            <a:spLocks noGrp="1"/>
          </p:cNvSpPr>
          <p:nvPr>
            <p:ph type="body" sz="quarter" idx="18" hasCustomPrompt="1"/>
          </p:nvPr>
        </p:nvSpPr>
        <p:spPr>
          <a:xfrm>
            <a:off x="6720114" y="2156688"/>
            <a:ext cx="4900386" cy="3561943"/>
          </a:xfrm>
        </p:spPr>
        <p:txBody>
          <a:bodyPr>
            <a:noAutofit/>
          </a:bodyPr>
          <a:lstStyle>
            <a:lvl1pPr marL="0" indent="0" algn="l">
              <a:buNone/>
              <a:defRPr sz="1400" b="0">
                <a:solidFill>
                  <a:schemeClr val="tx1">
                    <a:lumMod val="75000"/>
                    <a:lumOff val="25000"/>
                  </a:schemeClr>
                </a:solidFill>
                <a:latin typeface="+mn-lt"/>
              </a:defRPr>
            </a:lvl1pPr>
          </a:lstStyle>
          <a:p>
            <a:pPr lvl="0"/>
            <a:r>
              <a:rPr lang="en-US" noProof="0"/>
              <a:t>Edit Master text styles</a:t>
            </a:r>
          </a:p>
        </p:txBody>
      </p:sp>
      <p:sp>
        <p:nvSpPr>
          <p:cNvPr id="3" name="Title 2">
            <a:extLst>
              <a:ext uri="{FF2B5EF4-FFF2-40B4-BE49-F238E27FC236}">
                <a16:creationId xmlns:a16="http://schemas.microsoft.com/office/drawing/2014/main" id="{E0FB9F81-CC7F-5244-95A6-279BE4B51AB1}"/>
              </a:ext>
            </a:extLst>
          </p:cNvPr>
          <p:cNvSpPr>
            <a:spLocks noGrp="1"/>
          </p:cNvSpPr>
          <p:nvPr>
            <p:ph type="title"/>
          </p:nvPr>
        </p:nvSpPr>
        <p:spPr>
          <a:xfrm>
            <a:off x="446314" y="500215"/>
            <a:ext cx="11174186" cy="590931"/>
          </a:xfrm>
        </p:spPr>
        <p:txBody>
          <a:bodyPr/>
          <a:lstStyle/>
          <a:p>
            <a:r>
              <a:rPr lang="en-US" noProof="0"/>
              <a:t>Click to edit Master title style</a:t>
            </a:r>
          </a:p>
        </p:txBody>
      </p:sp>
    </p:spTree>
    <p:extLst>
      <p:ext uri="{BB962C8B-B14F-4D97-AF65-F5344CB8AC3E}">
        <p14:creationId xmlns:p14="http://schemas.microsoft.com/office/powerpoint/2010/main" val="3944183871"/>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preserve="1" userDrawn="1">
  <p:cSld name="Photo +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DEB162-E699-464C-B2EE-136D517A9B8B}"/>
              </a:ext>
            </a:extLst>
          </p:cNvPr>
          <p:cNvSpPr>
            <a:spLocks noGrp="1"/>
          </p:cNvSpPr>
          <p:nvPr>
            <p:ph type="title"/>
          </p:nvPr>
        </p:nvSpPr>
        <p:spPr>
          <a:xfrm>
            <a:off x="446314" y="500215"/>
            <a:ext cx="11174186" cy="590931"/>
          </a:xfrm>
        </p:spPr>
        <p:txBody>
          <a:bodyPr vert="horz" wrap="square" lIns="91440" tIns="45720" rIns="91440" bIns="45720" rtlCol="0" anchor="ctr">
            <a:spAutoFit/>
          </a:bodyPr>
          <a:lstStyle>
            <a:lvl1pPr>
              <a:defRPr lang="en-GB" sz="3600" spc="-60" dirty="0"/>
            </a:lvl1pPr>
          </a:lstStyle>
          <a:p>
            <a:pPr lvl="0"/>
            <a:r>
              <a:rPr lang="en-US" noProof="0"/>
              <a:t>Click to edit Master title style</a:t>
            </a:r>
          </a:p>
        </p:txBody>
      </p:sp>
      <p:sp>
        <p:nvSpPr>
          <p:cNvPr id="5" name="Picture Placeholder 4">
            <a:extLst>
              <a:ext uri="{FF2B5EF4-FFF2-40B4-BE49-F238E27FC236}">
                <a16:creationId xmlns:a16="http://schemas.microsoft.com/office/drawing/2014/main" id="{92C6531E-FB8E-4000-B873-B745C681E2F5}"/>
              </a:ext>
            </a:extLst>
          </p:cNvPr>
          <p:cNvSpPr>
            <a:spLocks noGrp="1"/>
          </p:cNvSpPr>
          <p:nvPr>
            <p:ph type="pic" sz="quarter" idx="13" hasCustomPrompt="1"/>
          </p:nvPr>
        </p:nvSpPr>
        <p:spPr>
          <a:xfrm>
            <a:off x="0" y="1248876"/>
            <a:ext cx="12192000" cy="2119313"/>
          </a:xfrm>
          <a:solidFill>
            <a:schemeClr val="bg1">
              <a:lumMod val="95000"/>
            </a:schemeClr>
          </a:solidFill>
        </p:spPr>
        <p:txBody>
          <a:bodyPr vert="horz" wrap="square" lIns="91440" tIns="45720" rIns="91440" bIns="45720" rtlCol="0" anchor="ctr" anchorCtr="1">
            <a:noAutofit/>
          </a:bodyPr>
          <a:lstStyle>
            <a:lvl1pPr marL="0" indent="0">
              <a:buNone/>
              <a:defRPr lang="en-GB" sz="1800"/>
            </a:lvl1pPr>
          </a:lstStyle>
          <a:p>
            <a:pPr marL="228600" lvl="0" indent="-228600" algn="ctr"/>
            <a:r>
              <a:rPr lang="en-US" noProof="0" dirty="0"/>
              <a:t>Insert Image</a:t>
            </a:r>
          </a:p>
        </p:txBody>
      </p:sp>
      <p:sp>
        <p:nvSpPr>
          <p:cNvPr id="9" name="Text Placeholder 8">
            <a:extLst>
              <a:ext uri="{FF2B5EF4-FFF2-40B4-BE49-F238E27FC236}">
                <a16:creationId xmlns:a16="http://schemas.microsoft.com/office/drawing/2014/main" id="{FF7966C8-8738-4743-AE43-80F0C197B6C7}"/>
              </a:ext>
            </a:extLst>
          </p:cNvPr>
          <p:cNvSpPr>
            <a:spLocks noGrp="1"/>
          </p:cNvSpPr>
          <p:nvPr>
            <p:ph type="body" sz="quarter" idx="14" hasCustomPrompt="1"/>
          </p:nvPr>
        </p:nvSpPr>
        <p:spPr>
          <a:xfrm>
            <a:off x="735240" y="3802065"/>
            <a:ext cx="9784080" cy="334508"/>
          </a:xfrm>
        </p:spPr>
        <p:txBody>
          <a:bodyPr>
            <a:noAutofit/>
          </a:bodyPr>
          <a:lstStyle>
            <a:lvl1pPr marL="0" indent="0" algn="l">
              <a:buNone/>
              <a:defRPr sz="1600" b="1">
                <a:solidFill>
                  <a:schemeClr val="accent3"/>
                </a:solidFill>
                <a:latin typeface="+mn-lt"/>
              </a:defRPr>
            </a:lvl1pPr>
          </a:lstStyle>
          <a:p>
            <a:pPr lvl="0"/>
            <a:r>
              <a:rPr lang="en-US" noProof="0"/>
              <a:t>Edit Master text styles</a:t>
            </a:r>
          </a:p>
        </p:txBody>
      </p:sp>
      <p:sp>
        <p:nvSpPr>
          <p:cNvPr id="12" name="Text Placeholder 8">
            <a:extLst>
              <a:ext uri="{FF2B5EF4-FFF2-40B4-BE49-F238E27FC236}">
                <a16:creationId xmlns:a16="http://schemas.microsoft.com/office/drawing/2014/main" id="{B1885C44-356C-410C-B697-9BA0E2858222}"/>
              </a:ext>
            </a:extLst>
          </p:cNvPr>
          <p:cNvSpPr>
            <a:spLocks noGrp="1"/>
          </p:cNvSpPr>
          <p:nvPr>
            <p:ph type="body" sz="quarter" idx="17" hasCustomPrompt="1"/>
          </p:nvPr>
        </p:nvSpPr>
        <p:spPr>
          <a:xfrm>
            <a:off x="735240" y="4294303"/>
            <a:ext cx="9784080" cy="1737360"/>
          </a:xfrm>
        </p:spPr>
        <p:txBody>
          <a:bodyPr>
            <a:noAutofit/>
          </a:bodyPr>
          <a:lstStyle>
            <a:lvl1pPr marL="0" indent="0" algn="l">
              <a:buNone/>
              <a:defRPr sz="1400" b="0">
                <a:solidFill>
                  <a:schemeClr val="tx1">
                    <a:lumMod val="75000"/>
                    <a:lumOff val="25000"/>
                  </a:schemeClr>
                </a:solidFill>
                <a:latin typeface="+mn-lt"/>
              </a:defRPr>
            </a:lvl1pPr>
          </a:lstStyle>
          <a:p>
            <a:pPr lvl="0"/>
            <a:r>
              <a:rPr lang="en-US" noProof="0"/>
              <a:t>Edit Master text styles</a:t>
            </a:r>
          </a:p>
        </p:txBody>
      </p:sp>
      <p:sp>
        <p:nvSpPr>
          <p:cNvPr id="15" name="Rectangle 14">
            <a:extLst>
              <a:ext uri="{FF2B5EF4-FFF2-40B4-BE49-F238E27FC236}">
                <a16:creationId xmlns:a16="http://schemas.microsoft.com/office/drawing/2014/main" id="{05951AB2-D568-4A7E-9408-FADC8BED4119}"/>
              </a:ext>
            </a:extLst>
          </p:cNvPr>
          <p:cNvSpPr/>
          <p:nvPr userDrawn="1"/>
        </p:nvSpPr>
        <p:spPr>
          <a:xfrm>
            <a:off x="446314" y="-1"/>
            <a:ext cx="1188720" cy="12801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noProof="0" dirty="0">
              <a:solidFill>
                <a:schemeClr val="tx1"/>
              </a:solidFill>
            </a:endParaRPr>
          </a:p>
        </p:txBody>
      </p:sp>
    </p:spTree>
    <p:extLst>
      <p:ext uri="{BB962C8B-B14F-4D97-AF65-F5344CB8AC3E}">
        <p14:creationId xmlns:p14="http://schemas.microsoft.com/office/powerpoint/2010/main" val="3627412446"/>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preserve="1" userDrawn="1">
  <p:cSld name="Photo + Three Sections">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0FA6C5C5-5069-4AE6-8A3D-3F2C6B9506E4}"/>
              </a:ext>
            </a:extLst>
          </p:cNvPr>
          <p:cNvSpPr/>
          <p:nvPr userDrawn="1"/>
        </p:nvSpPr>
        <p:spPr>
          <a:xfrm>
            <a:off x="446314" y="-1"/>
            <a:ext cx="1188720" cy="12801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noProof="0" dirty="0">
              <a:solidFill>
                <a:schemeClr val="tx1"/>
              </a:solidFill>
            </a:endParaRPr>
          </a:p>
        </p:txBody>
      </p:sp>
      <p:sp>
        <p:nvSpPr>
          <p:cNvPr id="5" name="Picture Placeholder 4">
            <a:extLst>
              <a:ext uri="{FF2B5EF4-FFF2-40B4-BE49-F238E27FC236}">
                <a16:creationId xmlns:a16="http://schemas.microsoft.com/office/drawing/2014/main" id="{92C6531E-FB8E-4000-B873-B745C681E2F5}"/>
              </a:ext>
            </a:extLst>
          </p:cNvPr>
          <p:cNvSpPr>
            <a:spLocks noGrp="1"/>
          </p:cNvSpPr>
          <p:nvPr>
            <p:ph type="pic" sz="quarter" idx="13" hasCustomPrompt="1"/>
          </p:nvPr>
        </p:nvSpPr>
        <p:spPr>
          <a:xfrm>
            <a:off x="0" y="1248876"/>
            <a:ext cx="12192000" cy="2119313"/>
          </a:xfrm>
          <a:solidFill>
            <a:schemeClr val="bg1">
              <a:lumMod val="95000"/>
            </a:schemeClr>
          </a:solidFill>
        </p:spPr>
        <p:txBody>
          <a:bodyPr vert="horz" wrap="square" lIns="91440" tIns="45720" rIns="91440" bIns="45720" rtlCol="0" anchor="ctr" anchorCtr="1">
            <a:noAutofit/>
          </a:bodyPr>
          <a:lstStyle>
            <a:lvl1pPr marL="0" indent="0">
              <a:buNone/>
              <a:defRPr lang="en-GB" sz="1800"/>
            </a:lvl1pPr>
          </a:lstStyle>
          <a:p>
            <a:pPr marL="228600" lvl="0" indent="-228600" algn="ctr"/>
            <a:r>
              <a:rPr lang="en-US" noProof="0" dirty="0"/>
              <a:t>Insert Image</a:t>
            </a:r>
          </a:p>
        </p:txBody>
      </p:sp>
      <p:sp>
        <p:nvSpPr>
          <p:cNvPr id="9" name="Text Placeholder 8">
            <a:extLst>
              <a:ext uri="{FF2B5EF4-FFF2-40B4-BE49-F238E27FC236}">
                <a16:creationId xmlns:a16="http://schemas.microsoft.com/office/drawing/2014/main" id="{FF7966C8-8738-4743-AE43-80F0C197B6C7}"/>
              </a:ext>
            </a:extLst>
          </p:cNvPr>
          <p:cNvSpPr>
            <a:spLocks noGrp="1"/>
          </p:cNvSpPr>
          <p:nvPr>
            <p:ph type="body" sz="quarter" idx="14" hasCustomPrompt="1"/>
          </p:nvPr>
        </p:nvSpPr>
        <p:spPr>
          <a:xfrm>
            <a:off x="735240" y="3802065"/>
            <a:ext cx="2820761" cy="334508"/>
          </a:xfrm>
        </p:spPr>
        <p:txBody>
          <a:bodyPr>
            <a:noAutofit/>
          </a:bodyPr>
          <a:lstStyle>
            <a:lvl1pPr marL="0" indent="0" algn="ctr">
              <a:buNone/>
              <a:defRPr sz="1600" b="1">
                <a:solidFill>
                  <a:schemeClr val="accent6"/>
                </a:solidFill>
                <a:latin typeface="+mn-lt"/>
              </a:defRPr>
            </a:lvl1pPr>
          </a:lstStyle>
          <a:p>
            <a:pPr lvl="0"/>
            <a:r>
              <a:rPr lang="en-US" noProof="0"/>
              <a:t>Edit Master text styles</a:t>
            </a:r>
          </a:p>
        </p:txBody>
      </p:sp>
      <p:sp>
        <p:nvSpPr>
          <p:cNvPr id="10" name="Text Placeholder 8">
            <a:extLst>
              <a:ext uri="{FF2B5EF4-FFF2-40B4-BE49-F238E27FC236}">
                <a16:creationId xmlns:a16="http://schemas.microsoft.com/office/drawing/2014/main" id="{3F93C618-7612-42AB-B890-45E85BD492F4}"/>
              </a:ext>
            </a:extLst>
          </p:cNvPr>
          <p:cNvSpPr>
            <a:spLocks noGrp="1"/>
          </p:cNvSpPr>
          <p:nvPr>
            <p:ph type="body" sz="quarter" idx="15" hasCustomPrompt="1"/>
          </p:nvPr>
        </p:nvSpPr>
        <p:spPr>
          <a:xfrm>
            <a:off x="4623026" y="3802065"/>
            <a:ext cx="2820761" cy="334508"/>
          </a:xfrm>
        </p:spPr>
        <p:txBody>
          <a:bodyPr>
            <a:noAutofit/>
          </a:bodyPr>
          <a:lstStyle>
            <a:lvl1pPr marL="0" indent="0" algn="ctr">
              <a:buNone/>
              <a:defRPr sz="1600" b="1">
                <a:solidFill>
                  <a:schemeClr val="accent3"/>
                </a:solidFill>
                <a:latin typeface="+mn-lt"/>
              </a:defRPr>
            </a:lvl1pPr>
          </a:lstStyle>
          <a:p>
            <a:pPr lvl="0"/>
            <a:r>
              <a:rPr lang="en-US" noProof="0"/>
              <a:t>Edit Master text styles</a:t>
            </a:r>
          </a:p>
        </p:txBody>
      </p:sp>
      <p:sp>
        <p:nvSpPr>
          <p:cNvPr id="11" name="Text Placeholder 8">
            <a:extLst>
              <a:ext uri="{FF2B5EF4-FFF2-40B4-BE49-F238E27FC236}">
                <a16:creationId xmlns:a16="http://schemas.microsoft.com/office/drawing/2014/main" id="{08664829-F6FB-4E31-BF5C-C895ADF2BA7F}"/>
              </a:ext>
            </a:extLst>
          </p:cNvPr>
          <p:cNvSpPr>
            <a:spLocks noGrp="1"/>
          </p:cNvSpPr>
          <p:nvPr>
            <p:ph type="body" sz="quarter" idx="16" hasCustomPrompt="1"/>
          </p:nvPr>
        </p:nvSpPr>
        <p:spPr>
          <a:xfrm>
            <a:off x="8635999" y="3802065"/>
            <a:ext cx="2820761" cy="334508"/>
          </a:xfrm>
        </p:spPr>
        <p:txBody>
          <a:bodyPr>
            <a:noAutofit/>
          </a:bodyPr>
          <a:lstStyle>
            <a:lvl1pPr marL="0" indent="0" algn="ctr">
              <a:buNone/>
              <a:defRPr sz="1600" b="1">
                <a:solidFill>
                  <a:schemeClr val="accent5">
                    <a:lumMod val="75000"/>
                  </a:schemeClr>
                </a:solidFill>
                <a:latin typeface="+mn-lt"/>
              </a:defRPr>
            </a:lvl1pPr>
          </a:lstStyle>
          <a:p>
            <a:pPr lvl="0"/>
            <a:r>
              <a:rPr lang="en-US" noProof="0"/>
              <a:t>Edit Master text styles</a:t>
            </a:r>
          </a:p>
        </p:txBody>
      </p:sp>
      <p:sp>
        <p:nvSpPr>
          <p:cNvPr id="12" name="Text Placeholder 8">
            <a:extLst>
              <a:ext uri="{FF2B5EF4-FFF2-40B4-BE49-F238E27FC236}">
                <a16:creationId xmlns:a16="http://schemas.microsoft.com/office/drawing/2014/main" id="{B1885C44-356C-410C-B697-9BA0E2858222}"/>
              </a:ext>
            </a:extLst>
          </p:cNvPr>
          <p:cNvSpPr>
            <a:spLocks noGrp="1"/>
          </p:cNvSpPr>
          <p:nvPr>
            <p:ph type="body" sz="quarter" idx="17" hasCustomPrompt="1"/>
          </p:nvPr>
        </p:nvSpPr>
        <p:spPr>
          <a:xfrm>
            <a:off x="735240" y="4294303"/>
            <a:ext cx="2820761" cy="1496898"/>
          </a:xfrm>
        </p:spPr>
        <p:txBody>
          <a:bodyPr>
            <a:noAutofit/>
          </a:bodyPr>
          <a:lstStyle>
            <a:lvl1pPr marL="0" indent="0" algn="l">
              <a:spcAft>
                <a:spcPts val="600"/>
              </a:spcAft>
              <a:buNone/>
              <a:defRPr sz="1400" b="0">
                <a:solidFill>
                  <a:schemeClr val="tx1">
                    <a:lumMod val="75000"/>
                    <a:lumOff val="25000"/>
                  </a:schemeClr>
                </a:solidFill>
                <a:latin typeface="+mn-lt"/>
              </a:defRPr>
            </a:lvl1pPr>
          </a:lstStyle>
          <a:p>
            <a:pPr lvl="0"/>
            <a:r>
              <a:rPr lang="en-US" noProof="0"/>
              <a:t>Edit Master text styles</a:t>
            </a:r>
          </a:p>
        </p:txBody>
      </p:sp>
      <p:sp>
        <p:nvSpPr>
          <p:cNvPr id="13" name="Text Placeholder 8">
            <a:extLst>
              <a:ext uri="{FF2B5EF4-FFF2-40B4-BE49-F238E27FC236}">
                <a16:creationId xmlns:a16="http://schemas.microsoft.com/office/drawing/2014/main" id="{464BC696-49A6-4328-BB42-5566BAC00F80}"/>
              </a:ext>
            </a:extLst>
          </p:cNvPr>
          <p:cNvSpPr>
            <a:spLocks noGrp="1"/>
          </p:cNvSpPr>
          <p:nvPr>
            <p:ph type="body" sz="quarter" idx="18" hasCustomPrompt="1"/>
          </p:nvPr>
        </p:nvSpPr>
        <p:spPr>
          <a:xfrm>
            <a:off x="4623026" y="4294303"/>
            <a:ext cx="2820761" cy="1496898"/>
          </a:xfrm>
        </p:spPr>
        <p:txBody>
          <a:bodyPr>
            <a:noAutofit/>
          </a:bodyPr>
          <a:lstStyle>
            <a:lvl1pPr marL="0" indent="0" algn="l">
              <a:spcAft>
                <a:spcPts val="600"/>
              </a:spcAft>
              <a:buNone/>
              <a:defRPr sz="1400" b="0">
                <a:solidFill>
                  <a:schemeClr val="tx1">
                    <a:lumMod val="75000"/>
                    <a:lumOff val="25000"/>
                  </a:schemeClr>
                </a:solidFill>
                <a:latin typeface="+mn-lt"/>
              </a:defRPr>
            </a:lvl1pPr>
          </a:lstStyle>
          <a:p>
            <a:pPr lvl="0"/>
            <a:r>
              <a:rPr lang="en-US" noProof="0"/>
              <a:t>Edit Master text styles</a:t>
            </a:r>
          </a:p>
        </p:txBody>
      </p:sp>
      <p:sp>
        <p:nvSpPr>
          <p:cNvPr id="14" name="Text Placeholder 8">
            <a:extLst>
              <a:ext uri="{FF2B5EF4-FFF2-40B4-BE49-F238E27FC236}">
                <a16:creationId xmlns:a16="http://schemas.microsoft.com/office/drawing/2014/main" id="{7E9E558E-F7EF-4347-AD3C-FDB2A9BCF618}"/>
              </a:ext>
            </a:extLst>
          </p:cNvPr>
          <p:cNvSpPr>
            <a:spLocks noGrp="1"/>
          </p:cNvSpPr>
          <p:nvPr>
            <p:ph type="body" sz="quarter" idx="19" hasCustomPrompt="1"/>
          </p:nvPr>
        </p:nvSpPr>
        <p:spPr>
          <a:xfrm>
            <a:off x="8635999" y="4294303"/>
            <a:ext cx="2820761" cy="1496898"/>
          </a:xfrm>
        </p:spPr>
        <p:txBody>
          <a:bodyPr>
            <a:noAutofit/>
          </a:bodyPr>
          <a:lstStyle>
            <a:lvl1pPr marL="0" indent="0" algn="l">
              <a:spcAft>
                <a:spcPts val="600"/>
              </a:spcAft>
              <a:buNone/>
              <a:defRPr sz="1400" b="0">
                <a:solidFill>
                  <a:schemeClr val="tx1">
                    <a:lumMod val="75000"/>
                    <a:lumOff val="25000"/>
                  </a:schemeClr>
                </a:solidFill>
                <a:latin typeface="+mn-lt"/>
              </a:defRPr>
            </a:lvl1pPr>
          </a:lstStyle>
          <a:p>
            <a:pPr lvl="0"/>
            <a:r>
              <a:rPr lang="en-US" noProof="0"/>
              <a:t>Edit Master text styles</a:t>
            </a:r>
          </a:p>
        </p:txBody>
      </p:sp>
      <p:sp>
        <p:nvSpPr>
          <p:cNvPr id="3" name="Title 2">
            <a:extLst>
              <a:ext uri="{FF2B5EF4-FFF2-40B4-BE49-F238E27FC236}">
                <a16:creationId xmlns:a16="http://schemas.microsoft.com/office/drawing/2014/main" id="{B9AD2AC4-32E8-BC46-848C-BEA37118CB63}"/>
              </a:ext>
            </a:extLst>
          </p:cNvPr>
          <p:cNvSpPr>
            <a:spLocks noGrp="1"/>
          </p:cNvSpPr>
          <p:nvPr>
            <p:ph type="title"/>
          </p:nvPr>
        </p:nvSpPr>
        <p:spPr/>
        <p:txBody>
          <a:bodyPr/>
          <a:lstStyle/>
          <a:p>
            <a:r>
              <a:rPr lang="en-US" noProof="0"/>
              <a:t>Click to edit Master title style</a:t>
            </a:r>
          </a:p>
        </p:txBody>
      </p:sp>
    </p:spTree>
    <p:extLst>
      <p:ext uri="{BB962C8B-B14F-4D97-AF65-F5344CB8AC3E}">
        <p14:creationId xmlns:p14="http://schemas.microsoft.com/office/powerpoint/2010/main" val="2687525740"/>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preserve="1" userDrawn="1">
  <p:cSld name="Half Page Photo + Text">
    <p:spTree>
      <p:nvGrpSpPr>
        <p:cNvPr id="1" name=""/>
        <p:cNvGrpSpPr/>
        <p:nvPr/>
      </p:nvGrpSpPr>
      <p:grpSpPr>
        <a:xfrm>
          <a:off x="0" y="0"/>
          <a:ext cx="0" cy="0"/>
          <a:chOff x="0" y="0"/>
          <a:chExt cx="0" cy="0"/>
        </a:xfrm>
      </p:grpSpPr>
      <p:sp>
        <p:nvSpPr>
          <p:cNvPr id="11" name="Picture Placeholder 4">
            <a:extLst>
              <a:ext uri="{FF2B5EF4-FFF2-40B4-BE49-F238E27FC236}">
                <a16:creationId xmlns:a16="http://schemas.microsoft.com/office/drawing/2014/main" id="{679784BB-7CDD-484B-8F47-9CF1D79993F5}"/>
              </a:ext>
            </a:extLst>
          </p:cNvPr>
          <p:cNvSpPr>
            <a:spLocks noGrp="1"/>
          </p:cNvSpPr>
          <p:nvPr>
            <p:ph type="pic" sz="quarter" idx="13" hasCustomPrompt="1"/>
          </p:nvPr>
        </p:nvSpPr>
        <p:spPr>
          <a:xfrm>
            <a:off x="6299200" y="0"/>
            <a:ext cx="5892800" cy="6858000"/>
          </a:xfrm>
          <a:solidFill>
            <a:schemeClr val="bg1">
              <a:lumMod val="95000"/>
            </a:schemeClr>
          </a:solidFill>
        </p:spPr>
        <p:txBody>
          <a:bodyPr vert="horz" wrap="square" lIns="91440" tIns="45720" rIns="91440" bIns="45720" rtlCol="0" anchor="ctr" anchorCtr="1">
            <a:noAutofit/>
          </a:bodyPr>
          <a:lstStyle>
            <a:lvl1pPr marL="0" indent="0">
              <a:buNone/>
              <a:defRPr lang="en-GB" sz="1800"/>
            </a:lvl1pPr>
          </a:lstStyle>
          <a:p>
            <a:pPr marL="228600" lvl="0" indent="-228600" algn="ctr"/>
            <a:r>
              <a:rPr lang="en-US" noProof="0" dirty="0"/>
              <a:t>Insert Image</a:t>
            </a:r>
          </a:p>
        </p:txBody>
      </p:sp>
      <p:sp>
        <p:nvSpPr>
          <p:cNvPr id="2" name="Title 1">
            <a:extLst>
              <a:ext uri="{FF2B5EF4-FFF2-40B4-BE49-F238E27FC236}">
                <a16:creationId xmlns:a16="http://schemas.microsoft.com/office/drawing/2014/main" id="{8EDEB162-E699-464C-B2EE-136D517A9B8B}"/>
              </a:ext>
            </a:extLst>
          </p:cNvPr>
          <p:cNvSpPr>
            <a:spLocks noGrp="1"/>
          </p:cNvSpPr>
          <p:nvPr>
            <p:ph type="title"/>
          </p:nvPr>
        </p:nvSpPr>
        <p:spPr>
          <a:xfrm>
            <a:off x="446314" y="493776"/>
            <a:ext cx="5170715" cy="1089529"/>
          </a:xfrm>
        </p:spPr>
        <p:txBody>
          <a:bodyPr vert="horz" wrap="square" lIns="91440" tIns="45720" rIns="91440" bIns="45720" rtlCol="0" anchor="ctr">
            <a:spAutoFit/>
          </a:bodyPr>
          <a:lstStyle>
            <a:lvl1pPr>
              <a:defRPr lang="en-GB" sz="3600" spc="-60" dirty="0"/>
            </a:lvl1pPr>
          </a:lstStyle>
          <a:p>
            <a:pPr lvl="0"/>
            <a:r>
              <a:rPr lang="en-US" noProof="0"/>
              <a:t>Click to edit Master title style</a:t>
            </a:r>
          </a:p>
        </p:txBody>
      </p:sp>
      <p:sp>
        <p:nvSpPr>
          <p:cNvPr id="9" name="Text Placeholder 8">
            <a:extLst>
              <a:ext uri="{FF2B5EF4-FFF2-40B4-BE49-F238E27FC236}">
                <a16:creationId xmlns:a16="http://schemas.microsoft.com/office/drawing/2014/main" id="{FF7966C8-8738-4743-AE43-80F0C197B6C7}"/>
              </a:ext>
            </a:extLst>
          </p:cNvPr>
          <p:cNvSpPr>
            <a:spLocks noGrp="1"/>
          </p:cNvSpPr>
          <p:nvPr>
            <p:ph type="body" sz="quarter" idx="14" hasCustomPrompt="1"/>
          </p:nvPr>
        </p:nvSpPr>
        <p:spPr>
          <a:xfrm>
            <a:off x="571499" y="2061165"/>
            <a:ext cx="5045529" cy="334508"/>
          </a:xfrm>
        </p:spPr>
        <p:txBody>
          <a:bodyPr>
            <a:noAutofit/>
          </a:bodyPr>
          <a:lstStyle>
            <a:lvl1pPr marL="0" indent="0" algn="l">
              <a:buNone/>
              <a:defRPr sz="1600" b="1">
                <a:solidFill>
                  <a:schemeClr val="accent3"/>
                </a:solidFill>
                <a:latin typeface="+mn-lt"/>
              </a:defRPr>
            </a:lvl1pPr>
          </a:lstStyle>
          <a:p>
            <a:pPr lvl="0"/>
            <a:r>
              <a:rPr lang="en-US" noProof="0"/>
              <a:t>Edit Master text styles</a:t>
            </a:r>
          </a:p>
        </p:txBody>
      </p:sp>
      <p:sp>
        <p:nvSpPr>
          <p:cNvPr id="12" name="Text Placeholder 8">
            <a:extLst>
              <a:ext uri="{FF2B5EF4-FFF2-40B4-BE49-F238E27FC236}">
                <a16:creationId xmlns:a16="http://schemas.microsoft.com/office/drawing/2014/main" id="{B1885C44-356C-410C-B697-9BA0E2858222}"/>
              </a:ext>
            </a:extLst>
          </p:cNvPr>
          <p:cNvSpPr>
            <a:spLocks noGrp="1"/>
          </p:cNvSpPr>
          <p:nvPr>
            <p:ph type="body" sz="quarter" idx="17" hasCustomPrompt="1"/>
          </p:nvPr>
        </p:nvSpPr>
        <p:spPr>
          <a:xfrm>
            <a:off x="571499" y="2708227"/>
            <a:ext cx="5045529" cy="3561943"/>
          </a:xfrm>
        </p:spPr>
        <p:txBody>
          <a:bodyPr>
            <a:noAutofit/>
          </a:bodyPr>
          <a:lstStyle>
            <a:lvl1pPr marL="0" indent="0" algn="l">
              <a:buNone/>
              <a:defRPr sz="1400" b="0">
                <a:solidFill>
                  <a:schemeClr val="tx1">
                    <a:lumMod val="75000"/>
                    <a:lumOff val="25000"/>
                  </a:schemeClr>
                </a:solidFill>
                <a:latin typeface="+mn-lt"/>
              </a:defRPr>
            </a:lvl1pPr>
          </a:lstStyle>
          <a:p>
            <a:pPr lvl="0"/>
            <a:r>
              <a:rPr lang="en-US" noProof="0"/>
              <a:t>Edit Master text styles</a:t>
            </a:r>
          </a:p>
        </p:txBody>
      </p:sp>
      <p:sp>
        <p:nvSpPr>
          <p:cNvPr id="7" name="Rectangle 6">
            <a:extLst>
              <a:ext uri="{FF2B5EF4-FFF2-40B4-BE49-F238E27FC236}">
                <a16:creationId xmlns:a16="http://schemas.microsoft.com/office/drawing/2014/main" id="{0FA6C5C5-5069-4AE6-8A3D-3F2C6B9506E4}"/>
              </a:ext>
            </a:extLst>
          </p:cNvPr>
          <p:cNvSpPr/>
          <p:nvPr userDrawn="1"/>
        </p:nvSpPr>
        <p:spPr>
          <a:xfrm>
            <a:off x="446314" y="-1"/>
            <a:ext cx="1188720" cy="12801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noProof="0" dirty="0">
              <a:solidFill>
                <a:schemeClr val="tx1"/>
              </a:solidFill>
            </a:endParaRPr>
          </a:p>
        </p:txBody>
      </p:sp>
      <p:sp>
        <p:nvSpPr>
          <p:cNvPr id="8" name="Rectangle 7">
            <a:extLst>
              <a:ext uri="{FF2B5EF4-FFF2-40B4-BE49-F238E27FC236}">
                <a16:creationId xmlns:a16="http://schemas.microsoft.com/office/drawing/2014/main" id="{1E6A75B6-7B4E-496F-A846-0FFBB6E1D164}"/>
              </a:ext>
            </a:extLst>
          </p:cNvPr>
          <p:cNvSpPr/>
          <p:nvPr userDrawn="1"/>
        </p:nvSpPr>
        <p:spPr>
          <a:xfrm>
            <a:off x="11360016" y="6369050"/>
            <a:ext cx="335909" cy="488950"/>
          </a:xfrm>
          <a:prstGeom prst="rect">
            <a:avLst/>
          </a:prstGeom>
          <a:solidFill>
            <a:schemeClr val="bg2">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noProof="0" dirty="0">
              <a:solidFill>
                <a:schemeClr val="tx1"/>
              </a:solidFill>
            </a:endParaRPr>
          </a:p>
        </p:txBody>
      </p:sp>
      <p:sp>
        <p:nvSpPr>
          <p:cNvPr id="10" name="Slide Number Placeholder 5">
            <a:extLst>
              <a:ext uri="{FF2B5EF4-FFF2-40B4-BE49-F238E27FC236}">
                <a16:creationId xmlns:a16="http://schemas.microsoft.com/office/drawing/2014/main" id="{7648ACB4-9C22-4636-800F-578055A5BC10}"/>
              </a:ext>
            </a:extLst>
          </p:cNvPr>
          <p:cNvSpPr txBox="1">
            <a:spLocks/>
          </p:cNvSpPr>
          <p:nvPr userDrawn="1"/>
        </p:nvSpPr>
        <p:spPr>
          <a:xfrm>
            <a:off x="11360016" y="6369050"/>
            <a:ext cx="335909" cy="365125"/>
          </a:xfrm>
          <a:prstGeom prst="rect">
            <a:avLst/>
          </a:prstGeom>
          <a:solidFill>
            <a:schemeClr val="accent2"/>
          </a:solidFill>
        </p:spPr>
        <p:txBody>
          <a:bodyPr vert="horz" lIns="0" tIns="45720" rIns="0" bIns="45720" rtlCol="0" anchor="ctr">
            <a:normAutofit/>
          </a:bodyPr>
          <a:lstStyle>
            <a:lvl1pPr marL="0" indent="0" algn="ctr" defTabSz="914400" rtl="0" eaLnBrk="1" latinLnBrk="0" hangingPunct="1">
              <a:lnSpc>
                <a:spcPct val="90000"/>
              </a:lnSpc>
              <a:spcBef>
                <a:spcPts val="1000"/>
              </a:spcBef>
              <a:buFont typeface="Arial" panose="020B0604020202020204" pitchFamily="34" charset="0"/>
              <a:buNone/>
              <a:defRPr sz="1000" b="0" kern="1200">
                <a:solidFill>
                  <a:srgbClr val="01C6FD"/>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b="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b="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b="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b="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fld id="{78048C4E-7BD1-46A5-B2F2-6AD408DAAD47}" type="slidenum">
              <a:rPr lang="en-US" b="1" noProof="0" smtClean="0">
                <a:solidFill>
                  <a:schemeClr val="bg1"/>
                </a:solidFill>
              </a:rPr>
              <a:pPr/>
              <a:t>‹#›</a:t>
            </a:fld>
            <a:endParaRPr lang="en-US" b="1" noProof="0" dirty="0">
              <a:solidFill>
                <a:schemeClr val="bg1"/>
              </a:solidFill>
            </a:endParaRPr>
          </a:p>
        </p:txBody>
      </p:sp>
    </p:spTree>
    <p:extLst>
      <p:ext uri="{BB962C8B-B14F-4D97-AF65-F5344CB8AC3E}">
        <p14:creationId xmlns:p14="http://schemas.microsoft.com/office/powerpoint/2010/main" val="1895715814"/>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4" name="Flowchart: Document 3">
            <a:extLst>
              <a:ext uri="{FF2B5EF4-FFF2-40B4-BE49-F238E27FC236}">
                <a16:creationId xmlns:a16="http://schemas.microsoft.com/office/drawing/2014/main" id="{D5C833BC-89A8-4D28-9D63-F45F14D694BF}"/>
              </a:ext>
            </a:extLst>
          </p:cNvPr>
          <p:cNvSpPr/>
          <p:nvPr userDrawn="1"/>
        </p:nvSpPr>
        <p:spPr>
          <a:xfrm flipH="1">
            <a:off x="123987" y="124955"/>
            <a:ext cx="11953415" cy="4408002"/>
          </a:xfrm>
          <a:custGeom>
            <a:avLst/>
            <a:gdLst>
              <a:gd name="connsiteX0" fmla="*/ 0 w 21600"/>
              <a:gd name="connsiteY0" fmla="*/ 0 h 21600"/>
              <a:gd name="connsiteX1" fmla="*/ 21600 w 21600"/>
              <a:gd name="connsiteY1" fmla="*/ 0 h 21600"/>
              <a:gd name="connsiteX2" fmla="*/ 21600 w 21600"/>
              <a:gd name="connsiteY2" fmla="*/ 17322 h 21600"/>
              <a:gd name="connsiteX3" fmla="*/ 0 w 21600"/>
              <a:gd name="connsiteY3" fmla="*/ 20172 h 21600"/>
              <a:gd name="connsiteX4" fmla="*/ 0 w 21600"/>
              <a:gd name="connsiteY4" fmla="*/ 0 h 21600"/>
              <a:gd name="connsiteX0" fmla="*/ 17 w 21617"/>
              <a:gd name="connsiteY0" fmla="*/ 0 h 23765"/>
              <a:gd name="connsiteX1" fmla="*/ 21617 w 21617"/>
              <a:gd name="connsiteY1" fmla="*/ 0 h 23765"/>
              <a:gd name="connsiteX2" fmla="*/ 21617 w 21617"/>
              <a:gd name="connsiteY2" fmla="*/ 17322 h 23765"/>
              <a:gd name="connsiteX3" fmla="*/ 0 w 21617"/>
              <a:gd name="connsiteY3" fmla="*/ 22875 h 23765"/>
              <a:gd name="connsiteX4" fmla="*/ 17 w 21617"/>
              <a:gd name="connsiteY4" fmla="*/ 0 h 23765"/>
              <a:gd name="connsiteX0" fmla="*/ 17 w 21617"/>
              <a:gd name="connsiteY0" fmla="*/ 0 h 24368"/>
              <a:gd name="connsiteX1" fmla="*/ 21617 w 21617"/>
              <a:gd name="connsiteY1" fmla="*/ 0 h 24368"/>
              <a:gd name="connsiteX2" fmla="*/ 21617 w 21617"/>
              <a:gd name="connsiteY2" fmla="*/ 17322 h 24368"/>
              <a:gd name="connsiteX3" fmla="*/ 0 w 21617"/>
              <a:gd name="connsiteY3" fmla="*/ 22875 h 24368"/>
              <a:gd name="connsiteX4" fmla="*/ 17 w 21617"/>
              <a:gd name="connsiteY4" fmla="*/ 0 h 24368"/>
              <a:gd name="connsiteX0" fmla="*/ 17 w 21617"/>
              <a:gd name="connsiteY0" fmla="*/ 0 h 24514"/>
              <a:gd name="connsiteX1" fmla="*/ 21617 w 21617"/>
              <a:gd name="connsiteY1" fmla="*/ 0 h 24514"/>
              <a:gd name="connsiteX2" fmla="*/ 21617 w 21617"/>
              <a:gd name="connsiteY2" fmla="*/ 17322 h 24514"/>
              <a:gd name="connsiteX3" fmla="*/ 0 w 21617"/>
              <a:gd name="connsiteY3" fmla="*/ 22875 h 24514"/>
              <a:gd name="connsiteX4" fmla="*/ 17 w 21617"/>
              <a:gd name="connsiteY4" fmla="*/ 0 h 24514"/>
              <a:gd name="connsiteX0" fmla="*/ 17 w 21617"/>
              <a:gd name="connsiteY0" fmla="*/ 0 h 24569"/>
              <a:gd name="connsiteX1" fmla="*/ 21617 w 21617"/>
              <a:gd name="connsiteY1" fmla="*/ 0 h 24569"/>
              <a:gd name="connsiteX2" fmla="*/ 21617 w 21617"/>
              <a:gd name="connsiteY2" fmla="*/ 17322 h 24569"/>
              <a:gd name="connsiteX3" fmla="*/ 0 w 21617"/>
              <a:gd name="connsiteY3" fmla="*/ 22875 h 24569"/>
              <a:gd name="connsiteX4" fmla="*/ 17 w 21617"/>
              <a:gd name="connsiteY4" fmla="*/ 0 h 24569"/>
              <a:gd name="connsiteX0" fmla="*/ 17 w 21617"/>
              <a:gd name="connsiteY0" fmla="*/ 0 h 24698"/>
              <a:gd name="connsiteX1" fmla="*/ 21617 w 21617"/>
              <a:gd name="connsiteY1" fmla="*/ 0 h 24698"/>
              <a:gd name="connsiteX2" fmla="*/ 21617 w 21617"/>
              <a:gd name="connsiteY2" fmla="*/ 17322 h 24698"/>
              <a:gd name="connsiteX3" fmla="*/ 0 w 21617"/>
              <a:gd name="connsiteY3" fmla="*/ 22875 h 24698"/>
              <a:gd name="connsiteX4" fmla="*/ 17 w 21617"/>
              <a:gd name="connsiteY4" fmla="*/ 0 h 24698"/>
              <a:gd name="connsiteX0" fmla="*/ 17 w 21617"/>
              <a:gd name="connsiteY0" fmla="*/ 0 h 24785"/>
              <a:gd name="connsiteX1" fmla="*/ 21617 w 21617"/>
              <a:gd name="connsiteY1" fmla="*/ 0 h 24785"/>
              <a:gd name="connsiteX2" fmla="*/ 21617 w 21617"/>
              <a:gd name="connsiteY2" fmla="*/ 17322 h 24785"/>
              <a:gd name="connsiteX3" fmla="*/ 0 w 21617"/>
              <a:gd name="connsiteY3" fmla="*/ 22875 h 24785"/>
              <a:gd name="connsiteX4" fmla="*/ 17 w 21617"/>
              <a:gd name="connsiteY4" fmla="*/ 0 h 2478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1617" h="24785">
                <a:moveTo>
                  <a:pt x="17" y="0"/>
                </a:moveTo>
                <a:lnTo>
                  <a:pt x="21617" y="0"/>
                </a:lnTo>
                <a:lnTo>
                  <a:pt x="21617" y="17322"/>
                </a:lnTo>
                <a:cubicBezTo>
                  <a:pt x="10919" y="19230"/>
                  <a:pt x="10221" y="28798"/>
                  <a:pt x="0" y="22875"/>
                </a:cubicBezTo>
                <a:cubicBezTo>
                  <a:pt x="6" y="15250"/>
                  <a:pt x="11" y="7625"/>
                  <a:pt x="17" y="0"/>
                </a:cubicBez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solidFill>
                <a:schemeClr val="tx1"/>
              </a:solidFill>
            </a:endParaRPr>
          </a:p>
        </p:txBody>
      </p:sp>
      <p:sp>
        <p:nvSpPr>
          <p:cNvPr id="3" name="Subtitle 2">
            <a:extLst>
              <a:ext uri="{FF2B5EF4-FFF2-40B4-BE49-F238E27FC236}">
                <a16:creationId xmlns:a16="http://schemas.microsoft.com/office/drawing/2014/main" id="{FA174F0C-3444-43F9-9DFF-354C44272A65}"/>
              </a:ext>
            </a:extLst>
          </p:cNvPr>
          <p:cNvSpPr>
            <a:spLocks noGrp="1"/>
          </p:cNvSpPr>
          <p:nvPr>
            <p:ph type="subTitle" idx="1" hasCustomPrompt="1"/>
          </p:nvPr>
        </p:nvSpPr>
        <p:spPr>
          <a:xfrm>
            <a:off x="694871" y="5603181"/>
            <a:ext cx="9144000" cy="341632"/>
          </a:xfrm>
        </p:spPr>
        <p:txBody>
          <a:bodyPr vert="horz" lIns="91440" tIns="45720" rIns="91440" bIns="45720" rtlCol="0">
            <a:spAutoFit/>
          </a:bodyPr>
          <a:lstStyle>
            <a:lvl1pPr marL="0" indent="0">
              <a:buNone/>
              <a:defRPr lang="en-GB" sz="1800" dirty="0">
                <a:solidFill>
                  <a:schemeClr val="accent2">
                    <a:lumMod val="50000"/>
                  </a:schemeClr>
                </a:solidFill>
                <a:latin typeface="+mn-lt"/>
              </a:defRPr>
            </a:lvl1pPr>
          </a:lstStyle>
          <a:p>
            <a:pPr marL="228600" lvl="0" indent="-228600"/>
            <a:r>
              <a:rPr lang="en-US" noProof="0"/>
              <a:t>Subtitle</a:t>
            </a:r>
          </a:p>
        </p:txBody>
      </p:sp>
      <p:sp>
        <p:nvSpPr>
          <p:cNvPr id="2" name="Title 1">
            <a:extLst>
              <a:ext uri="{FF2B5EF4-FFF2-40B4-BE49-F238E27FC236}">
                <a16:creationId xmlns:a16="http://schemas.microsoft.com/office/drawing/2014/main" id="{0E11612A-63A3-4175-9F77-FA03CCD38D4B}"/>
              </a:ext>
            </a:extLst>
          </p:cNvPr>
          <p:cNvSpPr>
            <a:spLocks noGrp="1"/>
          </p:cNvSpPr>
          <p:nvPr>
            <p:ph type="ctrTitle" hasCustomPrompt="1"/>
          </p:nvPr>
        </p:nvSpPr>
        <p:spPr>
          <a:xfrm>
            <a:off x="694871" y="4901450"/>
            <a:ext cx="10607040" cy="701731"/>
          </a:xfrm>
        </p:spPr>
        <p:txBody>
          <a:bodyPr vert="horz" lIns="91440" tIns="45720" rIns="91440" bIns="45720" rtlCol="0" anchor="b">
            <a:spAutoFit/>
          </a:bodyPr>
          <a:lstStyle>
            <a:lvl1pPr>
              <a:defRPr lang="en-GB" sz="4400" b="1" dirty="0">
                <a:solidFill>
                  <a:schemeClr val="tx1">
                    <a:lumMod val="75000"/>
                    <a:lumOff val="25000"/>
                  </a:schemeClr>
                </a:solidFill>
                <a:latin typeface="+mj-lt"/>
              </a:defRPr>
            </a:lvl1pPr>
          </a:lstStyle>
          <a:p>
            <a:pPr marL="0" lvl="0"/>
            <a:r>
              <a:rPr lang="en-US" noProof="0"/>
              <a:t>Title</a:t>
            </a:r>
          </a:p>
        </p:txBody>
      </p:sp>
      <p:sp>
        <p:nvSpPr>
          <p:cNvPr id="11" name="Rectangle 10">
            <a:extLst>
              <a:ext uri="{FF2B5EF4-FFF2-40B4-BE49-F238E27FC236}">
                <a16:creationId xmlns:a16="http://schemas.microsoft.com/office/drawing/2014/main" id="{45C25376-E6F9-4E5A-A81D-E7FA342FB230}"/>
              </a:ext>
            </a:extLst>
          </p:cNvPr>
          <p:cNvSpPr/>
          <p:nvPr userDrawn="1"/>
        </p:nvSpPr>
        <p:spPr>
          <a:xfrm>
            <a:off x="435429" y="4726452"/>
            <a:ext cx="72571" cy="13716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Tree>
    <p:extLst>
      <p:ext uri="{BB962C8B-B14F-4D97-AF65-F5344CB8AC3E}">
        <p14:creationId xmlns:p14="http://schemas.microsoft.com/office/powerpoint/2010/main" val="2776606676"/>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14" name="Flowchart: Document 3">
            <a:extLst>
              <a:ext uri="{FF2B5EF4-FFF2-40B4-BE49-F238E27FC236}">
                <a16:creationId xmlns:a16="http://schemas.microsoft.com/office/drawing/2014/main" id="{7F75D8AF-79DE-4E2B-A15F-8EC66948BC31}"/>
              </a:ext>
            </a:extLst>
          </p:cNvPr>
          <p:cNvSpPr/>
          <p:nvPr userDrawn="1"/>
        </p:nvSpPr>
        <p:spPr>
          <a:xfrm flipH="1" flipV="1">
            <a:off x="114590" y="4581492"/>
            <a:ext cx="11962815" cy="2152681"/>
          </a:xfrm>
          <a:custGeom>
            <a:avLst/>
            <a:gdLst>
              <a:gd name="connsiteX0" fmla="*/ 0 w 21600"/>
              <a:gd name="connsiteY0" fmla="*/ 0 h 21600"/>
              <a:gd name="connsiteX1" fmla="*/ 21600 w 21600"/>
              <a:gd name="connsiteY1" fmla="*/ 0 h 21600"/>
              <a:gd name="connsiteX2" fmla="*/ 21600 w 21600"/>
              <a:gd name="connsiteY2" fmla="*/ 17322 h 21600"/>
              <a:gd name="connsiteX3" fmla="*/ 0 w 21600"/>
              <a:gd name="connsiteY3" fmla="*/ 20172 h 21600"/>
              <a:gd name="connsiteX4" fmla="*/ 0 w 21600"/>
              <a:gd name="connsiteY4" fmla="*/ 0 h 21600"/>
              <a:gd name="connsiteX0" fmla="*/ 17 w 21617"/>
              <a:gd name="connsiteY0" fmla="*/ 0 h 23765"/>
              <a:gd name="connsiteX1" fmla="*/ 21617 w 21617"/>
              <a:gd name="connsiteY1" fmla="*/ 0 h 23765"/>
              <a:gd name="connsiteX2" fmla="*/ 21617 w 21617"/>
              <a:gd name="connsiteY2" fmla="*/ 17322 h 23765"/>
              <a:gd name="connsiteX3" fmla="*/ 0 w 21617"/>
              <a:gd name="connsiteY3" fmla="*/ 22875 h 23765"/>
              <a:gd name="connsiteX4" fmla="*/ 17 w 21617"/>
              <a:gd name="connsiteY4" fmla="*/ 0 h 23765"/>
              <a:gd name="connsiteX0" fmla="*/ 17 w 21617"/>
              <a:gd name="connsiteY0" fmla="*/ 0 h 24368"/>
              <a:gd name="connsiteX1" fmla="*/ 21617 w 21617"/>
              <a:gd name="connsiteY1" fmla="*/ 0 h 24368"/>
              <a:gd name="connsiteX2" fmla="*/ 21617 w 21617"/>
              <a:gd name="connsiteY2" fmla="*/ 17322 h 24368"/>
              <a:gd name="connsiteX3" fmla="*/ 0 w 21617"/>
              <a:gd name="connsiteY3" fmla="*/ 22875 h 24368"/>
              <a:gd name="connsiteX4" fmla="*/ 17 w 21617"/>
              <a:gd name="connsiteY4" fmla="*/ 0 h 24368"/>
              <a:gd name="connsiteX0" fmla="*/ 17 w 21617"/>
              <a:gd name="connsiteY0" fmla="*/ 0 h 24514"/>
              <a:gd name="connsiteX1" fmla="*/ 21617 w 21617"/>
              <a:gd name="connsiteY1" fmla="*/ 0 h 24514"/>
              <a:gd name="connsiteX2" fmla="*/ 21617 w 21617"/>
              <a:gd name="connsiteY2" fmla="*/ 17322 h 24514"/>
              <a:gd name="connsiteX3" fmla="*/ 0 w 21617"/>
              <a:gd name="connsiteY3" fmla="*/ 22875 h 24514"/>
              <a:gd name="connsiteX4" fmla="*/ 17 w 21617"/>
              <a:gd name="connsiteY4" fmla="*/ 0 h 24514"/>
              <a:gd name="connsiteX0" fmla="*/ 17 w 21617"/>
              <a:gd name="connsiteY0" fmla="*/ 0 h 24569"/>
              <a:gd name="connsiteX1" fmla="*/ 21617 w 21617"/>
              <a:gd name="connsiteY1" fmla="*/ 0 h 24569"/>
              <a:gd name="connsiteX2" fmla="*/ 21617 w 21617"/>
              <a:gd name="connsiteY2" fmla="*/ 17322 h 24569"/>
              <a:gd name="connsiteX3" fmla="*/ 0 w 21617"/>
              <a:gd name="connsiteY3" fmla="*/ 22875 h 24569"/>
              <a:gd name="connsiteX4" fmla="*/ 17 w 21617"/>
              <a:gd name="connsiteY4" fmla="*/ 0 h 24569"/>
              <a:gd name="connsiteX0" fmla="*/ 17 w 21617"/>
              <a:gd name="connsiteY0" fmla="*/ 0 h 24698"/>
              <a:gd name="connsiteX1" fmla="*/ 21617 w 21617"/>
              <a:gd name="connsiteY1" fmla="*/ 0 h 24698"/>
              <a:gd name="connsiteX2" fmla="*/ 21617 w 21617"/>
              <a:gd name="connsiteY2" fmla="*/ 17322 h 24698"/>
              <a:gd name="connsiteX3" fmla="*/ 0 w 21617"/>
              <a:gd name="connsiteY3" fmla="*/ 22875 h 24698"/>
              <a:gd name="connsiteX4" fmla="*/ 17 w 21617"/>
              <a:gd name="connsiteY4" fmla="*/ 0 h 24698"/>
              <a:gd name="connsiteX0" fmla="*/ 17 w 21617"/>
              <a:gd name="connsiteY0" fmla="*/ 0 h 24785"/>
              <a:gd name="connsiteX1" fmla="*/ 21617 w 21617"/>
              <a:gd name="connsiteY1" fmla="*/ 0 h 24785"/>
              <a:gd name="connsiteX2" fmla="*/ 21617 w 21617"/>
              <a:gd name="connsiteY2" fmla="*/ 17322 h 24785"/>
              <a:gd name="connsiteX3" fmla="*/ 0 w 21617"/>
              <a:gd name="connsiteY3" fmla="*/ 22875 h 24785"/>
              <a:gd name="connsiteX4" fmla="*/ 17 w 21617"/>
              <a:gd name="connsiteY4" fmla="*/ 0 h 24785"/>
              <a:gd name="connsiteX0" fmla="*/ 34 w 21634"/>
              <a:gd name="connsiteY0" fmla="*/ 0 h 36778"/>
              <a:gd name="connsiteX1" fmla="*/ 21634 w 21634"/>
              <a:gd name="connsiteY1" fmla="*/ 0 h 36778"/>
              <a:gd name="connsiteX2" fmla="*/ 21634 w 21634"/>
              <a:gd name="connsiteY2" fmla="*/ 17322 h 36778"/>
              <a:gd name="connsiteX3" fmla="*/ 0 w 21634"/>
              <a:gd name="connsiteY3" fmla="*/ 35787 h 36778"/>
              <a:gd name="connsiteX4" fmla="*/ 34 w 21634"/>
              <a:gd name="connsiteY4" fmla="*/ 0 h 36778"/>
              <a:gd name="connsiteX0" fmla="*/ 34 w 21634"/>
              <a:gd name="connsiteY0" fmla="*/ 0 h 41874"/>
              <a:gd name="connsiteX1" fmla="*/ 21634 w 21634"/>
              <a:gd name="connsiteY1" fmla="*/ 0 h 41874"/>
              <a:gd name="connsiteX2" fmla="*/ 21634 w 21634"/>
              <a:gd name="connsiteY2" fmla="*/ 17322 h 41874"/>
              <a:gd name="connsiteX3" fmla="*/ 0 w 21634"/>
              <a:gd name="connsiteY3" fmla="*/ 35787 h 41874"/>
              <a:gd name="connsiteX4" fmla="*/ 34 w 21634"/>
              <a:gd name="connsiteY4" fmla="*/ 0 h 41874"/>
              <a:gd name="connsiteX0" fmla="*/ 34 w 21634"/>
              <a:gd name="connsiteY0" fmla="*/ 0 h 42123"/>
              <a:gd name="connsiteX1" fmla="*/ 21634 w 21634"/>
              <a:gd name="connsiteY1" fmla="*/ 0 h 42123"/>
              <a:gd name="connsiteX2" fmla="*/ 21634 w 21634"/>
              <a:gd name="connsiteY2" fmla="*/ 17322 h 42123"/>
              <a:gd name="connsiteX3" fmla="*/ 0 w 21634"/>
              <a:gd name="connsiteY3" fmla="*/ 35787 h 42123"/>
              <a:gd name="connsiteX4" fmla="*/ 34 w 21634"/>
              <a:gd name="connsiteY4" fmla="*/ 0 h 4212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1634" h="42123">
                <a:moveTo>
                  <a:pt x="34" y="0"/>
                </a:moveTo>
                <a:lnTo>
                  <a:pt x="21634" y="0"/>
                </a:lnTo>
                <a:lnTo>
                  <a:pt x="21634" y="17322"/>
                </a:lnTo>
                <a:cubicBezTo>
                  <a:pt x="10970" y="21444"/>
                  <a:pt x="9198" y="56098"/>
                  <a:pt x="0" y="35787"/>
                </a:cubicBezTo>
                <a:cubicBezTo>
                  <a:pt x="6" y="28162"/>
                  <a:pt x="28" y="7625"/>
                  <a:pt x="34" y="0"/>
                </a:cubicBez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solidFill>
                <a:schemeClr val="tx1"/>
              </a:solidFill>
            </a:endParaRPr>
          </a:p>
        </p:txBody>
      </p:sp>
      <p:sp>
        <p:nvSpPr>
          <p:cNvPr id="2" name="Title 1">
            <a:extLst>
              <a:ext uri="{FF2B5EF4-FFF2-40B4-BE49-F238E27FC236}">
                <a16:creationId xmlns:a16="http://schemas.microsoft.com/office/drawing/2014/main" id="{8C9A3716-1F35-4634-B53D-27722735B2D5}"/>
              </a:ext>
            </a:extLst>
          </p:cNvPr>
          <p:cNvSpPr>
            <a:spLocks noGrp="1"/>
          </p:cNvSpPr>
          <p:nvPr>
            <p:ph type="title" hasCustomPrompt="1"/>
          </p:nvPr>
        </p:nvSpPr>
        <p:spPr>
          <a:xfrm>
            <a:off x="696686" y="1611383"/>
            <a:ext cx="9666514" cy="746846"/>
          </a:xfrm>
        </p:spPr>
        <p:txBody>
          <a:bodyPr anchor="t">
            <a:noAutofit/>
          </a:bodyPr>
          <a:lstStyle>
            <a:lvl1pPr>
              <a:defRPr sz="4800" spc="-150">
                <a:solidFill>
                  <a:schemeClr val="tx1">
                    <a:lumMod val="75000"/>
                    <a:lumOff val="25000"/>
                  </a:schemeClr>
                </a:solidFill>
              </a:defRPr>
            </a:lvl1pPr>
          </a:lstStyle>
          <a:p>
            <a:r>
              <a:rPr lang="en-US" noProof="0"/>
              <a:t>Section Header 1</a:t>
            </a:r>
          </a:p>
        </p:txBody>
      </p:sp>
      <p:sp>
        <p:nvSpPr>
          <p:cNvPr id="3" name="Text Placeholder 2">
            <a:extLst>
              <a:ext uri="{FF2B5EF4-FFF2-40B4-BE49-F238E27FC236}">
                <a16:creationId xmlns:a16="http://schemas.microsoft.com/office/drawing/2014/main" id="{F96A4796-E4C0-42FE-9F82-5D46B8789E25}"/>
              </a:ext>
            </a:extLst>
          </p:cNvPr>
          <p:cNvSpPr>
            <a:spLocks noGrp="1"/>
          </p:cNvSpPr>
          <p:nvPr>
            <p:ph type="body" idx="1" hasCustomPrompt="1"/>
          </p:nvPr>
        </p:nvSpPr>
        <p:spPr>
          <a:xfrm>
            <a:off x="696686" y="2464424"/>
            <a:ext cx="9666514" cy="221599"/>
          </a:xfrm>
        </p:spPr>
        <p:txBody>
          <a:bodyPr tIns="0" bIns="0">
            <a:spAutoFit/>
          </a:bodyPr>
          <a:lstStyle>
            <a:lvl1pPr marL="0" indent="0">
              <a:buNone/>
              <a:defRPr sz="1600">
                <a:solidFill>
                  <a:schemeClr val="accent3"/>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noProof="0"/>
              <a:t>Subtitle</a:t>
            </a:r>
          </a:p>
        </p:txBody>
      </p:sp>
      <p:sp>
        <p:nvSpPr>
          <p:cNvPr id="13" name="Rectangle 12">
            <a:extLst>
              <a:ext uri="{FF2B5EF4-FFF2-40B4-BE49-F238E27FC236}">
                <a16:creationId xmlns:a16="http://schemas.microsoft.com/office/drawing/2014/main" id="{560C8850-C2CD-4E0B-AA6F-6B884EB94B4B}"/>
              </a:ext>
            </a:extLst>
          </p:cNvPr>
          <p:cNvSpPr/>
          <p:nvPr userDrawn="1"/>
        </p:nvSpPr>
        <p:spPr>
          <a:xfrm>
            <a:off x="435429" y="1532049"/>
            <a:ext cx="72571" cy="13716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8" name="Rectangle 7">
            <a:extLst>
              <a:ext uri="{FF2B5EF4-FFF2-40B4-BE49-F238E27FC236}">
                <a16:creationId xmlns:a16="http://schemas.microsoft.com/office/drawing/2014/main" id="{80D3D7B7-CDD7-4664-B2D8-6F60FEAEAC45}"/>
              </a:ext>
            </a:extLst>
          </p:cNvPr>
          <p:cNvSpPr/>
          <p:nvPr userDrawn="1"/>
        </p:nvSpPr>
        <p:spPr>
          <a:xfrm>
            <a:off x="11360016" y="6369050"/>
            <a:ext cx="335909" cy="488950"/>
          </a:xfrm>
          <a:prstGeom prst="rect">
            <a:avLst/>
          </a:prstGeom>
          <a:solidFill>
            <a:schemeClr val="bg2">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noProof="0" dirty="0">
              <a:solidFill>
                <a:schemeClr val="tx1"/>
              </a:solidFill>
            </a:endParaRPr>
          </a:p>
        </p:txBody>
      </p:sp>
      <p:sp>
        <p:nvSpPr>
          <p:cNvPr id="9" name="Slide Number Placeholder 5">
            <a:extLst>
              <a:ext uri="{FF2B5EF4-FFF2-40B4-BE49-F238E27FC236}">
                <a16:creationId xmlns:a16="http://schemas.microsoft.com/office/drawing/2014/main" id="{9E81145E-5F17-4CB6-9E17-ECF3BB38DE75}"/>
              </a:ext>
            </a:extLst>
          </p:cNvPr>
          <p:cNvSpPr txBox="1">
            <a:spLocks/>
          </p:cNvSpPr>
          <p:nvPr userDrawn="1"/>
        </p:nvSpPr>
        <p:spPr>
          <a:xfrm>
            <a:off x="11360016" y="6369050"/>
            <a:ext cx="335909" cy="365125"/>
          </a:xfrm>
          <a:prstGeom prst="rect">
            <a:avLst/>
          </a:prstGeom>
          <a:solidFill>
            <a:schemeClr val="bg1">
              <a:lumMod val="85000"/>
            </a:schemeClr>
          </a:solidFill>
        </p:spPr>
        <p:txBody>
          <a:bodyPr vert="horz" lIns="0" tIns="45720" rIns="0" bIns="45720" rtlCol="0" anchor="ctr">
            <a:normAutofit/>
          </a:bodyPr>
          <a:lstStyle>
            <a:lvl1pPr marL="0" indent="0" algn="ctr" defTabSz="914400" rtl="0" eaLnBrk="1" latinLnBrk="0" hangingPunct="1">
              <a:lnSpc>
                <a:spcPct val="90000"/>
              </a:lnSpc>
              <a:spcBef>
                <a:spcPts val="1000"/>
              </a:spcBef>
              <a:buFont typeface="Arial" panose="020B0604020202020204" pitchFamily="34" charset="0"/>
              <a:buNone/>
              <a:defRPr sz="1000" b="0" kern="1200">
                <a:solidFill>
                  <a:srgbClr val="01C6FD"/>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b="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b="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b="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b="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fld id="{78048C4E-7BD1-46A5-B2F2-6AD408DAAD47}" type="slidenum">
              <a:rPr lang="en-US" b="1" noProof="0" smtClean="0">
                <a:solidFill>
                  <a:schemeClr val="tx1"/>
                </a:solidFill>
              </a:rPr>
              <a:pPr/>
              <a:t>‹#›</a:t>
            </a:fld>
            <a:endParaRPr lang="en-US" b="1" noProof="0" dirty="0">
              <a:solidFill>
                <a:schemeClr val="tx1"/>
              </a:solidFill>
            </a:endParaRPr>
          </a:p>
        </p:txBody>
      </p:sp>
    </p:spTree>
    <p:extLst>
      <p:ext uri="{BB962C8B-B14F-4D97-AF65-F5344CB8AC3E}">
        <p14:creationId xmlns:p14="http://schemas.microsoft.com/office/powerpoint/2010/main" val="2370363150"/>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preserve="1" userDrawn="1">
  <p:cSld name="Two Content">
    <p:bg>
      <p:bgPr>
        <a:solidFill>
          <a:schemeClr val="bg1">
            <a:lumMod val="95000"/>
          </a:schemeClr>
        </a:solidFill>
        <a:effectLst/>
      </p:bgPr>
    </p:bg>
    <p:spTree>
      <p:nvGrpSpPr>
        <p:cNvPr id="1" name=""/>
        <p:cNvGrpSpPr/>
        <p:nvPr/>
      </p:nvGrpSpPr>
      <p:grpSpPr>
        <a:xfrm>
          <a:off x="0" y="0"/>
          <a:ext cx="0" cy="0"/>
          <a:chOff x="0" y="0"/>
          <a:chExt cx="0" cy="0"/>
        </a:xfrm>
      </p:grpSpPr>
      <p:sp>
        <p:nvSpPr>
          <p:cNvPr id="8" name="Frame 7">
            <a:extLst>
              <a:ext uri="{FF2B5EF4-FFF2-40B4-BE49-F238E27FC236}">
                <a16:creationId xmlns:a16="http://schemas.microsoft.com/office/drawing/2014/main" id="{53B0C39E-3796-4132-81FF-5A58EAF300A5}"/>
              </a:ext>
            </a:extLst>
          </p:cNvPr>
          <p:cNvSpPr/>
          <p:nvPr userDrawn="1"/>
        </p:nvSpPr>
        <p:spPr>
          <a:xfrm>
            <a:off x="-2" y="0"/>
            <a:ext cx="12192001" cy="6858000"/>
          </a:xfrm>
          <a:prstGeom prst="frame">
            <a:avLst>
              <a:gd name="adj1" fmla="val 1736"/>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noProof="0" dirty="0">
              <a:solidFill>
                <a:schemeClr val="tx1"/>
              </a:solidFill>
            </a:endParaRPr>
          </a:p>
        </p:txBody>
      </p:sp>
      <p:sp>
        <p:nvSpPr>
          <p:cNvPr id="7" name="Rectangle 6">
            <a:extLst>
              <a:ext uri="{FF2B5EF4-FFF2-40B4-BE49-F238E27FC236}">
                <a16:creationId xmlns:a16="http://schemas.microsoft.com/office/drawing/2014/main" id="{0FA6C5C5-5069-4AE6-8A3D-3F2C6B9506E4}"/>
              </a:ext>
            </a:extLst>
          </p:cNvPr>
          <p:cNvSpPr/>
          <p:nvPr userDrawn="1"/>
        </p:nvSpPr>
        <p:spPr>
          <a:xfrm>
            <a:off x="446314" y="-1"/>
            <a:ext cx="1188720" cy="12801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noProof="0" dirty="0">
              <a:solidFill>
                <a:schemeClr val="tx1"/>
              </a:solidFill>
            </a:endParaRPr>
          </a:p>
        </p:txBody>
      </p:sp>
      <p:sp>
        <p:nvSpPr>
          <p:cNvPr id="9" name="Rectangle 8">
            <a:extLst>
              <a:ext uri="{FF2B5EF4-FFF2-40B4-BE49-F238E27FC236}">
                <a16:creationId xmlns:a16="http://schemas.microsoft.com/office/drawing/2014/main" id="{C8943364-C409-4EE8-8020-9809E6B2B1AA}"/>
              </a:ext>
            </a:extLst>
          </p:cNvPr>
          <p:cNvSpPr/>
          <p:nvPr userDrawn="1"/>
        </p:nvSpPr>
        <p:spPr>
          <a:xfrm>
            <a:off x="11360016" y="6369050"/>
            <a:ext cx="335909" cy="488950"/>
          </a:xfrm>
          <a:prstGeom prst="rect">
            <a:avLst/>
          </a:prstGeom>
          <a:solidFill>
            <a:schemeClr val="bg2">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noProof="0" dirty="0">
              <a:solidFill>
                <a:schemeClr val="tx1"/>
              </a:solidFill>
            </a:endParaRPr>
          </a:p>
        </p:txBody>
      </p:sp>
      <p:sp>
        <p:nvSpPr>
          <p:cNvPr id="12" name="Slide Number Placeholder 5">
            <a:extLst>
              <a:ext uri="{FF2B5EF4-FFF2-40B4-BE49-F238E27FC236}">
                <a16:creationId xmlns:a16="http://schemas.microsoft.com/office/drawing/2014/main" id="{A67D090F-9522-445C-B984-52BE590455DC}"/>
              </a:ext>
            </a:extLst>
          </p:cNvPr>
          <p:cNvSpPr txBox="1">
            <a:spLocks/>
          </p:cNvSpPr>
          <p:nvPr userDrawn="1"/>
        </p:nvSpPr>
        <p:spPr>
          <a:xfrm>
            <a:off x="11360016" y="6369050"/>
            <a:ext cx="335909" cy="365125"/>
          </a:xfrm>
          <a:prstGeom prst="rect">
            <a:avLst/>
          </a:prstGeom>
          <a:solidFill>
            <a:schemeClr val="accent2"/>
          </a:solidFill>
        </p:spPr>
        <p:txBody>
          <a:bodyPr vert="horz" lIns="0" tIns="45720" rIns="0" bIns="45720" rtlCol="0" anchor="ctr">
            <a:normAutofit/>
          </a:bodyPr>
          <a:lstStyle>
            <a:lvl1pPr marL="0" indent="0" algn="ctr" defTabSz="914400" rtl="0" eaLnBrk="1" latinLnBrk="0" hangingPunct="1">
              <a:lnSpc>
                <a:spcPct val="90000"/>
              </a:lnSpc>
              <a:spcBef>
                <a:spcPts val="1000"/>
              </a:spcBef>
              <a:buFont typeface="Arial" panose="020B0604020202020204" pitchFamily="34" charset="0"/>
              <a:buNone/>
              <a:defRPr sz="1000" b="0" kern="1200">
                <a:solidFill>
                  <a:srgbClr val="01C6FD"/>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b="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b="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b="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b="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fld id="{78048C4E-7BD1-46A5-B2F2-6AD408DAAD47}" type="slidenum">
              <a:rPr lang="en-US" b="1" noProof="0" smtClean="0">
                <a:solidFill>
                  <a:schemeClr val="bg1"/>
                </a:solidFill>
              </a:rPr>
              <a:pPr/>
              <a:t>‹#›</a:t>
            </a:fld>
            <a:endParaRPr lang="en-US" b="1" noProof="0" dirty="0">
              <a:solidFill>
                <a:schemeClr val="bg1"/>
              </a:solidFill>
            </a:endParaRPr>
          </a:p>
        </p:txBody>
      </p:sp>
      <p:sp>
        <p:nvSpPr>
          <p:cNvPr id="4" name="Title 3">
            <a:extLst>
              <a:ext uri="{FF2B5EF4-FFF2-40B4-BE49-F238E27FC236}">
                <a16:creationId xmlns:a16="http://schemas.microsoft.com/office/drawing/2014/main" id="{00F7C607-177E-BC4B-9F1D-E0CD83EF0470}"/>
              </a:ext>
            </a:extLst>
          </p:cNvPr>
          <p:cNvSpPr>
            <a:spLocks noGrp="1"/>
          </p:cNvSpPr>
          <p:nvPr>
            <p:ph type="title"/>
          </p:nvPr>
        </p:nvSpPr>
        <p:spPr/>
        <p:txBody>
          <a:bodyPr/>
          <a:lstStyle/>
          <a:p>
            <a:r>
              <a:rPr lang="en-US" noProof="0"/>
              <a:t>Click to edit Master title style</a:t>
            </a:r>
          </a:p>
        </p:txBody>
      </p:sp>
      <p:sp>
        <p:nvSpPr>
          <p:cNvPr id="11" name="Content Placeholder 2">
            <a:extLst>
              <a:ext uri="{FF2B5EF4-FFF2-40B4-BE49-F238E27FC236}">
                <a16:creationId xmlns:a16="http://schemas.microsoft.com/office/drawing/2014/main" id="{758E3AAF-44AA-41E0-AE18-8B461598AD07}"/>
              </a:ext>
            </a:extLst>
          </p:cNvPr>
          <p:cNvSpPr>
            <a:spLocks noGrp="1"/>
          </p:cNvSpPr>
          <p:nvPr>
            <p:ph sz="half" idx="1" hasCustomPrompt="1"/>
          </p:nvPr>
        </p:nvSpPr>
        <p:spPr>
          <a:xfrm>
            <a:off x="446314" y="1825625"/>
            <a:ext cx="5306787" cy="4351338"/>
          </a:xfrm>
        </p:spPr>
        <p:txBody>
          <a:bodyPr>
            <a:normAutofit/>
          </a:bodyPr>
          <a:lstStyle>
            <a:lvl1pPr>
              <a:defRPr sz="2000"/>
            </a:lvl1pPr>
            <a:lvl2pPr>
              <a:defRPr sz="1800"/>
            </a:lvl2pPr>
            <a:lvl3pPr>
              <a:defRPr sz="1600"/>
            </a:lvl3pPr>
            <a:lvl4pPr>
              <a:defRPr sz="1400"/>
            </a:lvl4pPr>
            <a:lvl5pPr>
              <a:defRPr sz="1400"/>
            </a:lvl5pPr>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3" name="Content Placeholder 3">
            <a:extLst>
              <a:ext uri="{FF2B5EF4-FFF2-40B4-BE49-F238E27FC236}">
                <a16:creationId xmlns:a16="http://schemas.microsoft.com/office/drawing/2014/main" id="{FC1B8B60-5429-4EF9-93D0-2CCCF562B916}"/>
              </a:ext>
            </a:extLst>
          </p:cNvPr>
          <p:cNvSpPr>
            <a:spLocks noGrp="1"/>
          </p:cNvSpPr>
          <p:nvPr>
            <p:ph sz="half" idx="2" hasCustomPrompt="1"/>
          </p:nvPr>
        </p:nvSpPr>
        <p:spPr>
          <a:xfrm>
            <a:off x="6438900" y="1825625"/>
            <a:ext cx="5181600" cy="4351338"/>
          </a:xfrm>
        </p:spPr>
        <p:txBody>
          <a:bodyPr>
            <a:normAutofit/>
          </a:bodyPr>
          <a:lstStyle>
            <a:lvl1pPr>
              <a:defRPr sz="2000"/>
            </a:lvl1pPr>
            <a:lvl2pPr>
              <a:defRPr sz="1800"/>
            </a:lvl2pPr>
            <a:lvl3pPr>
              <a:defRPr sz="1600"/>
            </a:lvl3pPr>
            <a:lvl4pPr>
              <a:defRPr sz="1400"/>
            </a:lvl4pPr>
            <a:lvl5pPr>
              <a:defRPr sz="1400"/>
            </a:lvl5pPr>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Tree>
    <p:extLst>
      <p:ext uri="{BB962C8B-B14F-4D97-AF65-F5344CB8AC3E}">
        <p14:creationId xmlns:p14="http://schemas.microsoft.com/office/powerpoint/2010/main" val="2756090470"/>
      </p:ext>
    </p:extLst>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preserve="1" userDrawn="1">
  <p:cSld name="Content with Caption">
    <p:bg>
      <p:bgPr>
        <a:solidFill>
          <a:schemeClr val="bg1">
            <a:lumMod val="95000"/>
          </a:schemeClr>
        </a:solidFill>
        <a:effectLst/>
      </p:bgPr>
    </p:bg>
    <p:spTree>
      <p:nvGrpSpPr>
        <p:cNvPr id="1" name=""/>
        <p:cNvGrpSpPr/>
        <p:nvPr/>
      </p:nvGrpSpPr>
      <p:grpSpPr>
        <a:xfrm>
          <a:off x="0" y="0"/>
          <a:ext cx="0" cy="0"/>
          <a:chOff x="0" y="0"/>
          <a:chExt cx="0" cy="0"/>
        </a:xfrm>
      </p:grpSpPr>
      <p:sp>
        <p:nvSpPr>
          <p:cNvPr id="8" name="Frame 7">
            <a:extLst>
              <a:ext uri="{FF2B5EF4-FFF2-40B4-BE49-F238E27FC236}">
                <a16:creationId xmlns:a16="http://schemas.microsoft.com/office/drawing/2014/main" id="{53B0C39E-3796-4132-81FF-5A58EAF300A5}"/>
              </a:ext>
            </a:extLst>
          </p:cNvPr>
          <p:cNvSpPr/>
          <p:nvPr userDrawn="1"/>
        </p:nvSpPr>
        <p:spPr>
          <a:xfrm>
            <a:off x="-2" y="0"/>
            <a:ext cx="12192001" cy="6858000"/>
          </a:xfrm>
          <a:prstGeom prst="frame">
            <a:avLst>
              <a:gd name="adj1" fmla="val 1736"/>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noProof="0" dirty="0">
              <a:solidFill>
                <a:schemeClr val="tx1"/>
              </a:solidFill>
            </a:endParaRPr>
          </a:p>
        </p:txBody>
      </p:sp>
      <p:sp>
        <p:nvSpPr>
          <p:cNvPr id="7" name="Rectangle 6">
            <a:extLst>
              <a:ext uri="{FF2B5EF4-FFF2-40B4-BE49-F238E27FC236}">
                <a16:creationId xmlns:a16="http://schemas.microsoft.com/office/drawing/2014/main" id="{0FA6C5C5-5069-4AE6-8A3D-3F2C6B9506E4}"/>
              </a:ext>
            </a:extLst>
          </p:cNvPr>
          <p:cNvSpPr/>
          <p:nvPr userDrawn="1"/>
        </p:nvSpPr>
        <p:spPr>
          <a:xfrm>
            <a:off x="446314" y="-1"/>
            <a:ext cx="1188720" cy="12801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noProof="0" dirty="0">
              <a:solidFill>
                <a:schemeClr val="tx1"/>
              </a:solidFill>
            </a:endParaRPr>
          </a:p>
        </p:txBody>
      </p:sp>
      <p:sp>
        <p:nvSpPr>
          <p:cNvPr id="9" name="Rectangle 8">
            <a:extLst>
              <a:ext uri="{FF2B5EF4-FFF2-40B4-BE49-F238E27FC236}">
                <a16:creationId xmlns:a16="http://schemas.microsoft.com/office/drawing/2014/main" id="{C8943364-C409-4EE8-8020-9809E6B2B1AA}"/>
              </a:ext>
            </a:extLst>
          </p:cNvPr>
          <p:cNvSpPr/>
          <p:nvPr userDrawn="1"/>
        </p:nvSpPr>
        <p:spPr>
          <a:xfrm>
            <a:off x="11360016" y="6369050"/>
            <a:ext cx="335909" cy="488950"/>
          </a:xfrm>
          <a:prstGeom prst="rect">
            <a:avLst/>
          </a:prstGeom>
          <a:solidFill>
            <a:schemeClr val="bg2">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noProof="0" dirty="0">
              <a:solidFill>
                <a:schemeClr val="tx1"/>
              </a:solidFill>
            </a:endParaRPr>
          </a:p>
        </p:txBody>
      </p:sp>
      <p:sp>
        <p:nvSpPr>
          <p:cNvPr id="12" name="Slide Number Placeholder 5">
            <a:extLst>
              <a:ext uri="{FF2B5EF4-FFF2-40B4-BE49-F238E27FC236}">
                <a16:creationId xmlns:a16="http://schemas.microsoft.com/office/drawing/2014/main" id="{A67D090F-9522-445C-B984-52BE590455DC}"/>
              </a:ext>
            </a:extLst>
          </p:cNvPr>
          <p:cNvSpPr txBox="1">
            <a:spLocks/>
          </p:cNvSpPr>
          <p:nvPr userDrawn="1"/>
        </p:nvSpPr>
        <p:spPr>
          <a:xfrm>
            <a:off x="11360016" y="6369050"/>
            <a:ext cx="335909" cy="365125"/>
          </a:xfrm>
          <a:prstGeom prst="rect">
            <a:avLst/>
          </a:prstGeom>
          <a:solidFill>
            <a:schemeClr val="accent2"/>
          </a:solidFill>
        </p:spPr>
        <p:txBody>
          <a:bodyPr vert="horz" lIns="0" tIns="45720" rIns="0" bIns="45720" rtlCol="0" anchor="ctr">
            <a:normAutofit/>
          </a:bodyPr>
          <a:lstStyle>
            <a:lvl1pPr marL="0" indent="0" algn="ctr" defTabSz="914400" rtl="0" eaLnBrk="1" latinLnBrk="0" hangingPunct="1">
              <a:lnSpc>
                <a:spcPct val="90000"/>
              </a:lnSpc>
              <a:spcBef>
                <a:spcPts val="1000"/>
              </a:spcBef>
              <a:buFont typeface="Arial" panose="020B0604020202020204" pitchFamily="34" charset="0"/>
              <a:buNone/>
              <a:defRPr sz="1000" b="0" kern="1200">
                <a:solidFill>
                  <a:srgbClr val="01C6FD"/>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b="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b="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b="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b="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fld id="{78048C4E-7BD1-46A5-B2F2-6AD408DAAD47}" type="slidenum">
              <a:rPr lang="en-US" b="1" noProof="0" smtClean="0">
                <a:solidFill>
                  <a:schemeClr val="bg1"/>
                </a:solidFill>
              </a:rPr>
              <a:pPr/>
              <a:t>‹#›</a:t>
            </a:fld>
            <a:endParaRPr lang="en-US" b="1" noProof="0" dirty="0">
              <a:solidFill>
                <a:schemeClr val="bg1"/>
              </a:solidFill>
            </a:endParaRPr>
          </a:p>
        </p:txBody>
      </p:sp>
      <p:sp>
        <p:nvSpPr>
          <p:cNvPr id="4" name="Title 3">
            <a:extLst>
              <a:ext uri="{FF2B5EF4-FFF2-40B4-BE49-F238E27FC236}">
                <a16:creationId xmlns:a16="http://schemas.microsoft.com/office/drawing/2014/main" id="{00F7C607-177E-BC4B-9F1D-E0CD83EF0470}"/>
              </a:ext>
            </a:extLst>
          </p:cNvPr>
          <p:cNvSpPr>
            <a:spLocks noGrp="1"/>
          </p:cNvSpPr>
          <p:nvPr>
            <p:ph type="title"/>
          </p:nvPr>
        </p:nvSpPr>
        <p:spPr>
          <a:xfrm>
            <a:off x="839788" y="734043"/>
            <a:ext cx="3932237" cy="1089529"/>
          </a:xfrm>
        </p:spPr>
        <p:txBody>
          <a:bodyPr/>
          <a:lstStyle/>
          <a:p>
            <a:r>
              <a:rPr lang="en-US" noProof="0"/>
              <a:t>Click to edit Master title style</a:t>
            </a:r>
          </a:p>
        </p:txBody>
      </p:sp>
      <p:sp>
        <p:nvSpPr>
          <p:cNvPr id="15" name="Text Placeholder 3">
            <a:extLst>
              <a:ext uri="{FF2B5EF4-FFF2-40B4-BE49-F238E27FC236}">
                <a16:creationId xmlns:a16="http://schemas.microsoft.com/office/drawing/2014/main" id="{9B6692B7-0F8A-4381-96B4-5F358BFD1E90}"/>
              </a:ext>
            </a:extLst>
          </p:cNvPr>
          <p:cNvSpPr>
            <a:spLocks noGrp="1"/>
          </p:cNvSpPr>
          <p:nvPr>
            <p:ph type="body" sz="half" idx="2" hasCustomPrompt="1"/>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noProof="0"/>
              <a:t>Edit Master text styles</a:t>
            </a:r>
          </a:p>
        </p:txBody>
      </p:sp>
      <p:sp>
        <p:nvSpPr>
          <p:cNvPr id="16" name="Content Placeholder 2">
            <a:extLst>
              <a:ext uri="{FF2B5EF4-FFF2-40B4-BE49-F238E27FC236}">
                <a16:creationId xmlns:a16="http://schemas.microsoft.com/office/drawing/2014/main" id="{B43535EE-90E2-422C-B7AC-4D346E8D6E04}"/>
              </a:ext>
            </a:extLst>
          </p:cNvPr>
          <p:cNvSpPr>
            <a:spLocks noGrp="1"/>
          </p:cNvSpPr>
          <p:nvPr>
            <p:ph idx="1" hasCustomPrompt="1"/>
          </p:nvPr>
        </p:nvSpPr>
        <p:spPr>
          <a:xfrm>
            <a:off x="5183188" y="500215"/>
            <a:ext cx="6172200" cy="5368773"/>
          </a:xfrm>
        </p:spPr>
        <p:txBody>
          <a:bodyPr>
            <a:normAutofit/>
          </a:bodyPr>
          <a:lstStyle>
            <a:lvl1pPr>
              <a:defRPr sz="2400"/>
            </a:lvl1pPr>
            <a:lvl2pPr>
              <a:defRPr sz="2000"/>
            </a:lvl2pPr>
            <a:lvl3pPr>
              <a:defRPr sz="1800"/>
            </a:lvl3pPr>
            <a:lvl4pPr>
              <a:defRPr sz="1600"/>
            </a:lvl4pPr>
            <a:lvl5pPr>
              <a:defRPr sz="1600"/>
            </a:lvl5pPr>
            <a:lvl6pPr>
              <a:defRPr sz="2000"/>
            </a:lvl6pPr>
            <a:lvl7pPr>
              <a:defRPr sz="2000"/>
            </a:lvl7pPr>
            <a:lvl8pPr>
              <a:defRPr sz="2000"/>
            </a:lvl8pPr>
            <a:lvl9pPr>
              <a:defRPr sz="2000"/>
            </a:lvl9pPr>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Tree>
    <p:extLst>
      <p:ext uri="{BB962C8B-B14F-4D97-AF65-F5344CB8AC3E}">
        <p14:creationId xmlns:p14="http://schemas.microsoft.com/office/powerpoint/2010/main" val="3264668135"/>
      </p:ext>
    </p:extLst>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preserve="1" userDrawn="1">
  <p:cSld name="Picture with Caption">
    <p:bg>
      <p:bgPr>
        <a:solidFill>
          <a:schemeClr val="bg1">
            <a:lumMod val="95000"/>
          </a:schemeClr>
        </a:solidFill>
        <a:effectLst/>
      </p:bgPr>
    </p:bg>
    <p:spTree>
      <p:nvGrpSpPr>
        <p:cNvPr id="1" name=""/>
        <p:cNvGrpSpPr/>
        <p:nvPr/>
      </p:nvGrpSpPr>
      <p:grpSpPr>
        <a:xfrm>
          <a:off x="0" y="0"/>
          <a:ext cx="0" cy="0"/>
          <a:chOff x="0" y="0"/>
          <a:chExt cx="0" cy="0"/>
        </a:xfrm>
      </p:grpSpPr>
      <p:sp>
        <p:nvSpPr>
          <p:cNvPr id="8" name="Frame 7">
            <a:extLst>
              <a:ext uri="{FF2B5EF4-FFF2-40B4-BE49-F238E27FC236}">
                <a16:creationId xmlns:a16="http://schemas.microsoft.com/office/drawing/2014/main" id="{53B0C39E-3796-4132-81FF-5A58EAF300A5}"/>
              </a:ext>
            </a:extLst>
          </p:cNvPr>
          <p:cNvSpPr/>
          <p:nvPr userDrawn="1"/>
        </p:nvSpPr>
        <p:spPr>
          <a:xfrm>
            <a:off x="-2" y="0"/>
            <a:ext cx="12192001" cy="6858000"/>
          </a:xfrm>
          <a:prstGeom prst="frame">
            <a:avLst>
              <a:gd name="adj1" fmla="val 1736"/>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noProof="0" dirty="0">
              <a:solidFill>
                <a:schemeClr val="tx1"/>
              </a:solidFill>
            </a:endParaRPr>
          </a:p>
        </p:txBody>
      </p:sp>
      <p:sp>
        <p:nvSpPr>
          <p:cNvPr id="7" name="Rectangle 6">
            <a:extLst>
              <a:ext uri="{FF2B5EF4-FFF2-40B4-BE49-F238E27FC236}">
                <a16:creationId xmlns:a16="http://schemas.microsoft.com/office/drawing/2014/main" id="{0FA6C5C5-5069-4AE6-8A3D-3F2C6B9506E4}"/>
              </a:ext>
            </a:extLst>
          </p:cNvPr>
          <p:cNvSpPr/>
          <p:nvPr userDrawn="1"/>
        </p:nvSpPr>
        <p:spPr>
          <a:xfrm>
            <a:off x="446314" y="-1"/>
            <a:ext cx="1188720" cy="12801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noProof="0" dirty="0">
              <a:solidFill>
                <a:schemeClr val="tx1"/>
              </a:solidFill>
            </a:endParaRPr>
          </a:p>
        </p:txBody>
      </p:sp>
      <p:sp>
        <p:nvSpPr>
          <p:cNvPr id="9" name="Rectangle 8">
            <a:extLst>
              <a:ext uri="{FF2B5EF4-FFF2-40B4-BE49-F238E27FC236}">
                <a16:creationId xmlns:a16="http://schemas.microsoft.com/office/drawing/2014/main" id="{C8943364-C409-4EE8-8020-9809E6B2B1AA}"/>
              </a:ext>
            </a:extLst>
          </p:cNvPr>
          <p:cNvSpPr/>
          <p:nvPr userDrawn="1"/>
        </p:nvSpPr>
        <p:spPr>
          <a:xfrm>
            <a:off x="11360016" y="6369050"/>
            <a:ext cx="335909" cy="488950"/>
          </a:xfrm>
          <a:prstGeom prst="rect">
            <a:avLst/>
          </a:prstGeom>
          <a:solidFill>
            <a:schemeClr val="bg2">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noProof="0" dirty="0">
              <a:solidFill>
                <a:schemeClr val="tx1"/>
              </a:solidFill>
            </a:endParaRPr>
          </a:p>
        </p:txBody>
      </p:sp>
      <p:sp>
        <p:nvSpPr>
          <p:cNvPr id="12" name="Slide Number Placeholder 5">
            <a:extLst>
              <a:ext uri="{FF2B5EF4-FFF2-40B4-BE49-F238E27FC236}">
                <a16:creationId xmlns:a16="http://schemas.microsoft.com/office/drawing/2014/main" id="{A67D090F-9522-445C-B984-52BE590455DC}"/>
              </a:ext>
            </a:extLst>
          </p:cNvPr>
          <p:cNvSpPr txBox="1">
            <a:spLocks/>
          </p:cNvSpPr>
          <p:nvPr userDrawn="1"/>
        </p:nvSpPr>
        <p:spPr>
          <a:xfrm>
            <a:off x="11360016" y="6369050"/>
            <a:ext cx="335909" cy="365125"/>
          </a:xfrm>
          <a:prstGeom prst="rect">
            <a:avLst/>
          </a:prstGeom>
          <a:solidFill>
            <a:schemeClr val="accent2"/>
          </a:solidFill>
        </p:spPr>
        <p:txBody>
          <a:bodyPr vert="horz" lIns="0" tIns="45720" rIns="0" bIns="45720" rtlCol="0" anchor="ctr">
            <a:normAutofit/>
          </a:bodyPr>
          <a:lstStyle>
            <a:lvl1pPr marL="0" indent="0" algn="ctr" defTabSz="914400" rtl="0" eaLnBrk="1" latinLnBrk="0" hangingPunct="1">
              <a:lnSpc>
                <a:spcPct val="90000"/>
              </a:lnSpc>
              <a:spcBef>
                <a:spcPts val="1000"/>
              </a:spcBef>
              <a:buFont typeface="Arial" panose="020B0604020202020204" pitchFamily="34" charset="0"/>
              <a:buNone/>
              <a:defRPr sz="1000" b="0" kern="1200">
                <a:solidFill>
                  <a:srgbClr val="01C6FD"/>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b="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b="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b="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b="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fld id="{78048C4E-7BD1-46A5-B2F2-6AD408DAAD47}" type="slidenum">
              <a:rPr lang="en-US" b="1" noProof="0" smtClean="0">
                <a:solidFill>
                  <a:schemeClr val="bg1"/>
                </a:solidFill>
              </a:rPr>
              <a:pPr/>
              <a:t>‹#›</a:t>
            </a:fld>
            <a:endParaRPr lang="en-US" b="1" noProof="0" dirty="0">
              <a:solidFill>
                <a:schemeClr val="bg1"/>
              </a:solidFill>
            </a:endParaRPr>
          </a:p>
        </p:txBody>
      </p:sp>
      <p:sp>
        <p:nvSpPr>
          <p:cNvPr id="4" name="Title 3">
            <a:extLst>
              <a:ext uri="{FF2B5EF4-FFF2-40B4-BE49-F238E27FC236}">
                <a16:creationId xmlns:a16="http://schemas.microsoft.com/office/drawing/2014/main" id="{00F7C607-177E-BC4B-9F1D-E0CD83EF0470}"/>
              </a:ext>
            </a:extLst>
          </p:cNvPr>
          <p:cNvSpPr>
            <a:spLocks noGrp="1"/>
          </p:cNvSpPr>
          <p:nvPr>
            <p:ph type="title"/>
          </p:nvPr>
        </p:nvSpPr>
        <p:spPr>
          <a:xfrm>
            <a:off x="839788" y="734043"/>
            <a:ext cx="3932237" cy="1089529"/>
          </a:xfrm>
        </p:spPr>
        <p:txBody>
          <a:bodyPr/>
          <a:lstStyle/>
          <a:p>
            <a:r>
              <a:rPr lang="en-US" noProof="0"/>
              <a:t>Click to edit Master title style</a:t>
            </a:r>
          </a:p>
        </p:txBody>
      </p:sp>
      <p:sp>
        <p:nvSpPr>
          <p:cNvPr id="15" name="Text Placeholder 3">
            <a:extLst>
              <a:ext uri="{FF2B5EF4-FFF2-40B4-BE49-F238E27FC236}">
                <a16:creationId xmlns:a16="http://schemas.microsoft.com/office/drawing/2014/main" id="{9B6692B7-0F8A-4381-96B4-5F358BFD1E90}"/>
              </a:ext>
            </a:extLst>
          </p:cNvPr>
          <p:cNvSpPr>
            <a:spLocks noGrp="1"/>
          </p:cNvSpPr>
          <p:nvPr>
            <p:ph type="body" sz="half" idx="2" hasCustomPrompt="1"/>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noProof="0"/>
              <a:t>Edit Master text styles</a:t>
            </a:r>
          </a:p>
        </p:txBody>
      </p:sp>
      <p:sp>
        <p:nvSpPr>
          <p:cNvPr id="11" name="Picture Placeholder 2">
            <a:extLst>
              <a:ext uri="{FF2B5EF4-FFF2-40B4-BE49-F238E27FC236}">
                <a16:creationId xmlns:a16="http://schemas.microsoft.com/office/drawing/2014/main" id="{131CB29F-0BE0-476F-B57A-7638E9BFAE76}"/>
              </a:ext>
            </a:extLst>
          </p:cNvPr>
          <p:cNvSpPr>
            <a:spLocks noGrp="1"/>
          </p:cNvSpPr>
          <p:nvPr>
            <p:ph type="pic" idx="1"/>
          </p:nvPr>
        </p:nvSpPr>
        <p:spPr>
          <a:xfrm>
            <a:off x="5183188" y="500215"/>
            <a:ext cx="6172200" cy="5368773"/>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noProof="0"/>
              <a:t>Click icon to add picture</a:t>
            </a:r>
            <a:endParaRPr lang="en-US" noProof="0" dirty="0"/>
          </a:p>
        </p:txBody>
      </p:sp>
    </p:spTree>
    <p:extLst>
      <p:ext uri="{BB962C8B-B14F-4D97-AF65-F5344CB8AC3E}">
        <p14:creationId xmlns:p14="http://schemas.microsoft.com/office/powerpoint/2010/main" val="1432496934"/>
      </p:ext>
    </p:extLst>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67334455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Half Image Vertical Purple">
    <p:spTree>
      <p:nvGrpSpPr>
        <p:cNvPr id="1" name=""/>
        <p:cNvGrpSpPr/>
        <p:nvPr/>
      </p:nvGrpSpPr>
      <p:grpSpPr>
        <a:xfrm>
          <a:off x="0" y="0"/>
          <a:ext cx="0" cy="0"/>
          <a:chOff x="0" y="0"/>
          <a:chExt cx="0" cy="0"/>
        </a:xfrm>
      </p:grpSpPr>
      <p:sp>
        <p:nvSpPr>
          <p:cNvPr id="14" name="Picture Placeholder 13">
            <a:extLst>
              <a:ext uri="{FF2B5EF4-FFF2-40B4-BE49-F238E27FC236}">
                <a16:creationId xmlns:a16="http://schemas.microsoft.com/office/drawing/2014/main" id="{A7389277-B3D3-4AEE-8BE0-0559A7396981}"/>
              </a:ext>
            </a:extLst>
          </p:cNvPr>
          <p:cNvSpPr>
            <a:spLocks noGrp="1"/>
          </p:cNvSpPr>
          <p:nvPr>
            <p:ph type="pic" sz="quarter" idx="13"/>
          </p:nvPr>
        </p:nvSpPr>
        <p:spPr>
          <a:xfrm>
            <a:off x="5316488" y="0"/>
            <a:ext cx="6875511" cy="6858000"/>
          </a:xfrm>
          <a:solidFill>
            <a:schemeClr val="bg1">
              <a:lumMod val="85000"/>
            </a:schemeClr>
          </a:solidFill>
        </p:spPr>
        <p:txBody>
          <a:bodyPr anchor="ctr">
            <a:normAutofit/>
          </a:bodyPr>
          <a:lstStyle>
            <a:lvl1pPr marL="0" indent="0" algn="ctr">
              <a:buNone/>
              <a:defRPr sz="2000"/>
            </a:lvl1pPr>
          </a:lstStyle>
          <a:p>
            <a:r>
              <a:rPr lang="en-US" noProof="0"/>
              <a:t>Click icon to add picture</a:t>
            </a:r>
            <a:endParaRPr lang="en-US" noProof="0" dirty="0"/>
          </a:p>
        </p:txBody>
      </p:sp>
      <p:sp>
        <p:nvSpPr>
          <p:cNvPr id="4" name="Rectangle 3">
            <a:extLst>
              <a:ext uri="{FF2B5EF4-FFF2-40B4-BE49-F238E27FC236}">
                <a16:creationId xmlns:a16="http://schemas.microsoft.com/office/drawing/2014/main" id="{9536DA47-61AF-4CF1-8DF3-3721934D13E3}"/>
              </a:ext>
            </a:extLst>
          </p:cNvPr>
          <p:cNvSpPr/>
          <p:nvPr userDrawn="1"/>
        </p:nvSpPr>
        <p:spPr>
          <a:xfrm>
            <a:off x="0" y="0"/>
            <a:ext cx="5316488" cy="6857999"/>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5" name="Rectangle 4">
            <a:extLst>
              <a:ext uri="{FF2B5EF4-FFF2-40B4-BE49-F238E27FC236}">
                <a16:creationId xmlns:a16="http://schemas.microsoft.com/office/drawing/2014/main" id="{056FD760-FBDC-4410-A039-469F7931D3A3}"/>
              </a:ext>
            </a:extLst>
          </p:cNvPr>
          <p:cNvSpPr/>
          <p:nvPr userDrawn="1"/>
        </p:nvSpPr>
        <p:spPr>
          <a:xfrm>
            <a:off x="831850" y="1723292"/>
            <a:ext cx="5307246" cy="37455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 name="Title 1">
            <a:extLst>
              <a:ext uri="{FF2B5EF4-FFF2-40B4-BE49-F238E27FC236}">
                <a16:creationId xmlns:a16="http://schemas.microsoft.com/office/drawing/2014/main" id="{BCD44E22-137C-4913-A29E-04F82EA87867}"/>
              </a:ext>
            </a:extLst>
          </p:cNvPr>
          <p:cNvSpPr>
            <a:spLocks noGrp="1"/>
          </p:cNvSpPr>
          <p:nvPr>
            <p:ph type="title" hasCustomPrompt="1"/>
          </p:nvPr>
        </p:nvSpPr>
        <p:spPr>
          <a:xfrm>
            <a:off x="384651" y="1087907"/>
            <a:ext cx="4468698" cy="1444275"/>
          </a:xfrm>
        </p:spPr>
        <p:txBody>
          <a:bodyPr vert="horz" lIns="91440" tIns="792000" rIns="91440" bIns="45720" rtlCol="0" anchor="t">
            <a:noAutofit/>
          </a:bodyPr>
          <a:lstStyle>
            <a:lvl1pPr algn="l">
              <a:defRPr lang="en-IN" sz="3600" b="1" cap="all" baseline="0">
                <a:solidFill>
                  <a:schemeClr val="bg1"/>
                </a:solidFill>
              </a:defRPr>
            </a:lvl1pPr>
          </a:lstStyle>
          <a:p>
            <a:pPr lvl="0"/>
            <a:r>
              <a:rPr lang="en-US" noProof="0"/>
              <a:t>TITLE HERE</a:t>
            </a:r>
          </a:p>
        </p:txBody>
      </p:sp>
      <p:sp>
        <p:nvSpPr>
          <p:cNvPr id="3" name="Text Placeholder 2">
            <a:extLst>
              <a:ext uri="{FF2B5EF4-FFF2-40B4-BE49-F238E27FC236}">
                <a16:creationId xmlns:a16="http://schemas.microsoft.com/office/drawing/2014/main" id="{6E8BFC94-FFEC-4290-AC27-760323F21BA3}"/>
              </a:ext>
            </a:extLst>
          </p:cNvPr>
          <p:cNvSpPr>
            <a:spLocks noGrp="1"/>
          </p:cNvSpPr>
          <p:nvPr>
            <p:ph type="body" idx="1" hasCustomPrompt="1"/>
          </p:nvPr>
        </p:nvSpPr>
        <p:spPr>
          <a:xfrm>
            <a:off x="368711" y="2552611"/>
            <a:ext cx="4097778" cy="1992819"/>
          </a:xfrm>
        </p:spPr>
        <p:txBody>
          <a:bodyPr vert="horz" lIns="91440" tIns="45720" rIns="91440" bIns="45720" rtlCol="0">
            <a:noAutofit/>
          </a:bodyPr>
          <a:lstStyle>
            <a:lvl1pPr marL="0" indent="0" algn="l">
              <a:lnSpc>
                <a:spcPct val="100000"/>
              </a:lnSpc>
              <a:buNone/>
              <a:defRPr lang="en-US" sz="1800" b="0" cap="none" baseline="0" dirty="0" smtClean="0">
                <a:solidFill>
                  <a:schemeClr val="bg1"/>
                </a:solidFill>
              </a:defRPr>
            </a:lvl1pPr>
          </a:lstStyle>
          <a:p>
            <a:pPr marL="228600" lvl="0" indent="-228600"/>
            <a:r>
              <a:rPr lang="en-US" noProof="0"/>
              <a:t>Edit Master text styles</a:t>
            </a:r>
          </a:p>
        </p:txBody>
      </p:sp>
      <p:sp>
        <p:nvSpPr>
          <p:cNvPr id="6" name="Slide Number Placeholder 5">
            <a:extLst>
              <a:ext uri="{FF2B5EF4-FFF2-40B4-BE49-F238E27FC236}">
                <a16:creationId xmlns:a16="http://schemas.microsoft.com/office/drawing/2014/main" id="{B44139FA-A83B-432B-9C7C-26634F4630E6}"/>
              </a:ext>
            </a:extLst>
          </p:cNvPr>
          <p:cNvSpPr>
            <a:spLocks noGrp="1"/>
          </p:cNvSpPr>
          <p:nvPr>
            <p:ph type="sldNum" sz="quarter" idx="12"/>
          </p:nvPr>
        </p:nvSpPr>
        <p:spPr>
          <a:xfrm>
            <a:off x="9085384" y="6463207"/>
            <a:ext cx="2743200" cy="249385"/>
          </a:xfrm>
        </p:spPr>
        <p:txBody>
          <a:bodyPr/>
          <a:lstStyle>
            <a:lvl1pPr algn="r">
              <a:defRPr sz="900">
                <a:solidFill>
                  <a:schemeClr val="accent3"/>
                </a:solidFill>
              </a:defRPr>
            </a:lvl1pPr>
          </a:lstStyle>
          <a:p>
            <a:fld id="{48BB047D-A6CD-43AB-96F0-683C726B586B}" type="slidenum">
              <a:rPr lang="en-US" noProof="0" smtClean="0"/>
              <a:pPr/>
              <a:t>‹#›</a:t>
            </a:fld>
            <a:endParaRPr lang="en-US" noProof="0" dirty="0"/>
          </a:p>
        </p:txBody>
      </p:sp>
      <p:cxnSp>
        <p:nvCxnSpPr>
          <p:cNvPr id="7" name="Straight Connector 6">
            <a:extLst>
              <a:ext uri="{FF2B5EF4-FFF2-40B4-BE49-F238E27FC236}">
                <a16:creationId xmlns:a16="http://schemas.microsoft.com/office/drawing/2014/main" id="{D93E40EC-FFAE-4BC0-932E-60CC9A1785C0}"/>
              </a:ext>
            </a:extLst>
          </p:cNvPr>
          <p:cNvCxnSpPr>
            <a:cxnSpLocks/>
          </p:cNvCxnSpPr>
          <p:nvPr userDrawn="1"/>
        </p:nvCxnSpPr>
        <p:spPr>
          <a:xfrm>
            <a:off x="454991" y="1620451"/>
            <a:ext cx="1488621" cy="0"/>
          </a:xfrm>
          <a:prstGeom prst="line">
            <a:avLst/>
          </a:prstGeom>
          <a:ln w="57150">
            <a:solidFill>
              <a:schemeClr val="bg1"/>
            </a:solidFill>
          </a:ln>
        </p:spPr>
        <p:style>
          <a:lnRef idx="1">
            <a:schemeClr val="accent1"/>
          </a:lnRef>
          <a:fillRef idx="0">
            <a:schemeClr val="accent1"/>
          </a:fillRef>
          <a:effectRef idx="0">
            <a:schemeClr val="accent1"/>
          </a:effectRef>
          <a:fontRef idx="minor">
            <a:schemeClr val="tx1"/>
          </a:fontRef>
        </p:style>
      </p:cxnSp>
      <p:sp>
        <p:nvSpPr>
          <p:cNvPr id="17" name="Content Placeholder 16">
            <a:extLst>
              <a:ext uri="{FF2B5EF4-FFF2-40B4-BE49-F238E27FC236}">
                <a16:creationId xmlns:a16="http://schemas.microsoft.com/office/drawing/2014/main" id="{B34A1799-63F2-4B23-A188-7BAB23FB821F}"/>
              </a:ext>
            </a:extLst>
          </p:cNvPr>
          <p:cNvSpPr>
            <a:spLocks noGrp="1"/>
          </p:cNvSpPr>
          <p:nvPr>
            <p:ph sz="quarter" idx="14" hasCustomPrompt="1"/>
          </p:nvPr>
        </p:nvSpPr>
        <p:spPr>
          <a:xfrm>
            <a:off x="363416" y="6462713"/>
            <a:ext cx="2262187" cy="249237"/>
          </a:xfrm>
        </p:spPr>
        <p:txBody>
          <a:bodyPr>
            <a:noAutofit/>
          </a:bodyPr>
          <a:lstStyle>
            <a:lvl1pPr marL="0" indent="0">
              <a:buNone/>
              <a:defRPr sz="1400" b="1" cap="all" baseline="0">
                <a:solidFill>
                  <a:schemeClr val="bg1"/>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noProof="0"/>
              <a:t>Your company name</a:t>
            </a:r>
          </a:p>
        </p:txBody>
      </p:sp>
      <p:grpSp>
        <p:nvGrpSpPr>
          <p:cNvPr id="13" name="Group 12">
            <a:extLst>
              <a:ext uri="{FF2B5EF4-FFF2-40B4-BE49-F238E27FC236}">
                <a16:creationId xmlns:a16="http://schemas.microsoft.com/office/drawing/2014/main" id="{C5F2EA84-5150-479B-86D5-F4BAE1263488}"/>
              </a:ext>
            </a:extLst>
          </p:cNvPr>
          <p:cNvGrpSpPr/>
          <p:nvPr userDrawn="1"/>
        </p:nvGrpSpPr>
        <p:grpSpPr>
          <a:xfrm flipH="1">
            <a:off x="1130928" y="4803540"/>
            <a:ext cx="3616779" cy="3522776"/>
            <a:chOff x="2555621" y="3917613"/>
            <a:chExt cx="3616779" cy="3522776"/>
          </a:xfrm>
        </p:grpSpPr>
        <p:sp>
          <p:nvSpPr>
            <p:cNvPr id="15" name="Oval 14">
              <a:extLst>
                <a:ext uri="{FF2B5EF4-FFF2-40B4-BE49-F238E27FC236}">
                  <a16:creationId xmlns:a16="http://schemas.microsoft.com/office/drawing/2014/main" id="{C0699C4B-8D8E-47E2-A0C5-D71C25ABAC72}"/>
                </a:ext>
              </a:extLst>
            </p:cNvPr>
            <p:cNvSpPr/>
            <p:nvPr userDrawn="1"/>
          </p:nvSpPr>
          <p:spPr>
            <a:xfrm>
              <a:off x="2874028" y="4142017"/>
              <a:ext cx="3298372" cy="3298372"/>
            </a:xfrm>
            <a:prstGeom prst="ellipse">
              <a:avLst/>
            </a:prstGeom>
            <a:noFill/>
            <a:ln w="3175">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6" name="Oval 15">
              <a:extLst>
                <a:ext uri="{FF2B5EF4-FFF2-40B4-BE49-F238E27FC236}">
                  <a16:creationId xmlns:a16="http://schemas.microsoft.com/office/drawing/2014/main" id="{2F607AB9-31A7-4B79-9AFE-0DFDB792E20C}"/>
                </a:ext>
              </a:extLst>
            </p:cNvPr>
            <p:cNvSpPr/>
            <p:nvPr userDrawn="1"/>
          </p:nvSpPr>
          <p:spPr>
            <a:xfrm>
              <a:off x="2555621" y="3917613"/>
              <a:ext cx="1268186" cy="1268186"/>
            </a:xfrm>
            <a:prstGeom prst="ellipse">
              <a:avLst/>
            </a:prstGeom>
            <a:noFill/>
            <a:ln w="3175">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spTree>
    <p:extLst>
      <p:ext uri="{BB962C8B-B14F-4D97-AF65-F5344CB8AC3E}">
        <p14:creationId xmlns:p14="http://schemas.microsoft.com/office/powerpoint/2010/main" val="1941749301"/>
      </p:ext>
    </p:extLst>
  </p:cSld>
  <p:clrMapOvr>
    <a:masterClrMapping/>
  </p:clrMapOvr>
  <p:hf hdr="0" ftr="0" dt="0"/>
</p:sldLayout>
</file>

<file path=ppt/slideLayouts/slideLayout60.xml><?xml version="1.0" encoding="utf-8"?>
<p:sldLayout xmlns:a="http://schemas.openxmlformats.org/drawingml/2006/main" xmlns:r="http://schemas.openxmlformats.org/officeDocument/2006/relationships" xmlns:p="http://schemas.openxmlformats.org/presentationml/2006/main" preserve="1" userDrawn="1">
  <p:cSld name="Quote Slide">
    <p:spTree>
      <p:nvGrpSpPr>
        <p:cNvPr id="1" name=""/>
        <p:cNvGrpSpPr/>
        <p:nvPr/>
      </p:nvGrpSpPr>
      <p:grpSpPr>
        <a:xfrm>
          <a:off x="0" y="0"/>
          <a:ext cx="0" cy="0"/>
          <a:chOff x="0" y="0"/>
          <a:chExt cx="0" cy="0"/>
        </a:xfrm>
      </p:grpSpPr>
      <p:sp>
        <p:nvSpPr>
          <p:cNvPr id="4" name="Picture Placeholder 3">
            <a:extLst>
              <a:ext uri="{FF2B5EF4-FFF2-40B4-BE49-F238E27FC236}">
                <a16:creationId xmlns:a16="http://schemas.microsoft.com/office/drawing/2014/main" id="{4E46C0F6-F728-4FF0-A7F3-F6AECCD35B33}"/>
              </a:ext>
            </a:extLst>
          </p:cNvPr>
          <p:cNvSpPr>
            <a:spLocks noGrp="1"/>
          </p:cNvSpPr>
          <p:nvPr>
            <p:ph type="pic" sz="quarter" idx="13" hasCustomPrompt="1"/>
          </p:nvPr>
        </p:nvSpPr>
        <p:spPr>
          <a:xfrm>
            <a:off x="120650" y="136525"/>
            <a:ext cx="11950700" cy="6584951"/>
          </a:xfrm>
          <a:solidFill>
            <a:schemeClr val="bg1">
              <a:lumMod val="95000"/>
            </a:schemeClr>
          </a:solidFill>
        </p:spPr>
        <p:txBody>
          <a:bodyPr vert="horz" wrap="square" lIns="91440" tIns="45720" rIns="91440" bIns="45720" rtlCol="0" anchor="ctr" anchorCtr="1">
            <a:noAutofit/>
          </a:bodyPr>
          <a:lstStyle>
            <a:lvl1pPr marL="0" indent="0">
              <a:buNone/>
              <a:defRPr lang="en-GB" sz="1800"/>
            </a:lvl1pPr>
          </a:lstStyle>
          <a:p>
            <a:pPr marL="228600" lvl="0" indent="-228600" algn="ctr"/>
            <a:r>
              <a:rPr lang="en-US" noProof="0" dirty="0"/>
              <a:t>Insert image</a:t>
            </a:r>
          </a:p>
        </p:txBody>
      </p:sp>
      <p:sp>
        <p:nvSpPr>
          <p:cNvPr id="7" name="Text Placeholder 6">
            <a:extLst>
              <a:ext uri="{FF2B5EF4-FFF2-40B4-BE49-F238E27FC236}">
                <a16:creationId xmlns:a16="http://schemas.microsoft.com/office/drawing/2014/main" id="{E4DAD220-8CE3-4FF4-957A-1E24442C6565}"/>
              </a:ext>
            </a:extLst>
          </p:cNvPr>
          <p:cNvSpPr>
            <a:spLocks noGrp="1"/>
          </p:cNvSpPr>
          <p:nvPr>
            <p:ph type="body" sz="quarter" idx="14" hasCustomPrompt="1"/>
          </p:nvPr>
        </p:nvSpPr>
        <p:spPr>
          <a:xfrm>
            <a:off x="1587500" y="4022725"/>
            <a:ext cx="10033000" cy="1236236"/>
          </a:xfrm>
          <a:solidFill>
            <a:schemeClr val="tx1">
              <a:alpha val="68000"/>
            </a:schemeClr>
          </a:solidFill>
        </p:spPr>
        <p:txBody>
          <a:bodyPr lIns="274320" tIns="274320" rIns="274320" bIns="274320" anchor="ctr">
            <a:spAutoFit/>
          </a:bodyPr>
          <a:lstStyle>
            <a:lvl1pPr marL="0" indent="0">
              <a:lnSpc>
                <a:spcPct val="100000"/>
              </a:lnSpc>
              <a:buNone/>
              <a:defRPr sz="1800" b="0">
                <a:solidFill>
                  <a:schemeClr val="bg1"/>
                </a:solidFill>
              </a:defRPr>
            </a:lvl1pPr>
          </a:lstStyle>
          <a:p>
            <a:pPr lvl="0"/>
            <a:r>
              <a:rPr lang="en-US" noProof="0"/>
              <a:t>Edit Master text styles</a:t>
            </a:r>
          </a:p>
          <a:p>
            <a:pPr lvl="0"/>
            <a:endParaRPr lang="en-US" noProof="0"/>
          </a:p>
        </p:txBody>
      </p:sp>
      <p:sp>
        <p:nvSpPr>
          <p:cNvPr id="8" name="Text Placeholder 6">
            <a:extLst>
              <a:ext uri="{FF2B5EF4-FFF2-40B4-BE49-F238E27FC236}">
                <a16:creationId xmlns:a16="http://schemas.microsoft.com/office/drawing/2014/main" id="{58FDDD78-44AA-4B92-90B8-DFC56D688C50}"/>
              </a:ext>
            </a:extLst>
          </p:cNvPr>
          <p:cNvSpPr>
            <a:spLocks noGrp="1"/>
          </p:cNvSpPr>
          <p:nvPr>
            <p:ph type="body" sz="quarter" idx="15" hasCustomPrompt="1"/>
          </p:nvPr>
        </p:nvSpPr>
        <p:spPr>
          <a:xfrm>
            <a:off x="336550" y="3269342"/>
            <a:ext cx="1155366" cy="2576090"/>
          </a:xfrm>
          <a:noFill/>
        </p:spPr>
        <p:txBody>
          <a:bodyPr wrap="square" lIns="182880" tIns="182880" rIns="182880" bIns="91440">
            <a:spAutoFit/>
          </a:bodyPr>
          <a:lstStyle>
            <a:lvl1pPr marL="0" indent="0">
              <a:buNone/>
              <a:defRPr sz="16600" b="1">
                <a:solidFill>
                  <a:schemeClr val="bg1"/>
                </a:solidFill>
                <a:latin typeface="Arial" panose="020B0604020202020204" pitchFamily="34" charset="0"/>
                <a:cs typeface="Arial" panose="020B0604020202020204" pitchFamily="34" charset="0"/>
              </a:defRPr>
            </a:lvl1pPr>
          </a:lstStyle>
          <a:p>
            <a:pPr lvl="0"/>
            <a:r>
              <a:rPr lang="en-US" noProof="0"/>
              <a:t>“</a:t>
            </a:r>
          </a:p>
        </p:txBody>
      </p:sp>
      <p:sp>
        <p:nvSpPr>
          <p:cNvPr id="9" name="Frame 8">
            <a:extLst>
              <a:ext uri="{FF2B5EF4-FFF2-40B4-BE49-F238E27FC236}">
                <a16:creationId xmlns:a16="http://schemas.microsoft.com/office/drawing/2014/main" id="{0283712C-6C33-4303-985C-6493AAFAF405}"/>
              </a:ext>
            </a:extLst>
          </p:cNvPr>
          <p:cNvSpPr/>
          <p:nvPr userDrawn="1"/>
        </p:nvSpPr>
        <p:spPr>
          <a:xfrm>
            <a:off x="-2" y="0"/>
            <a:ext cx="12192001" cy="6858000"/>
          </a:xfrm>
          <a:prstGeom prst="frame">
            <a:avLst>
              <a:gd name="adj1" fmla="val 1736"/>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noProof="0" dirty="0">
              <a:solidFill>
                <a:schemeClr val="tx1"/>
              </a:solidFill>
            </a:endParaRPr>
          </a:p>
        </p:txBody>
      </p:sp>
      <p:sp>
        <p:nvSpPr>
          <p:cNvPr id="10" name="Rectangle 9">
            <a:extLst>
              <a:ext uri="{FF2B5EF4-FFF2-40B4-BE49-F238E27FC236}">
                <a16:creationId xmlns:a16="http://schemas.microsoft.com/office/drawing/2014/main" id="{5793B617-BDEC-4471-BF16-3ADF8D92DD69}"/>
              </a:ext>
            </a:extLst>
          </p:cNvPr>
          <p:cNvSpPr/>
          <p:nvPr userDrawn="1"/>
        </p:nvSpPr>
        <p:spPr>
          <a:xfrm>
            <a:off x="11360016" y="6369050"/>
            <a:ext cx="335909" cy="488950"/>
          </a:xfrm>
          <a:prstGeom prst="rect">
            <a:avLst/>
          </a:prstGeom>
          <a:solidFill>
            <a:schemeClr val="tx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noProof="0" dirty="0">
              <a:solidFill>
                <a:schemeClr val="tx1"/>
              </a:solidFill>
            </a:endParaRPr>
          </a:p>
        </p:txBody>
      </p:sp>
      <p:sp>
        <p:nvSpPr>
          <p:cNvPr id="11" name="Slide Number Placeholder 5">
            <a:extLst>
              <a:ext uri="{FF2B5EF4-FFF2-40B4-BE49-F238E27FC236}">
                <a16:creationId xmlns:a16="http://schemas.microsoft.com/office/drawing/2014/main" id="{33D238BD-C38B-4BEB-92A5-657AAB9C5351}"/>
              </a:ext>
            </a:extLst>
          </p:cNvPr>
          <p:cNvSpPr txBox="1">
            <a:spLocks/>
          </p:cNvSpPr>
          <p:nvPr userDrawn="1"/>
        </p:nvSpPr>
        <p:spPr>
          <a:xfrm>
            <a:off x="11360016" y="6369050"/>
            <a:ext cx="335909" cy="365125"/>
          </a:xfrm>
          <a:prstGeom prst="rect">
            <a:avLst/>
          </a:prstGeom>
          <a:solidFill>
            <a:schemeClr val="accent2"/>
          </a:solidFill>
        </p:spPr>
        <p:txBody>
          <a:bodyPr vert="horz" lIns="0" tIns="45720" rIns="0" bIns="45720" rtlCol="0" anchor="ctr">
            <a:normAutofit/>
          </a:bodyPr>
          <a:lstStyle>
            <a:lvl1pPr marL="0" indent="0" algn="ctr" defTabSz="914400" rtl="0" eaLnBrk="1" latinLnBrk="0" hangingPunct="1">
              <a:lnSpc>
                <a:spcPct val="90000"/>
              </a:lnSpc>
              <a:spcBef>
                <a:spcPts val="1000"/>
              </a:spcBef>
              <a:buFont typeface="Arial" panose="020B0604020202020204" pitchFamily="34" charset="0"/>
              <a:buNone/>
              <a:defRPr sz="1000" b="0" kern="1200">
                <a:solidFill>
                  <a:srgbClr val="01C6FD"/>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b="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b="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b="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b="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fld id="{78048C4E-7BD1-46A5-B2F2-6AD408DAAD47}" type="slidenum">
              <a:rPr lang="en-US" b="1" noProof="0" smtClean="0">
                <a:solidFill>
                  <a:schemeClr val="bg1"/>
                </a:solidFill>
              </a:rPr>
              <a:pPr/>
              <a:t>‹#›</a:t>
            </a:fld>
            <a:endParaRPr lang="en-US" b="1" noProof="0" dirty="0">
              <a:solidFill>
                <a:schemeClr val="bg1"/>
              </a:solidFill>
            </a:endParaRPr>
          </a:p>
        </p:txBody>
      </p:sp>
      <p:sp>
        <p:nvSpPr>
          <p:cNvPr id="2" name="Title 1">
            <a:extLst>
              <a:ext uri="{FF2B5EF4-FFF2-40B4-BE49-F238E27FC236}">
                <a16:creationId xmlns:a16="http://schemas.microsoft.com/office/drawing/2014/main" id="{50E81040-AE93-4763-96F3-062F0F2D8F14}"/>
              </a:ext>
            </a:extLst>
          </p:cNvPr>
          <p:cNvSpPr>
            <a:spLocks noGrp="1"/>
          </p:cNvSpPr>
          <p:nvPr>
            <p:ph type="title"/>
          </p:nvPr>
        </p:nvSpPr>
        <p:spPr/>
        <p:txBody>
          <a:bodyPr/>
          <a:lstStyle/>
          <a:p>
            <a:r>
              <a:rPr lang="en-US" noProof="0"/>
              <a:t>Click to edit Master title style</a:t>
            </a:r>
          </a:p>
        </p:txBody>
      </p:sp>
    </p:spTree>
    <p:extLst>
      <p:ext uri="{BB962C8B-B14F-4D97-AF65-F5344CB8AC3E}">
        <p14:creationId xmlns:p14="http://schemas.microsoft.com/office/powerpoint/2010/main" val="3093452257"/>
      </p:ext>
    </p:extLst>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preserve="1" userDrawn="1">
  <p:cSld name="Thank You Slide">
    <p:spTree>
      <p:nvGrpSpPr>
        <p:cNvPr id="1" name=""/>
        <p:cNvGrpSpPr/>
        <p:nvPr/>
      </p:nvGrpSpPr>
      <p:grpSpPr>
        <a:xfrm>
          <a:off x="0" y="0"/>
          <a:ext cx="0" cy="0"/>
          <a:chOff x="0" y="0"/>
          <a:chExt cx="0" cy="0"/>
        </a:xfrm>
      </p:grpSpPr>
      <p:sp>
        <p:nvSpPr>
          <p:cNvPr id="9" name="Picture Placeholder 3">
            <a:extLst>
              <a:ext uri="{FF2B5EF4-FFF2-40B4-BE49-F238E27FC236}">
                <a16:creationId xmlns:a16="http://schemas.microsoft.com/office/drawing/2014/main" id="{7C719AD2-39D2-425C-90E5-8FD2D783ADDF}"/>
              </a:ext>
            </a:extLst>
          </p:cNvPr>
          <p:cNvSpPr>
            <a:spLocks noGrp="1"/>
          </p:cNvSpPr>
          <p:nvPr>
            <p:ph type="pic" sz="quarter" idx="13" hasCustomPrompt="1"/>
          </p:nvPr>
        </p:nvSpPr>
        <p:spPr>
          <a:xfrm>
            <a:off x="0" y="0"/>
            <a:ext cx="12192000" cy="6858000"/>
          </a:xfrm>
          <a:solidFill>
            <a:schemeClr val="bg1">
              <a:lumMod val="95000"/>
            </a:schemeClr>
          </a:solidFill>
        </p:spPr>
        <p:txBody>
          <a:bodyPr vert="horz" wrap="square" lIns="91440" tIns="45720" rIns="91440" bIns="45720" rtlCol="0" anchor="ctr" anchorCtr="1">
            <a:noAutofit/>
          </a:bodyPr>
          <a:lstStyle>
            <a:lvl1pPr marL="0" indent="0">
              <a:buNone/>
              <a:defRPr lang="en-GB" sz="1800"/>
            </a:lvl1pPr>
          </a:lstStyle>
          <a:p>
            <a:pPr marL="228600" lvl="0" indent="-228600" algn="ctr"/>
            <a:r>
              <a:rPr lang="en-US" noProof="0" dirty="0"/>
              <a:t>Insert image</a:t>
            </a:r>
          </a:p>
        </p:txBody>
      </p:sp>
      <p:sp>
        <p:nvSpPr>
          <p:cNvPr id="2" name="Title 1">
            <a:extLst>
              <a:ext uri="{FF2B5EF4-FFF2-40B4-BE49-F238E27FC236}">
                <a16:creationId xmlns:a16="http://schemas.microsoft.com/office/drawing/2014/main" id="{0E11612A-63A3-4175-9F77-FA03CCD38D4B}"/>
              </a:ext>
            </a:extLst>
          </p:cNvPr>
          <p:cNvSpPr>
            <a:spLocks noGrp="1"/>
          </p:cNvSpPr>
          <p:nvPr>
            <p:ph type="ctrTitle" hasCustomPrompt="1"/>
          </p:nvPr>
        </p:nvSpPr>
        <p:spPr>
          <a:xfrm>
            <a:off x="694871" y="4901450"/>
            <a:ext cx="4907643" cy="701731"/>
          </a:xfrm>
        </p:spPr>
        <p:txBody>
          <a:bodyPr vert="horz" wrap="square" lIns="91440" tIns="45720" rIns="91440" bIns="45720" rtlCol="0" anchor="b">
            <a:spAutoFit/>
          </a:bodyPr>
          <a:lstStyle>
            <a:lvl1pPr>
              <a:defRPr lang="en-GB" sz="4400" b="1" spc="-150" dirty="0">
                <a:solidFill>
                  <a:schemeClr val="bg1"/>
                </a:solidFill>
                <a:latin typeface="+mj-lt"/>
              </a:defRPr>
            </a:lvl1pPr>
          </a:lstStyle>
          <a:p>
            <a:pPr marL="0" lvl="0"/>
            <a:r>
              <a:rPr lang="en-US" noProof="0"/>
              <a:t>Thank You</a:t>
            </a:r>
          </a:p>
        </p:txBody>
      </p:sp>
    </p:spTree>
    <p:extLst>
      <p:ext uri="{BB962C8B-B14F-4D97-AF65-F5344CB8AC3E}">
        <p14:creationId xmlns:p14="http://schemas.microsoft.com/office/powerpoint/2010/main" val="688445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hank You">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3CABAC-B403-4354-A27F-4C38B08C1D3F}"/>
              </a:ext>
            </a:extLst>
          </p:cNvPr>
          <p:cNvSpPr>
            <a:spLocks noGrp="1"/>
          </p:cNvSpPr>
          <p:nvPr>
            <p:ph type="title" hasCustomPrompt="1"/>
          </p:nvPr>
        </p:nvSpPr>
        <p:spPr>
          <a:xfrm>
            <a:off x="4712885" y="2704121"/>
            <a:ext cx="6556248" cy="750278"/>
          </a:xfrm>
        </p:spPr>
        <p:txBody>
          <a:bodyPr/>
          <a:lstStyle>
            <a:lvl1pPr>
              <a:defRPr lang="en-US" sz="4800" b="1" kern="1200" cap="all" baseline="0" smtClean="0">
                <a:solidFill>
                  <a:schemeClr val="tx1"/>
                </a:solidFill>
                <a:latin typeface="+mn-lt"/>
                <a:ea typeface="+mn-ea"/>
                <a:cs typeface="+mn-cs"/>
              </a:defRPr>
            </a:lvl1pPr>
          </a:lstStyle>
          <a:p>
            <a:r>
              <a:rPr lang="en-US" noProof="0"/>
              <a:t>Thank You</a:t>
            </a:r>
          </a:p>
        </p:txBody>
      </p:sp>
      <p:sp>
        <p:nvSpPr>
          <p:cNvPr id="4" name="Date Placeholder 3">
            <a:extLst>
              <a:ext uri="{FF2B5EF4-FFF2-40B4-BE49-F238E27FC236}">
                <a16:creationId xmlns:a16="http://schemas.microsoft.com/office/drawing/2014/main" id="{ABDE5D2F-535D-4D7C-9BE1-84BFEC7A6547}"/>
              </a:ext>
            </a:extLst>
          </p:cNvPr>
          <p:cNvSpPr>
            <a:spLocks noGrp="1"/>
          </p:cNvSpPr>
          <p:nvPr>
            <p:ph type="dt" sz="half" idx="10"/>
          </p:nvPr>
        </p:nvSpPr>
        <p:spPr>
          <a:xfrm>
            <a:off x="838200" y="6356350"/>
            <a:ext cx="2743200" cy="365125"/>
          </a:xfrm>
          <a:prstGeom prst="rect">
            <a:avLst/>
          </a:prstGeom>
        </p:spPr>
        <p:txBody>
          <a:bodyPr/>
          <a:lstStyle/>
          <a:p>
            <a:fld id="{C1F93407-1483-4B80-86DE-DAE1D4D89093}" type="datetimeFigureOut">
              <a:rPr lang="en-US" noProof="0" smtClean="0"/>
              <a:t>5/25/2019</a:t>
            </a:fld>
            <a:endParaRPr lang="en-US" noProof="0" dirty="0"/>
          </a:p>
        </p:txBody>
      </p:sp>
      <p:cxnSp>
        <p:nvCxnSpPr>
          <p:cNvPr id="7" name="Straight Connector 6">
            <a:extLst>
              <a:ext uri="{FF2B5EF4-FFF2-40B4-BE49-F238E27FC236}">
                <a16:creationId xmlns:a16="http://schemas.microsoft.com/office/drawing/2014/main" id="{64363625-95D4-4DF0-A1AA-D060728EC426}"/>
              </a:ext>
            </a:extLst>
          </p:cNvPr>
          <p:cNvCxnSpPr>
            <a:cxnSpLocks/>
          </p:cNvCxnSpPr>
          <p:nvPr userDrawn="1"/>
        </p:nvCxnSpPr>
        <p:spPr>
          <a:xfrm>
            <a:off x="4827813" y="3760408"/>
            <a:ext cx="1488621" cy="0"/>
          </a:xfrm>
          <a:prstGeom prst="line">
            <a:avLst/>
          </a:prstGeom>
          <a:ln w="57150">
            <a:solidFill>
              <a:schemeClr val="accent1"/>
            </a:solidFill>
          </a:ln>
        </p:spPr>
        <p:style>
          <a:lnRef idx="1">
            <a:schemeClr val="accent1"/>
          </a:lnRef>
          <a:fillRef idx="0">
            <a:schemeClr val="accent1"/>
          </a:fillRef>
          <a:effectRef idx="0">
            <a:schemeClr val="accent1"/>
          </a:effectRef>
          <a:fontRef idx="minor">
            <a:schemeClr val="tx1"/>
          </a:fontRef>
        </p:style>
      </p:cxnSp>
      <p:sp>
        <p:nvSpPr>
          <p:cNvPr id="14" name="Picture Placeholder 13">
            <a:extLst>
              <a:ext uri="{FF2B5EF4-FFF2-40B4-BE49-F238E27FC236}">
                <a16:creationId xmlns:a16="http://schemas.microsoft.com/office/drawing/2014/main" id="{F0C7F772-E2DA-4B13-AC2E-28A0EE6D8465}"/>
              </a:ext>
            </a:extLst>
          </p:cNvPr>
          <p:cNvSpPr>
            <a:spLocks noGrp="1"/>
          </p:cNvSpPr>
          <p:nvPr>
            <p:ph type="pic" sz="quarter" idx="13"/>
          </p:nvPr>
        </p:nvSpPr>
        <p:spPr>
          <a:xfrm>
            <a:off x="0" y="1"/>
            <a:ext cx="4424363" cy="6858000"/>
          </a:xfrm>
          <a:solidFill>
            <a:schemeClr val="bg2"/>
          </a:solidFill>
        </p:spPr>
        <p:txBody>
          <a:bodyPr anchor="ctr"/>
          <a:lstStyle>
            <a:lvl1pPr marL="0" indent="0" algn="ctr">
              <a:buNone/>
              <a:defRPr/>
            </a:lvl1pPr>
          </a:lstStyle>
          <a:p>
            <a:r>
              <a:rPr lang="en-US" noProof="0"/>
              <a:t>Click icon to add picture</a:t>
            </a:r>
            <a:endParaRPr lang="en-US" noProof="0" dirty="0"/>
          </a:p>
        </p:txBody>
      </p:sp>
      <p:sp>
        <p:nvSpPr>
          <p:cNvPr id="15" name="Oval 14">
            <a:extLst>
              <a:ext uri="{FF2B5EF4-FFF2-40B4-BE49-F238E27FC236}">
                <a16:creationId xmlns:a16="http://schemas.microsoft.com/office/drawing/2014/main" id="{47953C80-71A5-4AA2-AEAD-21948D1AA6DC}"/>
              </a:ext>
            </a:extLst>
          </p:cNvPr>
          <p:cNvSpPr/>
          <p:nvPr userDrawn="1"/>
        </p:nvSpPr>
        <p:spPr>
          <a:xfrm>
            <a:off x="8621485" y="4408714"/>
            <a:ext cx="3298372" cy="3298372"/>
          </a:xfrm>
          <a:prstGeom prst="ellipse">
            <a:avLst/>
          </a:prstGeom>
          <a:noFill/>
          <a:ln w="3175">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6" name="Oval 15">
            <a:extLst>
              <a:ext uri="{FF2B5EF4-FFF2-40B4-BE49-F238E27FC236}">
                <a16:creationId xmlns:a16="http://schemas.microsoft.com/office/drawing/2014/main" id="{9C4582D1-F710-4E2F-9868-CB89116D5932}"/>
              </a:ext>
            </a:extLst>
          </p:cNvPr>
          <p:cNvSpPr/>
          <p:nvPr userDrawn="1"/>
        </p:nvSpPr>
        <p:spPr>
          <a:xfrm>
            <a:off x="8303078" y="4184310"/>
            <a:ext cx="1268186" cy="1268186"/>
          </a:xfrm>
          <a:prstGeom prst="ellipse">
            <a:avLst/>
          </a:prstGeom>
          <a:noFill/>
          <a:ln w="3175">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pic>
        <p:nvPicPr>
          <p:cNvPr id="23" name="Graphic 22" descr="Envelope">
            <a:extLst>
              <a:ext uri="{FF2B5EF4-FFF2-40B4-BE49-F238E27FC236}">
                <a16:creationId xmlns:a16="http://schemas.microsoft.com/office/drawing/2014/main" id="{3C32C7E5-809C-4E12-8962-1B868951E679}"/>
              </a:ext>
            </a:extLst>
          </p:cNvPr>
          <p:cNvPicPr>
            <a:picLocks noChangeAspect="1"/>
          </p:cNvPicPr>
          <p:nvPr userDrawn="1"/>
        </p:nvPicPr>
        <p:blipFill>
          <a:blip r:embed="rId2" cstate="screen">
            <a:extLst>
              <a:ext uri="{28A0092B-C50C-407E-A947-70E740481C1C}">
                <a14:useLocalDpi xmlns:a14="http://schemas.microsoft.com/office/drawing/2010/main"/>
              </a:ext>
              <a:ext uri="{96DAC541-7B7A-43D3-8B79-37D633B846F1}">
                <asvg:svgBlip xmlns:asvg="http://schemas.microsoft.com/office/drawing/2016/SVG/main" r:embed="rId3"/>
              </a:ext>
            </a:extLst>
          </a:blip>
          <a:stretch>
            <a:fillRect/>
          </a:stretch>
        </p:blipFill>
        <p:spPr>
          <a:xfrm>
            <a:off x="4834803" y="4029040"/>
            <a:ext cx="469232" cy="469232"/>
          </a:xfrm>
          <a:prstGeom prst="rect">
            <a:avLst/>
          </a:prstGeom>
        </p:spPr>
      </p:pic>
      <p:sp>
        <p:nvSpPr>
          <p:cNvPr id="34" name="Subtitle 2">
            <a:extLst>
              <a:ext uri="{FF2B5EF4-FFF2-40B4-BE49-F238E27FC236}">
                <a16:creationId xmlns:a16="http://schemas.microsoft.com/office/drawing/2014/main" id="{31AD270F-1692-4526-B979-6B5945A20D90}"/>
              </a:ext>
            </a:extLst>
          </p:cNvPr>
          <p:cNvSpPr>
            <a:spLocks noGrp="1"/>
          </p:cNvSpPr>
          <p:nvPr>
            <p:ph type="subTitle" idx="1"/>
          </p:nvPr>
        </p:nvSpPr>
        <p:spPr>
          <a:xfrm>
            <a:off x="5406809" y="4126311"/>
            <a:ext cx="3640478" cy="433938"/>
          </a:xfrm>
        </p:spPr>
        <p:txBody>
          <a:bodyPr>
            <a:normAutofit/>
          </a:bodyPr>
          <a:lstStyle>
            <a:lvl1pPr marL="0" indent="0" algn="l">
              <a:buNone/>
              <a:defRPr sz="1800" b="0" cap="none" baseline="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noProof="0"/>
              <a:t>Click to edit Master subtitle style</a:t>
            </a:r>
          </a:p>
        </p:txBody>
      </p:sp>
      <p:sp>
        <p:nvSpPr>
          <p:cNvPr id="39" name="Content Placeholder 38">
            <a:extLst>
              <a:ext uri="{FF2B5EF4-FFF2-40B4-BE49-F238E27FC236}">
                <a16:creationId xmlns:a16="http://schemas.microsoft.com/office/drawing/2014/main" id="{382940E6-7963-411F-B35A-57121171A988}"/>
              </a:ext>
            </a:extLst>
          </p:cNvPr>
          <p:cNvSpPr>
            <a:spLocks noGrp="1"/>
          </p:cNvSpPr>
          <p:nvPr>
            <p:ph sz="quarter" idx="15" hasCustomPrompt="1"/>
          </p:nvPr>
        </p:nvSpPr>
        <p:spPr>
          <a:xfrm>
            <a:off x="5408614" y="4836222"/>
            <a:ext cx="3638674" cy="453938"/>
          </a:xfrm>
        </p:spPr>
        <p:txBody>
          <a:bodyPr vert="horz" lIns="91440" tIns="45720" rIns="91440" bIns="45720" rtlCol="0">
            <a:normAutofit/>
          </a:bodyPr>
          <a:lstStyle>
            <a:lvl1pPr marL="0" indent="0">
              <a:buNone/>
              <a:defRPr lang="en-US" sz="1800" b="0" cap="none" baseline="0" dirty="0" smtClean="0"/>
            </a:lvl1pPr>
            <a:lvl2pPr>
              <a:defRPr lang="en-US" sz="2000" dirty="0" smtClean="0"/>
            </a:lvl2pPr>
            <a:lvl3pPr>
              <a:defRPr lang="en-US" sz="1800" dirty="0" smtClean="0"/>
            </a:lvl3pPr>
            <a:lvl4pPr>
              <a:defRPr lang="en-US" sz="1600" dirty="0" smtClean="0"/>
            </a:lvl4pPr>
            <a:lvl5pPr>
              <a:defRPr lang="en-IN" sz="1600" dirty="0"/>
            </a:lvl5pPr>
          </a:lstStyle>
          <a:p>
            <a:pPr marL="228600" lvl="0" indent="-228600"/>
            <a:r>
              <a:rPr lang="en-US" noProof="0"/>
              <a:t>Edit Master text styles</a:t>
            </a:r>
          </a:p>
        </p:txBody>
      </p:sp>
      <p:grpSp>
        <p:nvGrpSpPr>
          <p:cNvPr id="20" name="Group 19">
            <a:extLst>
              <a:ext uri="{FF2B5EF4-FFF2-40B4-BE49-F238E27FC236}">
                <a16:creationId xmlns:a16="http://schemas.microsoft.com/office/drawing/2014/main" id="{1F8FC2D7-B114-3444-8684-995FC4D6D459}"/>
              </a:ext>
            </a:extLst>
          </p:cNvPr>
          <p:cNvGrpSpPr/>
          <p:nvPr userDrawn="1"/>
        </p:nvGrpSpPr>
        <p:grpSpPr>
          <a:xfrm>
            <a:off x="4793474" y="2475187"/>
            <a:ext cx="748798" cy="134113"/>
            <a:chOff x="4827813" y="2534636"/>
            <a:chExt cx="996651" cy="178504"/>
          </a:xfrm>
        </p:grpSpPr>
        <p:sp>
          <p:nvSpPr>
            <p:cNvPr id="21" name="Oval 20">
              <a:extLst>
                <a:ext uri="{FF2B5EF4-FFF2-40B4-BE49-F238E27FC236}">
                  <a16:creationId xmlns:a16="http://schemas.microsoft.com/office/drawing/2014/main" id="{CEE45073-ED8E-0544-85FA-9AF5A478417E}"/>
                </a:ext>
              </a:extLst>
            </p:cNvPr>
            <p:cNvSpPr/>
            <p:nvPr/>
          </p:nvSpPr>
          <p:spPr>
            <a:xfrm>
              <a:off x="4827813" y="2534636"/>
              <a:ext cx="178504" cy="178504"/>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2" name="Oval 21">
              <a:extLst>
                <a:ext uri="{FF2B5EF4-FFF2-40B4-BE49-F238E27FC236}">
                  <a16:creationId xmlns:a16="http://schemas.microsoft.com/office/drawing/2014/main" id="{B8BAF06E-A8A8-484C-8F6C-E42EDC46BBCB}"/>
                </a:ext>
              </a:extLst>
            </p:cNvPr>
            <p:cNvSpPr/>
            <p:nvPr/>
          </p:nvSpPr>
          <p:spPr>
            <a:xfrm>
              <a:off x="5092508" y="2534636"/>
              <a:ext cx="178504" cy="178504"/>
            </a:xfrm>
            <a:prstGeom prst="ellipse">
              <a:avLst/>
            </a:prstGeom>
            <a:solidFill>
              <a:schemeClr val="accent4">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4" name="Oval 23">
              <a:extLst>
                <a:ext uri="{FF2B5EF4-FFF2-40B4-BE49-F238E27FC236}">
                  <a16:creationId xmlns:a16="http://schemas.microsoft.com/office/drawing/2014/main" id="{586EB62D-13C7-6E43-9D98-B706D2B9ADDF}"/>
                </a:ext>
              </a:extLst>
            </p:cNvPr>
            <p:cNvSpPr/>
            <p:nvPr/>
          </p:nvSpPr>
          <p:spPr>
            <a:xfrm>
              <a:off x="5369234" y="2534636"/>
              <a:ext cx="178504" cy="178504"/>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noProof="0" dirty="0"/>
            </a:p>
          </p:txBody>
        </p:sp>
        <p:sp>
          <p:nvSpPr>
            <p:cNvPr id="26" name="Oval 25">
              <a:extLst>
                <a:ext uri="{FF2B5EF4-FFF2-40B4-BE49-F238E27FC236}">
                  <a16:creationId xmlns:a16="http://schemas.microsoft.com/office/drawing/2014/main" id="{35CF3453-ED5A-024D-8815-C08EFA13D1A6}"/>
                </a:ext>
              </a:extLst>
            </p:cNvPr>
            <p:cNvSpPr/>
            <p:nvPr/>
          </p:nvSpPr>
          <p:spPr>
            <a:xfrm>
              <a:off x="5645960" y="2534636"/>
              <a:ext cx="178504" cy="178504"/>
            </a:xfrm>
            <a:prstGeom prst="ellips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noProof="0" dirty="0"/>
            </a:p>
          </p:txBody>
        </p:sp>
      </p:grpSp>
      <p:pic>
        <p:nvPicPr>
          <p:cNvPr id="3" name="Graphic 2" descr="Link">
            <a:extLst>
              <a:ext uri="{FF2B5EF4-FFF2-40B4-BE49-F238E27FC236}">
                <a16:creationId xmlns:a16="http://schemas.microsoft.com/office/drawing/2014/main" id="{16E3F5A0-978F-8D46-BBFB-19A7F7883D93}"/>
              </a:ext>
            </a:extLst>
          </p:cNvPr>
          <p:cNvPicPr>
            <a:picLocks noChangeAspect="1"/>
          </p:cNvPicPr>
          <p:nvPr userDrawn="1"/>
        </p:nvPicPr>
        <p:blipFill>
          <a:blip r:embed="rId4" cstate="screen">
            <a:extLst>
              <a:ext uri="{28A0092B-C50C-407E-A947-70E740481C1C}">
                <a14:useLocalDpi xmlns:a14="http://schemas.microsoft.com/office/drawing/2010/main"/>
              </a:ext>
              <a:ext uri="{96DAC541-7B7A-43D3-8B79-37D633B846F1}">
                <asvg:svgBlip xmlns:asvg="http://schemas.microsoft.com/office/drawing/2016/SVG/main" r:embed="rId5"/>
              </a:ext>
            </a:extLst>
          </a:blip>
          <a:stretch>
            <a:fillRect/>
          </a:stretch>
        </p:blipFill>
        <p:spPr>
          <a:xfrm>
            <a:off x="4787152" y="4809677"/>
            <a:ext cx="542081" cy="542081"/>
          </a:xfrm>
          <a:prstGeom prst="rect">
            <a:avLst/>
          </a:prstGeom>
        </p:spPr>
      </p:pic>
    </p:spTree>
    <p:extLst>
      <p:ext uri="{BB962C8B-B14F-4D97-AF65-F5344CB8AC3E}">
        <p14:creationId xmlns:p14="http://schemas.microsoft.com/office/powerpoint/2010/main" val="34843597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8582E5-8FA2-4056-805F-EF36F7066893}"/>
              </a:ext>
            </a:extLst>
          </p:cNvPr>
          <p:cNvSpPr>
            <a:spLocks noGrp="1"/>
          </p:cNvSpPr>
          <p:nvPr>
            <p:ph type="ctrTitle" hasCustomPrompt="1"/>
          </p:nvPr>
        </p:nvSpPr>
        <p:spPr>
          <a:xfrm>
            <a:off x="4686300" y="2726872"/>
            <a:ext cx="7233557" cy="832077"/>
          </a:xfrm>
        </p:spPr>
        <p:txBody>
          <a:bodyPr anchor="b">
            <a:normAutofit/>
          </a:bodyPr>
          <a:lstStyle>
            <a:lvl1pPr algn="l">
              <a:defRPr sz="4800" b="1" cap="all" baseline="0">
                <a:solidFill>
                  <a:schemeClr val="tx1"/>
                </a:solidFill>
              </a:defRPr>
            </a:lvl1pPr>
          </a:lstStyle>
          <a:p>
            <a:r>
              <a:rPr lang="en-US" noProof="0"/>
              <a:t>Presentation title</a:t>
            </a:r>
          </a:p>
        </p:txBody>
      </p:sp>
      <p:sp>
        <p:nvSpPr>
          <p:cNvPr id="3" name="Subtitle 2">
            <a:extLst>
              <a:ext uri="{FF2B5EF4-FFF2-40B4-BE49-F238E27FC236}">
                <a16:creationId xmlns:a16="http://schemas.microsoft.com/office/drawing/2014/main" id="{1C085D6F-874B-44F8-B241-51EF13CA9C8B}"/>
              </a:ext>
            </a:extLst>
          </p:cNvPr>
          <p:cNvSpPr>
            <a:spLocks noGrp="1"/>
          </p:cNvSpPr>
          <p:nvPr>
            <p:ph type="subTitle" idx="1"/>
          </p:nvPr>
        </p:nvSpPr>
        <p:spPr>
          <a:xfrm>
            <a:off x="4686300" y="3569380"/>
            <a:ext cx="7233557" cy="365125"/>
          </a:xfrm>
        </p:spPr>
        <p:txBody>
          <a:bodyPr lIns="0">
            <a:normAutofit/>
          </a:bodyPr>
          <a:lstStyle>
            <a:lvl1pPr marL="0" indent="0" algn="l">
              <a:buNone/>
              <a:defRPr sz="1800" b="0" cap="all" baseline="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noProof="0"/>
              <a:t>Click to edit Master subtitle style</a:t>
            </a:r>
          </a:p>
        </p:txBody>
      </p:sp>
      <p:sp>
        <p:nvSpPr>
          <p:cNvPr id="4" name="Date Placeholder 3">
            <a:extLst>
              <a:ext uri="{FF2B5EF4-FFF2-40B4-BE49-F238E27FC236}">
                <a16:creationId xmlns:a16="http://schemas.microsoft.com/office/drawing/2014/main" id="{ABDE5D2F-535D-4D7C-9BE1-84BFEC7A6547}"/>
              </a:ext>
            </a:extLst>
          </p:cNvPr>
          <p:cNvSpPr>
            <a:spLocks noGrp="1"/>
          </p:cNvSpPr>
          <p:nvPr>
            <p:ph type="dt" sz="half" idx="10"/>
          </p:nvPr>
        </p:nvSpPr>
        <p:spPr>
          <a:xfrm>
            <a:off x="838200" y="6356350"/>
            <a:ext cx="2743200" cy="365125"/>
          </a:xfrm>
          <a:prstGeom prst="rect">
            <a:avLst/>
          </a:prstGeom>
        </p:spPr>
        <p:txBody>
          <a:bodyPr/>
          <a:lstStyle/>
          <a:p>
            <a:fld id="{C1F93407-1483-4B80-86DE-DAE1D4D89093}" type="datetimeFigureOut">
              <a:rPr lang="en-US" noProof="0" smtClean="0"/>
              <a:t>5/25/2019</a:t>
            </a:fld>
            <a:endParaRPr lang="en-US" noProof="0" dirty="0"/>
          </a:p>
        </p:txBody>
      </p:sp>
      <p:cxnSp>
        <p:nvCxnSpPr>
          <p:cNvPr id="7" name="Straight Connector 6">
            <a:extLst>
              <a:ext uri="{FF2B5EF4-FFF2-40B4-BE49-F238E27FC236}">
                <a16:creationId xmlns:a16="http://schemas.microsoft.com/office/drawing/2014/main" id="{64363625-95D4-4DF0-A1AA-D060728EC426}"/>
              </a:ext>
            </a:extLst>
          </p:cNvPr>
          <p:cNvCxnSpPr>
            <a:cxnSpLocks/>
          </p:cNvCxnSpPr>
          <p:nvPr userDrawn="1"/>
        </p:nvCxnSpPr>
        <p:spPr>
          <a:xfrm>
            <a:off x="4827813" y="4082142"/>
            <a:ext cx="1488621" cy="0"/>
          </a:xfrm>
          <a:prstGeom prst="line">
            <a:avLst/>
          </a:prstGeom>
          <a:ln w="57150">
            <a:solidFill>
              <a:schemeClr val="accent1"/>
            </a:solidFill>
          </a:ln>
        </p:spPr>
        <p:style>
          <a:lnRef idx="1">
            <a:schemeClr val="accent1"/>
          </a:lnRef>
          <a:fillRef idx="0">
            <a:schemeClr val="accent1"/>
          </a:fillRef>
          <a:effectRef idx="0">
            <a:schemeClr val="accent1"/>
          </a:effectRef>
          <a:fontRef idx="minor">
            <a:schemeClr val="tx1"/>
          </a:fontRef>
        </p:style>
      </p:cxnSp>
      <p:grpSp>
        <p:nvGrpSpPr>
          <p:cNvPr id="8" name="Group 7">
            <a:extLst>
              <a:ext uri="{FF2B5EF4-FFF2-40B4-BE49-F238E27FC236}">
                <a16:creationId xmlns:a16="http://schemas.microsoft.com/office/drawing/2014/main" id="{ECBCF8A4-C2B4-4945-8D79-C9D46B7FBECB}"/>
              </a:ext>
            </a:extLst>
          </p:cNvPr>
          <p:cNvGrpSpPr/>
          <p:nvPr userDrawn="1"/>
        </p:nvGrpSpPr>
        <p:grpSpPr>
          <a:xfrm>
            <a:off x="4793474" y="2475187"/>
            <a:ext cx="748798" cy="134113"/>
            <a:chOff x="4827813" y="2534636"/>
            <a:chExt cx="996651" cy="178504"/>
          </a:xfrm>
        </p:grpSpPr>
        <p:sp>
          <p:nvSpPr>
            <p:cNvPr id="9" name="Oval 8">
              <a:extLst>
                <a:ext uri="{FF2B5EF4-FFF2-40B4-BE49-F238E27FC236}">
                  <a16:creationId xmlns:a16="http://schemas.microsoft.com/office/drawing/2014/main" id="{479C2256-8A0F-4625-86F0-FB439F3EAD4E}"/>
                </a:ext>
              </a:extLst>
            </p:cNvPr>
            <p:cNvSpPr/>
            <p:nvPr/>
          </p:nvSpPr>
          <p:spPr>
            <a:xfrm>
              <a:off x="4827813" y="2534636"/>
              <a:ext cx="178504" cy="178504"/>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0" name="Oval 9">
              <a:extLst>
                <a:ext uri="{FF2B5EF4-FFF2-40B4-BE49-F238E27FC236}">
                  <a16:creationId xmlns:a16="http://schemas.microsoft.com/office/drawing/2014/main" id="{253CF488-6D31-4B63-A3C6-C4D838C23FCE}"/>
                </a:ext>
              </a:extLst>
            </p:cNvPr>
            <p:cNvSpPr/>
            <p:nvPr/>
          </p:nvSpPr>
          <p:spPr>
            <a:xfrm>
              <a:off x="5092508" y="2534636"/>
              <a:ext cx="178504" cy="178504"/>
            </a:xfrm>
            <a:prstGeom prst="ellipse">
              <a:avLst/>
            </a:prstGeom>
            <a:solidFill>
              <a:schemeClr val="accent4">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1" name="Oval 10">
              <a:extLst>
                <a:ext uri="{FF2B5EF4-FFF2-40B4-BE49-F238E27FC236}">
                  <a16:creationId xmlns:a16="http://schemas.microsoft.com/office/drawing/2014/main" id="{E32985B6-7260-445A-A580-6993E0DEBFD9}"/>
                </a:ext>
              </a:extLst>
            </p:cNvPr>
            <p:cNvSpPr/>
            <p:nvPr/>
          </p:nvSpPr>
          <p:spPr>
            <a:xfrm>
              <a:off x="5369234" y="2534636"/>
              <a:ext cx="178504" cy="178504"/>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noProof="0" dirty="0"/>
            </a:p>
          </p:txBody>
        </p:sp>
        <p:sp>
          <p:nvSpPr>
            <p:cNvPr id="12" name="Oval 11">
              <a:extLst>
                <a:ext uri="{FF2B5EF4-FFF2-40B4-BE49-F238E27FC236}">
                  <a16:creationId xmlns:a16="http://schemas.microsoft.com/office/drawing/2014/main" id="{3BC682E1-4E5D-4006-81EA-550DD98166E4}"/>
                </a:ext>
              </a:extLst>
            </p:cNvPr>
            <p:cNvSpPr/>
            <p:nvPr/>
          </p:nvSpPr>
          <p:spPr>
            <a:xfrm>
              <a:off x="5645960" y="2534636"/>
              <a:ext cx="178504" cy="178504"/>
            </a:xfrm>
            <a:prstGeom prst="ellips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noProof="0" dirty="0"/>
            </a:p>
          </p:txBody>
        </p:sp>
      </p:grpSp>
      <p:sp>
        <p:nvSpPr>
          <p:cNvPr id="15" name="Oval 14">
            <a:extLst>
              <a:ext uri="{FF2B5EF4-FFF2-40B4-BE49-F238E27FC236}">
                <a16:creationId xmlns:a16="http://schemas.microsoft.com/office/drawing/2014/main" id="{47953C80-71A5-4AA2-AEAD-21948D1AA6DC}"/>
              </a:ext>
            </a:extLst>
          </p:cNvPr>
          <p:cNvSpPr/>
          <p:nvPr userDrawn="1"/>
        </p:nvSpPr>
        <p:spPr>
          <a:xfrm>
            <a:off x="8621485" y="4408714"/>
            <a:ext cx="3298372" cy="3298372"/>
          </a:xfrm>
          <a:prstGeom prst="ellipse">
            <a:avLst/>
          </a:prstGeom>
          <a:noFill/>
          <a:ln w="3175">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6" name="Oval 15">
            <a:extLst>
              <a:ext uri="{FF2B5EF4-FFF2-40B4-BE49-F238E27FC236}">
                <a16:creationId xmlns:a16="http://schemas.microsoft.com/office/drawing/2014/main" id="{9C4582D1-F710-4E2F-9868-CB89116D5932}"/>
              </a:ext>
            </a:extLst>
          </p:cNvPr>
          <p:cNvSpPr/>
          <p:nvPr userDrawn="1"/>
        </p:nvSpPr>
        <p:spPr>
          <a:xfrm>
            <a:off x="8303078" y="4184310"/>
            <a:ext cx="1268186" cy="1268186"/>
          </a:xfrm>
          <a:prstGeom prst="ellipse">
            <a:avLst/>
          </a:prstGeom>
          <a:noFill/>
          <a:ln w="3175">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7" name="Rectangle 16">
            <a:extLst>
              <a:ext uri="{FF2B5EF4-FFF2-40B4-BE49-F238E27FC236}">
                <a16:creationId xmlns:a16="http://schemas.microsoft.com/office/drawing/2014/main" id="{25F8A1A8-E078-4836-ABD1-CD4E75BBF58F}"/>
              </a:ext>
            </a:extLst>
          </p:cNvPr>
          <p:cNvSpPr/>
          <p:nvPr userDrawn="1"/>
        </p:nvSpPr>
        <p:spPr>
          <a:xfrm>
            <a:off x="0" y="0"/>
            <a:ext cx="4424363" cy="6857999"/>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Tree>
    <p:extLst>
      <p:ext uri="{BB962C8B-B14F-4D97-AF65-F5344CB8AC3E}">
        <p14:creationId xmlns:p14="http://schemas.microsoft.com/office/powerpoint/2010/main" val="29617753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7" name="Slide Number Placeholder 5">
            <a:extLst>
              <a:ext uri="{FF2B5EF4-FFF2-40B4-BE49-F238E27FC236}">
                <a16:creationId xmlns:a16="http://schemas.microsoft.com/office/drawing/2014/main" id="{2C89B828-B338-413C-B008-0A8566F4881D}"/>
              </a:ext>
            </a:extLst>
          </p:cNvPr>
          <p:cNvSpPr>
            <a:spLocks noGrp="1"/>
          </p:cNvSpPr>
          <p:nvPr>
            <p:ph type="sldNum" sz="quarter" idx="12"/>
          </p:nvPr>
        </p:nvSpPr>
        <p:spPr>
          <a:xfrm>
            <a:off x="9085384" y="6463207"/>
            <a:ext cx="2743200" cy="249385"/>
          </a:xfrm>
        </p:spPr>
        <p:txBody>
          <a:bodyPr/>
          <a:lstStyle>
            <a:lvl1pPr algn="r">
              <a:defRPr sz="900">
                <a:solidFill>
                  <a:schemeClr val="accent3"/>
                </a:solidFill>
              </a:defRPr>
            </a:lvl1pPr>
          </a:lstStyle>
          <a:p>
            <a:fld id="{48BB047D-A6CD-43AB-96F0-683C726B586B}" type="slidenum">
              <a:rPr lang="en-US" noProof="0" smtClean="0"/>
              <a:pPr/>
              <a:t>‹#›</a:t>
            </a:fld>
            <a:endParaRPr lang="en-US" noProof="0" dirty="0"/>
          </a:p>
        </p:txBody>
      </p:sp>
      <p:cxnSp>
        <p:nvCxnSpPr>
          <p:cNvPr id="11" name="Straight Connector 10">
            <a:extLst>
              <a:ext uri="{FF2B5EF4-FFF2-40B4-BE49-F238E27FC236}">
                <a16:creationId xmlns:a16="http://schemas.microsoft.com/office/drawing/2014/main" id="{8888A4FD-81F4-4588-9E6D-70E57577D8BF}"/>
              </a:ext>
            </a:extLst>
          </p:cNvPr>
          <p:cNvCxnSpPr>
            <a:cxnSpLocks/>
          </p:cNvCxnSpPr>
          <p:nvPr userDrawn="1"/>
        </p:nvCxnSpPr>
        <p:spPr>
          <a:xfrm>
            <a:off x="5679220" y="2286312"/>
            <a:ext cx="1717831" cy="0"/>
          </a:xfrm>
          <a:prstGeom prst="line">
            <a:avLst/>
          </a:prstGeom>
          <a:ln w="57150">
            <a:solidFill>
              <a:schemeClr val="accent1"/>
            </a:solidFill>
          </a:ln>
        </p:spPr>
        <p:style>
          <a:lnRef idx="1">
            <a:schemeClr val="accent1"/>
          </a:lnRef>
          <a:fillRef idx="0">
            <a:schemeClr val="accent1"/>
          </a:fillRef>
          <a:effectRef idx="0">
            <a:schemeClr val="accent1"/>
          </a:effectRef>
          <a:fontRef idx="minor">
            <a:schemeClr val="tx1"/>
          </a:fontRef>
        </p:style>
      </p:cxnSp>
      <p:grpSp>
        <p:nvGrpSpPr>
          <p:cNvPr id="12" name="Group 11">
            <a:extLst>
              <a:ext uri="{FF2B5EF4-FFF2-40B4-BE49-F238E27FC236}">
                <a16:creationId xmlns:a16="http://schemas.microsoft.com/office/drawing/2014/main" id="{4CF1D2ED-7B25-4251-BF07-47FBAA534810}"/>
              </a:ext>
            </a:extLst>
          </p:cNvPr>
          <p:cNvGrpSpPr/>
          <p:nvPr userDrawn="1"/>
        </p:nvGrpSpPr>
        <p:grpSpPr>
          <a:xfrm>
            <a:off x="11079786" y="421045"/>
            <a:ext cx="748798" cy="134113"/>
            <a:chOff x="4827813" y="2534636"/>
            <a:chExt cx="996651" cy="178504"/>
          </a:xfrm>
        </p:grpSpPr>
        <p:sp>
          <p:nvSpPr>
            <p:cNvPr id="13" name="Oval 12">
              <a:extLst>
                <a:ext uri="{FF2B5EF4-FFF2-40B4-BE49-F238E27FC236}">
                  <a16:creationId xmlns:a16="http://schemas.microsoft.com/office/drawing/2014/main" id="{E397537E-DF51-4990-9447-2DAE98ABC683}"/>
                </a:ext>
              </a:extLst>
            </p:cNvPr>
            <p:cNvSpPr/>
            <p:nvPr/>
          </p:nvSpPr>
          <p:spPr>
            <a:xfrm>
              <a:off x="4827813" y="2534636"/>
              <a:ext cx="178504" cy="178504"/>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4" name="Oval 13">
              <a:extLst>
                <a:ext uri="{FF2B5EF4-FFF2-40B4-BE49-F238E27FC236}">
                  <a16:creationId xmlns:a16="http://schemas.microsoft.com/office/drawing/2014/main" id="{3E99CAB5-81F4-4EA8-8B36-4A70C59861FD}"/>
                </a:ext>
              </a:extLst>
            </p:cNvPr>
            <p:cNvSpPr/>
            <p:nvPr/>
          </p:nvSpPr>
          <p:spPr>
            <a:xfrm>
              <a:off x="5092508" y="2534636"/>
              <a:ext cx="178504" cy="178504"/>
            </a:xfrm>
            <a:prstGeom prst="ellipse">
              <a:avLst/>
            </a:prstGeom>
            <a:solidFill>
              <a:schemeClr val="accent4">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5" name="Oval 14">
              <a:extLst>
                <a:ext uri="{FF2B5EF4-FFF2-40B4-BE49-F238E27FC236}">
                  <a16:creationId xmlns:a16="http://schemas.microsoft.com/office/drawing/2014/main" id="{16AADF9A-A507-4453-8CE3-3F78BB303FA4}"/>
                </a:ext>
              </a:extLst>
            </p:cNvPr>
            <p:cNvSpPr/>
            <p:nvPr/>
          </p:nvSpPr>
          <p:spPr>
            <a:xfrm>
              <a:off x="5369234" y="2534636"/>
              <a:ext cx="178504" cy="178504"/>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noProof="0" dirty="0"/>
            </a:p>
          </p:txBody>
        </p:sp>
        <p:sp>
          <p:nvSpPr>
            <p:cNvPr id="16" name="Oval 15">
              <a:extLst>
                <a:ext uri="{FF2B5EF4-FFF2-40B4-BE49-F238E27FC236}">
                  <a16:creationId xmlns:a16="http://schemas.microsoft.com/office/drawing/2014/main" id="{C33AA69F-C4B8-479C-9F0F-69C184D0611F}"/>
                </a:ext>
              </a:extLst>
            </p:cNvPr>
            <p:cNvSpPr/>
            <p:nvPr/>
          </p:nvSpPr>
          <p:spPr>
            <a:xfrm>
              <a:off x="5645960" y="2534636"/>
              <a:ext cx="178504" cy="178504"/>
            </a:xfrm>
            <a:prstGeom prst="ellips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noProof="0" dirty="0"/>
            </a:p>
          </p:txBody>
        </p:sp>
      </p:grpSp>
      <p:sp>
        <p:nvSpPr>
          <p:cNvPr id="17" name="Oval 16">
            <a:extLst>
              <a:ext uri="{FF2B5EF4-FFF2-40B4-BE49-F238E27FC236}">
                <a16:creationId xmlns:a16="http://schemas.microsoft.com/office/drawing/2014/main" id="{8725921A-0ED5-431E-899C-28A6920B5029}"/>
              </a:ext>
            </a:extLst>
          </p:cNvPr>
          <p:cNvSpPr/>
          <p:nvPr userDrawn="1"/>
        </p:nvSpPr>
        <p:spPr>
          <a:xfrm>
            <a:off x="10039330" y="896815"/>
            <a:ext cx="3298372" cy="3298372"/>
          </a:xfrm>
          <a:prstGeom prst="ellipse">
            <a:avLst/>
          </a:prstGeom>
          <a:noFill/>
          <a:ln w="3175">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8" name="Oval 17">
            <a:extLst>
              <a:ext uri="{FF2B5EF4-FFF2-40B4-BE49-F238E27FC236}">
                <a16:creationId xmlns:a16="http://schemas.microsoft.com/office/drawing/2014/main" id="{EE8B169A-8A2F-4425-A9A1-1B828428B434}"/>
              </a:ext>
            </a:extLst>
          </p:cNvPr>
          <p:cNvSpPr/>
          <p:nvPr userDrawn="1"/>
        </p:nvSpPr>
        <p:spPr>
          <a:xfrm>
            <a:off x="9720923" y="672411"/>
            <a:ext cx="1268186" cy="1268186"/>
          </a:xfrm>
          <a:prstGeom prst="ellipse">
            <a:avLst/>
          </a:prstGeom>
          <a:noFill/>
          <a:ln w="3175">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cxnSp>
        <p:nvCxnSpPr>
          <p:cNvPr id="20" name="Straight Connector 19">
            <a:extLst>
              <a:ext uri="{FF2B5EF4-FFF2-40B4-BE49-F238E27FC236}">
                <a16:creationId xmlns:a16="http://schemas.microsoft.com/office/drawing/2014/main" id="{43B45974-F6C7-40D3-9399-E05FA19C565E}"/>
              </a:ext>
            </a:extLst>
          </p:cNvPr>
          <p:cNvCxnSpPr>
            <a:cxnSpLocks/>
          </p:cNvCxnSpPr>
          <p:nvPr userDrawn="1"/>
        </p:nvCxnSpPr>
        <p:spPr>
          <a:xfrm>
            <a:off x="7508020" y="2286312"/>
            <a:ext cx="545734" cy="0"/>
          </a:xfrm>
          <a:prstGeom prst="line">
            <a:avLst/>
          </a:prstGeom>
          <a:ln w="57150">
            <a:solidFill>
              <a:schemeClr val="accent1"/>
            </a:solidFill>
          </a:ln>
        </p:spPr>
        <p:style>
          <a:lnRef idx="1">
            <a:schemeClr val="accent1"/>
          </a:lnRef>
          <a:fillRef idx="0">
            <a:schemeClr val="accent1"/>
          </a:fillRef>
          <a:effectRef idx="0">
            <a:schemeClr val="accent1"/>
          </a:effectRef>
          <a:fontRef idx="minor">
            <a:schemeClr val="tx1"/>
          </a:fontRef>
        </p:style>
      </p:cxnSp>
      <p:sp>
        <p:nvSpPr>
          <p:cNvPr id="19" name="Rectangle 18">
            <a:extLst>
              <a:ext uri="{FF2B5EF4-FFF2-40B4-BE49-F238E27FC236}">
                <a16:creationId xmlns:a16="http://schemas.microsoft.com/office/drawing/2014/main" id="{9A55704E-D515-4774-90C6-5F887DDAE55E}"/>
              </a:ext>
            </a:extLst>
          </p:cNvPr>
          <p:cNvSpPr/>
          <p:nvPr userDrawn="1"/>
        </p:nvSpPr>
        <p:spPr>
          <a:xfrm>
            <a:off x="469044" y="1"/>
            <a:ext cx="5210176" cy="596106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cxnSp>
        <p:nvCxnSpPr>
          <p:cNvPr id="23" name="Straight Connector 22">
            <a:extLst>
              <a:ext uri="{FF2B5EF4-FFF2-40B4-BE49-F238E27FC236}">
                <a16:creationId xmlns:a16="http://schemas.microsoft.com/office/drawing/2014/main" id="{84878778-0299-471F-A4C9-D0C1E82ED8D2}"/>
              </a:ext>
            </a:extLst>
          </p:cNvPr>
          <p:cNvCxnSpPr>
            <a:cxnSpLocks/>
          </p:cNvCxnSpPr>
          <p:nvPr userDrawn="1"/>
        </p:nvCxnSpPr>
        <p:spPr>
          <a:xfrm>
            <a:off x="1001746" y="1290512"/>
            <a:ext cx="1488621" cy="0"/>
          </a:xfrm>
          <a:prstGeom prst="line">
            <a:avLst/>
          </a:prstGeom>
          <a:ln w="57150">
            <a:solidFill>
              <a:schemeClr val="bg1"/>
            </a:solidFill>
          </a:ln>
        </p:spPr>
        <p:style>
          <a:lnRef idx="1">
            <a:schemeClr val="accent1"/>
          </a:lnRef>
          <a:fillRef idx="0">
            <a:schemeClr val="accent1"/>
          </a:fillRef>
          <a:effectRef idx="0">
            <a:schemeClr val="accent1"/>
          </a:effectRef>
          <a:fontRef idx="minor">
            <a:schemeClr val="tx1"/>
          </a:fontRef>
        </p:style>
      </p:cxnSp>
      <p:sp>
        <p:nvSpPr>
          <p:cNvPr id="4" name="Title 3">
            <a:extLst>
              <a:ext uri="{FF2B5EF4-FFF2-40B4-BE49-F238E27FC236}">
                <a16:creationId xmlns:a16="http://schemas.microsoft.com/office/drawing/2014/main" id="{E39D1C78-6110-4052-8455-7E7893F7FCD3}"/>
              </a:ext>
            </a:extLst>
          </p:cNvPr>
          <p:cNvSpPr>
            <a:spLocks noGrp="1"/>
          </p:cNvSpPr>
          <p:nvPr>
            <p:ph type="title"/>
          </p:nvPr>
        </p:nvSpPr>
        <p:spPr>
          <a:xfrm>
            <a:off x="915466" y="1276857"/>
            <a:ext cx="4097778" cy="1255325"/>
          </a:xfrm>
        </p:spPr>
        <p:txBody>
          <a:bodyPr/>
          <a:lstStyle>
            <a:lvl1pPr>
              <a:defRPr lang="en-US" sz="3600" b="1" kern="1200" cap="all" baseline="0" smtClean="0">
                <a:solidFill>
                  <a:schemeClr val="bg1"/>
                </a:solidFill>
                <a:latin typeface="+mj-lt"/>
                <a:ea typeface="+mj-ea"/>
                <a:cs typeface="+mj-cs"/>
              </a:defRPr>
            </a:lvl1pPr>
          </a:lstStyle>
          <a:p>
            <a:r>
              <a:rPr lang="en-US" noProof="0"/>
              <a:t>Click to edit Master title style</a:t>
            </a:r>
          </a:p>
        </p:txBody>
      </p:sp>
      <p:sp>
        <p:nvSpPr>
          <p:cNvPr id="24" name="Text Placeholder 2">
            <a:extLst>
              <a:ext uri="{FF2B5EF4-FFF2-40B4-BE49-F238E27FC236}">
                <a16:creationId xmlns:a16="http://schemas.microsoft.com/office/drawing/2014/main" id="{E3405997-7AE2-4C6E-8A7D-735F58A49D12}"/>
              </a:ext>
            </a:extLst>
          </p:cNvPr>
          <p:cNvSpPr>
            <a:spLocks noGrp="1"/>
          </p:cNvSpPr>
          <p:nvPr>
            <p:ph type="body" idx="1" hasCustomPrompt="1"/>
          </p:nvPr>
        </p:nvSpPr>
        <p:spPr>
          <a:xfrm>
            <a:off x="915467" y="2620651"/>
            <a:ext cx="4097778" cy="1933681"/>
          </a:xfrm>
        </p:spPr>
        <p:txBody>
          <a:bodyPr vert="horz" lIns="91440" tIns="45720" rIns="91440" bIns="45720" rtlCol="0">
            <a:noAutofit/>
          </a:bodyPr>
          <a:lstStyle>
            <a:lvl1pPr>
              <a:defRPr lang="en-US" b="0" cap="none" baseline="0">
                <a:solidFill>
                  <a:schemeClr val="bg1"/>
                </a:solidFill>
              </a:defRPr>
            </a:lvl1pPr>
          </a:lstStyle>
          <a:p>
            <a:pPr lvl="0">
              <a:lnSpc>
                <a:spcPct val="100000"/>
              </a:lnSpc>
              <a:buNone/>
            </a:pPr>
            <a:r>
              <a:rPr lang="en-US" noProof="0"/>
              <a:t>Edit Master text styles</a:t>
            </a:r>
          </a:p>
        </p:txBody>
      </p:sp>
    </p:spTree>
    <p:extLst>
      <p:ext uri="{BB962C8B-B14F-4D97-AF65-F5344CB8AC3E}">
        <p14:creationId xmlns:p14="http://schemas.microsoft.com/office/powerpoint/2010/main" val="2931533724"/>
      </p:ext>
    </p:extLst>
  </p:cSld>
  <p:clrMapOvr>
    <a:masterClrMapping/>
  </p:clrMapOvr>
  <p:hf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6.xml"/><Relationship Id="rId13" Type="http://schemas.openxmlformats.org/officeDocument/2006/relationships/slideLayout" Target="../slideLayouts/slideLayout31.xml"/><Relationship Id="rId18" Type="http://schemas.openxmlformats.org/officeDocument/2006/relationships/slideLayout" Target="../slideLayouts/slideLayout36.xml"/><Relationship Id="rId3" Type="http://schemas.openxmlformats.org/officeDocument/2006/relationships/slideLayout" Target="../slideLayouts/slideLayout21.xml"/><Relationship Id="rId21" Type="http://schemas.openxmlformats.org/officeDocument/2006/relationships/slideLayout" Target="../slideLayouts/slideLayout39.xml"/><Relationship Id="rId7" Type="http://schemas.openxmlformats.org/officeDocument/2006/relationships/slideLayout" Target="../slideLayouts/slideLayout25.xml"/><Relationship Id="rId12" Type="http://schemas.openxmlformats.org/officeDocument/2006/relationships/slideLayout" Target="../slideLayouts/slideLayout30.xml"/><Relationship Id="rId17" Type="http://schemas.openxmlformats.org/officeDocument/2006/relationships/slideLayout" Target="../slideLayouts/slideLayout35.xml"/><Relationship Id="rId2" Type="http://schemas.openxmlformats.org/officeDocument/2006/relationships/slideLayout" Target="../slideLayouts/slideLayout20.xml"/><Relationship Id="rId16" Type="http://schemas.openxmlformats.org/officeDocument/2006/relationships/slideLayout" Target="../slideLayouts/slideLayout34.xml"/><Relationship Id="rId20" Type="http://schemas.openxmlformats.org/officeDocument/2006/relationships/slideLayout" Target="../slideLayouts/slideLayout38.xml"/><Relationship Id="rId1" Type="http://schemas.openxmlformats.org/officeDocument/2006/relationships/slideLayout" Target="../slideLayouts/slideLayout19.xml"/><Relationship Id="rId6" Type="http://schemas.openxmlformats.org/officeDocument/2006/relationships/slideLayout" Target="../slideLayouts/slideLayout24.xml"/><Relationship Id="rId11" Type="http://schemas.openxmlformats.org/officeDocument/2006/relationships/slideLayout" Target="../slideLayouts/slideLayout29.xml"/><Relationship Id="rId24" Type="http://schemas.openxmlformats.org/officeDocument/2006/relationships/theme" Target="../theme/theme2.xml"/><Relationship Id="rId5" Type="http://schemas.openxmlformats.org/officeDocument/2006/relationships/slideLayout" Target="../slideLayouts/slideLayout23.xml"/><Relationship Id="rId15" Type="http://schemas.openxmlformats.org/officeDocument/2006/relationships/slideLayout" Target="../slideLayouts/slideLayout33.xml"/><Relationship Id="rId23" Type="http://schemas.openxmlformats.org/officeDocument/2006/relationships/slideLayout" Target="../slideLayouts/slideLayout41.xml"/><Relationship Id="rId10" Type="http://schemas.openxmlformats.org/officeDocument/2006/relationships/slideLayout" Target="../slideLayouts/slideLayout28.xml"/><Relationship Id="rId19" Type="http://schemas.openxmlformats.org/officeDocument/2006/relationships/slideLayout" Target="../slideLayouts/slideLayout37.xml"/><Relationship Id="rId4" Type="http://schemas.openxmlformats.org/officeDocument/2006/relationships/slideLayout" Target="../slideLayouts/slideLayout22.xml"/><Relationship Id="rId9" Type="http://schemas.openxmlformats.org/officeDocument/2006/relationships/slideLayout" Target="../slideLayouts/slideLayout27.xml"/><Relationship Id="rId14" Type="http://schemas.openxmlformats.org/officeDocument/2006/relationships/slideLayout" Target="../slideLayouts/slideLayout32.xml"/><Relationship Id="rId22" Type="http://schemas.openxmlformats.org/officeDocument/2006/relationships/slideLayout" Target="../slideLayouts/slideLayout4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49.xml"/><Relationship Id="rId13" Type="http://schemas.openxmlformats.org/officeDocument/2006/relationships/slideLayout" Target="../slideLayouts/slideLayout54.xml"/><Relationship Id="rId18" Type="http://schemas.openxmlformats.org/officeDocument/2006/relationships/slideLayout" Target="../slideLayouts/slideLayout59.xml"/><Relationship Id="rId3" Type="http://schemas.openxmlformats.org/officeDocument/2006/relationships/slideLayout" Target="../slideLayouts/slideLayout44.xml"/><Relationship Id="rId21" Type="http://schemas.openxmlformats.org/officeDocument/2006/relationships/theme" Target="../theme/theme3.xml"/><Relationship Id="rId7" Type="http://schemas.openxmlformats.org/officeDocument/2006/relationships/slideLayout" Target="../slideLayouts/slideLayout48.xml"/><Relationship Id="rId12" Type="http://schemas.openxmlformats.org/officeDocument/2006/relationships/slideLayout" Target="../slideLayouts/slideLayout53.xml"/><Relationship Id="rId17" Type="http://schemas.openxmlformats.org/officeDocument/2006/relationships/slideLayout" Target="../slideLayouts/slideLayout58.xml"/><Relationship Id="rId2" Type="http://schemas.openxmlformats.org/officeDocument/2006/relationships/slideLayout" Target="../slideLayouts/slideLayout43.xml"/><Relationship Id="rId16" Type="http://schemas.openxmlformats.org/officeDocument/2006/relationships/slideLayout" Target="../slideLayouts/slideLayout57.xml"/><Relationship Id="rId20" Type="http://schemas.openxmlformats.org/officeDocument/2006/relationships/slideLayout" Target="../slideLayouts/slideLayout61.xml"/><Relationship Id="rId1" Type="http://schemas.openxmlformats.org/officeDocument/2006/relationships/slideLayout" Target="../slideLayouts/slideLayout42.xml"/><Relationship Id="rId6" Type="http://schemas.openxmlformats.org/officeDocument/2006/relationships/slideLayout" Target="../slideLayouts/slideLayout47.xml"/><Relationship Id="rId11" Type="http://schemas.openxmlformats.org/officeDocument/2006/relationships/slideLayout" Target="../slideLayouts/slideLayout52.xml"/><Relationship Id="rId5" Type="http://schemas.openxmlformats.org/officeDocument/2006/relationships/slideLayout" Target="../slideLayouts/slideLayout46.xml"/><Relationship Id="rId15" Type="http://schemas.openxmlformats.org/officeDocument/2006/relationships/slideLayout" Target="../slideLayouts/slideLayout56.xml"/><Relationship Id="rId10" Type="http://schemas.openxmlformats.org/officeDocument/2006/relationships/slideLayout" Target="../slideLayouts/slideLayout51.xml"/><Relationship Id="rId19" Type="http://schemas.openxmlformats.org/officeDocument/2006/relationships/slideLayout" Target="../slideLayouts/slideLayout60.xml"/><Relationship Id="rId4" Type="http://schemas.openxmlformats.org/officeDocument/2006/relationships/slideLayout" Target="../slideLayouts/slideLayout45.xml"/><Relationship Id="rId9" Type="http://schemas.openxmlformats.org/officeDocument/2006/relationships/slideLayout" Target="../slideLayouts/slideLayout50.xml"/><Relationship Id="rId14" Type="http://schemas.openxmlformats.org/officeDocument/2006/relationships/slideLayout" Target="../slideLayouts/slideLayout5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11000">
              <a:schemeClr val="accent1">
                <a:lumMod val="20000"/>
                <a:lumOff val="80000"/>
              </a:schemeClr>
            </a:gs>
            <a:gs pos="75000">
              <a:schemeClr val="accent1">
                <a:lumMod val="45000"/>
                <a:lumOff val="55000"/>
              </a:schemeClr>
            </a:gs>
            <a:gs pos="83000">
              <a:schemeClr val="accent1">
                <a:lumMod val="45000"/>
                <a:lumOff val="55000"/>
              </a:schemeClr>
            </a:gs>
            <a:gs pos="100000">
              <a:schemeClr val="accent1">
                <a:lumMod val="30000"/>
                <a:lumOff val="70000"/>
              </a:schemeClr>
            </a:gs>
          </a:gsLst>
          <a:lin ang="5400000" scaled="1"/>
          <a:tileRect/>
        </a:gra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40D79E1-5F46-41CA-85E7-44C2A6C62820}"/>
              </a:ext>
            </a:extLst>
          </p:cNvPr>
          <p:cNvSpPr>
            <a:spLocks noGrp="1"/>
          </p:cNvSpPr>
          <p:nvPr>
            <p:ph type="title"/>
          </p:nvPr>
        </p:nvSpPr>
        <p:spPr>
          <a:xfrm>
            <a:off x="363416" y="365125"/>
            <a:ext cx="11465168" cy="918553"/>
          </a:xfrm>
          <a:prstGeom prst="rect">
            <a:avLst/>
          </a:prstGeom>
        </p:spPr>
        <p:txBody>
          <a:bodyPr vert="horz" lIns="0" tIns="0" rIns="0" bIns="0" rtlCol="0" anchor="b">
            <a:normAutofit/>
          </a:bodyPr>
          <a:lstStyle/>
          <a:p>
            <a:r>
              <a:rPr lang="en-US" noProof="0"/>
              <a:t>Click to edit Master title style</a:t>
            </a:r>
          </a:p>
        </p:txBody>
      </p:sp>
      <p:sp>
        <p:nvSpPr>
          <p:cNvPr id="3" name="Text Placeholder 2">
            <a:extLst>
              <a:ext uri="{FF2B5EF4-FFF2-40B4-BE49-F238E27FC236}">
                <a16:creationId xmlns:a16="http://schemas.microsoft.com/office/drawing/2014/main" id="{D7B0B511-05FD-459E-AC79-A87540961FC1}"/>
              </a:ext>
            </a:extLst>
          </p:cNvPr>
          <p:cNvSpPr>
            <a:spLocks noGrp="1"/>
          </p:cNvSpPr>
          <p:nvPr>
            <p:ph type="body" idx="1"/>
          </p:nvPr>
        </p:nvSpPr>
        <p:spPr>
          <a:xfrm>
            <a:off x="363416" y="1825625"/>
            <a:ext cx="11465168" cy="4351338"/>
          </a:xfrm>
          <a:prstGeom prst="rect">
            <a:avLst/>
          </a:prstGeom>
        </p:spPr>
        <p:txBody>
          <a:bodyPr vert="horz" lIns="91440" tIns="45720" rIns="91440" bIns="45720"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5" name="Footer Placeholder 4">
            <a:extLst>
              <a:ext uri="{FF2B5EF4-FFF2-40B4-BE49-F238E27FC236}">
                <a16:creationId xmlns:a16="http://schemas.microsoft.com/office/drawing/2014/main" id="{FC32B635-1E22-483C-94B9-F587908DE63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noProof="0" dirty="0"/>
          </a:p>
        </p:txBody>
      </p:sp>
      <p:sp>
        <p:nvSpPr>
          <p:cNvPr id="6" name="Slide Number Placeholder 5">
            <a:extLst>
              <a:ext uri="{FF2B5EF4-FFF2-40B4-BE49-F238E27FC236}">
                <a16:creationId xmlns:a16="http://schemas.microsoft.com/office/drawing/2014/main" id="{6DB98321-594C-4030-A2B0-3492F77EE03E}"/>
              </a:ext>
            </a:extLst>
          </p:cNvPr>
          <p:cNvSpPr>
            <a:spLocks noGrp="1"/>
          </p:cNvSpPr>
          <p:nvPr>
            <p:ph type="sldNum" sz="quarter" idx="4"/>
          </p:nvPr>
        </p:nvSpPr>
        <p:spPr>
          <a:xfrm>
            <a:off x="9085384" y="6463207"/>
            <a:ext cx="2743200" cy="258268"/>
          </a:xfrm>
          <a:prstGeom prst="rect">
            <a:avLst/>
          </a:prstGeom>
        </p:spPr>
        <p:txBody>
          <a:bodyPr vert="horz" lIns="91440" tIns="45720" rIns="91440" bIns="45720" rtlCol="0" anchor="ctr"/>
          <a:lstStyle>
            <a:lvl1pPr algn="r">
              <a:defRPr sz="900">
                <a:solidFill>
                  <a:schemeClr val="accent3"/>
                </a:solidFill>
              </a:defRPr>
            </a:lvl1pPr>
          </a:lstStyle>
          <a:p>
            <a:fld id="{48BB047D-A6CD-43AB-96F0-683C726B586B}" type="slidenum">
              <a:rPr lang="en-US" noProof="0" smtClean="0"/>
              <a:pPr/>
              <a:t>‹#›</a:t>
            </a:fld>
            <a:endParaRPr lang="en-US" noProof="0" dirty="0"/>
          </a:p>
        </p:txBody>
      </p:sp>
    </p:spTree>
    <p:extLst>
      <p:ext uri="{BB962C8B-B14F-4D97-AF65-F5344CB8AC3E}">
        <p14:creationId xmlns:p14="http://schemas.microsoft.com/office/powerpoint/2010/main" val="205365276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61" r:id="rId3"/>
    <p:sldLayoutId id="2147483651" r:id="rId4"/>
    <p:sldLayoutId id="2147483662" r:id="rId5"/>
    <p:sldLayoutId id="2147483660" r:id="rId6"/>
    <p:sldLayoutId id="2147483663" r:id="rId7"/>
    <p:sldLayoutId id="2147483667" r:id="rId8"/>
    <p:sldLayoutId id="2147483668" r:id="rId9"/>
    <p:sldLayoutId id="2147483666" r:id="rId10"/>
    <p:sldLayoutId id="2147483669" r:id="rId11"/>
    <p:sldLayoutId id="2147483670" r:id="rId12"/>
    <p:sldLayoutId id="2147483671" r:id="rId13"/>
    <p:sldLayoutId id="2147483672" r:id="rId14"/>
    <p:sldLayoutId id="2147483664" r:id="rId15"/>
    <p:sldLayoutId id="2147483665" r:id="rId16"/>
    <p:sldLayoutId id="2147483697" r:id="rId17"/>
    <p:sldLayoutId id="2147483719" r:id="rId18"/>
  </p:sldLayoutIdLst>
  <p:txStyles>
    <p:titleStyle>
      <a:lvl1pPr algn="l" defTabSz="914400" rtl="0" eaLnBrk="1" latinLnBrk="0" hangingPunct="1">
        <a:lnSpc>
          <a:spcPct val="90000"/>
        </a:lnSpc>
        <a:spcBef>
          <a:spcPct val="0"/>
        </a:spcBef>
        <a:buNone/>
        <a:defRPr sz="3200" b="1"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Clr>
          <a:schemeClr val="accent1"/>
        </a:buClr>
        <a:buFont typeface="Arial" panose="020B0604020202020204" pitchFamily="34" charset="0"/>
        <a:buChar char="•"/>
        <a:defRPr sz="1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Clr>
          <a:schemeClr val="accent1"/>
        </a:buClr>
        <a:buFont typeface="Arial" panose="020B0604020202020204" pitchFamily="34" charset="0"/>
        <a:buChar char="•"/>
        <a:defRPr sz="16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Clr>
          <a:schemeClr val="accent1"/>
        </a:buClr>
        <a:buFont typeface="Arial" panose="020B0604020202020204" pitchFamily="34" charset="0"/>
        <a:buChar char="•"/>
        <a:defRPr sz="14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Clr>
          <a:schemeClr val="accent1"/>
        </a:buClr>
        <a:buFont typeface="Arial" panose="020B0604020202020204" pitchFamily="34" charset="0"/>
        <a:buChar char="•"/>
        <a:defRPr sz="12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Clr>
          <a:schemeClr val="accent1"/>
        </a:buClr>
        <a:buFont typeface="Arial" panose="020B0604020202020204" pitchFamily="34" charset="0"/>
        <a:buChar char="•"/>
        <a:defRPr sz="12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gradFill flip="none" rotWithShape="1">
          <a:gsLst>
            <a:gs pos="11000">
              <a:schemeClr val="accent1">
                <a:lumMod val="20000"/>
                <a:lumOff val="80000"/>
              </a:schemeClr>
            </a:gs>
            <a:gs pos="75000">
              <a:schemeClr val="accent1">
                <a:lumMod val="45000"/>
                <a:lumOff val="55000"/>
              </a:schemeClr>
            </a:gs>
            <a:gs pos="83000">
              <a:schemeClr val="accent1">
                <a:lumMod val="45000"/>
                <a:lumOff val="55000"/>
              </a:schemeClr>
            </a:gs>
            <a:gs pos="100000">
              <a:schemeClr val="accent1">
                <a:lumMod val="30000"/>
                <a:lumOff val="70000"/>
              </a:schemeClr>
            </a:gs>
          </a:gsLst>
          <a:lin ang="5400000" scaled="1"/>
          <a:tileRect/>
        </a:gradFill>
        <a:effectLst/>
      </p:bgPr>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3EB0D177-9AA4-42F4-9CD7-CD206217CA6D}"/>
              </a:ext>
            </a:extLst>
          </p:cNvPr>
          <p:cNvSpPr/>
          <p:nvPr userDrawn="1"/>
        </p:nvSpPr>
        <p:spPr>
          <a:xfrm>
            <a:off x="9780101" y="6371351"/>
            <a:ext cx="1979897" cy="43199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31" name="Freeform: Shape 30">
            <a:extLst>
              <a:ext uri="{FF2B5EF4-FFF2-40B4-BE49-F238E27FC236}">
                <a16:creationId xmlns:a16="http://schemas.microsoft.com/office/drawing/2014/main" id="{C2B9A6A4-83D0-40B1-8B15-964C84BF0705}"/>
              </a:ext>
            </a:extLst>
          </p:cNvPr>
          <p:cNvSpPr/>
          <p:nvPr userDrawn="1"/>
        </p:nvSpPr>
        <p:spPr>
          <a:xfrm>
            <a:off x="0" y="6371351"/>
            <a:ext cx="9780102" cy="432000"/>
          </a:xfrm>
          <a:custGeom>
            <a:avLst/>
            <a:gdLst>
              <a:gd name="connsiteX0" fmla="*/ 0 w 9780102"/>
              <a:gd name="connsiteY0" fmla="*/ 0 h 432000"/>
              <a:gd name="connsiteX1" fmla="*/ 9780102 w 9780102"/>
              <a:gd name="connsiteY1" fmla="*/ 0 h 432000"/>
              <a:gd name="connsiteX2" fmla="*/ 9780102 w 9780102"/>
              <a:gd name="connsiteY2" fmla="*/ 432000 h 432000"/>
              <a:gd name="connsiteX3" fmla="*/ 0 w 9780102"/>
              <a:gd name="connsiteY3" fmla="*/ 432000 h 432000"/>
            </a:gdLst>
            <a:ahLst/>
            <a:cxnLst>
              <a:cxn ang="0">
                <a:pos x="connsiteX0" y="connsiteY0"/>
              </a:cxn>
              <a:cxn ang="0">
                <a:pos x="connsiteX1" y="connsiteY1"/>
              </a:cxn>
              <a:cxn ang="0">
                <a:pos x="connsiteX2" y="connsiteY2"/>
              </a:cxn>
              <a:cxn ang="0">
                <a:pos x="connsiteX3" y="connsiteY3"/>
              </a:cxn>
            </a:cxnLst>
            <a:rect l="l" t="t" r="r" b="b"/>
            <a:pathLst>
              <a:path w="9780102" h="432000">
                <a:moveTo>
                  <a:pt x="0" y="0"/>
                </a:moveTo>
                <a:lnTo>
                  <a:pt x="9780102" y="0"/>
                </a:lnTo>
                <a:lnTo>
                  <a:pt x="9780102" y="432000"/>
                </a:lnTo>
                <a:lnTo>
                  <a:pt x="0" y="432000"/>
                </a:lnTo>
                <a:close/>
              </a:path>
            </a:pathLst>
          </a:cu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 name="Title Placeholder 1">
            <a:extLst>
              <a:ext uri="{FF2B5EF4-FFF2-40B4-BE49-F238E27FC236}">
                <a16:creationId xmlns:a16="http://schemas.microsoft.com/office/drawing/2014/main" id="{090F41A2-6535-4CA6-81E4-026A5B56D9D7}"/>
              </a:ext>
            </a:extLst>
          </p:cNvPr>
          <p:cNvSpPr>
            <a:spLocks noGrp="1"/>
          </p:cNvSpPr>
          <p:nvPr>
            <p:ph type="title"/>
          </p:nvPr>
        </p:nvSpPr>
        <p:spPr>
          <a:xfrm>
            <a:off x="432000" y="432000"/>
            <a:ext cx="11328000" cy="432000"/>
          </a:xfrm>
          <a:prstGeom prst="rect">
            <a:avLst/>
          </a:prstGeom>
        </p:spPr>
        <p:txBody>
          <a:bodyPr vert="horz" lIns="0" tIns="0" rIns="0" bIns="0" rtlCol="0" anchor="ctr">
            <a:noAutofit/>
          </a:bodyPr>
          <a:lstStyle/>
          <a:p>
            <a:r>
              <a:rPr lang="en-US" noProof="0"/>
              <a:t>Click to edit page title</a:t>
            </a:r>
          </a:p>
        </p:txBody>
      </p:sp>
      <p:sp>
        <p:nvSpPr>
          <p:cNvPr id="3" name="Text Placeholder 2">
            <a:extLst>
              <a:ext uri="{FF2B5EF4-FFF2-40B4-BE49-F238E27FC236}">
                <a16:creationId xmlns:a16="http://schemas.microsoft.com/office/drawing/2014/main" id="{213AB95C-7DD4-4796-80E4-1B7466A2A037}"/>
              </a:ext>
            </a:extLst>
          </p:cNvPr>
          <p:cNvSpPr>
            <a:spLocks noGrp="1"/>
          </p:cNvSpPr>
          <p:nvPr>
            <p:ph type="body" idx="1"/>
          </p:nvPr>
        </p:nvSpPr>
        <p:spPr>
          <a:xfrm>
            <a:off x="432000" y="1512000"/>
            <a:ext cx="11328000" cy="4679250"/>
          </a:xfrm>
          <a:prstGeom prst="rect">
            <a:avLst/>
          </a:prstGeom>
        </p:spPr>
        <p:txBody>
          <a:bodyPr vert="horz" lIns="0" tIns="0" rIns="0" bIns="0" rtlCol="0">
            <a:no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5" name="Footer Placeholder 4">
            <a:extLst>
              <a:ext uri="{FF2B5EF4-FFF2-40B4-BE49-F238E27FC236}">
                <a16:creationId xmlns:a16="http://schemas.microsoft.com/office/drawing/2014/main" id="{58879C91-B77F-4273-9A27-A3535FB889DB}"/>
              </a:ext>
            </a:extLst>
          </p:cNvPr>
          <p:cNvSpPr>
            <a:spLocks noGrp="1"/>
          </p:cNvSpPr>
          <p:nvPr>
            <p:ph type="ftr" sz="quarter" idx="3"/>
          </p:nvPr>
        </p:nvSpPr>
        <p:spPr>
          <a:xfrm>
            <a:off x="432000" y="6439820"/>
            <a:ext cx="5664000" cy="295062"/>
          </a:xfrm>
          <a:prstGeom prst="rect">
            <a:avLst/>
          </a:prstGeom>
          <a:noFill/>
        </p:spPr>
        <p:txBody>
          <a:bodyPr vert="horz" lIns="0" tIns="0" rIns="0" bIns="0" rtlCol="0" anchor="ctr"/>
          <a:lstStyle>
            <a:lvl1pPr algn="l">
              <a:defRPr sz="1200">
                <a:solidFill>
                  <a:schemeClr val="tx1">
                    <a:lumMod val="75000"/>
                    <a:lumOff val="25000"/>
                  </a:schemeClr>
                </a:solidFill>
              </a:defRPr>
            </a:lvl1pPr>
          </a:lstStyle>
          <a:p>
            <a:r>
              <a:rPr lang="en-US" noProof="0" dirty="0"/>
              <a:t>Add a footer</a:t>
            </a:r>
          </a:p>
        </p:txBody>
      </p:sp>
      <p:cxnSp>
        <p:nvCxnSpPr>
          <p:cNvPr id="18" name="Straight Connector 17">
            <a:extLst>
              <a:ext uri="{FF2B5EF4-FFF2-40B4-BE49-F238E27FC236}">
                <a16:creationId xmlns:a16="http://schemas.microsoft.com/office/drawing/2014/main" id="{030FA059-EC32-4FFF-9673-48849B2FA43A}"/>
              </a:ext>
            </a:extLst>
          </p:cNvPr>
          <p:cNvCxnSpPr>
            <a:cxnSpLocks/>
          </p:cNvCxnSpPr>
          <p:nvPr userDrawn="1"/>
        </p:nvCxnSpPr>
        <p:spPr>
          <a:xfrm flipH="1">
            <a:off x="1" y="6371351"/>
            <a:ext cx="12191999" cy="0"/>
          </a:xfrm>
          <a:prstGeom prst="line">
            <a:avLst/>
          </a:prstGeom>
          <a:ln>
            <a:solidFill>
              <a:schemeClr val="bg1">
                <a:lumMod val="9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945600820"/>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 id="2147483685" r:id="rId12"/>
    <p:sldLayoutId id="2147483686" r:id="rId13"/>
    <p:sldLayoutId id="2147483687" r:id="rId14"/>
    <p:sldLayoutId id="2147483688" r:id="rId15"/>
    <p:sldLayoutId id="2147483689" r:id="rId16"/>
    <p:sldLayoutId id="2147483690" r:id="rId17"/>
    <p:sldLayoutId id="2147483691" r:id="rId18"/>
    <p:sldLayoutId id="2147483692" r:id="rId19"/>
    <p:sldLayoutId id="2147483693" r:id="rId20"/>
    <p:sldLayoutId id="2147483694" r:id="rId21"/>
    <p:sldLayoutId id="2147483695" r:id="rId22"/>
    <p:sldLayoutId id="2147483696" r:id="rId23"/>
  </p:sldLayoutIdLst>
  <p:hf hdr="0" dt="0"/>
  <p:txStyles>
    <p:titleStyle>
      <a:lvl1pPr algn="l" defTabSz="914400" rtl="0" eaLnBrk="1" latinLnBrk="0" hangingPunct="1">
        <a:lnSpc>
          <a:spcPct val="90000"/>
        </a:lnSpc>
        <a:spcBef>
          <a:spcPct val="0"/>
        </a:spcBef>
        <a:buNone/>
        <a:defRPr sz="3200" b="1" kern="1200" spc="-150">
          <a:solidFill>
            <a:schemeClr val="tx1">
              <a:lumMod val="75000"/>
              <a:lumOff val="25000"/>
            </a:schemeClr>
          </a:solidFill>
          <a:latin typeface="+mj-lt"/>
          <a:ea typeface="+mj-ea"/>
          <a:cs typeface="+mj-cs"/>
        </a:defRPr>
      </a:lvl1pPr>
    </p:titleStyle>
    <p:bodyStyle>
      <a:lvl1pPr marL="266700" indent="-266700" algn="l" defTabSz="914400" rtl="0" eaLnBrk="1" latinLnBrk="0" hangingPunct="1">
        <a:lnSpc>
          <a:spcPct val="90000"/>
        </a:lnSpc>
        <a:spcBef>
          <a:spcPts val="1000"/>
        </a:spcBef>
        <a:buFont typeface="Arial" panose="020B0604020202020204" pitchFamily="34" charset="0"/>
        <a:buChar char="•"/>
        <a:defRPr sz="1800" kern="1200">
          <a:solidFill>
            <a:schemeClr val="tx1">
              <a:lumMod val="75000"/>
              <a:lumOff val="25000"/>
            </a:schemeClr>
          </a:solidFill>
          <a:latin typeface="+mn-lt"/>
          <a:ea typeface="+mn-ea"/>
          <a:cs typeface="+mn-cs"/>
        </a:defRPr>
      </a:lvl1pPr>
      <a:lvl2pPr marL="542925" indent="-276225" algn="l" defTabSz="914400" rtl="0" eaLnBrk="1" latinLnBrk="0" hangingPunct="1">
        <a:lnSpc>
          <a:spcPct val="90000"/>
        </a:lnSpc>
        <a:spcBef>
          <a:spcPts val="500"/>
        </a:spcBef>
        <a:buFont typeface="Arial" panose="020B0604020202020204" pitchFamily="34" charset="0"/>
        <a:buChar char="•"/>
        <a:defRPr sz="1600" kern="1200">
          <a:solidFill>
            <a:schemeClr val="tx1">
              <a:lumMod val="75000"/>
              <a:lumOff val="25000"/>
            </a:schemeClr>
          </a:solidFill>
          <a:latin typeface="+mn-lt"/>
          <a:ea typeface="+mn-ea"/>
          <a:cs typeface="+mn-cs"/>
        </a:defRPr>
      </a:lvl2pPr>
      <a:lvl3pPr marL="809625" indent="-266700" algn="l" defTabSz="914400" rtl="0" eaLnBrk="1" latinLnBrk="0" hangingPunct="1">
        <a:lnSpc>
          <a:spcPct val="90000"/>
        </a:lnSpc>
        <a:spcBef>
          <a:spcPts val="500"/>
        </a:spcBef>
        <a:buFont typeface="Arial" panose="020B0604020202020204" pitchFamily="34" charset="0"/>
        <a:buChar char="•"/>
        <a:defRPr sz="1400" kern="1200">
          <a:solidFill>
            <a:schemeClr val="tx1">
              <a:lumMod val="75000"/>
              <a:lumOff val="25000"/>
            </a:schemeClr>
          </a:solidFill>
          <a:latin typeface="+mn-lt"/>
          <a:ea typeface="+mn-ea"/>
          <a:cs typeface="+mn-cs"/>
        </a:defRPr>
      </a:lvl3pPr>
      <a:lvl4pPr marL="1076325" indent="-266700" algn="l" defTabSz="914400" rtl="0" eaLnBrk="1" latinLnBrk="0" hangingPunct="1">
        <a:lnSpc>
          <a:spcPct val="90000"/>
        </a:lnSpc>
        <a:spcBef>
          <a:spcPts val="500"/>
        </a:spcBef>
        <a:buFont typeface="Arial" panose="020B0604020202020204" pitchFamily="34" charset="0"/>
        <a:buChar char="•"/>
        <a:defRPr sz="1400" kern="1200">
          <a:solidFill>
            <a:schemeClr val="tx1">
              <a:lumMod val="75000"/>
              <a:lumOff val="25000"/>
            </a:schemeClr>
          </a:solidFill>
          <a:latin typeface="+mn-lt"/>
          <a:ea typeface="+mn-ea"/>
          <a:cs typeface="+mn-cs"/>
        </a:defRPr>
      </a:lvl4pPr>
      <a:lvl5pPr marL="1343025" indent="-266700" algn="l" defTabSz="914400" rtl="0" eaLnBrk="1" latinLnBrk="0" hangingPunct="1">
        <a:lnSpc>
          <a:spcPct val="90000"/>
        </a:lnSpc>
        <a:spcBef>
          <a:spcPts val="500"/>
        </a:spcBef>
        <a:buFont typeface="Arial" panose="020B0604020202020204" pitchFamily="34" charset="0"/>
        <a:buChar char="•"/>
        <a:defRPr sz="1400" kern="1200">
          <a:solidFill>
            <a:schemeClr val="tx1">
              <a:lumMod val="75000"/>
              <a:lumOff val="25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E1B3994-EC85-4CEE-B849-7AE33810F50A}"/>
              </a:ext>
            </a:extLst>
          </p:cNvPr>
          <p:cNvSpPr>
            <a:spLocks noGrp="1"/>
          </p:cNvSpPr>
          <p:nvPr>
            <p:ph type="title"/>
          </p:nvPr>
        </p:nvSpPr>
        <p:spPr>
          <a:xfrm>
            <a:off x="446314" y="500215"/>
            <a:ext cx="11174186" cy="590931"/>
          </a:xfrm>
          <a:prstGeom prst="rect">
            <a:avLst/>
          </a:prstGeom>
        </p:spPr>
        <p:txBody>
          <a:bodyPr vert="horz" wrap="square" lIns="91440" tIns="45720" rIns="91440" bIns="45720" rtlCol="0" anchor="ctr">
            <a:spAutoFit/>
          </a:bodyPr>
          <a:lstStyle/>
          <a:p>
            <a:pPr lvl="0"/>
            <a:r>
              <a:rPr lang="en-US" noProof="0"/>
              <a:t>Click to edit Master title style</a:t>
            </a:r>
          </a:p>
        </p:txBody>
      </p:sp>
      <p:sp>
        <p:nvSpPr>
          <p:cNvPr id="3" name="Text Placeholder 2">
            <a:extLst>
              <a:ext uri="{FF2B5EF4-FFF2-40B4-BE49-F238E27FC236}">
                <a16:creationId xmlns:a16="http://schemas.microsoft.com/office/drawing/2014/main" id="{EE88709A-CA63-4EAC-968C-8873D088E691}"/>
              </a:ext>
            </a:extLst>
          </p:cNvPr>
          <p:cNvSpPr>
            <a:spLocks noGrp="1"/>
          </p:cNvSpPr>
          <p:nvPr>
            <p:ph type="body" idx="1"/>
          </p:nvPr>
        </p:nvSpPr>
        <p:spPr>
          <a:xfrm>
            <a:off x="446314" y="1253331"/>
            <a:ext cx="11174186" cy="4770098"/>
          </a:xfrm>
          <a:prstGeom prst="rect">
            <a:avLst/>
          </a:prstGeom>
        </p:spPr>
        <p:txBody>
          <a:bodyPr vert="horz" lIns="91440" tIns="45720" rIns="91440" bIns="45720"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5" name="Footer Placeholder 4">
            <a:extLst>
              <a:ext uri="{FF2B5EF4-FFF2-40B4-BE49-F238E27FC236}">
                <a16:creationId xmlns:a16="http://schemas.microsoft.com/office/drawing/2014/main" id="{6BBA3C17-8AAC-4933-A7DA-CD7D3F840BEB}"/>
              </a:ext>
            </a:extLst>
          </p:cNvPr>
          <p:cNvSpPr>
            <a:spLocks noGrp="1"/>
          </p:cNvSpPr>
          <p:nvPr>
            <p:ph type="ftr" sz="quarter" idx="3"/>
          </p:nvPr>
        </p:nvSpPr>
        <p:spPr>
          <a:xfrm>
            <a:off x="446314" y="6356350"/>
            <a:ext cx="4114800" cy="365125"/>
          </a:xfrm>
          <a:prstGeom prst="rect">
            <a:avLst/>
          </a:prstGeom>
        </p:spPr>
        <p:txBody>
          <a:bodyPr vert="horz" lIns="91440" tIns="45720" rIns="91440" bIns="45720" rtlCol="0" anchor="ctr"/>
          <a:lstStyle>
            <a:lvl1pPr algn="l">
              <a:defRPr sz="1200">
                <a:solidFill>
                  <a:schemeClr val="tx1">
                    <a:tint val="75000"/>
                  </a:schemeClr>
                </a:solidFill>
                <a:latin typeface="+mj-lt"/>
              </a:defRPr>
            </a:lvl1pPr>
          </a:lstStyle>
          <a:p>
            <a:endParaRPr lang="en-US" noProof="0" dirty="0"/>
          </a:p>
        </p:txBody>
      </p:sp>
      <p:sp>
        <p:nvSpPr>
          <p:cNvPr id="7" name="Rectangle 6">
            <a:extLst>
              <a:ext uri="{FF2B5EF4-FFF2-40B4-BE49-F238E27FC236}">
                <a16:creationId xmlns:a16="http://schemas.microsoft.com/office/drawing/2014/main" id="{72B1D122-60D0-8B4D-896A-2A770C0B6343}"/>
              </a:ext>
            </a:extLst>
          </p:cNvPr>
          <p:cNvSpPr/>
          <p:nvPr userDrawn="1"/>
        </p:nvSpPr>
        <p:spPr>
          <a:xfrm>
            <a:off x="11360016" y="6369050"/>
            <a:ext cx="335909" cy="488950"/>
          </a:xfrm>
          <a:prstGeom prst="rect">
            <a:avLst/>
          </a:prstGeom>
          <a:solidFill>
            <a:schemeClr val="bg2">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noProof="0" dirty="0">
              <a:solidFill>
                <a:schemeClr val="tx1"/>
              </a:solidFill>
            </a:endParaRPr>
          </a:p>
        </p:txBody>
      </p:sp>
      <p:sp>
        <p:nvSpPr>
          <p:cNvPr id="8" name="Slide Number Placeholder 5">
            <a:extLst>
              <a:ext uri="{FF2B5EF4-FFF2-40B4-BE49-F238E27FC236}">
                <a16:creationId xmlns:a16="http://schemas.microsoft.com/office/drawing/2014/main" id="{6B5B9FA1-1805-A944-AC99-868579EBA1AD}"/>
              </a:ext>
            </a:extLst>
          </p:cNvPr>
          <p:cNvSpPr txBox="1">
            <a:spLocks/>
          </p:cNvSpPr>
          <p:nvPr userDrawn="1"/>
        </p:nvSpPr>
        <p:spPr>
          <a:xfrm>
            <a:off x="11360016" y="6369050"/>
            <a:ext cx="335909" cy="365125"/>
          </a:xfrm>
          <a:prstGeom prst="rect">
            <a:avLst/>
          </a:prstGeom>
          <a:solidFill>
            <a:schemeClr val="accent2"/>
          </a:solidFill>
        </p:spPr>
        <p:txBody>
          <a:bodyPr vert="horz" lIns="0" tIns="45720" rIns="0" bIns="45720" rtlCol="0" anchor="ctr">
            <a:normAutofit/>
          </a:bodyPr>
          <a:lstStyle>
            <a:lvl1pPr marL="0" indent="0" algn="ctr" defTabSz="914400" rtl="0" eaLnBrk="1" latinLnBrk="0" hangingPunct="1">
              <a:lnSpc>
                <a:spcPct val="90000"/>
              </a:lnSpc>
              <a:spcBef>
                <a:spcPts val="1000"/>
              </a:spcBef>
              <a:buFont typeface="Arial" panose="020B0604020202020204" pitchFamily="34" charset="0"/>
              <a:buNone/>
              <a:defRPr sz="1000" b="0" kern="1200">
                <a:solidFill>
                  <a:srgbClr val="01C6FD"/>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b="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b="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b="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b="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fld id="{78048C4E-7BD1-46A5-B2F2-6AD408DAAD47}" type="slidenum">
              <a:rPr lang="en-US" b="1" noProof="0" smtClean="0">
                <a:solidFill>
                  <a:schemeClr val="bg1"/>
                </a:solidFill>
              </a:rPr>
              <a:pPr/>
              <a:t>‹#›</a:t>
            </a:fld>
            <a:endParaRPr lang="en-US" b="1" noProof="0" dirty="0">
              <a:solidFill>
                <a:schemeClr val="bg1"/>
              </a:solidFill>
            </a:endParaRPr>
          </a:p>
        </p:txBody>
      </p:sp>
    </p:spTree>
    <p:extLst>
      <p:ext uri="{BB962C8B-B14F-4D97-AF65-F5344CB8AC3E}">
        <p14:creationId xmlns:p14="http://schemas.microsoft.com/office/powerpoint/2010/main" val="3080348095"/>
      </p:ext>
    </p:extLst>
  </p:cSld>
  <p:clrMap bg1="lt1" tx1="dk1" bg2="lt2" tx2="dk2" accent1="accent1" accent2="accent2" accent3="accent3" accent4="accent4" accent5="accent5" accent6="accent6" hlink="hlink" folHlink="folHlink"/>
  <p:sldLayoutIdLst>
    <p:sldLayoutId id="2147483699" r:id="rId1"/>
    <p:sldLayoutId id="2147483700" r:id="rId2"/>
    <p:sldLayoutId id="2147483701" r:id="rId3"/>
    <p:sldLayoutId id="2147483702" r:id="rId4"/>
    <p:sldLayoutId id="2147483703" r:id="rId5"/>
    <p:sldLayoutId id="2147483704" r:id="rId6"/>
    <p:sldLayoutId id="2147483705" r:id="rId7"/>
    <p:sldLayoutId id="2147483706" r:id="rId8"/>
    <p:sldLayoutId id="2147483707" r:id="rId9"/>
    <p:sldLayoutId id="2147483708" r:id="rId10"/>
    <p:sldLayoutId id="2147483709" r:id="rId11"/>
    <p:sldLayoutId id="2147483710" r:id="rId12"/>
    <p:sldLayoutId id="2147483711" r:id="rId13"/>
    <p:sldLayoutId id="2147483712" r:id="rId14"/>
    <p:sldLayoutId id="2147483713" r:id="rId15"/>
    <p:sldLayoutId id="2147483714" r:id="rId16"/>
    <p:sldLayoutId id="2147483715" r:id="rId17"/>
    <p:sldLayoutId id="2147483716" r:id="rId18"/>
    <p:sldLayoutId id="2147483717" r:id="rId19"/>
    <p:sldLayoutId id="2147483718" r:id="rId20"/>
  </p:sldLayoutIdLst>
  <p:hf hdr="0" ftr="0" dt="0"/>
  <p:txStyles>
    <p:titleStyle>
      <a:lvl1pPr algn="l" defTabSz="914400" rtl="0" eaLnBrk="1" latinLnBrk="0" hangingPunct="1">
        <a:lnSpc>
          <a:spcPct val="90000"/>
        </a:lnSpc>
        <a:spcBef>
          <a:spcPct val="0"/>
        </a:spcBef>
        <a:buNone/>
        <a:defRPr lang="en-GB" sz="3600" b="1" kern="1200" spc="-60" baseline="0" dirty="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b="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b="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b="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b="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b="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1" orient="horz" pos="2160">
          <p15:clr>
            <a:srgbClr val="F26B43"/>
          </p15:clr>
        </p15:guide>
        <p15:guide id="2" pos="3840">
          <p15:clr>
            <a:srgbClr val="F26B43"/>
          </p15:clr>
        </p15:guide>
        <p15:guide id="3" pos="360">
          <p15:clr>
            <a:srgbClr val="F26B43"/>
          </p15:clr>
        </p15:guide>
        <p15:guide id="4" pos="7320">
          <p15:clr>
            <a:srgbClr val="F26B43"/>
          </p15:clr>
        </p15:guide>
        <p15:guide id="5" orient="horz" pos="360">
          <p15:clr>
            <a:srgbClr val="F26B43"/>
          </p15:clr>
        </p15:guide>
        <p15:guide id="6" orient="horz" pos="3960">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8.xml"/></Relationships>
</file>

<file path=ppt/slides/_rels/slide1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60.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5.xml"/><Relationship Id="rId1" Type="http://schemas.openxmlformats.org/officeDocument/2006/relationships/slideLayout" Target="../slideLayouts/slideLayout15.xml"/><Relationship Id="rId4" Type="http://schemas.openxmlformats.org/officeDocument/2006/relationships/chart" Target="../charts/char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0359CD-8DFF-4AF2-B957-630ED2A60E8D}"/>
              </a:ext>
            </a:extLst>
          </p:cNvPr>
          <p:cNvSpPr>
            <a:spLocks noGrp="1"/>
          </p:cNvSpPr>
          <p:nvPr>
            <p:ph type="ctrTitle"/>
          </p:nvPr>
        </p:nvSpPr>
        <p:spPr/>
        <p:txBody>
          <a:bodyPr/>
          <a:lstStyle/>
          <a:p>
            <a:r>
              <a:rPr lang="en-US" dirty="0"/>
              <a:t>Add main title here</a:t>
            </a:r>
            <a:endParaRPr lang="en-IN" dirty="0"/>
          </a:p>
        </p:txBody>
      </p:sp>
      <p:sp>
        <p:nvSpPr>
          <p:cNvPr id="3" name="Subtitle 2">
            <a:extLst>
              <a:ext uri="{FF2B5EF4-FFF2-40B4-BE49-F238E27FC236}">
                <a16:creationId xmlns:a16="http://schemas.microsoft.com/office/drawing/2014/main" id="{F1DF7D53-1D50-48D8-B3B4-B9632324B2AB}"/>
              </a:ext>
            </a:extLst>
          </p:cNvPr>
          <p:cNvSpPr>
            <a:spLocks noGrp="1"/>
          </p:cNvSpPr>
          <p:nvPr>
            <p:ph type="subTitle" idx="1"/>
          </p:nvPr>
        </p:nvSpPr>
        <p:spPr/>
        <p:txBody>
          <a:bodyPr/>
          <a:lstStyle/>
          <a:p>
            <a:r>
              <a:rPr lang="en-US" dirty="0"/>
              <a:t>Presentation subtitle here</a:t>
            </a:r>
            <a:endParaRPr lang="en-IN" dirty="0"/>
          </a:p>
        </p:txBody>
      </p:sp>
      <p:sp>
        <p:nvSpPr>
          <p:cNvPr id="4" name="Picture Placeholder 3">
            <a:extLst>
              <a:ext uri="{FF2B5EF4-FFF2-40B4-BE49-F238E27FC236}">
                <a16:creationId xmlns:a16="http://schemas.microsoft.com/office/drawing/2014/main" id="{198E4BDD-039A-4EB8-B7BC-0FE66B95FCAF}"/>
              </a:ext>
            </a:extLst>
          </p:cNvPr>
          <p:cNvSpPr>
            <a:spLocks noGrp="1"/>
          </p:cNvSpPr>
          <p:nvPr>
            <p:ph type="pic" sz="quarter" idx="13"/>
          </p:nvPr>
        </p:nvSpPr>
        <p:spPr/>
      </p:sp>
    </p:spTree>
    <p:extLst>
      <p:ext uri="{BB962C8B-B14F-4D97-AF65-F5344CB8AC3E}">
        <p14:creationId xmlns:p14="http://schemas.microsoft.com/office/powerpoint/2010/main" val="206440695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E82309-8DCF-411D-966B-C430D1472C6F}"/>
              </a:ext>
            </a:extLst>
          </p:cNvPr>
          <p:cNvSpPr>
            <a:spLocks noGrp="1"/>
          </p:cNvSpPr>
          <p:nvPr>
            <p:ph type="title"/>
          </p:nvPr>
        </p:nvSpPr>
        <p:spPr/>
        <p:txBody>
          <a:bodyPr/>
          <a:lstStyle/>
          <a:p>
            <a:r>
              <a:rPr lang="en-US" dirty="0"/>
              <a:t>Timeline</a:t>
            </a:r>
          </a:p>
        </p:txBody>
      </p:sp>
      <p:sp>
        <p:nvSpPr>
          <p:cNvPr id="4" name="Text Placeholder 3">
            <a:extLst>
              <a:ext uri="{FF2B5EF4-FFF2-40B4-BE49-F238E27FC236}">
                <a16:creationId xmlns:a16="http://schemas.microsoft.com/office/drawing/2014/main" id="{5B5FA1BA-EC91-4633-B5BD-112C7C379DF1}"/>
              </a:ext>
            </a:extLst>
          </p:cNvPr>
          <p:cNvSpPr>
            <a:spLocks noGrp="1"/>
          </p:cNvSpPr>
          <p:nvPr>
            <p:ph type="body" sz="quarter" idx="13"/>
          </p:nvPr>
        </p:nvSpPr>
        <p:spPr>
          <a:xfrm>
            <a:off x="245748" y="1257361"/>
            <a:ext cx="11329200" cy="252000"/>
          </a:xfrm>
        </p:spPr>
        <p:txBody>
          <a:bodyPr>
            <a:normAutofit fontScale="77500" lnSpcReduction="20000"/>
          </a:bodyPr>
          <a:lstStyle/>
          <a:p>
            <a:r>
              <a:rPr lang="en-US" dirty="0"/>
              <a:t>Our two-year action plan</a:t>
            </a:r>
          </a:p>
        </p:txBody>
      </p:sp>
      <p:sp>
        <p:nvSpPr>
          <p:cNvPr id="5" name="Text Placeholder 4">
            <a:extLst>
              <a:ext uri="{FF2B5EF4-FFF2-40B4-BE49-F238E27FC236}">
                <a16:creationId xmlns:a16="http://schemas.microsoft.com/office/drawing/2014/main" id="{854B5BD8-098C-49CB-83F5-66A9857795C6}"/>
              </a:ext>
            </a:extLst>
          </p:cNvPr>
          <p:cNvSpPr>
            <a:spLocks noGrp="1"/>
          </p:cNvSpPr>
          <p:nvPr>
            <p:ph type="body" sz="quarter" idx="33"/>
          </p:nvPr>
        </p:nvSpPr>
        <p:spPr/>
        <p:style>
          <a:lnRef idx="1">
            <a:schemeClr val="accent4"/>
          </a:lnRef>
          <a:fillRef idx="2">
            <a:schemeClr val="accent4"/>
          </a:fillRef>
          <a:effectRef idx="1">
            <a:schemeClr val="accent4"/>
          </a:effectRef>
          <a:fontRef idx="minor">
            <a:schemeClr val="dk1"/>
          </a:fontRef>
        </p:style>
        <p:txBody>
          <a:bodyPr>
            <a:noAutofit/>
          </a:bodyPr>
          <a:lstStyle/>
          <a:p>
            <a:r>
              <a:rPr lang="en-US" dirty="0"/>
              <a:t>20YY</a:t>
            </a:r>
          </a:p>
        </p:txBody>
      </p:sp>
      <p:sp>
        <p:nvSpPr>
          <p:cNvPr id="6" name="Text Placeholder 5">
            <a:extLst>
              <a:ext uri="{FF2B5EF4-FFF2-40B4-BE49-F238E27FC236}">
                <a16:creationId xmlns:a16="http://schemas.microsoft.com/office/drawing/2014/main" id="{DC0153D4-6BE1-4775-8DB0-AF6F6B6305EF}"/>
              </a:ext>
            </a:extLst>
          </p:cNvPr>
          <p:cNvSpPr>
            <a:spLocks noGrp="1"/>
          </p:cNvSpPr>
          <p:nvPr>
            <p:ph type="body" sz="quarter" idx="34"/>
          </p:nvPr>
        </p:nvSpPr>
        <p:spPr/>
        <p:style>
          <a:lnRef idx="1">
            <a:schemeClr val="accent4"/>
          </a:lnRef>
          <a:fillRef idx="2">
            <a:schemeClr val="accent4"/>
          </a:fillRef>
          <a:effectRef idx="1">
            <a:schemeClr val="accent4"/>
          </a:effectRef>
          <a:fontRef idx="minor">
            <a:schemeClr val="dk1"/>
          </a:fontRef>
        </p:style>
        <p:txBody>
          <a:bodyPr>
            <a:noAutofit/>
          </a:bodyPr>
          <a:lstStyle/>
          <a:p>
            <a:r>
              <a:rPr lang="en-US" sz="1400" dirty="0"/>
              <a:t>AUG</a:t>
            </a:r>
          </a:p>
        </p:txBody>
      </p:sp>
      <p:sp>
        <p:nvSpPr>
          <p:cNvPr id="7" name="Text Placeholder 6">
            <a:extLst>
              <a:ext uri="{FF2B5EF4-FFF2-40B4-BE49-F238E27FC236}">
                <a16:creationId xmlns:a16="http://schemas.microsoft.com/office/drawing/2014/main" id="{F592477C-106F-4ACF-9F87-CCEB47554D74}"/>
              </a:ext>
            </a:extLst>
          </p:cNvPr>
          <p:cNvSpPr>
            <a:spLocks noGrp="1"/>
          </p:cNvSpPr>
          <p:nvPr>
            <p:ph type="body" sz="quarter" idx="35"/>
          </p:nvPr>
        </p:nvSpPr>
        <p:spPr/>
        <p:style>
          <a:lnRef idx="1">
            <a:schemeClr val="accent4"/>
          </a:lnRef>
          <a:fillRef idx="2">
            <a:schemeClr val="accent4"/>
          </a:fillRef>
          <a:effectRef idx="1">
            <a:schemeClr val="accent4"/>
          </a:effectRef>
          <a:fontRef idx="minor">
            <a:schemeClr val="dk1"/>
          </a:fontRef>
        </p:style>
        <p:txBody>
          <a:bodyPr>
            <a:noAutofit/>
          </a:bodyPr>
          <a:lstStyle/>
          <a:p>
            <a:r>
              <a:rPr lang="en-US" sz="1400" dirty="0"/>
              <a:t>SEP</a:t>
            </a:r>
          </a:p>
        </p:txBody>
      </p:sp>
      <p:sp>
        <p:nvSpPr>
          <p:cNvPr id="8" name="Text Placeholder 7">
            <a:extLst>
              <a:ext uri="{FF2B5EF4-FFF2-40B4-BE49-F238E27FC236}">
                <a16:creationId xmlns:a16="http://schemas.microsoft.com/office/drawing/2014/main" id="{ECDD0026-6F51-4C7F-A56C-F65493E9FEAB}"/>
              </a:ext>
            </a:extLst>
          </p:cNvPr>
          <p:cNvSpPr>
            <a:spLocks noGrp="1"/>
          </p:cNvSpPr>
          <p:nvPr>
            <p:ph type="body" sz="quarter" idx="36"/>
          </p:nvPr>
        </p:nvSpPr>
        <p:spPr/>
        <p:style>
          <a:lnRef idx="1">
            <a:schemeClr val="accent4"/>
          </a:lnRef>
          <a:fillRef idx="2">
            <a:schemeClr val="accent4"/>
          </a:fillRef>
          <a:effectRef idx="1">
            <a:schemeClr val="accent4"/>
          </a:effectRef>
          <a:fontRef idx="minor">
            <a:schemeClr val="dk1"/>
          </a:fontRef>
        </p:style>
        <p:txBody>
          <a:bodyPr>
            <a:noAutofit/>
          </a:bodyPr>
          <a:lstStyle/>
          <a:p>
            <a:r>
              <a:rPr lang="en-US" sz="1400" dirty="0"/>
              <a:t>OCT</a:t>
            </a:r>
          </a:p>
        </p:txBody>
      </p:sp>
      <p:sp>
        <p:nvSpPr>
          <p:cNvPr id="9" name="Text Placeholder 8">
            <a:extLst>
              <a:ext uri="{FF2B5EF4-FFF2-40B4-BE49-F238E27FC236}">
                <a16:creationId xmlns:a16="http://schemas.microsoft.com/office/drawing/2014/main" id="{4F9CDDE1-0ECF-443E-A45E-D79B9EDB4FAC}"/>
              </a:ext>
            </a:extLst>
          </p:cNvPr>
          <p:cNvSpPr>
            <a:spLocks noGrp="1"/>
          </p:cNvSpPr>
          <p:nvPr>
            <p:ph type="body" sz="quarter" idx="37"/>
          </p:nvPr>
        </p:nvSpPr>
        <p:spPr/>
        <p:style>
          <a:lnRef idx="1">
            <a:schemeClr val="accent4"/>
          </a:lnRef>
          <a:fillRef idx="2">
            <a:schemeClr val="accent4"/>
          </a:fillRef>
          <a:effectRef idx="1">
            <a:schemeClr val="accent4"/>
          </a:effectRef>
          <a:fontRef idx="minor">
            <a:schemeClr val="dk1"/>
          </a:fontRef>
        </p:style>
        <p:txBody>
          <a:bodyPr>
            <a:noAutofit/>
          </a:bodyPr>
          <a:lstStyle/>
          <a:p>
            <a:r>
              <a:rPr lang="en-US" sz="1400" dirty="0"/>
              <a:t>NOV</a:t>
            </a:r>
          </a:p>
        </p:txBody>
      </p:sp>
      <p:sp>
        <p:nvSpPr>
          <p:cNvPr id="10" name="Text Placeholder 9">
            <a:extLst>
              <a:ext uri="{FF2B5EF4-FFF2-40B4-BE49-F238E27FC236}">
                <a16:creationId xmlns:a16="http://schemas.microsoft.com/office/drawing/2014/main" id="{F2C7F497-AF01-4BD2-9DA6-8E87BE2CE4BA}"/>
              </a:ext>
            </a:extLst>
          </p:cNvPr>
          <p:cNvSpPr>
            <a:spLocks noGrp="1"/>
          </p:cNvSpPr>
          <p:nvPr>
            <p:ph type="body" sz="quarter" idx="38"/>
          </p:nvPr>
        </p:nvSpPr>
        <p:spPr/>
        <p:style>
          <a:lnRef idx="1">
            <a:schemeClr val="accent4"/>
          </a:lnRef>
          <a:fillRef idx="2">
            <a:schemeClr val="accent4"/>
          </a:fillRef>
          <a:effectRef idx="1">
            <a:schemeClr val="accent4"/>
          </a:effectRef>
          <a:fontRef idx="minor">
            <a:schemeClr val="dk1"/>
          </a:fontRef>
        </p:style>
        <p:txBody>
          <a:bodyPr>
            <a:noAutofit/>
          </a:bodyPr>
          <a:lstStyle/>
          <a:p>
            <a:r>
              <a:rPr lang="en-US" dirty="0"/>
              <a:t>20YY</a:t>
            </a:r>
          </a:p>
        </p:txBody>
      </p:sp>
      <p:sp>
        <p:nvSpPr>
          <p:cNvPr id="11" name="Text Placeholder 10">
            <a:extLst>
              <a:ext uri="{FF2B5EF4-FFF2-40B4-BE49-F238E27FC236}">
                <a16:creationId xmlns:a16="http://schemas.microsoft.com/office/drawing/2014/main" id="{2E1AF48A-4DD0-4ACA-BADE-96E2296C2A82}"/>
              </a:ext>
            </a:extLst>
          </p:cNvPr>
          <p:cNvSpPr>
            <a:spLocks noGrp="1"/>
          </p:cNvSpPr>
          <p:nvPr>
            <p:ph type="body" sz="quarter" idx="39"/>
          </p:nvPr>
        </p:nvSpPr>
        <p:spPr/>
        <p:style>
          <a:lnRef idx="1">
            <a:schemeClr val="accent4"/>
          </a:lnRef>
          <a:fillRef idx="2">
            <a:schemeClr val="accent4"/>
          </a:fillRef>
          <a:effectRef idx="1">
            <a:schemeClr val="accent4"/>
          </a:effectRef>
          <a:fontRef idx="minor">
            <a:schemeClr val="dk1"/>
          </a:fontRef>
        </p:style>
        <p:txBody>
          <a:bodyPr>
            <a:noAutofit/>
          </a:bodyPr>
          <a:lstStyle/>
          <a:p>
            <a:r>
              <a:rPr lang="en-US" sz="1400" dirty="0"/>
              <a:t>DEC</a:t>
            </a:r>
          </a:p>
        </p:txBody>
      </p:sp>
      <p:sp>
        <p:nvSpPr>
          <p:cNvPr id="12" name="Text Placeholder 11">
            <a:extLst>
              <a:ext uri="{FF2B5EF4-FFF2-40B4-BE49-F238E27FC236}">
                <a16:creationId xmlns:a16="http://schemas.microsoft.com/office/drawing/2014/main" id="{E9541D6D-5806-4579-B106-3AC7E947B81D}"/>
              </a:ext>
            </a:extLst>
          </p:cNvPr>
          <p:cNvSpPr>
            <a:spLocks noGrp="1"/>
          </p:cNvSpPr>
          <p:nvPr>
            <p:ph type="body" sz="quarter" idx="40"/>
          </p:nvPr>
        </p:nvSpPr>
        <p:spPr/>
        <p:style>
          <a:lnRef idx="1">
            <a:schemeClr val="accent4"/>
          </a:lnRef>
          <a:fillRef idx="2">
            <a:schemeClr val="accent4"/>
          </a:fillRef>
          <a:effectRef idx="1">
            <a:schemeClr val="accent4"/>
          </a:effectRef>
          <a:fontRef idx="minor">
            <a:schemeClr val="dk1"/>
          </a:fontRef>
        </p:style>
        <p:txBody>
          <a:bodyPr>
            <a:noAutofit/>
          </a:bodyPr>
          <a:lstStyle/>
          <a:p>
            <a:r>
              <a:rPr lang="en-US" sz="1400" dirty="0"/>
              <a:t>JAN</a:t>
            </a:r>
          </a:p>
        </p:txBody>
      </p:sp>
      <p:sp>
        <p:nvSpPr>
          <p:cNvPr id="13" name="Text Placeholder 12">
            <a:extLst>
              <a:ext uri="{FF2B5EF4-FFF2-40B4-BE49-F238E27FC236}">
                <a16:creationId xmlns:a16="http://schemas.microsoft.com/office/drawing/2014/main" id="{3FE5250A-E0C5-450F-B324-8B214D45C0CF}"/>
              </a:ext>
            </a:extLst>
          </p:cNvPr>
          <p:cNvSpPr>
            <a:spLocks noGrp="1"/>
          </p:cNvSpPr>
          <p:nvPr>
            <p:ph type="body" sz="quarter" idx="41"/>
          </p:nvPr>
        </p:nvSpPr>
        <p:spPr/>
        <p:style>
          <a:lnRef idx="1">
            <a:schemeClr val="accent4"/>
          </a:lnRef>
          <a:fillRef idx="2">
            <a:schemeClr val="accent4"/>
          </a:fillRef>
          <a:effectRef idx="1">
            <a:schemeClr val="accent4"/>
          </a:effectRef>
          <a:fontRef idx="minor">
            <a:schemeClr val="dk1"/>
          </a:fontRef>
        </p:style>
        <p:txBody>
          <a:bodyPr>
            <a:noAutofit/>
          </a:bodyPr>
          <a:lstStyle/>
          <a:p>
            <a:r>
              <a:rPr lang="en-US" sz="1400" dirty="0"/>
              <a:t>FEB</a:t>
            </a:r>
          </a:p>
        </p:txBody>
      </p:sp>
      <p:sp>
        <p:nvSpPr>
          <p:cNvPr id="14" name="Text Placeholder 13">
            <a:extLst>
              <a:ext uri="{FF2B5EF4-FFF2-40B4-BE49-F238E27FC236}">
                <a16:creationId xmlns:a16="http://schemas.microsoft.com/office/drawing/2014/main" id="{45F24C43-5229-4A8D-8830-3519775B4841}"/>
              </a:ext>
            </a:extLst>
          </p:cNvPr>
          <p:cNvSpPr>
            <a:spLocks noGrp="1"/>
          </p:cNvSpPr>
          <p:nvPr>
            <p:ph type="body" sz="quarter" idx="42"/>
          </p:nvPr>
        </p:nvSpPr>
        <p:spPr/>
        <p:style>
          <a:lnRef idx="1">
            <a:schemeClr val="accent4"/>
          </a:lnRef>
          <a:fillRef idx="2">
            <a:schemeClr val="accent4"/>
          </a:fillRef>
          <a:effectRef idx="1">
            <a:schemeClr val="accent4"/>
          </a:effectRef>
          <a:fontRef idx="minor">
            <a:schemeClr val="dk1"/>
          </a:fontRef>
        </p:style>
        <p:txBody>
          <a:bodyPr>
            <a:noAutofit/>
          </a:bodyPr>
          <a:lstStyle/>
          <a:p>
            <a:r>
              <a:rPr lang="en-US" sz="1400" dirty="0"/>
              <a:t>MAY</a:t>
            </a:r>
          </a:p>
        </p:txBody>
      </p:sp>
      <p:sp>
        <p:nvSpPr>
          <p:cNvPr id="15" name="Text Placeholder 14">
            <a:extLst>
              <a:ext uri="{FF2B5EF4-FFF2-40B4-BE49-F238E27FC236}">
                <a16:creationId xmlns:a16="http://schemas.microsoft.com/office/drawing/2014/main" id="{3517CC3B-3BE8-4544-BD85-3D7E95006AE1}"/>
              </a:ext>
            </a:extLst>
          </p:cNvPr>
          <p:cNvSpPr>
            <a:spLocks noGrp="1"/>
          </p:cNvSpPr>
          <p:nvPr>
            <p:ph type="body" sz="quarter" idx="43"/>
          </p:nvPr>
        </p:nvSpPr>
        <p:spPr/>
        <p:style>
          <a:lnRef idx="1">
            <a:schemeClr val="accent4"/>
          </a:lnRef>
          <a:fillRef idx="2">
            <a:schemeClr val="accent4"/>
          </a:fillRef>
          <a:effectRef idx="1">
            <a:schemeClr val="accent4"/>
          </a:effectRef>
          <a:fontRef idx="minor">
            <a:schemeClr val="dk1"/>
          </a:fontRef>
        </p:style>
        <p:txBody>
          <a:bodyPr>
            <a:noAutofit/>
          </a:bodyPr>
          <a:lstStyle/>
          <a:p>
            <a:r>
              <a:rPr lang="en-US" sz="1400" dirty="0"/>
              <a:t>MAR</a:t>
            </a:r>
          </a:p>
        </p:txBody>
      </p:sp>
      <p:sp>
        <p:nvSpPr>
          <p:cNvPr id="16" name="Text Placeholder 15">
            <a:extLst>
              <a:ext uri="{FF2B5EF4-FFF2-40B4-BE49-F238E27FC236}">
                <a16:creationId xmlns:a16="http://schemas.microsoft.com/office/drawing/2014/main" id="{B449F2E1-6906-48B5-9833-C154025B4C10}"/>
              </a:ext>
            </a:extLst>
          </p:cNvPr>
          <p:cNvSpPr>
            <a:spLocks noGrp="1"/>
          </p:cNvSpPr>
          <p:nvPr>
            <p:ph type="body" sz="quarter" idx="44"/>
          </p:nvPr>
        </p:nvSpPr>
        <p:spPr/>
        <p:style>
          <a:lnRef idx="1">
            <a:schemeClr val="accent4"/>
          </a:lnRef>
          <a:fillRef idx="2">
            <a:schemeClr val="accent4"/>
          </a:fillRef>
          <a:effectRef idx="1">
            <a:schemeClr val="accent4"/>
          </a:effectRef>
          <a:fontRef idx="minor">
            <a:schemeClr val="dk1"/>
          </a:fontRef>
        </p:style>
        <p:txBody>
          <a:bodyPr>
            <a:noAutofit/>
          </a:bodyPr>
          <a:lstStyle/>
          <a:p>
            <a:r>
              <a:rPr lang="en-US" sz="1400" dirty="0"/>
              <a:t>APR</a:t>
            </a:r>
          </a:p>
        </p:txBody>
      </p:sp>
      <p:sp>
        <p:nvSpPr>
          <p:cNvPr id="17" name="Text Placeholder 16">
            <a:extLst>
              <a:ext uri="{FF2B5EF4-FFF2-40B4-BE49-F238E27FC236}">
                <a16:creationId xmlns:a16="http://schemas.microsoft.com/office/drawing/2014/main" id="{7B64AE2D-234B-40D4-914E-50FF870E62B6}"/>
              </a:ext>
            </a:extLst>
          </p:cNvPr>
          <p:cNvSpPr>
            <a:spLocks noGrp="1"/>
          </p:cNvSpPr>
          <p:nvPr>
            <p:ph type="body" sz="quarter" idx="45"/>
          </p:nvPr>
        </p:nvSpPr>
        <p:spPr/>
        <p:style>
          <a:lnRef idx="1">
            <a:schemeClr val="accent4"/>
          </a:lnRef>
          <a:fillRef idx="2">
            <a:schemeClr val="accent4"/>
          </a:fillRef>
          <a:effectRef idx="1">
            <a:schemeClr val="accent4"/>
          </a:effectRef>
          <a:fontRef idx="minor">
            <a:schemeClr val="dk1"/>
          </a:fontRef>
        </p:style>
        <p:txBody>
          <a:bodyPr>
            <a:noAutofit/>
          </a:bodyPr>
          <a:lstStyle/>
          <a:p>
            <a:r>
              <a:rPr lang="en-US" sz="1400" dirty="0"/>
              <a:t>JUN</a:t>
            </a:r>
          </a:p>
        </p:txBody>
      </p:sp>
      <p:sp>
        <p:nvSpPr>
          <p:cNvPr id="18" name="Text Placeholder 17">
            <a:extLst>
              <a:ext uri="{FF2B5EF4-FFF2-40B4-BE49-F238E27FC236}">
                <a16:creationId xmlns:a16="http://schemas.microsoft.com/office/drawing/2014/main" id="{7BEB8C77-452E-457C-ABF0-8D888DA65F2A}"/>
              </a:ext>
            </a:extLst>
          </p:cNvPr>
          <p:cNvSpPr>
            <a:spLocks noGrp="1"/>
          </p:cNvSpPr>
          <p:nvPr>
            <p:ph type="body" sz="quarter" idx="46"/>
          </p:nvPr>
        </p:nvSpPr>
        <p:spPr/>
        <p:style>
          <a:lnRef idx="1">
            <a:schemeClr val="accent4"/>
          </a:lnRef>
          <a:fillRef idx="2">
            <a:schemeClr val="accent4"/>
          </a:fillRef>
          <a:effectRef idx="1">
            <a:schemeClr val="accent4"/>
          </a:effectRef>
          <a:fontRef idx="minor">
            <a:schemeClr val="dk1"/>
          </a:fontRef>
        </p:style>
        <p:txBody>
          <a:bodyPr>
            <a:noAutofit/>
          </a:bodyPr>
          <a:lstStyle/>
          <a:p>
            <a:r>
              <a:rPr lang="en-US" sz="1400" dirty="0"/>
              <a:t>JUL</a:t>
            </a:r>
          </a:p>
        </p:txBody>
      </p:sp>
      <p:sp>
        <p:nvSpPr>
          <p:cNvPr id="19" name="Text Placeholder 18">
            <a:extLst>
              <a:ext uri="{FF2B5EF4-FFF2-40B4-BE49-F238E27FC236}">
                <a16:creationId xmlns:a16="http://schemas.microsoft.com/office/drawing/2014/main" id="{5844EAEC-ACDF-4D36-8545-B2E0D64931BB}"/>
              </a:ext>
            </a:extLst>
          </p:cNvPr>
          <p:cNvSpPr>
            <a:spLocks noGrp="1"/>
          </p:cNvSpPr>
          <p:nvPr>
            <p:ph type="body" sz="quarter" idx="47"/>
          </p:nvPr>
        </p:nvSpPr>
        <p:spPr/>
        <p:style>
          <a:lnRef idx="1">
            <a:schemeClr val="accent4"/>
          </a:lnRef>
          <a:fillRef idx="2">
            <a:schemeClr val="accent4"/>
          </a:fillRef>
          <a:effectRef idx="1">
            <a:schemeClr val="accent4"/>
          </a:effectRef>
          <a:fontRef idx="minor">
            <a:schemeClr val="dk1"/>
          </a:fontRef>
        </p:style>
        <p:txBody>
          <a:bodyPr>
            <a:noAutofit/>
          </a:bodyPr>
          <a:lstStyle/>
          <a:p>
            <a:r>
              <a:rPr lang="en-US" sz="1400" dirty="0"/>
              <a:t>AUG</a:t>
            </a:r>
          </a:p>
        </p:txBody>
      </p:sp>
      <p:sp>
        <p:nvSpPr>
          <p:cNvPr id="20" name="Text Placeholder 19">
            <a:extLst>
              <a:ext uri="{FF2B5EF4-FFF2-40B4-BE49-F238E27FC236}">
                <a16:creationId xmlns:a16="http://schemas.microsoft.com/office/drawing/2014/main" id="{171378CA-A7A3-4FDB-9FB3-52E088925FB0}"/>
              </a:ext>
            </a:extLst>
          </p:cNvPr>
          <p:cNvSpPr>
            <a:spLocks noGrp="1"/>
          </p:cNvSpPr>
          <p:nvPr>
            <p:ph type="body" sz="quarter" idx="48"/>
          </p:nvPr>
        </p:nvSpPr>
        <p:spPr/>
        <p:style>
          <a:lnRef idx="1">
            <a:schemeClr val="accent4"/>
          </a:lnRef>
          <a:fillRef idx="2">
            <a:schemeClr val="accent4"/>
          </a:fillRef>
          <a:effectRef idx="1">
            <a:schemeClr val="accent4"/>
          </a:effectRef>
          <a:fontRef idx="minor">
            <a:schemeClr val="dk1"/>
          </a:fontRef>
        </p:style>
        <p:txBody>
          <a:bodyPr>
            <a:noAutofit/>
          </a:bodyPr>
          <a:lstStyle/>
          <a:p>
            <a:r>
              <a:rPr lang="en-US" sz="1400" dirty="0"/>
              <a:t>SEP</a:t>
            </a:r>
          </a:p>
        </p:txBody>
      </p:sp>
      <p:sp>
        <p:nvSpPr>
          <p:cNvPr id="21" name="Text Placeholder 20">
            <a:extLst>
              <a:ext uri="{FF2B5EF4-FFF2-40B4-BE49-F238E27FC236}">
                <a16:creationId xmlns:a16="http://schemas.microsoft.com/office/drawing/2014/main" id="{7215858D-C865-44F3-942E-150A95674327}"/>
              </a:ext>
            </a:extLst>
          </p:cNvPr>
          <p:cNvSpPr>
            <a:spLocks noGrp="1"/>
          </p:cNvSpPr>
          <p:nvPr>
            <p:ph type="body" sz="quarter" idx="49"/>
          </p:nvPr>
        </p:nvSpPr>
        <p:spPr/>
        <p:style>
          <a:lnRef idx="1">
            <a:schemeClr val="accent4"/>
          </a:lnRef>
          <a:fillRef idx="2">
            <a:schemeClr val="accent4"/>
          </a:fillRef>
          <a:effectRef idx="1">
            <a:schemeClr val="accent4"/>
          </a:effectRef>
          <a:fontRef idx="minor">
            <a:schemeClr val="dk1"/>
          </a:fontRef>
        </p:style>
        <p:txBody>
          <a:bodyPr>
            <a:noAutofit/>
          </a:bodyPr>
          <a:lstStyle/>
          <a:p>
            <a:r>
              <a:rPr lang="en-US" sz="1400" dirty="0"/>
              <a:t>OCT</a:t>
            </a:r>
          </a:p>
        </p:txBody>
      </p:sp>
      <p:sp>
        <p:nvSpPr>
          <p:cNvPr id="22" name="Text Placeholder 21">
            <a:extLst>
              <a:ext uri="{FF2B5EF4-FFF2-40B4-BE49-F238E27FC236}">
                <a16:creationId xmlns:a16="http://schemas.microsoft.com/office/drawing/2014/main" id="{54C23D78-11EE-4923-A0DE-F6835790A153}"/>
              </a:ext>
            </a:extLst>
          </p:cNvPr>
          <p:cNvSpPr>
            <a:spLocks noGrp="1"/>
          </p:cNvSpPr>
          <p:nvPr>
            <p:ph type="body" sz="quarter" idx="50"/>
          </p:nvPr>
        </p:nvSpPr>
        <p:spPr/>
        <p:style>
          <a:lnRef idx="1">
            <a:schemeClr val="accent4"/>
          </a:lnRef>
          <a:fillRef idx="2">
            <a:schemeClr val="accent4"/>
          </a:fillRef>
          <a:effectRef idx="1">
            <a:schemeClr val="accent4"/>
          </a:effectRef>
          <a:fontRef idx="minor">
            <a:schemeClr val="dk1"/>
          </a:fontRef>
        </p:style>
        <p:txBody>
          <a:bodyPr>
            <a:noAutofit/>
          </a:bodyPr>
          <a:lstStyle/>
          <a:p>
            <a:r>
              <a:rPr lang="en-US" sz="1400" dirty="0"/>
              <a:t>NOV</a:t>
            </a:r>
          </a:p>
        </p:txBody>
      </p:sp>
      <p:sp>
        <p:nvSpPr>
          <p:cNvPr id="23" name="Text Placeholder 22">
            <a:extLst>
              <a:ext uri="{FF2B5EF4-FFF2-40B4-BE49-F238E27FC236}">
                <a16:creationId xmlns:a16="http://schemas.microsoft.com/office/drawing/2014/main" id="{653DB2CA-F228-4CCA-8787-80CD1EABCF13}"/>
              </a:ext>
            </a:extLst>
          </p:cNvPr>
          <p:cNvSpPr>
            <a:spLocks noGrp="1"/>
          </p:cNvSpPr>
          <p:nvPr>
            <p:ph type="body" sz="quarter" idx="51"/>
          </p:nvPr>
        </p:nvSpPr>
        <p:spPr/>
        <p:style>
          <a:lnRef idx="1">
            <a:schemeClr val="accent4"/>
          </a:lnRef>
          <a:fillRef idx="2">
            <a:schemeClr val="accent4"/>
          </a:fillRef>
          <a:effectRef idx="1">
            <a:schemeClr val="accent4"/>
          </a:effectRef>
          <a:fontRef idx="minor">
            <a:schemeClr val="dk1"/>
          </a:fontRef>
        </p:style>
        <p:txBody>
          <a:bodyPr>
            <a:noAutofit/>
          </a:bodyPr>
          <a:lstStyle/>
          <a:p>
            <a:r>
              <a:rPr lang="en-US" sz="1400" dirty="0"/>
              <a:t>DEC</a:t>
            </a:r>
          </a:p>
        </p:txBody>
      </p:sp>
      <p:sp>
        <p:nvSpPr>
          <p:cNvPr id="24" name="Text Placeholder 23">
            <a:extLst>
              <a:ext uri="{FF2B5EF4-FFF2-40B4-BE49-F238E27FC236}">
                <a16:creationId xmlns:a16="http://schemas.microsoft.com/office/drawing/2014/main" id="{DAACD272-4496-43F6-B9E4-DFFBACDDC3CD}"/>
              </a:ext>
            </a:extLst>
          </p:cNvPr>
          <p:cNvSpPr>
            <a:spLocks noGrp="1"/>
          </p:cNvSpPr>
          <p:nvPr>
            <p:ph type="body" sz="quarter" idx="52"/>
          </p:nvPr>
        </p:nvSpPr>
        <p:spPr/>
        <p:style>
          <a:lnRef idx="1">
            <a:schemeClr val="accent4"/>
          </a:lnRef>
          <a:fillRef idx="2">
            <a:schemeClr val="accent4"/>
          </a:fillRef>
          <a:effectRef idx="1">
            <a:schemeClr val="accent4"/>
          </a:effectRef>
          <a:fontRef idx="minor">
            <a:schemeClr val="dk1"/>
          </a:fontRef>
        </p:style>
        <p:txBody>
          <a:bodyPr>
            <a:noAutofit/>
          </a:bodyPr>
          <a:lstStyle/>
          <a:p>
            <a:r>
              <a:rPr lang="en-US" sz="1400" dirty="0"/>
              <a:t>JAN</a:t>
            </a:r>
          </a:p>
        </p:txBody>
      </p:sp>
      <p:sp>
        <p:nvSpPr>
          <p:cNvPr id="25" name="Text Placeholder 24">
            <a:extLst>
              <a:ext uri="{FF2B5EF4-FFF2-40B4-BE49-F238E27FC236}">
                <a16:creationId xmlns:a16="http://schemas.microsoft.com/office/drawing/2014/main" id="{347CC1FC-4CFD-44F0-B8A0-3FBBA8549F97}"/>
              </a:ext>
            </a:extLst>
          </p:cNvPr>
          <p:cNvSpPr>
            <a:spLocks noGrp="1"/>
          </p:cNvSpPr>
          <p:nvPr>
            <p:ph type="body" sz="quarter" idx="53"/>
          </p:nvPr>
        </p:nvSpPr>
        <p:spPr/>
        <p:style>
          <a:lnRef idx="1">
            <a:schemeClr val="accent4"/>
          </a:lnRef>
          <a:fillRef idx="2">
            <a:schemeClr val="accent4"/>
          </a:fillRef>
          <a:effectRef idx="1">
            <a:schemeClr val="accent4"/>
          </a:effectRef>
          <a:fontRef idx="minor">
            <a:schemeClr val="dk1"/>
          </a:fontRef>
        </p:style>
        <p:txBody>
          <a:bodyPr>
            <a:noAutofit/>
          </a:bodyPr>
          <a:lstStyle/>
          <a:p>
            <a:r>
              <a:rPr lang="en-US" sz="1400" dirty="0"/>
              <a:t>FEB</a:t>
            </a:r>
          </a:p>
        </p:txBody>
      </p:sp>
      <p:sp>
        <p:nvSpPr>
          <p:cNvPr id="26" name="Text Placeholder 25">
            <a:extLst>
              <a:ext uri="{FF2B5EF4-FFF2-40B4-BE49-F238E27FC236}">
                <a16:creationId xmlns:a16="http://schemas.microsoft.com/office/drawing/2014/main" id="{9E41E4DD-E5EB-4682-9AA3-BA23502357CC}"/>
              </a:ext>
            </a:extLst>
          </p:cNvPr>
          <p:cNvSpPr>
            <a:spLocks noGrp="1"/>
          </p:cNvSpPr>
          <p:nvPr>
            <p:ph type="body" sz="quarter" idx="54"/>
          </p:nvPr>
        </p:nvSpPr>
        <p:spPr/>
        <p:style>
          <a:lnRef idx="1">
            <a:schemeClr val="accent4"/>
          </a:lnRef>
          <a:fillRef idx="2">
            <a:schemeClr val="accent4"/>
          </a:fillRef>
          <a:effectRef idx="1">
            <a:schemeClr val="accent4"/>
          </a:effectRef>
          <a:fontRef idx="minor">
            <a:schemeClr val="dk1"/>
          </a:fontRef>
        </p:style>
        <p:txBody>
          <a:bodyPr>
            <a:noAutofit/>
          </a:bodyPr>
          <a:lstStyle/>
          <a:p>
            <a:r>
              <a:rPr lang="en-US" sz="1400" dirty="0"/>
              <a:t>MAY</a:t>
            </a:r>
          </a:p>
        </p:txBody>
      </p:sp>
      <p:sp>
        <p:nvSpPr>
          <p:cNvPr id="27" name="Text Placeholder 26">
            <a:extLst>
              <a:ext uri="{FF2B5EF4-FFF2-40B4-BE49-F238E27FC236}">
                <a16:creationId xmlns:a16="http://schemas.microsoft.com/office/drawing/2014/main" id="{B49C0CB4-E352-430E-A9B3-2AC715BAA58A}"/>
              </a:ext>
            </a:extLst>
          </p:cNvPr>
          <p:cNvSpPr>
            <a:spLocks noGrp="1"/>
          </p:cNvSpPr>
          <p:nvPr>
            <p:ph type="body" sz="quarter" idx="55"/>
          </p:nvPr>
        </p:nvSpPr>
        <p:spPr/>
        <p:style>
          <a:lnRef idx="1">
            <a:schemeClr val="accent4"/>
          </a:lnRef>
          <a:fillRef idx="2">
            <a:schemeClr val="accent4"/>
          </a:fillRef>
          <a:effectRef idx="1">
            <a:schemeClr val="accent4"/>
          </a:effectRef>
          <a:fontRef idx="minor">
            <a:schemeClr val="dk1"/>
          </a:fontRef>
        </p:style>
        <p:txBody>
          <a:bodyPr>
            <a:noAutofit/>
          </a:bodyPr>
          <a:lstStyle/>
          <a:p>
            <a:r>
              <a:rPr lang="en-US" sz="1400" dirty="0"/>
              <a:t>MAR</a:t>
            </a:r>
          </a:p>
        </p:txBody>
      </p:sp>
      <p:sp>
        <p:nvSpPr>
          <p:cNvPr id="28" name="Text Placeholder 27">
            <a:extLst>
              <a:ext uri="{FF2B5EF4-FFF2-40B4-BE49-F238E27FC236}">
                <a16:creationId xmlns:a16="http://schemas.microsoft.com/office/drawing/2014/main" id="{EF3FC6DB-D8A8-4081-9B5F-E9289FF1DB12}"/>
              </a:ext>
            </a:extLst>
          </p:cNvPr>
          <p:cNvSpPr>
            <a:spLocks noGrp="1"/>
          </p:cNvSpPr>
          <p:nvPr>
            <p:ph type="body" sz="quarter" idx="56"/>
          </p:nvPr>
        </p:nvSpPr>
        <p:spPr/>
        <p:style>
          <a:lnRef idx="1">
            <a:schemeClr val="accent4"/>
          </a:lnRef>
          <a:fillRef idx="2">
            <a:schemeClr val="accent4"/>
          </a:fillRef>
          <a:effectRef idx="1">
            <a:schemeClr val="accent4"/>
          </a:effectRef>
          <a:fontRef idx="minor">
            <a:schemeClr val="dk1"/>
          </a:fontRef>
        </p:style>
        <p:txBody>
          <a:bodyPr>
            <a:noAutofit/>
          </a:bodyPr>
          <a:lstStyle/>
          <a:p>
            <a:r>
              <a:rPr lang="en-US" sz="1400" dirty="0"/>
              <a:t>APR</a:t>
            </a:r>
          </a:p>
        </p:txBody>
      </p:sp>
      <p:sp>
        <p:nvSpPr>
          <p:cNvPr id="29" name="Text Placeholder 28">
            <a:extLst>
              <a:ext uri="{FF2B5EF4-FFF2-40B4-BE49-F238E27FC236}">
                <a16:creationId xmlns:a16="http://schemas.microsoft.com/office/drawing/2014/main" id="{1B01CDF5-5785-42A7-8FCF-499C2D0216D9}"/>
              </a:ext>
            </a:extLst>
          </p:cNvPr>
          <p:cNvSpPr>
            <a:spLocks noGrp="1"/>
          </p:cNvSpPr>
          <p:nvPr>
            <p:ph type="body" sz="quarter" idx="59"/>
          </p:nvPr>
        </p:nvSpPr>
        <p:spPr>
          <a:xfrm>
            <a:off x="400724" y="2190750"/>
            <a:ext cx="1793875" cy="561975"/>
          </a:xfrm>
        </p:spPr>
        <p:style>
          <a:lnRef idx="1">
            <a:schemeClr val="accent4"/>
          </a:lnRef>
          <a:fillRef idx="2">
            <a:schemeClr val="accent4"/>
          </a:fillRef>
          <a:effectRef idx="1">
            <a:schemeClr val="accent4"/>
          </a:effectRef>
          <a:fontRef idx="minor">
            <a:schemeClr val="dk1"/>
          </a:fontRef>
        </p:style>
        <p:txBody>
          <a:bodyPr>
            <a:normAutofit/>
          </a:bodyPr>
          <a:lstStyle/>
          <a:p>
            <a:r>
              <a:rPr lang="en-US" sz="1400" dirty="0"/>
              <a:t>XXX</a:t>
            </a:r>
          </a:p>
        </p:txBody>
      </p:sp>
      <p:sp>
        <p:nvSpPr>
          <p:cNvPr id="30" name="Text Placeholder 29">
            <a:extLst>
              <a:ext uri="{FF2B5EF4-FFF2-40B4-BE49-F238E27FC236}">
                <a16:creationId xmlns:a16="http://schemas.microsoft.com/office/drawing/2014/main" id="{CEB6AD7A-70B7-44AF-A561-DFBE576D8361}"/>
              </a:ext>
            </a:extLst>
          </p:cNvPr>
          <p:cNvSpPr>
            <a:spLocks noGrp="1"/>
          </p:cNvSpPr>
          <p:nvPr>
            <p:ph type="body" sz="quarter" idx="60"/>
          </p:nvPr>
        </p:nvSpPr>
        <p:spPr>
          <a:xfrm>
            <a:off x="452453" y="2505005"/>
            <a:ext cx="1690417" cy="224670"/>
          </a:xfrm>
        </p:spPr>
        <p:style>
          <a:lnRef idx="1">
            <a:schemeClr val="accent4"/>
          </a:lnRef>
          <a:fillRef idx="2">
            <a:schemeClr val="accent4"/>
          </a:fillRef>
          <a:effectRef idx="1">
            <a:schemeClr val="accent4"/>
          </a:effectRef>
          <a:fontRef idx="minor">
            <a:schemeClr val="dk1"/>
          </a:fontRef>
        </p:style>
        <p:txBody>
          <a:bodyPr>
            <a:noAutofit/>
          </a:bodyPr>
          <a:lstStyle/>
          <a:p>
            <a:r>
              <a:rPr lang="en-US" sz="1400" dirty="0"/>
              <a:t>Month, 20YY</a:t>
            </a:r>
          </a:p>
        </p:txBody>
      </p:sp>
      <p:sp>
        <p:nvSpPr>
          <p:cNvPr id="31" name="Arrow: Pentagon 30">
            <a:extLst>
              <a:ext uri="{FF2B5EF4-FFF2-40B4-BE49-F238E27FC236}">
                <a16:creationId xmlns:a16="http://schemas.microsoft.com/office/drawing/2014/main" id="{FA7A9A8B-6D8E-42E6-B030-A2DA0A5BE01A}"/>
              </a:ext>
              <a:ext uri="{C183D7F6-B498-43B3-948B-1728B52AA6E4}">
                <adec:decorative xmlns:adec="http://schemas.microsoft.com/office/drawing/2017/decorative" val="1"/>
              </a:ext>
            </a:extLst>
          </p:cNvPr>
          <p:cNvSpPr/>
          <p:nvPr/>
        </p:nvSpPr>
        <p:spPr>
          <a:xfrm rot="5400000">
            <a:off x="222257" y="2968365"/>
            <a:ext cx="683275" cy="252000"/>
          </a:xfrm>
          <a:prstGeom prst="homePlate">
            <a:avLst/>
          </a:prstGeom>
          <a:ln/>
        </p:spPr>
        <p:style>
          <a:lnRef idx="1">
            <a:schemeClr val="accent4"/>
          </a:lnRef>
          <a:fillRef idx="2">
            <a:schemeClr val="accent4"/>
          </a:fillRef>
          <a:effectRef idx="1">
            <a:schemeClr val="accent4"/>
          </a:effectRef>
          <a:fontRef idx="minor">
            <a:schemeClr val="dk1"/>
          </a:fontRef>
        </p:style>
        <p:txBody>
          <a:bodyPr rtlCol="0" anchor="ctr"/>
          <a:lstStyle/>
          <a:p>
            <a:pPr algn="ctr"/>
            <a:endParaRPr lang="en-US" sz="1400" dirty="0"/>
          </a:p>
        </p:txBody>
      </p:sp>
      <p:sp>
        <p:nvSpPr>
          <p:cNvPr id="40" name="Arrow: Pentagon 39">
            <a:extLst>
              <a:ext uri="{FF2B5EF4-FFF2-40B4-BE49-F238E27FC236}">
                <a16:creationId xmlns:a16="http://schemas.microsoft.com/office/drawing/2014/main" id="{95BF0B49-1279-413F-A38B-214D38C4165B}"/>
              </a:ext>
              <a:ext uri="{C183D7F6-B498-43B3-948B-1728B52AA6E4}">
                <adec:decorative xmlns:adec="http://schemas.microsoft.com/office/drawing/2017/decorative" val="1"/>
              </a:ext>
            </a:extLst>
          </p:cNvPr>
          <p:cNvSpPr/>
          <p:nvPr/>
        </p:nvSpPr>
        <p:spPr>
          <a:xfrm rot="16200000">
            <a:off x="1801232" y="4458018"/>
            <a:ext cx="683275" cy="252000"/>
          </a:xfrm>
          <a:prstGeom prst="homePlate">
            <a:avLst/>
          </a:prstGeom>
          <a:ln/>
        </p:spPr>
        <p:style>
          <a:lnRef idx="1">
            <a:schemeClr val="accent4"/>
          </a:lnRef>
          <a:fillRef idx="2">
            <a:schemeClr val="accent4"/>
          </a:fillRef>
          <a:effectRef idx="1">
            <a:schemeClr val="accent4"/>
          </a:effectRef>
          <a:fontRef idx="minor">
            <a:schemeClr val="dk1"/>
          </a:fontRef>
        </p:style>
        <p:txBody>
          <a:bodyPr rtlCol="0" anchor="ctr"/>
          <a:lstStyle/>
          <a:p>
            <a:pPr algn="ctr"/>
            <a:endParaRPr lang="en-US" sz="1400" dirty="0"/>
          </a:p>
        </p:txBody>
      </p:sp>
      <p:sp>
        <p:nvSpPr>
          <p:cNvPr id="38" name="Text Placeholder 28">
            <a:extLst>
              <a:ext uri="{FF2B5EF4-FFF2-40B4-BE49-F238E27FC236}">
                <a16:creationId xmlns:a16="http://schemas.microsoft.com/office/drawing/2014/main" id="{FC515413-F507-4A34-82ED-04E98A4CDD31}"/>
              </a:ext>
            </a:extLst>
          </p:cNvPr>
          <p:cNvSpPr txBox="1">
            <a:spLocks/>
          </p:cNvSpPr>
          <p:nvPr/>
        </p:nvSpPr>
        <p:spPr>
          <a:xfrm>
            <a:off x="1245932" y="4925656"/>
            <a:ext cx="1793875" cy="561975"/>
          </a:xfrm>
          <a:prstGeom prst="rect">
            <a:avLst/>
          </a:prstGeom>
          <a:ln/>
        </p:spPr>
        <p:style>
          <a:lnRef idx="1">
            <a:schemeClr val="accent4"/>
          </a:lnRef>
          <a:fillRef idx="2">
            <a:schemeClr val="accent4"/>
          </a:fillRef>
          <a:effectRef idx="1">
            <a:schemeClr val="accent4"/>
          </a:effectRef>
          <a:fontRef idx="minor">
            <a:schemeClr val="dk1"/>
          </a:fontRef>
        </p:style>
        <p:txBody>
          <a:bodyPr vert="horz" lIns="0" tIns="36000" rIns="0" bIns="0" rtlCol="0" anchor="t">
            <a:noAutofit/>
          </a:bodyPr>
          <a:lstStyle>
            <a:lvl1pPr marL="0" indent="0" algn="ctr" defTabSz="914400" rtl="0" eaLnBrk="1" latinLnBrk="0" hangingPunct="1">
              <a:lnSpc>
                <a:spcPct val="90000"/>
              </a:lnSpc>
              <a:spcBef>
                <a:spcPts val="1000"/>
              </a:spcBef>
              <a:buFont typeface="Arial" panose="020B0604020202020204" pitchFamily="34" charset="0"/>
              <a:buNone/>
              <a:defRPr sz="1600" kern="1200">
                <a:solidFill>
                  <a:schemeClr val="tx1">
                    <a:lumMod val="75000"/>
                    <a:lumOff val="25000"/>
                  </a:schemeClr>
                </a:solidFill>
                <a:latin typeface="+mn-lt"/>
                <a:ea typeface="+mn-ea"/>
                <a:cs typeface="+mn-cs"/>
              </a:defRPr>
            </a:lvl1pPr>
            <a:lvl2pPr marL="542925" indent="-276225" algn="l" defTabSz="914400" rtl="0" eaLnBrk="1" latinLnBrk="0" hangingPunct="1">
              <a:lnSpc>
                <a:spcPct val="90000"/>
              </a:lnSpc>
              <a:spcBef>
                <a:spcPts val="500"/>
              </a:spcBef>
              <a:buFont typeface="Arial" panose="020B0604020202020204" pitchFamily="34" charset="0"/>
              <a:buChar char="•"/>
              <a:defRPr sz="1600" kern="1200">
                <a:solidFill>
                  <a:schemeClr val="tx1">
                    <a:lumMod val="75000"/>
                    <a:lumOff val="25000"/>
                  </a:schemeClr>
                </a:solidFill>
                <a:latin typeface="+mn-lt"/>
                <a:ea typeface="+mn-ea"/>
                <a:cs typeface="+mn-cs"/>
              </a:defRPr>
            </a:lvl2pPr>
            <a:lvl3pPr marL="809625" indent="-266700" algn="l" defTabSz="914400" rtl="0" eaLnBrk="1" latinLnBrk="0" hangingPunct="1">
              <a:lnSpc>
                <a:spcPct val="90000"/>
              </a:lnSpc>
              <a:spcBef>
                <a:spcPts val="500"/>
              </a:spcBef>
              <a:buFont typeface="Arial" panose="020B0604020202020204" pitchFamily="34" charset="0"/>
              <a:buChar char="•"/>
              <a:defRPr sz="1400" kern="1200">
                <a:solidFill>
                  <a:schemeClr val="tx1">
                    <a:lumMod val="75000"/>
                    <a:lumOff val="25000"/>
                  </a:schemeClr>
                </a:solidFill>
                <a:latin typeface="+mn-lt"/>
                <a:ea typeface="+mn-ea"/>
                <a:cs typeface="+mn-cs"/>
              </a:defRPr>
            </a:lvl3pPr>
            <a:lvl4pPr marL="1076325" indent="-266700" algn="l" defTabSz="914400" rtl="0" eaLnBrk="1" latinLnBrk="0" hangingPunct="1">
              <a:lnSpc>
                <a:spcPct val="90000"/>
              </a:lnSpc>
              <a:spcBef>
                <a:spcPts val="500"/>
              </a:spcBef>
              <a:buFont typeface="Arial" panose="020B0604020202020204" pitchFamily="34" charset="0"/>
              <a:buChar char="•"/>
              <a:defRPr sz="1400" kern="1200">
                <a:solidFill>
                  <a:schemeClr val="tx1">
                    <a:lumMod val="75000"/>
                    <a:lumOff val="25000"/>
                  </a:schemeClr>
                </a:solidFill>
                <a:latin typeface="+mn-lt"/>
                <a:ea typeface="+mn-ea"/>
                <a:cs typeface="+mn-cs"/>
              </a:defRPr>
            </a:lvl4pPr>
            <a:lvl5pPr marL="1343025" indent="-266700" algn="l" defTabSz="914400" rtl="0" eaLnBrk="1" latinLnBrk="0" hangingPunct="1">
              <a:lnSpc>
                <a:spcPct val="90000"/>
              </a:lnSpc>
              <a:spcBef>
                <a:spcPts val="500"/>
              </a:spcBef>
              <a:buFont typeface="Arial" panose="020B0604020202020204" pitchFamily="34" charset="0"/>
              <a:buChar char="•"/>
              <a:defRPr sz="1400" kern="1200">
                <a:solidFill>
                  <a:schemeClr val="tx1">
                    <a:lumMod val="75000"/>
                    <a:lumOff val="25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sz="1400" dirty="0"/>
              <a:t>XXX</a:t>
            </a:r>
          </a:p>
        </p:txBody>
      </p:sp>
      <p:sp>
        <p:nvSpPr>
          <p:cNvPr id="39" name="Text Placeholder 29">
            <a:extLst>
              <a:ext uri="{FF2B5EF4-FFF2-40B4-BE49-F238E27FC236}">
                <a16:creationId xmlns:a16="http://schemas.microsoft.com/office/drawing/2014/main" id="{D45EC93F-78C4-4289-8D2C-529081D4E330}"/>
              </a:ext>
            </a:extLst>
          </p:cNvPr>
          <p:cNvSpPr txBox="1">
            <a:spLocks/>
          </p:cNvSpPr>
          <p:nvPr/>
        </p:nvSpPr>
        <p:spPr>
          <a:xfrm>
            <a:off x="1297661" y="5239911"/>
            <a:ext cx="1690417" cy="224670"/>
          </a:xfrm>
          <a:prstGeom prst="rect">
            <a:avLst/>
          </a:prstGeom>
        </p:spPr>
        <p:style>
          <a:lnRef idx="1">
            <a:schemeClr val="accent4"/>
          </a:lnRef>
          <a:fillRef idx="2">
            <a:schemeClr val="accent4"/>
          </a:fillRef>
          <a:effectRef idx="1">
            <a:schemeClr val="accent4"/>
          </a:effectRef>
          <a:fontRef idx="minor">
            <a:schemeClr val="dk1"/>
          </a:fontRef>
        </p:style>
        <p:txBody>
          <a:bodyPr vert="horz" lIns="0" tIns="0" rIns="0" bIns="0" rtlCol="0">
            <a:noAutofit/>
          </a:bodyPr>
          <a:lstStyle>
            <a:lvl1pPr marL="0" indent="0" algn="ctr" defTabSz="914400" rtl="0" eaLnBrk="1" latinLnBrk="0" hangingPunct="1">
              <a:lnSpc>
                <a:spcPct val="90000"/>
              </a:lnSpc>
              <a:spcBef>
                <a:spcPts val="1000"/>
              </a:spcBef>
              <a:buFont typeface="Arial" panose="020B0604020202020204" pitchFamily="34" charset="0"/>
              <a:buNone/>
              <a:defRPr sz="1200" kern="1200">
                <a:solidFill>
                  <a:schemeClr val="tx1">
                    <a:lumMod val="50000"/>
                    <a:lumOff val="50000"/>
                  </a:schemeClr>
                </a:solidFill>
                <a:latin typeface="+mn-lt"/>
                <a:ea typeface="+mn-ea"/>
                <a:cs typeface="+mn-cs"/>
              </a:defRPr>
            </a:lvl1pPr>
            <a:lvl2pPr marL="542925" indent="-276225" algn="l" defTabSz="914400" rtl="0" eaLnBrk="1" latinLnBrk="0" hangingPunct="1">
              <a:lnSpc>
                <a:spcPct val="90000"/>
              </a:lnSpc>
              <a:spcBef>
                <a:spcPts val="500"/>
              </a:spcBef>
              <a:buFont typeface="Arial" panose="020B0604020202020204" pitchFamily="34" charset="0"/>
              <a:buChar char="•"/>
              <a:defRPr sz="1600" kern="1200">
                <a:solidFill>
                  <a:schemeClr val="tx1">
                    <a:lumMod val="75000"/>
                    <a:lumOff val="25000"/>
                  </a:schemeClr>
                </a:solidFill>
                <a:latin typeface="+mn-lt"/>
                <a:ea typeface="+mn-ea"/>
                <a:cs typeface="+mn-cs"/>
              </a:defRPr>
            </a:lvl2pPr>
            <a:lvl3pPr marL="809625" indent="-266700" algn="l" defTabSz="914400" rtl="0" eaLnBrk="1" latinLnBrk="0" hangingPunct="1">
              <a:lnSpc>
                <a:spcPct val="90000"/>
              </a:lnSpc>
              <a:spcBef>
                <a:spcPts val="500"/>
              </a:spcBef>
              <a:buFont typeface="Arial" panose="020B0604020202020204" pitchFamily="34" charset="0"/>
              <a:buChar char="•"/>
              <a:defRPr sz="1400" kern="1200">
                <a:solidFill>
                  <a:schemeClr val="tx1">
                    <a:lumMod val="75000"/>
                    <a:lumOff val="25000"/>
                  </a:schemeClr>
                </a:solidFill>
                <a:latin typeface="+mn-lt"/>
                <a:ea typeface="+mn-ea"/>
                <a:cs typeface="+mn-cs"/>
              </a:defRPr>
            </a:lvl3pPr>
            <a:lvl4pPr marL="1076325" indent="-266700" algn="l" defTabSz="914400" rtl="0" eaLnBrk="1" latinLnBrk="0" hangingPunct="1">
              <a:lnSpc>
                <a:spcPct val="90000"/>
              </a:lnSpc>
              <a:spcBef>
                <a:spcPts val="500"/>
              </a:spcBef>
              <a:buFont typeface="Arial" panose="020B0604020202020204" pitchFamily="34" charset="0"/>
              <a:buChar char="•"/>
              <a:defRPr sz="1400" kern="1200">
                <a:solidFill>
                  <a:schemeClr val="tx1">
                    <a:lumMod val="75000"/>
                    <a:lumOff val="25000"/>
                  </a:schemeClr>
                </a:solidFill>
                <a:latin typeface="+mn-lt"/>
                <a:ea typeface="+mn-ea"/>
                <a:cs typeface="+mn-cs"/>
              </a:defRPr>
            </a:lvl4pPr>
            <a:lvl5pPr marL="1343025" indent="-266700" algn="l" defTabSz="914400" rtl="0" eaLnBrk="1" latinLnBrk="0" hangingPunct="1">
              <a:lnSpc>
                <a:spcPct val="90000"/>
              </a:lnSpc>
              <a:spcBef>
                <a:spcPts val="500"/>
              </a:spcBef>
              <a:buFont typeface="Arial" panose="020B0604020202020204" pitchFamily="34" charset="0"/>
              <a:buChar char="•"/>
              <a:defRPr sz="1400" kern="1200">
                <a:solidFill>
                  <a:schemeClr val="tx1">
                    <a:lumMod val="75000"/>
                    <a:lumOff val="25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sz="1400" dirty="0"/>
              <a:t>Month, 20YY</a:t>
            </a:r>
          </a:p>
        </p:txBody>
      </p:sp>
      <p:sp>
        <p:nvSpPr>
          <p:cNvPr id="34" name="Arrow: Pentagon 33">
            <a:extLst>
              <a:ext uri="{FF2B5EF4-FFF2-40B4-BE49-F238E27FC236}">
                <a16:creationId xmlns:a16="http://schemas.microsoft.com/office/drawing/2014/main" id="{11428CA7-EA35-4774-B45E-74FDBBEC8451}"/>
              </a:ext>
              <a:ext uri="{C183D7F6-B498-43B3-948B-1728B52AA6E4}">
                <adec:decorative xmlns:adec="http://schemas.microsoft.com/office/drawing/2017/decorative" val="1"/>
              </a:ext>
            </a:extLst>
          </p:cNvPr>
          <p:cNvSpPr/>
          <p:nvPr/>
        </p:nvSpPr>
        <p:spPr>
          <a:xfrm rot="5400000">
            <a:off x="4909154" y="2968364"/>
            <a:ext cx="683275" cy="252000"/>
          </a:xfrm>
          <a:prstGeom prst="homePlate">
            <a:avLst/>
          </a:prstGeom>
          <a:ln/>
        </p:spPr>
        <p:style>
          <a:lnRef idx="1">
            <a:schemeClr val="accent4"/>
          </a:lnRef>
          <a:fillRef idx="2">
            <a:schemeClr val="accent4"/>
          </a:fillRef>
          <a:effectRef idx="1">
            <a:schemeClr val="accent4"/>
          </a:effectRef>
          <a:fontRef idx="minor">
            <a:schemeClr val="dk1"/>
          </a:fontRef>
        </p:style>
        <p:txBody>
          <a:bodyPr rtlCol="0" anchor="ctr"/>
          <a:lstStyle/>
          <a:p>
            <a:pPr algn="ctr"/>
            <a:endParaRPr lang="en-US" sz="1400" dirty="0"/>
          </a:p>
        </p:txBody>
      </p:sp>
      <p:sp>
        <p:nvSpPr>
          <p:cNvPr id="32" name="Text Placeholder 28">
            <a:extLst>
              <a:ext uri="{FF2B5EF4-FFF2-40B4-BE49-F238E27FC236}">
                <a16:creationId xmlns:a16="http://schemas.microsoft.com/office/drawing/2014/main" id="{3B8215E4-CBB2-4AF4-8D62-074910551A83}"/>
              </a:ext>
            </a:extLst>
          </p:cNvPr>
          <p:cNvSpPr txBox="1">
            <a:spLocks/>
          </p:cNvSpPr>
          <p:nvPr/>
        </p:nvSpPr>
        <p:spPr>
          <a:xfrm>
            <a:off x="4353854" y="2190751"/>
            <a:ext cx="1793875" cy="561975"/>
          </a:xfrm>
          <a:prstGeom prst="rect">
            <a:avLst/>
          </a:prstGeom>
          <a:ln/>
        </p:spPr>
        <p:style>
          <a:lnRef idx="1">
            <a:schemeClr val="accent4"/>
          </a:lnRef>
          <a:fillRef idx="2">
            <a:schemeClr val="accent4"/>
          </a:fillRef>
          <a:effectRef idx="1">
            <a:schemeClr val="accent4"/>
          </a:effectRef>
          <a:fontRef idx="minor">
            <a:schemeClr val="dk1"/>
          </a:fontRef>
        </p:style>
        <p:txBody>
          <a:bodyPr vert="horz" lIns="0" tIns="36000" rIns="0" bIns="0" rtlCol="0" anchor="t">
            <a:noAutofit/>
          </a:bodyPr>
          <a:lstStyle>
            <a:lvl1pPr marL="0" indent="0" algn="ctr" defTabSz="914400" rtl="0" eaLnBrk="1" latinLnBrk="0" hangingPunct="1">
              <a:lnSpc>
                <a:spcPct val="90000"/>
              </a:lnSpc>
              <a:spcBef>
                <a:spcPts val="1000"/>
              </a:spcBef>
              <a:buFont typeface="Arial" panose="020B0604020202020204" pitchFamily="34" charset="0"/>
              <a:buNone/>
              <a:defRPr sz="1600" kern="1200">
                <a:solidFill>
                  <a:schemeClr val="tx1">
                    <a:lumMod val="75000"/>
                    <a:lumOff val="25000"/>
                  </a:schemeClr>
                </a:solidFill>
                <a:latin typeface="+mn-lt"/>
                <a:ea typeface="+mn-ea"/>
                <a:cs typeface="+mn-cs"/>
              </a:defRPr>
            </a:lvl1pPr>
            <a:lvl2pPr marL="542925" indent="-276225" algn="l" defTabSz="914400" rtl="0" eaLnBrk="1" latinLnBrk="0" hangingPunct="1">
              <a:lnSpc>
                <a:spcPct val="90000"/>
              </a:lnSpc>
              <a:spcBef>
                <a:spcPts val="500"/>
              </a:spcBef>
              <a:buFont typeface="Arial" panose="020B0604020202020204" pitchFamily="34" charset="0"/>
              <a:buChar char="•"/>
              <a:defRPr sz="1600" kern="1200">
                <a:solidFill>
                  <a:schemeClr val="tx1">
                    <a:lumMod val="75000"/>
                    <a:lumOff val="25000"/>
                  </a:schemeClr>
                </a:solidFill>
                <a:latin typeface="+mn-lt"/>
                <a:ea typeface="+mn-ea"/>
                <a:cs typeface="+mn-cs"/>
              </a:defRPr>
            </a:lvl2pPr>
            <a:lvl3pPr marL="809625" indent="-266700" algn="l" defTabSz="914400" rtl="0" eaLnBrk="1" latinLnBrk="0" hangingPunct="1">
              <a:lnSpc>
                <a:spcPct val="90000"/>
              </a:lnSpc>
              <a:spcBef>
                <a:spcPts val="500"/>
              </a:spcBef>
              <a:buFont typeface="Arial" panose="020B0604020202020204" pitchFamily="34" charset="0"/>
              <a:buChar char="•"/>
              <a:defRPr sz="1400" kern="1200">
                <a:solidFill>
                  <a:schemeClr val="tx1">
                    <a:lumMod val="75000"/>
                    <a:lumOff val="25000"/>
                  </a:schemeClr>
                </a:solidFill>
                <a:latin typeface="+mn-lt"/>
                <a:ea typeface="+mn-ea"/>
                <a:cs typeface="+mn-cs"/>
              </a:defRPr>
            </a:lvl3pPr>
            <a:lvl4pPr marL="1076325" indent="-266700" algn="l" defTabSz="914400" rtl="0" eaLnBrk="1" latinLnBrk="0" hangingPunct="1">
              <a:lnSpc>
                <a:spcPct val="90000"/>
              </a:lnSpc>
              <a:spcBef>
                <a:spcPts val="500"/>
              </a:spcBef>
              <a:buFont typeface="Arial" panose="020B0604020202020204" pitchFamily="34" charset="0"/>
              <a:buChar char="•"/>
              <a:defRPr sz="1400" kern="1200">
                <a:solidFill>
                  <a:schemeClr val="tx1">
                    <a:lumMod val="75000"/>
                    <a:lumOff val="25000"/>
                  </a:schemeClr>
                </a:solidFill>
                <a:latin typeface="+mn-lt"/>
                <a:ea typeface="+mn-ea"/>
                <a:cs typeface="+mn-cs"/>
              </a:defRPr>
            </a:lvl4pPr>
            <a:lvl5pPr marL="1343025" indent="-266700" algn="l" defTabSz="914400" rtl="0" eaLnBrk="1" latinLnBrk="0" hangingPunct="1">
              <a:lnSpc>
                <a:spcPct val="90000"/>
              </a:lnSpc>
              <a:spcBef>
                <a:spcPts val="500"/>
              </a:spcBef>
              <a:buFont typeface="Arial" panose="020B0604020202020204" pitchFamily="34" charset="0"/>
              <a:buChar char="•"/>
              <a:defRPr sz="1400" kern="1200">
                <a:solidFill>
                  <a:schemeClr val="tx1">
                    <a:lumMod val="75000"/>
                    <a:lumOff val="25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sz="1400" dirty="0"/>
              <a:t>XXX</a:t>
            </a:r>
          </a:p>
        </p:txBody>
      </p:sp>
      <p:sp>
        <p:nvSpPr>
          <p:cNvPr id="33" name="Text Placeholder 29">
            <a:extLst>
              <a:ext uri="{FF2B5EF4-FFF2-40B4-BE49-F238E27FC236}">
                <a16:creationId xmlns:a16="http://schemas.microsoft.com/office/drawing/2014/main" id="{9E7006F3-EE4E-489F-B064-7A486ADA740E}"/>
              </a:ext>
            </a:extLst>
          </p:cNvPr>
          <p:cNvSpPr txBox="1">
            <a:spLocks/>
          </p:cNvSpPr>
          <p:nvPr/>
        </p:nvSpPr>
        <p:spPr>
          <a:xfrm>
            <a:off x="4405583" y="2505006"/>
            <a:ext cx="1690417" cy="224670"/>
          </a:xfrm>
          <a:prstGeom prst="rect">
            <a:avLst/>
          </a:prstGeom>
        </p:spPr>
        <p:style>
          <a:lnRef idx="1">
            <a:schemeClr val="accent4"/>
          </a:lnRef>
          <a:fillRef idx="2">
            <a:schemeClr val="accent4"/>
          </a:fillRef>
          <a:effectRef idx="1">
            <a:schemeClr val="accent4"/>
          </a:effectRef>
          <a:fontRef idx="minor">
            <a:schemeClr val="dk1"/>
          </a:fontRef>
        </p:style>
        <p:txBody>
          <a:bodyPr vert="horz" lIns="0" tIns="0" rIns="0" bIns="0" rtlCol="0">
            <a:noAutofit/>
          </a:bodyPr>
          <a:lstStyle>
            <a:lvl1pPr marL="0" indent="0" algn="ctr" defTabSz="914400" rtl="0" eaLnBrk="1" latinLnBrk="0" hangingPunct="1">
              <a:lnSpc>
                <a:spcPct val="90000"/>
              </a:lnSpc>
              <a:spcBef>
                <a:spcPts val="1000"/>
              </a:spcBef>
              <a:buFont typeface="Arial" panose="020B0604020202020204" pitchFamily="34" charset="0"/>
              <a:buNone/>
              <a:defRPr sz="1200" kern="1200">
                <a:solidFill>
                  <a:schemeClr val="tx1">
                    <a:lumMod val="50000"/>
                    <a:lumOff val="50000"/>
                  </a:schemeClr>
                </a:solidFill>
                <a:latin typeface="+mn-lt"/>
                <a:ea typeface="+mn-ea"/>
                <a:cs typeface="+mn-cs"/>
              </a:defRPr>
            </a:lvl1pPr>
            <a:lvl2pPr marL="542925" indent="-276225" algn="l" defTabSz="914400" rtl="0" eaLnBrk="1" latinLnBrk="0" hangingPunct="1">
              <a:lnSpc>
                <a:spcPct val="90000"/>
              </a:lnSpc>
              <a:spcBef>
                <a:spcPts val="500"/>
              </a:spcBef>
              <a:buFont typeface="Arial" panose="020B0604020202020204" pitchFamily="34" charset="0"/>
              <a:buChar char="•"/>
              <a:defRPr sz="1600" kern="1200">
                <a:solidFill>
                  <a:schemeClr val="tx1">
                    <a:lumMod val="75000"/>
                    <a:lumOff val="25000"/>
                  </a:schemeClr>
                </a:solidFill>
                <a:latin typeface="+mn-lt"/>
                <a:ea typeface="+mn-ea"/>
                <a:cs typeface="+mn-cs"/>
              </a:defRPr>
            </a:lvl2pPr>
            <a:lvl3pPr marL="809625" indent="-266700" algn="l" defTabSz="914400" rtl="0" eaLnBrk="1" latinLnBrk="0" hangingPunct="1">
              <a:lnSpc>
                <a:spcPct val="90000"/>
              </a:lnSpc>
              <a:spcBef>
                <a:spcPts val="500"/>
              </a:spcBef>
              <a:buFont typeface="Arial" panose="020B0604020202020204" pitchFamily="34" charset="0"/>
              <a:buChar char="•"/>
              <a:defRPr sz="1400" kern="1200">
                <a:solidFill>
                  <a:schemeClr val="tx1">
                    <a:lumMod val="75000"/>
                    <a:lumOff val="25000"/>
                  </a:schemeClr>
                </a:solidFill>
                <a:latin typeface="+mn-lt"/>
                <a:ea typeface="+mn-ea"/>
                <a:cs typeface="+mn-cs"/>
              </a:defRPr>
            </a:lvl3pPr>
            <a:lvl4pPr marL="1076325" indent="-266700" algn="l" defTabSz="914400" rtl="0" eaLnBrk="1" latinLnBrk="0" hangingPunct="1">
              <a:lnSpc>
                <a:spcPct val="90000"/>
              </a:lnSpc>
              <a:spcBef>
                <a:spcPts val="500"/>
              </a:spcBef>
              <a:buFont typeface="Arial" panose="020B0604020202020204" pitchFamily="34" charset="0"/>
              <a:buChar char="•"/>
              <a:defRPr sz="1400" kern="1200">
                <a:solidFill>
                  <a:schemeClr val="tx1">
                    <a:lumMod val="75000"/>
                    <a:lumOff val="25000"/>
                  </a:schemeClr>
                </a:solidFill>
                <a:latin typeface="+mn-lt"/>
                <a:ea typeface="+mn-ea"/>
                <a:cs typeface="+mn-cs"/>
              </a:defRPr>
            </a:lvl4pPr>
            <a:lvl5pPr marL="1343025" indent="-266700" algn="l" defTabSz="914400" rtl="0" eaLnBrk="1" latinLnBrk="0" hangingPunct="1">
              <a:lnSpc>
                <a:spcPct val="90000"/>
              </a:lnSpc>
              <a:spcBef>
                <a:spcPts val="500"/>
              </a:spcBef>
              <a:buFont typeface="Arial" panose="020B0604020202020204" pitchFamily="34" charset="0"/>
              <a:buChar char="•"/>
              <a:defRPr sz="1400" kern="1200">
                <a:solidFill>
                  <a:schemeClr val="tx1">
                    <a:lumMod val="75000"/>
                    <a:lumOff val="25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sz="1400" dirty="0"/>
              <a:t>Month, 20YY</a:t>
            </a:r>
          </a:p>
        </p:txBody>
      </p:sp>
      <p:sp>
        <p:nvSpPr>
          <p:cNvPr id="43" name="Arrow: Pentagon 42">
            <a:extLst>
              <a:ext uri="{FF2B5EF4-FFF2-40B4-BE49-F238E27FC236}">
                <a16:creationId xmlns:a16="http://schemas.microsoft.com/office/drawing/2014/main" id="{B9A5B1C3-7B8C-48F8-8CC2-7A657167BDD0}"/>
              </a:ext>
              <a:ext uri="{C183D7F6-B498-43B3-948B-1728B52AA6E4}">
                <adec:decorative xmlns:adec="http://schemas.microsoft.com/office/drawing/2017/decorative" val="1"/>
              </a:ext>
            </a:extLst>
          </p:cNvPr>
          <p:cNvSpPr/>
          <p:nvPr/>
        </p:nvSpPr>
        <p:spPr>
          <a:xfrm rot="16200000">
            <a:off x="6058370" y="4458019"/>
            <a:ext cx="683275" cy="252000"/>
          </a:xfrm>
          <a:prstGeom prst="homePlate">
            <a:avLst/>
          </a:prstGeom>
          <a:ln/>
        </p:spPr>
        <p:style>
          <a:lnRef idx="1">
            <a:schemeClr val="accent4"/>
          </a:lnRef>
          <a:fillRef idx="2">
            <a:schemeClr val="accent4"/>
          </a:fillRef>
          <a:effectRef idx="1">
            <a:schemeClr val="accent4"/>
          </a:effectRef>
          <a:fontRef idx="minor">
            <a:schemeClr val="dk1"/>
          </a:fontRef>
        </p:style>
        <p:txBody>
          <a:bodyPr rtlCol="0" anchor="ctr"/>
          <a:lstStyle/>
          <a:p>
            <a:pPr algn="ctr"/>
            <a:endParaRPr lang="en-US" sz="1400" dirty="0"/>
          </a:p>
        </p:txBody>
      </p:sp>
      <p:sp>
        <p:nvSpPr>
          <p:cNvPr id="41" name="Text Placeholder 28">
            <a:extLst>
              <a:ext uri="{FF2B5EF4-FFF2-40B4-BE49-F238E27FC236}">
                <a16:creationId xmlns:a16="http://schemas.microsoft.com/office/drawing/2014/main" id="{541D2AF2-0475-41D2-B2F3-BD6A7CB6DDEA}"/>
              </a:ext>
            </a:extLst>
          </p:cNvPr>
          <p:cNvSpPr txBox="1">
            <a:spLocks/>
          </p:cNvSpPr>
          <p:nvPr/>
        </p:nvSpPr>
        <p:spPr>
          <a:xfrm>
            <a:off x="5503070" y="4925657"/>
            <a:ext cx="1793875" cy="561975"/>
          </a:xfrm>
          <a:prstGeom prst="rect">
            <a:avLst/>
          </a:prstGeom>
          <a:ln/>
        </p:spPr>
        <p:style>
          <a:lnRef idx="1">
            <a:schemeClr val="accent4"/>
          </a:lnRef>
          <a:fillRef idx="2">
            <a:schemeClr val="accent4"/>
          </a:fillRef>
          <a:effectRef idx="1">
            <a:schemeClr val="accent4"/>
          </a:effectRef>
          <a:fontRef idx="minor">
            <a:schemeClr val="dk1"/>
          </a:fontRef>
        </p:style>
        <p:txBody>
          <a:bodyPr vert="horz" lIns="0" tIns="36000" rIns="0" bIns="0" rtlCol="0" anchor="t">
            <a:noAutofit/>
          </a:bodyPr>
          <a:lstStyle>
            <a:lvl1pPr marL="0" indent="0" algn="ctr" defTabSz="914400" rtl="0" eaLnBrk="1" latinLnBrk="0" hangingPunct="1">
              <a:lnSpc>
                <a:spcPct val="90000"/>
              </a:lnSpc>
              <a:spcBef>
                <a:spcPts val="1000"/>
              </a:spcBef>
              <a:buFont typeface="Arial" panose="020B0604020202020204" pitchFamily="34" charset="0"/>
              <a:buNone/>
              <a:defRPr sz="1600" kern="1200">
                <a:solidFill>
                  <a:schemeClr val="tx1">
                    <a:lumMod val="75000"/>
                    <a:lumOff val="25000"/>
                  </a:schemeClr>
                </a:solidFill>
                <a:latin typeface="+mn-lt"/>
                <a:ea typeface="+mn-ea"/>
                <a:cs typeface="+mn-cs"/>
              </a:defRPr>
            </a:lvl1pPr>
            <a:lvl2pPr marL="542925" indent="-276225" algn="l" defTabSz="914400" rtl="0" eaLnBrk="1" latinLnBrk="0" hangingPunct="1">
              <a:lnSpc>
                <a:spcPct val="90000"/>
              </a:lnSpc>
              <a:spcBef>
                <a:spcPts val="500"/>
              </a:spcBef>
              <a:buFont typeface="Arial" panose="020B0604020202020204" pitchFamily="34" charset="0"/>
              <a:buChar char="•"/>
              <a:defRPr sz="1600" kern="1200">
                <a:solidFill>
                  <a:schemeClr val="tx1">
                    <a:lumMod val="75000"/>
                    <a:lumOff val="25000"/>
                  </a:schemeClr>
                </a:solidFill>
                <a:latin typeface="+mn-lt"/>
                <a:ea typeface="+mn-ea"/>
                <a:cs typeface="+mn-cs"/>
              </a:defRPr>
            </a:lvl2pPr>
            <a:lvl3pPr marL="809625" indent="-266700" algn="l" defTabSz="914400" rtl="0" eaLnBrk="1" latinLnBrk="0" hangingPunct="1">
              <a:lnSpc>
                <a:spcPct val="90000"/>
              </a:lnSpc>
              <a:spcBef>
                <a:spcPts val="500"/>
              </a:spcBef>
              <a:buFont typeface="Arial" panose="020B0604020202020204" pitchFamily="34" charset="0"/>
              <a:buChar char="•"/>
              <a:defRPr sz="1400" kern="1200">
                <a:solidFill>
                  <a:schemeClr val="tx1">
                    <a:lumMod val="75000"/>
                    <a:lumOff val="25000"/>
                  </a:schemeClr>
                </a:solidFill>
                <a:latin typeface="+mn-lt"/>
                <a:ea typeface="+mn-ea"/>
                <a:cs typeface="+mn-cs"/>
              </a:defRPr>
            </a:lvl3pPr>
            <a:lvl4pPr marL="1076325" indent="-266700" algn="l" defTabSz="914400" rtl="0" eaLnBrk="1" latinLnBrk="0" hangingPunct="1">
              <a:lnSpc>
                <a:spcPct val="90000"/>
              </a:lnSpc>
              <a:spcBef>
                <a:spcPts val="500"/>
              </a:spcBef>
              <a:buFont typeface="Arial" panose="020B0604020202020204" pitchFamily="34" charset="0"/>
              <a:buChar char="•"/>
              <a:defRPr sz="1400" kern="1200">
                <a:solidFill>
                  <a:schemeClr val="tx1">
                    <a:lumMod val="75000"/>
                    <a:lumOff val="25000"/>
                  </a:schemeClr>
                </a:solidFill>
                <a:latin typeface="+mn-lt"/>
                <a:ea typeface="+mn-ea"/>
                <a:cs typeface="+mn-cs"/>
              </a:defRPr>
            </a:lvl4pPr>
            <a:lvl5pPr marL="1343025" indent="-266700" algn="l" defTabSz="914400" rtl="0" eaLnBrk="1" latinLnBrk="0" hangingPunct="1">
              <a:lnSpc>
                <a:spcPct val="90000"/>
              </a:lnSpc>
              <a:spcBef>
                <a:spcPts val="500"/>
              </a:spcBef>
              <a:buFont typeface="Arial" panose="020B0604020202020204" pitchFamily="34" charset="0"/>
              <a:buChar char="•"/>
              <a:defRPr sz="1400" kern="1200">
                <a:solidFill>
                  <a:schemeClr val="tx1">
                    <a:lumMod val="75000"/>
                    <a:lumOff val="25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sz="1400" dirty="0"/>
              <a:t>XXX</a:t>
            </a:r>
          </a:p>
        </p:txBody>
      </p:sp>
      <p:sp>
        <p:nvSpPr>
          <p:cNvPr id="42" name="Text Placeholder 29">
            <a:extLst>
              <a:ext uri="{FF2B5EF4-FFF2-40B4-BE49-F238E27FC236}">
                <a16:creationId xmlns:a16="http://schemas.microsoft.com/office/drawing/2014/main" id="{C99AE0E9-ABEE-4A45-85D0-7ED61137310B}"/>
              </a:ext>
            </a:extLst>
          </p:cNvPr>
          <p:cNvSpPr txBox="1">
            <a:spLocks/>
          </p:cNvSpPr>
          <p:nvPr/>
        </p:nvSpPr>
        <p:spPr>
          <a:xfrm>
            <a:off x="5554799" y="5239912"/>
            <a:ext cx="1690417" cy="224670"/>
          </a:xfrm>
          <a:prstGeom prst="rect">
            <a:avLst/>
          </a:prstGeom>
        </p:spPr>
        <p:style>
          <a:lnRef idx="1">
            <a:schemeClr val="accent4"/>
          </a:lnRef>
          <a:fillRef idx="2">
            <a:schemeClr val="accent4"/>
          </a:fillRef>
          <a:effectRef idx="1">
            <a:schemeClr val="accent4"/>
          </a:effectRef>
          <a:fontRef idx="minor">
            <a:schemeClr val="dk1"/>
          </a:fontRef>
        </p:style>
        <p:txBody>
          <a:bodyPr vert="horz" lIns="0" tIns="0" rIns="0" bIns="0" rtlCol="0">
            <a:noAutofit/>
          </a:bodyPr>
          <a:lstStyle>
            <a:lvl1pPr marL="0" indent="0" algn="ctr" defTabSz="914400" rtl="0" eaLnBrk="1" latinLnBrk="0" hangingPunct="1">
              <a:lnSpc>
                <a:spcPct val="90000"/>
              </a:lnSpc>
              <a:spcBef>
                <a:spcPts val="1000"/>
              </a:spcBef>
              <a:buFont typeface="Arial" panose="020B0604020202020204" pitchFamily="34" charset="0"/>
              <a:buNone/>
              <a:defRPr sz="1200" kern="1200">
                <a:solidFill>
                  <a:schemeClr val="tx1">
                    <a:lumMod val="50000"/>
                    <a:lumOff val="50000"/>
                  </a:schemeClr>
                </a:solidFill>
                <a:latin typeface="+mn-lt"/>
                <a:ea typeface="+mn-ea"/>
                <a:cs typeface="+mn-cs"/>
              </a:defRPr>
            </a:lvl1pPr>
            <a:lvl2pPr marL="542925" indent="-276225" algn="l" defTabSz="914400" rtl="0" eaLnBrk="1" latinLnBrk="0" hangingPunct="1">
              <a:lnSpc>
                <a:spcPct val="90000"/>
              </a:lnSpc>
              <a:spcBef>
                <a:spcPts val="500"/>
              </a:spcBef>
              <a:buFont typeface="Arial" panose="020B0604020202020204" pitchFamily="34" charset="0"/>
              <a:buChar char="•"/>
              <a:defRPr sz="1600" kern="1200">
                <a:solidFill>
                  <a:schemeClr val="tx1">
                    <a:lumMod val="75000"/>
                    <a:lumOff val="25000"/>
                  </a:schemeClr>
                </a:solidFill>
                <a:latin typeface="+mn-lt"/>
                <a:ea typeface="+mn-ea"/>
                <a:cs typeface="+mn-cs"/>
              </a:defRPr>
            </a:lvl2pPr>
            <a:lvl3pPr marL="809625" indent="-266700" algn="l" defTabSz="914400" rtl="0" eaLnBrk="1" latinLnBrk="0" hangingPunct="1">
              <a:lnSpc>
                <a:spcPct val="90000"/>
              </a:lnSpc>
              <a:spcBef>
                <a:spcPts val="500"/>
              </a:spcBef>
              <a:buFont typeface="Arial" panose="020B0604020202020204" pitchFamily="34" charset="0"/>
              <a:buChar char="•"/>
              <a:defRPr sz="1400" kern="1200">
                <a:solidFill>
                  <a:schemeClr val="tx1">
                    <a:lumMod val="75000"/>
                    <a:lumOff val="25000"/>
                  </a:schemeClr>
                </a:solidFill>
                <a:latin typeface="+mn-lt"/>
                <a:ea typeface="+mn-ea"/>
                <a:cs typeface="+mn-cs"/>
              </a:defRPr>
            </a:lvl3pPr>
            <a:lvl4pPr marL="1076325" indent="-266700" algn="l" defTabSz="914400" rtl="0" eaLnBrk="1" latinLnBrk="0" hangingPunct="1">
              <a:lnSpc>
                <a:spcPct val="90000"/>
              </a:lnSpc>
              <a:spcBef>
                <a:spcPts val="500"/>
              </a:spcBef>
              <a:buFont typeface="Arial" panose="020B0604020202020204" pitchFamily="34" charset="0"/>
              <a:buChar char="•"/>
              <a:defRPr sz="1400" kern="1200">
                <a:solidFill>
                  <a:schemeClr val="tx1">
                    <a:lumMod val="75000"/>
                    <a:lumOff val="25000"/>
                  </a:schemeClr>
                </a:solidFill>
                <a:latin typeface="+mn-lt"/>
                <a:ea typeface="+mn-ea"/>
                <a:cs typeface="+mn-cs"/>
              </a:defRPr>
            </a:lvl4pPr>
            <a:lvl5pPr marL="1343025" indent="-266700" algn="l" defTabSz="914400" rtl="0" eaLnBrk="1" latinLnBrk="0" hangingPunct="1">
              <a:lnSpc>
                <a:spcPct val="90000"/>
              </a:lnSpc>
              <a:spcBef>
                <a:spcPts val="500"/>
              </a:spcBef>
              <a:buFont typeface="Arial" panose="020B0604020202020204" pitchFamily="34" charset="0"/>
              <a:buChar char="•"/>
              <a:defRPr sz="1400" kern="1200">
                <a:solidFill>
                  <a:schemeClr val="tx1">
                    <a:lumMod val="75000"/>
                    <a:lumOff val="25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sz="1400" dirty="0"/>
              <a:t>Month, 20YY</a:t>
            </a:r>
          </a:p>
        </p:txBody>
      </p:sp>
      <p:sp>
        <p:nvSpPr>
          <p:cNvPr id="46" name="Arrow: Pentagon 45">
            <a:extLst>
              <a:ext uri="{FF2B5EF4-FFF2-40B4-BE49-F238E27FC236}">
                <a16:creationId xmlns:a16="http://schemas.microsoft.com/office/drawing/2014/main" id="{35AE8A83-3056-47C7-A825-18681A2BB826}"/>
              </a:ext>
              <a:ext uri="{C183D7F6-B498-43B3-948B-1728B52AA6E4}">
                <adec:decorative xmlns:adec="http://schemas.microsoft.com/office/drawing/2017/decorative" val="1"/>
              </a:ext>
            </a:extLst>
          </p:cNvPr>
          <p:cNvSpPr/>
          <p:nvPr/>
        </p:nvSpPr>
        <p:spPr>
          <a:xfrm rot="16200000">
            <a:off x="8067515" y="4458020"/>
            <a:ext cx="683275" cy="252000"/>
          </a:xfrm>
          <a:prstGeom prst="homePlate">
            <a:avLst/>
          </a:prstGeom>
          <a:ln/>
        </p:spPr>
        <p:style>
          <a:lnRef idx="1">
            <a:schemeClr val="accent4"/>
          </a:lnRef>
          <a:fillRef idx="2">
            <a:schemeClr val="accent4"/>
          </a:fillRef>
          <a:effectRef idx="1">
            <a:schemeClr val="accent4"/>
          </a:effectRef>
          <a:fontRef idx="minor">
            <a:schemeClr val="dk1"/>
          </a:fontRef>
        </p:style>
        <p:txBody>
          <a:bodyPr rtlCol="0" anchor="ctr"/>
          <a:lstStyle/>
          <a:p>
            <a:pPr algn="ctr"/>
            <a:endParaRPr lang="en-US" sz="1400" dirty="0"/>
          </a:p>
        </p:txBody>
      </p:sp>
      <p:sp>
        <p:nvSpPr>
          <p:cNvPr id="44" name="Text Placeholder 28">
            <a:extLst>
              <a:ext uri="{FF2B5EF4-FFF2-40B4-BE49-F238E27FC236}">
                <a16:creationId xmlns:a16="http://schemas.microsoft.com/office/drawing/2014/main" id="{60DD5FF2-6AB8-4480-BD08-3AE02A14A2A4}"/>
              </a:ext>
            </a:extLst>
          </p:cNvPr>
          <p:cNvSpPr txBox="1">
            <a:spLocks/>
          </p:cNvSpPr>
          <p:nvPr/>
        </p:nvSpPr>
        <p:spPr>
          <a:xfrm>
            <a:off x="7512215" y="4925658"/>
            <a:ext cx="1793875" cy="561975"/>
          </a:xfrm>
          <a:prstGeom prst="rect">
            <a:avLst/>
          </a:prstGeom>
          <a:ln/>
        </p:spPr>
        <p:style>
          <a:lnRef idx="1">
            <a:schemeClr val="accent4"/>
          </a:lnRef>
          <a:fillRef idx="2">
            <a:schemeClr val="accent4"/>
          </a:fillRef>
          <a:effectRef idx="1">
            <a:schemeClr val="accent4"/>
          </a:effectRef>
          <a:fontRef idx="minor">
            <a:schemeClr val="dk1"/>
          </a:fontRef>
        </p:style>
        <p:txBody>
          <a:bodyPr vert="horz" lIns="0" tIns="36000" rIns="0" bIns="0" rtlCol="0" anchor="t">
            <a:noAutofit/>
          </a:bodyPr>
          <a:lstStyle>
            <a:lvl1pPr marL="0" indent="0" algn="ctr" defTabSz="914400" rtl="0" eaLnBrk="1" latinLnBrk="0" hangingPunct="1">
              <a:lnSpc>
                <a:spcPct val="90000"/>
              </a:lnSpc>
              <a:spcBef>
                <a:spcPts val="1000"/>
              </a:spcBef>
              <a:buFont typeface="Arial" panose="020B0604020202020204" pitchFamily="34" charset="0"/>
              <a:buNone/>
              <a:defRPr sz="1600" kern="1200">
                <a:solidFill>
                  <a:schemeClr val="tx1">
                    <a:lumMod val="75000"/>
                    <a:lumOff val="25000"/>
                  </a:schemeClr>
                </a:solidFill>
                <a:latin typeface="+mn-lt"/>
                <a:ea typeface="+mn-ea"/>
                <a:cs typeface="+mn-cs"/>
              </a:defRPr>
            </a:lvl1pPr>
            <a:lvl2pPr marL="542925" indent="-276225" algn="l" defTabSz="914400" rtl="0" eaLnBrk="1" latinLnBrk="0" hangingPunct="1">
              <a:lnSpc>
                <a:spcPct val="90000"/>
              </a:lnSpc>
              <a:spcBef>
                <a:spcPts val="500"/>
              </a:spcBef>
              <a:buFont typeface="Arial" panose="020B0604020202020204" pitchFamily="34" charset="0"/>
              <a:buChar char="•"/>
              <a:defRPr sz="1600" kern="1200">
                <a:solidFill>
                  <a:schemeClr val="tx1">
                    <a:lumMod val="75000"/>
                    <a:lumOff val="25000"/>
                  </a:schemeClr>
                </a:solidFill>
                <a:latin typeface="+mn-lt"/>
                <a:ea typeface="+mn-ea"/>
                <a:cs typeface="+mn-cs"/>
              </a:defRPr>
            </a:lvl2pPr>
            <a:lvl3pPr marL="809625" indent="-266700" algn="l" defTabSz="914400" rtl="0" eaLnBrk="1" latinLnBrk="0" hangingPunct="1">
              <a:lnSpc>
                <a:spcPct val="90000"/>
              </a:lnSpc>
              <a:spcBef>
                <a:spcPts val="500"/>
              </a:spcBef>
              <a:buFont typeface="Arial" panose="020B0604020202020204" pitchFamily="34" charset="0"/>
              <a:buChar char="•"/>
              <a:defRPr sz="1400" kern="1200">
                <a:solidFill>
                  <a:schemeClr val="tx1">
                    <a:lumMod val="75000"/>
                    <a:lumOff val="25000"/>
                  </a:schemeClr>
                </a:solidFill>
                <a:latin typeface="+mn-lt"/>
                <a:ea typeface="+mn-ea"/>
                <a:cs typeface="+mn-cs"/>
              </a:defRPr>
            </a:lvl3pPr>
            <a:lvl4pPr marL="1076325" indent="-266700" algn="l" defTabSz="914400" rtl="0" eaLnBrk="1" latinLnBrk="0" hangingPunct="1">
              <a:lnSpc>
                <a:spcPct val="90000"/>
              </a:lnSpc>
              <a:spcBef>
                <a:spcPts val="500"/>
              </a:spcBef>
              <a:buFont typeface="Arial" panose="020B0604020202020204" pitchFamily="34" charset="0"/>
              <a:buChar char="•"/>
              <a:defRPr sz="1400" kern="1200">
                <a:solidFill>
                  <a:schemeClr val="tx1">
                    <a:lumMod val="75000"/>
                    <a:lumOff val="25000"/>
                  </a:schemeClr>
                </a:solidFill>
                <a:latin typeface="+mn-lt"/>
                <a:ea typeface="+mn-ea"/>
                <a:cs typeface="+mn-cs"/>
              </a:defRPr>
            </a:lvl4pPr>
            <a:lvl5pPr marL="1343025" indent="-266700" algn="l" defTabSz="914400" rtl="0" eaLnBrk="1" latinLnBrk="0" hangingPunct="1">
              <a:lnSpc>
                <a:spcPct val="90000"/>
              </a:lnSpc>
              <a:spcBef>
                <a:spcPts val="500"/>
              </a:spcBef>
              <a:buFont typeface="Arial" panose="020B0604020202020204" pitchFamily="34" charset="0"/>
              <a:buChar char="•"/>
              <a:defRPr sz="1400" kern="1200">
                <a:solidFill>
                  <a:schemeClr val="tx1">
                    <a:lumMod val="75000"/>
                    <a:lumOff val="25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sz="1400" dirty="0"/>
              <a:t>XXX</a:t>
            </a:r>
          </a:p>
        </p:txBody>
      </p:sp>
      <p:sp>
        <p:nvSpPr>
          <p:cNvPr id="45" name="Text Placeholder 29">
            <a:extLst>
              <a:ext uri="{FF2B5EF4-FFF2-40B4-BE49-F238E27FC236}">
                <a16:creationId xmlns:a16="http://schemas.microsoft.com/office/drawing/2014/main" id="{F534225C-44A4-4396-8349-B29318EB2FCD}"/>
              </a:ext>
            </a:extLst>
          </p:cNvPr>
          <p:cNvSpPr txBox="1">
            <a:spLocks/>
          </p:cNvSpPr>
          <p:nvPr/>
        </p:nvSpPr>
        <p:spPr>
          <a:xfrm>
            <a:off x="7563944" y="5239913"/>
            <a:ext cx="1690417" cy="224670"/>
          </a:xfrm>
          <a:prstGeom prst="rect">
            <a:avLst/>
          </a:prstGeom>
        </p:spPr>
        <p:style>
          <a:lnRef idx="1">
            <a:schemeClr val="accent4"/>
          </a:lnRef>
          <a:fillRef idx="2">
            <a:schemeClr val="accent4"/>
          </a:fillRef>
          <a:effectRef idx="1">
            <a:schemeClr val="accent4"/>
          </a:effectRef>
          <a:fontRef idx="minor">
            <a:schemeClr val="dk1"/>
          </a:fontRef>
        </p:style>
        <p:txBody>
          <a:bodyPr vert="horz" lIns="0" tIns="0" rIns="0" bIns="0" rtlCol="0">
            <a:noAutofit/>
          </a:bodyPr>
          <a:lstStyle>
            <a:lvl1pPr marL="0" indent="0" algn="ctr" defTabSz="914400" rtl="0" eaLnBrk="1" latinLnBrk="0" hangingPunct="1">
              <a:lnSpc>
                <a:spcPct val="90000"/>
              </a:lnSpc>
              <a:spcBef>
                <a:spcPts val="1000"/>
              </a:spcBef>
              <a:buFont typeface="Arial" panose="020B0604020202020204" pitchFamily="34" charset="0"/>
              <a:buNone/>
              <a:defRPr sz="1200" kern="1200">
                <a:solidFill>
                  <a:schemeClr val="tx1">
                    <a:lumMod val="50000"/>
                    <a:lumOff val="50000"/>
                  </a:schemeClr>
                </a:solidFill>
                <a:latin typeface="+mn-lt"/>
                <a:ea typeface="+mn-ea"/>
                <a:cs typeface="+mn-cs"/>
              </a:defRPr>
            </a:lvl1pPr>
            <a:lvl2pPr marL="542925" indent="-276225" algn="l" defTabSz="914400" rtl="0" eaLnBrk="1" latinLnBrk="0" hangingPunct="1">
              <a:lnSpc>
                <a:spcPct val="90000"/>
              </a:lnSpc>
              <a:spcBef>
                <a:spcPts val="500"/>
              </a:spcBef>
              <a:buFont typeface="Arial" panose="020B0604020202020204" pitchFamily="34" charset="0"/>
              <a:buChar char="•"/>
              <a:defRPr sz="1600" kern="1200">
                <a:solidFill>
                  <a:schemeClr val="tx1">
                    <a:lumMod val="75000"/>
                    <a:lumOff val="25000"/>
                  </a:schemeClr>
                </a:solidFill>
                <a:latin typeface="+mn-lt"/>
                <a:ea typeface="+mn-ea"/>
                <a:cs typeface="+mn-cs"/>
              </a:defRPr>
            </a:lvl2pPr>
            <a:lvl3pPr marL="809625" indent="-266700" algn="l" defTabSz="914400" rtl="0" eaLnBrk="1" latinLnBrk="0" hangingPunct="1">
              <a:lnSpc>
                <a:spcPct val="90000"/>
              </a:lnSpc>
              <a:spcBef>
                <a:spcPts val="500"/>
              </a:spcBef>
              <a:buFont typeface="Arial" panose="020B0604020202020204" pitchFamily="34" charset="0"/>
              <a:buChar char="•"/>
              <a:defRPr sz="1400" kern="1200">
                <a:solidFill>
                  <a:schemeClr val="tx1">
                    <a:lumMod val="75000"/>
                    <a:lumOff val="25000"/>
                  </a:schemeClr>
                </a:solidFill>
                <a:latin typeface="+mn-lt"/>
                <a:ea typeface="+mn-ea"/>
                <a:cs typeface="+mn-cs"/>
              </a:defRPr>
            </a:lvl3pPr>
            <a:lvl4pPr marL="1076325" indent="-266700" algn="l" defTabSz="914400" rtl="0" eaLnBrk="1" latinLnBrk="0" hangingPunct="1">
              <a:lnSpc>
                <a:spcPct val="90000"/>
              </a:lnSpc>
              <a:spcBef>
                <a:spcPts val="500"/>
              </a:spcBef>
              <a:buFont typeface="Arial" panose="020B0604020202020204" pitchFamily="34" charset="0"/>
              <a:buChar char="•"/>
              <a:defRPr sz="1400" kern="1200">
                <a:solidFill>
                  <a:schemeClr val="tx1">
                    <a:lumMod val="75000"/>
                    <a:lumOff val="25000"/>
                  </a:schemeClr>
                </a:solidFill>
                <a:latin typeface="+mn-lt"/>
                <a:ea typeface="+mn-ea"/>
                <a:cs typeface="+mn-cs"/>
              </a:defRPr>
            </a:lvl4pPr>
            <a:lvl5pPr marL="1343025" indent="-266700" algn="l" defTabSz="914400" rtl="0" eaLnBrk="1" latinLnBrk="0" hangingPunct="1">
              <a:lnSpc>
                <a:spcPct val="90000"/>
              </a:lnSpc>
              <a:spcBef>
                <a:spcPts val="500"/>
              </a:spcBef>
              <a:buFont typeface="Arial" panose="020B0604020202020204" pitchFamily="34" charset="0"/>
              <a:buChar char="•"/>
              <a:defRPr sz="1400" kern="1200">
                <a:solidFill>
                  <a:schemeClr val="tx1">
                    <a:lumMod val="75000"/>
                    <a:lumOff val="25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sz="1400" dirty="0"/>
              <a:t>Month, 20YY</a:t>
            </a:r>
          </a:p>
        </p:txBody>
      </p:sp>
      <p:sp>
        <p:nvSpPr>
          <p:cNvPr id="37" name="Arrow: Pentagon 36">
            <a:extLst>
              <a:ext uri="{FF2B5EF4-FFF2-40B4-BE49-F238E27FC236}">
                <a16:creationId xmlns:a16="http://schemas.microsoft.com/office/drawing/2014/main" id="{066E6187-C0CE-477B-BDCE-FF7E75C1778E}"/>
              </a:ext>
              <a:ext uri="{C183D7F6-B498-43B3-948B-1728B52AA6E4}">
                <adec:decorative xmlns:adec="http://schemas.microsoft.com/office/drawing/2017/decorative" val="1"/>
              </a:ext>
            </a:extLst>
          </p:cNvPr>
          <p:cNvSpPr/>
          <p:nvPr/>
        </p:nvSpPr>
        <p:spPr>
          <a:xfrm rot="5400000">
            <a:off x="11240834" y="2968366"/>
            <a:ext cx="683275" cy="252000"/>
          </a:xfrm>
          <a:prstGeom prst="homePlate">
            <a:avLst/>
          </a:prstGeom>
          <a:ln/>
        </p:spPr>
        <p:style>
          <a:lnRef idx="1">
            <a:schemeClr val="accent4"/>
          </a:lnRef>
          <a:fillRef idx="2">
            <a:schemeClr val="accent4"/>
          </a:fillRef>
          <a:effectRef idx="1">
            <a:schemeClr val="accent4"/>
          </a:effectRef>
          <a:fontRef idx="minor">
            <a:schemeClr val="dk1"/>
          </a:fontRef>
        </p:style>
        <p:txBody>
          <a:bodyPr rtlCol="0" anchor="ctr"/>
          <a:lstStyle/>
          <a:p>
            <a:pPr algn="ctr"/>
            <a:endParaRPr lang="en-US" sz="1400" dirty="0"/>
          </a:p>
        </p:txBody>
      </p:sp>
      <p:sp>
        <p:nvSpPr>
          <p:cNvPr id="35" name="Text Placeholder 28">
            <a:extLst>
              <a:ext uri="{FF2B5EF4-FFF2-40B4-BE49-F238E27FC236}">
                <a16:creationId xmlns:a16="http://schemas.microsoft.com/office/drawing/2014/main" id="{5DDAA146-7B54-4D5A-9D07-B5407105AE6E}"/>
              </a:ext>
            </a:extLst>
          </p:cNvPr>
          <p:cNvSpPr txBox="1">
            <a:spLocks/>
          </p:cNvSpPr>
          <p:nvPr/>
        </p:nvSpPr>
        <p:spPr>
          <a:xfrm>
            <a:off x="9986025" y="2190752"/>
            <a:ext cx="1793875" cy="561975"/>
          </a:xfrm>
          <a:prstGeom prst="rect">
            <a:avLst/>
          </a:prstGeom>
          <a:ln/>
        </p:spPr>
        <p:style>
          <a:lnRef idx="1">
            <a:schemeClr val="accent4"/>
          </a:lnRef>
          <a:fillRef idx="2">
            <a:schemeClr val="accent4"/>
          </a:fillRef>
          <a:effectRef idx="1">
            <a:schemeClr val="accent4"/>
          </a:effectRef>
          <a:fontRef idx="minor">
            <a:schemeClr val="dk1"/>
          </a:fontRef>
        </p:style>
        <p:txBody>
          <a:bodyPr vert="horz" lIns="0" tIns="36000" rIns="0" bIns="0" rtlCol="0" anchor="t">
            <a:noAutofit/>
          </a:bodyPr>
          <a:lstStyle>
            <a:lvl1pPr marL="0" indent="0" algn="ctr" defTabSz="914400" rtl="0" eaLnBrk="1" latinLnBrk="0" hangingPunct="1">
              <a:lnSpc>
                <a:spcPct val="90000"/>
              </a:lnSpc>
              <a:spcBef>
                <a:spcPts val="1000"/>
              </a:spcBef>
              <a:buFont typeface="Arial" panose="020B0604020202020204" pitchFamily="34" charset="0"/>
              <a:buNone/>
              <a:defRPr sz="1600" kern="1200">
                <a:solidFill>
                  <a:schemeClr val="tx1">
                    <a:lumMod val="75000"/>
                    <a:lumOff val="25000"/>
                  </a:schemeClr>
                </a:solidFill>
                <a:latin typeface="+mn-lt"/>
                <a:ea typeface="+mn-ea"/>
                <a:cs typeface="+mn-cs"/>
              </a:defRPr>
            </a:lvl1pPr>
            <a:lvl2pPr marL="542925" indent="-276225" algn="l" defTabSz="914400" rtl="0" eaLnBrk="1" latinLnBrk="0" hangingPunct="1">
              <a:lnSpc>
                <a:spcPct val="90000"/>
              </a:lnSpc>
              <a:spcBef>
                <a:spcPts val="500"/>
              </a:spcBef>
              <a:buFont typeface="Arial" panose="020B0604020202020204" pitchFamily="34" charset="0"/>
              <a:buChar char="•"/>
              <a:defRPr sz="1600" kern="1200">
                <a:solidFill>
                  <a:schemeClr val="tx1">
                    <a:lumMod val="75000"/>
                    <a:lumOff val="25000"/>
                  </a:schemeClr>
                </a:solidFill>
                <a:latin typeface="+mn-lt"/>
                <a:ea typeface="+mn-ea"/>
                <a:cs typeface="+mn-cs"/>
              </a:defRPr>
            </a:lvl2pPr>
            <a:lvl3pPr marL="809625" indent="-266700" algn="l" defTabSz="914400" rtl="0" eaLnBrk="1" latinLnBrk="0" hangingPunct="1">
              <a:lnSpc>
                <a:spcPct val="90000"/>
              </a:lnSpc>
              <a:spcBef>
                <a:spcPts val="500"/>
              </a:spcBef>
              <a:buFont typeface="Arial" panose="020B0604020202020204" pitchFamily="34" charset="0"/>
              <a:buChar char="•"/>
              <a:defRPr sz="1400" kern="1200">
                <a:solidFill>
                  <a:schemeClr val="tx1">
                    <a:lumMod val="75000"/>
                    <a:lumOff val="25000"/>
                  </a:schemeClr>
                </a:solidFill>
                <a:latin typeface="+mn-lt"/>
                <a:ea typeface="+mn-ea"/>
                <a:cs typeface="+mn-cs"/>
              </a:defRPr>
            </a:lvl3pPr>
            <a:lvl4pPr marL="1076325" indent="-266700" algn="l" defTabSz="914400" rtl="0" eaLnBrk="1" latinLnBrk="0" hangingPunct="1">
              <a:lnSpc>
                <a:spcPct val="90000"/>
              </a:lnSpc>
              <a:spcBef>
                <a:spcPts val="500"/>
              </a:spcBef>
              <a:buFont typeface="Arial" panose="020B0604020202020204" pitchFamily="34" charset="0"/>
              <a:buChar char="•"/>
              <a:defRPr sz="1400" kern="1200">
                <a:solidFill>
                  <a:schemeClr val="tx1">
                    <a:lumMod val="75000"/>
                    <a:lumOff val="25000"/>
                  </a:schemeClr>
                </a:solidFill>
                <a:latin typeface="+mn-lt"/>
                <a:ea typeface="+mn-ea"/>
                <a:cs typeface="+mn-cs"/>
              </a:defRPr>
            </a:lvl4pPr>
            <a:lvl5pPr marL="1343025" indent="-266700" algn="l" defTabSz="914400" rtl="0" eaLnBrk="1" latinLnBrk="0" hangingPunct="1">
              <a:lnSpc>
                <a:spcPct val="90000"/>
              </a:lnSpc>
              <a:spcBef>
                <a:spcPts val="500"/>
              </a:spcBef>
              <a:buFont typeface="Arial" panose="020B0604020202020204" pitchFamily="34" charset="0"/>
              <a:buChar char="•"/>
              <a:defRPr sz="1400" kern="1200">
                <a:solidFill>
                  <a:schemeClr val="tx1">
                    <a:lumMod val="75000"/>
                    <a:lumOff val="25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sz="1400" dirty="0"/>
              <a:t>XXX</a:t>
            </a:r>
          </a:p>
        </p:txBody>
      </p:sp>
      <p:sp>
        <p:nvSpPr>
          <p:cNvPr id="36" name="Text Placeholder 29">
            <a:extLst>
              <a:ext uri="{FF2B5EF4-FFF2-40B4-BE49-F238E27FC236}">
                <a16:creationId xmlns:a16="http://schemas.microsoft.com/office/drawing/2014/main" id="{3259EAFB-C623-4255-9B5C-A06E8132A64F}"/>
              </a:ext>
            </a:extLst>
          </p:cNvPr>
          <p:cNvSpPr txBox="1">
            <a:spLocks/>
          </p:cNvSpPr>
          <p:nvPr/>
        </p:nvSpPr>
        <p:spPr>
          <a:xfrm>
            <a:off x="10037754" y="2505007"/>
            <a:ext cx="1690417" cy="224670"/>
          </a:xfrm>
          <a:prstGeom prst="rect">
            <a:avLst/>
          </a:prstGeom>
        </p:spPr>
        <p:style>
          <a:lnRef idx="1">
            <a:schemeClr val="accent4"/>
          </a:lnRef>
          <a:fillRef idx="2">
            <a:schemeClr val="accent4"/>
          </a:fillRef>
          <a:effectRef idx="1">
            <a:schemeClr val="accent4"/>
          </a:effectRef>
          <a:fontRef idx="minor">
            <a:schemeClr val="dk1"/>
          </a:fontRef>
        </p:style>
        <p:txBody>
          <a:bodyPr vert="horz" lIns="0" tIns="0" rIns="0" bIns="0" rtlCol="0">
            <a:noAutofit/>
          </a:bodyPr>
          <a:lstStyle>
            <a:lvl1pPr marL="0" indent="0" algn="ctr" defTabSz="914400" rtl="0" eaLnBrk="1" latinLnBrk="0" hangingPunct="1">
              <a:lnSpc>
                <a:spcPct val="90000"/>
              </a:lnSpc>
              <a:spcBef>
                <a:spcPts val="1000"/>
              </a:spcBef>
              <a:buFont typeface="Arial" panose="020B0604020202020204" pitchFamily="34" charset="0"/>
              <a:buNone/>
              <a:defRPr sz="1200" kern="1200">
                <a:solidFill>
                  <a:schemeClr val="tx1">
                    <a:lumMod val="50000"/>
                    <a:lumOff val="50000"/>
                  </a:schemeClr>
                </a:solidFill>
                <a:latin typeface="+mn-lt"/>
                <a:ea typeface="+mn-ea"/>
                <a:cs typeface="+mn-cs"/>
              </a:defRPr>
            </a:lvl1pPr>
            <a:lvl2pPr marL="542925" indent="-276225" algn="l" defTabSz="914400" rtl="0" eaLnBrk="1" latinLnBrk="0" hangingPunct="1">
              <a:lnSpc>
                <a:spcPct val="90000"/>
              </a:lnSpc>
              <a:spcBef>
                <a:spcPts val="500"/>
              </a:spcBef>
              <a:buFont typeface="Arial" panose="020B0604020202020204" pitchFamily="34" charset="0"/>
              <a:buChar char="•"/>
              <a:defRPr sz="1600" kern="1200">
                <a:solidFill>
                  <a:schemeClr val="tx1">
                    <a:lumMod val="75000"/>
                    <a:lumOff val="25000"/>
                  </a:schemeClr>
                </a:solidFill>
                <a:latin typeface="+mn-lt"/>
                <a:ea typeface="+mn-ea"/>
                <a:cs typeface="+mn-cs"/>
              </a:defRPr>
            </a:lvl2pPr>
            <a:lvl3pPr marL="809625" indent="-266700" algn="l" defTabSz="914400" rtl="0" eaLnBrk="1" latinLnBrk="0" hangingPunct="1">
              <a:lnSpc>
                <a:spcPct val="90000"/>
              </a:lnSpc>
              <a:spcBef>
                <a:spcPts val="500"/>
              </a:spcBef>
              <a:buFont typeface="Arial" panose="020B0604020202020204" pitchFamily="34" charset="0"/>
              <a:buChar char="•"/>
              <a:defRPr sz="1400" kern="1200">
                <a:solidFill>
                  <a:schemeClr val="tx1">
                    <a:lumMod val="75000"/>
                    <a:lumOff val="25000"/>
                  </a:schemeClr>
                </a:solidFill>
                <a:latin typeface="+mn-lt"/>
                <a:ea typeface="+mn-ea"/>
                <a:cs typeface="+mn-cs"/>
              </a:defRPr>
            </a:lvl3pPr>
            <a:lvl4pPr marL="1076325" indent="-266700" algn="l" defTabSz="914400" rtl="0" eaLnBrk="1" latinLnBrk="0" hangingPunct="1">
              <a:lnSpc>
                <a:spcPct val="90000"/>
              </a:lnSpc>
              <a:spcBef>
                <a:spcPts val="500"/>
              </a:spcBef>
              <a:buFont typeface="Arial" panose="020B0604020202020204" pitchFamily="34" charset="0"/>
              <a:buChar char="•"/>
              <a:defRPr sz="1400" kern="1200">
                <a:solidFill>
                  <a:schemeClr val="tx1">
                    <a:lumMod val="75000"/>
                    <a:lumOff val="25000"/>
                  </a:schemeClr>
                </a:solidFill>
                <a:latin typeface="+mn-lt"/>
                <a:ea typeface="+mn-ea"/>
                <a:cs typeface="+mn-cs"/>
              </a:defRPr>
            </a:lvl4pPr>
            <a:lvl5pPr marL="1343025" indent="-266700" algn="l" defTabSz="914400" rtl="0" eaLnBrk="1" latinLnBrk="0" hangingPunct="1">
              <a:lnSpc>
                <a:spcPct val="90000"/>
              </a:lnSpc>
              <a:spcBef>
                <a:spcPts val="500"/>
              </a:spcBef>
              <a:buFont typeface="Arial" panose="020B0604020202020204" pitchFamily="34" charset="0"/>
              <a:buChar char="•"/>
              <a:defRPr sz="1400" kern="1200">
                <a:solidFill>
                  <a:schemeClr val="tx1">
                    <a:lumMod val="75000"/>
                    <a:lumOff val="25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sz="1400" dirty="0"/>
              <a:t>Month, 20YY</a:t>
            </a:r>
          </a:p>
        </p:txBody>
      </p:sp>
    </p:spTree>
    <p:extLst>
      <p:ext uri="{BB962C8B-B14F-4D97-AF65-F5344CB8AC3E}">
        <p14:creationId xmlns:p14="http://schemas.microsoft.com/office/powerpoint/2010/main" val="320314027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000" r="-1000"/>
          </a:stretch>
        </a:blipFill>
        <a:effectLst/>
      </p:bgPr>
    </p:bg>
    <p:spTree>
      <p:nvGrpSpPr>
        <p:cNvPr id="1" name=""/>
        <p:cNvGrpSpPr/>
        <p:nvPr/>
      </p:nvGrpSpPr>
      <p:grpSpPr>
        <a:xfrm>
          <a:off x="0" y="0"/>
          <a:ext cx="0" cy="0"/>
          <a:chOff x="0" y="0"/>
          <a:chExt cx="0" cy="0"/>
        </a:xfrm>
      </p:grpSpPr>
      <p:sp>
        <p:nvSpPr>
          <p:cNvPr id="26" name="Text Placeholder 25">
            <a:extLst>
              <a:ext uri="{FF2B5EF4-FFF2-40B4-BE49-F238E27FC236}">
                <a16:creationId xmlns:a16="http://schemas.microsoft.com/office/drawing/2014/main" id="{C945F022-8812-45B5-933D-19A4B9A35A81}"/>
              </a:ext>
            </a:extLst>
          </p:cNvPr>
          <p:cNvSpPr>
            <a:spLocks noGrp="1"/>
          </p:cNvSpPr>
          <p:nvPr>
            <p:ph type="body" sz="quarter" idx="15"/>
          </p:nvPr>
        </p:nvSpPr>
        <p:spPr/>
        <p:txBody>
          <a:bodyPr/>
          <a:lstStyle/>
          <a:p>
            <a:r>
              <a:rPr lang="en-US" dirty="0"/>
              <a:t>“</a:t>
            </a:r>
          </a:p>
        </p:txBody>
      </p:sp>
      <p:sp>
        <p:nvSpPr>
          <p:cNvPr id="20" name="Text Placeholder 19">
            <a:extLst>
              <a:ext uri="{FF2B5EF4-FFF2-40B4-BE49-F238E27FC236}">
                <a16:creationId xmlns:a16="http://schemas.microsoft.com/office/drawing/2014/main" id="{54BE0E0A-A560-4455-A59B-C7C534771261}"/>
              </a:ext>
            </a:extLst>
          </p:cNvPr>
          <p:cNvSpPr>
            <a:spLocks noGrp="1"/>
          </p:cNvSpPr>
          <p:nvPr>
            <p:ph type="body" sz="quarter" idx="14"/>
          </p:nvPr>
        </p:nvSpPr>
        <p:spPr>
          <a:xfrm>
            <a:off x="1587500" y="3948346"/>
            <a:ext cx="10033000" cy="1384995"/>
          </a:xfrm>
        </p:spPr>
        <p:txBody>
          <a:bodyPr/>
          <a:lstStyle/>
          <a:p>
            <a:r>
              <a:rPr lang="en-US" dirty="0"/>
              <a:t>Quote - Lorem ipsum dolor sit amet, consectetuer adipiscing elit. Maecenas porttitor congue massa. Fusce posuere, magna sed pulvinar ultricies, purus lectus malesuada libero, sit amet commodo magna eros quis urna.</a:t>
            </a:r>
          </a:p>
        </p:txBody>
      </p:sp>
      <p:sp>
        <p:nvSpPr>
          <p:cNvPr id="6" name="Title 5" hidden="1">
            <a:extLst>
              <a:ext uri="{FF2B5EF4-FFF2-40B4-BE49-F238E27FC236}">
                <a16:creationId xmlns:a16="http://schemas.microsoft.com/office/drawing/2014/main" id="{0FA90190-EBCB-443F-BFD6-79BA1A836363}"/>
              </a:ext>
            </a:extLst>
          </p:cNvPr>
          <p:cNvSpPr>
            <a:spLocks noGrp="1"/>
          </p:cNvSpPr>
          <p:nvPr>
            <p:ph type="title"/>
          </p:nvPr>
        </p:nvSpPr>
        <p:spPr/>
        <p:txBody>
          <a:bodyPr/>
          <a:lstStyle/>
          <a:p>
            <a:r>
              <a:rPr lang="en-US" dirty="0"/>
              <a:t>Quote and Image Slide</a:t>
            </a:r>
          </a:p>
        </p:txBody>
      </p:sp>
      <p:sp>
        <p:nvSpPr>
          <p:cNvPr id="5" name="Rectangle 4">
            <a:extLst>
              <a:ext uri="{FF2B5EF4-FFF2-40B4-BE49-F238E27FC236}">
                <a16:creationId xmlns:a16="http://schemas.microsoft.com/office/drawing/2014/main" id="{4D2D947A-5BA8-423D-A1CE-1ABB26F5937B}"/>
              </a:ext>
              <a:ext uri="{C183D7F6-B498-43B3-948B-1728B52AA6E4}">
                <adec:decorative xmlns:adec="http://schemas.microsoft.com/office/drawing/2017/decorative" val="1"/>
              </a:ext>
            </a:extLst>
          </p:cNvPr>
          <p:cNvSpPr/>
          <p:nvPr/>
        </p:nvSpPr>
        <p:spPr>
          <a:xfrm>
            <a:off x="11360016" y="6369050"/>
            <a:ext cx="335909" cy="488950"/>
          </a:xfrm>
          <a:prstGeom prst="rect">
            <a:avLst/>
          </a:prstGeom>
          <a:solidFill>
            <a:schemeClr val="tx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Gothic"/>
              <a:ea typeface="+mn-ea"/>
              <a:cs typeface="+mn-cs"/>
            </a:endParaRPr>
          </a:p>
        </p:txBody>
      </p:sp>
      <p:sp>
        <p:nvSpPr>
          <p:cNvPr id="7" name="Slide Number Placeholder 5">
            <a:extLst>
              <a:ext uri="{FF2B5EF4-FFF2-40B4-BE49-F238E27FC236}">
                <a16:creationId xmlns:a16="http://schemas.microsoft.com/office/drawing/2014/main" id="{3C7EED59-10A2-45B8-ACF5-4D37A39076F2}"/>
              </a:ext>
            </a:extLst>
          </p:cNvPr>
          <p:cNvSpPr txBox="1">
            <a:spLocks/>
          </p:cNvSpPr>
          <p:nvPr/>
        </p:nvSpPr>
        <p:spPr>
          <a:xfrm>
            <a:off x="11360016" y="6369050"/>
            <a:ext cx="335909" cy="365125"/>
          </a:xfrm>
          <a:prstGeom prst="rect">
            <a:avLst/>
          </a:prstGeom>
          <a:solidFill>
            <a:srgbClr val="864A7D"/>
          </a:solidFill>
        </p:spPr>
        <p:txBody>
          <a:bodyPr vert="horz" lIns="0" tIns="45720" rIns="0" bIns="45720" rtlCol="0" anchor="ctr">
            <a:normAutofit/>
          </a:bodyPr>
          <a:lstStyle>
            <a:lvl1pPr marL="0" indent="0" algn="ctr" defTabSz="914400" rtl="0" eaLnBrk="1" latinLnBrk="0" hangingPunct="1">
              <a:lnSpc>
                <a:spcPct val="90000"/>
              </a:lnSpc>
              <a:spcBef>
                <a:spcPts val="1000"/>
              </a:spcBef>
              <a:buFont typeface="Arial" panose="020B0604020202020204" pitchFamily="34" charset="0"/>
              <a:buNone/>
              <a:defRPr sz="1000" b="0" kern="1200">
                <a:solidFill>
                  <a:srgbClr val="01C6FD"/>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b="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b="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b="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b="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fld id="{78048C4E-7BD1-46A5-B2F2-6AD408DAAD47}" type="slidenum">
              <a:rPr kumimoji="0" lang="en-US" sz="1000" b="1" i="0" u="none" strike="noStrike" kern="1200" cap="none" spc="0" normalizeH="0" baseline="0" noProof="0" smtClean="0">
                <a:ln>
                  <a:noFill/>
                </a:ln>
                <a:solidFill>
                  <a:prstClr val="white"/>
                </a:solidFill>
                <a:effectLst/>
                <a:uLnTx/>
                <a:uFillTx/>
                <a:latin typeface="Century Gothic"/>
                <a:ea typeface="+mn-ea"/>
                <a:cs typeface="+mn-cs"/>
              </a:rPr>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t>11</a:t>
            </a:fld>
            <a:endParaRPr kumimoji="0" lang="en-US" sz="1000" b="1" i="0" u="none" strike="noStrike" kern="1200" cap="none" spc="0" normalizeH="0" baseline="0" noProof="0" dirty="0">
              <a:ln>
                <a:noFill/>
              </a:ln>
              <a:solidFill>
                <a:prstClr val="white"/>
              </a:solidFill>
              <a:effectLst/>
              <a:uLnTx/>
              <a:uFillTx/>
              <a:latin typeface="Century Gothic"/>
              <a:ea typeface="+mn-ea"/>
              <a:cs typeface="+mn-cs"/>
            </a:endParaRPr>
          </a:p>
        </p:txBody>
      </p:sp>
    </p:spTree>
    <p:extLst>
      <p:ext uri="{BB962C8B-B14F-4D97-AF65-F5344CB8AC3E}">
        <p14:creationId xmlns:p14="http://schemas.microsoft.com/office/powerpoint/2010/main" val="378875809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9DD519AC-7392-4C53-9E3F-08F1208BC2CB}"/>
              </a:ext>
            </a:extLst>
          </p:cNvPr>
          <p:cNvSpPr>
            <a:spLocks noGrp="1"/>
          </p:cNvSpPr>
          <p:nvPr>
            <p:ph type="title"/>
          </p:nvPr>
        </p:nvSpPr>
        <p:spPr/>
        <p:txBody>
          <a:bodyPr/>
          <a:lstStyle/>
          <a:p>
            <a:r>
              <a:rPr lang="en-US" dirty="0"/>
              <a:t>Thank You</a:t>
            </a:r>
          </a:p>
        </p:txBody>
      </p:sp>
      <p:sp>
        <p:nvSpPr>
          <p:cNvPr id="8" name="Subtitle 7">
            <a:extLst>
              <a:ext uri="{FF2B5EF4-FFF2-40B4-BE49-F238E27FC236}">
                <a16:creationId xmlns:a16="http://schemas.microsoft.com/office/drawing/2014/main" id="{9A294210-0A3A-40B7-8019-FDFD9DA7592B}"/>
              </a:ext>
            </a:extLst>
          </p:cNvPr>
          <p:cNvSpPr>
            <a:spLocks noGrp="1"/>
          </p:cNvSpPr>
          <p:nvPr>
            <p:ph type="subTitle" idx="1"/>
          </p:nvPr>
        </p:nvSpPr>
        <p:spPr/>
        <p:txBody>
          <a:bodyPr/>
          <a:lstStyle/>
          <a:p>
            <a:r>
              <a:rPr lang="en-US" dirty="0"/>
              <a:t>Email Address here</a:t>
            </a:r>
          </a:p>
        </p:txBody>
      </p:sp>
      <p:sp>
        <p:nvSpPr>
          <p:cNvPr id="9" name="Content Placeholder 8">
            <a:extLst>
              <a:ext uri="{FF2B5EF4-FFF2-40B4-BE49-F238E27FC236}">
                <a16:creationId xmlns:a16="http://schemas.microsoft.com/office/drawing/2014/main" id="{6ABAD79F-DC94-4F5D-8A43-C69B1B426660}"/>
              </a:ext>
            </a:extLst>
          </p:cNvPr>
          <p:cNvSpPr>
            <a:spLocks noGrp="1"/>
          </p:cNvSpPr>
          <p:nvPr>
            <p:ph sz="quarter" idx="15"/>
          </p:nvPr>
        </p:nvSpPr>
        <p:spPr/>
        <p:txBody>
          <a:bodyPr/>
          <a:lstStyle/>
          <a:p>
            <a:r>
              <a:rPr lang="en-US" dirty="0"/>
              <a:t>Website here</a:t>
            </a:r>
          </a:p>
        </p:txBody>
      </p:sp>
      <p:sp>
        <p:nvSpPr>
          <p:cNvPr id="2" name="Picture Placeholder 1">
            <a:extLst>
              <a:ext uri="{FF2B5EF4-FFF2-40B4-BE49-F238E27FC236}">
                <a16:creationId xmlns:a16="http://schemas.microsoft.com/office/drawing/2014/main" id="{7A9E2947-F1AE-4D41-B36B-A7FFEA78AD9E}"/>
              </a:ext>
            </a:extLst>
          </p:cNvPr>
          <p:cNvSpPr>
            <a:spLocks noGrp="1"/>
          </p:cNvSpPr>
          <p:nvPr>
            <p:ph type="pic" sz="quarter" idx="13"/>
          </p:nvPr>
        </p:nvSpPr>
        <p:spPr/>
      </p:sp>
    </p:spTree>
    <p:extLst>
      <p:ext uri="{BB962C8B-B14F-4D97-AF65-F5344CB8AC3E}">
        <p14:creationId xmlns:p14="http://schemas.microsoft.com/office/powerpoint/2010/main" val="104404344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gradFill flip="none" rotWithShape="1">
          <a:gsLst>
            <a:gs pos="0">
              <a:srgbClr val="A887CF"/>
            </a:gs>
            <a:gs pos="82000">
              <a:srgbClr val="C6B1E3"/>
            </a:gs>
          </a:gsLst>
          <a:lin ang="5400000" scaled="1"/>
          <a:tileRect/>
        </a:gradFill>
        <a:effectLst/>
      </p:bgPr>
    </p:bg>
    <p:spTree>
      <p:nvGrpSpPr>
        <p:cNvPr id="1" name=""/>
        <p:cNvGrpSpPr/>
        <p:nvPr/>
      </p:nvGrpSpPr>
      <p:grpSpPr>
        <a:xfrm>
          <a:off x="0" y="0"/>
          <a:ext cx="0" cy="0"/>
          <a:chOff x="0" y="0"/>
          <a:chExt cx="0" cy="0"/>
        </a:xfrm>
      </p:grpSpPr>
      <p:sp>
        <p:nvSpPr>
          <p:cNvPr id="11" name="Picture Placeholder 10">
            <a:extLst>
              <a:ext uri="{FF2B5EF4-FFF2-40B4-BE49-F238E27FC236}">
                <a16:creationId xmlns:a16="http://schemas.microsoft.com/office/drawing/2014/main" id="{CDB49414-B498-4E0A-B959-4440A5793F96}"/>
              </a:ext>
            </a:extLst>
          </p:cNvPr>
          <p:cNvSpPr>
            <a:spLocks noGrp="1"/>
          </p:cNvSpPr>
          <p:nvPr>
            <p:ph type="pic" sz="quarter" idx="14"/>
          </p:nvPr>
        </p:nvSpPr>
        <p:spPr/>
      </p:sp>
      <p:sp>
        <p:nvSpPr>
          <p:cNvPr id="2" name="Title 1">
            <a:extLst>
              <a:ext uri="{FF2B5EF4-FFF2-40B4-BE49-F238E27FC236}">
                <a16:creationId xmlns:a16="http://schemas.microsoft.com/office/drawing/2014/main" id="{3560F281-4FF6-4617-A809-AC9C15ECF18A}"/>
              </a:ext>
            </a:extLst>
          </p:cNvPr>
          <p:cNvSpPr>
            <a:spLocks noGrp="1"/>
          </p:cNvSpPr>
          <p:nvPr>
            <p:ph type="title"/>
          </p:nvPr>
        </p:nvSpPr>
        <p:spPr>
          <a:xfrm>
            <a:off x="1" y="3659869"/>
            <a:ext cx="6096000" cy="1124345"/>
          </a:xfrm>
        </p:spPr>
        <p:txBody>
          <a:bodyPr/>
          <a:lstStyle/>
          <a:p>
            <a:r>
              <a:rPr lang="en-US" sz="3600" dirty="0"/>
              <a:t>About  Organization</a:t>
            </a:r>
          </a:p>
        </p:txBody>
      </p:sp>
      <p:sp>
        <p:nvSpPr>
          <p:cNvPr id="3" name="Text Placeholder 2">
            <a:extLst>
              <a:ext uri="{FF2B5EF4-FFF2-40B4-BE49-F238E27FC236}">
                <a16:creationId xmlns:a16="http://schemas.microsoft.com/office/drawing/2014/main" id="{611DC577-0A95-47D0-95D9-5F8DA763D46B}"/>
              </a:ext>
            </a:extLst>
          </p:cNvPr>
          <p:cNvSpPr>
            <a:spLocks noGrp="1"/>
          </p:cNvSpPr>
          <p:nvPr>
            <p:ph type="body" sz="quarter" idx="32"/>
          </p:nvPr>
        </p:nvSpPr>
        <p:spPr>
          <a:xfrm>
            <a:off x="274" y="4784214"/>
            <a:ext cx="6095726" cy="590155"/>
          </a:xfrm>
        </p:spPr>
        <p:txBody>
          <a:bodyPr/>
          <a:lstStyle/>
          <a:p>
            <a:r>
              <a:rPr lang="en-US" dirty="0"/>
              <a:t>Vison and mission of company</a:t>
            </a:r>
          </a:p>
        </p:txBody>
      </p:sp>
      <p:sp>
        <p:nvSpPr>
          <p:cNvPr id="4" name="Content Placeholder 3">
            <a:extLst>
              <a:ext uri="{FF2B5EF4-FFF2-40B4-BE49-F238E27FC236}">
                <a16:creationId xmlns:a16="http://schemas.microsoft.com/office/drawing/2014/main" id="{D355C61F-C8F1-4977-8E1F-F16C0D9EA88C}"/>
              </a:ext>
            </a:extLst>
          </p:cNvPr>
          <p:cNvSpPr>
            <a:spLocks noGrp="1"/>
          </p:cNvSpPr>
          <p:nvPr>
            <p:ph sz="half" idx="1"/>
          </p:nvPr>
        </p:nvSpPr>
        <p:spPr>
          <a:xfrm>
            <a:off x="6394017" y="1729698"/>
            <a:ext cx="5472000" cy="2428351"/>
          </a:xfrm>
        </p:spPr>
        <p:txBody>
          <a:bodyPr/>
          <a:lstStyle/>
          <a:p>
            <a:pPr marL="0" indent="0">
              <a:buNone/>
            </a:pPr>
            <a:r>
              <a:rPr lang="en-US" sz="7200" dirty="0"/>
              <a:t>Add text here</a:t>
            </a:r>
          </a:p>
          <a:p>
            <a:pPr marL="0" indent="0">
              <a:buNone/>
            </a:pPr>
            <a:r>
              <a:rPr lang="en-US" dirty="0"/>
              <a:t>There are many variations of passages of Lorem Ipsum available, but the majority have suffered alteration in some form, by injected </a:t>
            </a:r>
            <a:r>
              <a:rPr lang="en-US" dirty="0" err="1"/>
              <a:t>humour</a:t>
            </a:r>
            <a:r>
              <a:rPr lang="en-US" dirty="0"/>
              <a:t>, or </a:t>
            </a:r>
            <a:r>
              <a:rPr lang="en-US" dirty="0" err="1"/>
              <a:t>randomised</a:t>
            </a:r>
            <a:r>
              <a:rPr lang="en-US" dirty="0"/>
              <a:t> words which don't look even slightly believable. If you are going to use a passage of Lorem Ipsum, you need to be sure there isn't anything embarrassing hidden in the middle of text. All the Lorem Ipsum generators on the Internet tend to repeat predefined chunks as necessary, making this the first true generator on the Internet.</a:t>
            </a:r>
            <a:endParaRPr lang="en-US" sz="7200" dirty="0"/>
          </a:p>
        </p:txBody>
      </p:sp>
      <p:sp>
        <p:nvSpPr>
          <p:cNvPr id="20" name="Rectangle 19">
            <a:extLst>
              <a:ext uri="{FF2B5EF4-FFF2-40B4-BE49-F238E27FC236}">
                <a16:creationId xmlns:a16="http://schemas.microsoft.com/office/drawing/2014/main" id="{EFA08948-2B6F-46B1-9D2D-8D7B2B3FBD56}"/>
              </a:ext>
              <a:ext uri="{C183D7F6-B498-43B3-948B-1728B52AA6E4}">
                <adec:decorative xmlns:adec="http://schemas.microsoft.com/office/drawing/2017/decorative" val="1"/>
              </a:ext>
            </a:extLst>
          </p:cNvPr>
          <p:cNvSpPr/>
          <p:nvPr/>
        </p:nvSpPr>
        <p:spPr>
          <a:xfrm>
            <a:off x="0" y="3446549"/>
            <a:ext cx="2411412" cy="114824"/>
          </a:xfrm>
          <a:prstGeom prst="rect">
            <a:avLst/>
          </a:prstGeom>
          <a:gradFill>
            <a:gsLst>
              <a:gs pos="0">
                <a:srgbClr val="404040"/>
              </a:gs>
              <a:gs pos="100000">
                <a:srgbClr val="7030A0"/>
              </a:gs>
              <a:gs pos="0">
                <a:schemeClr val="accent1">
                  <a:lumMod val="20000"/>
                  <a:lumOff val="80000"/>
                </a:schemeClr>
              </a:gs>
              <a:gs pos="100000">
                <a:schemeClr val="accent1">
                  <a:lumMod val="45000"/>
                  <a:lumOff val="55000"/>
                </a:schemeClr>
              </a:gs>
              <a:gs pos="100000">
                <a:schemeClr val="accent1">
                  <a:lumMod val="45000"/>
                  <a:lumOff val="55000"/>
                </a:schemeClr>
              </a:gs>
              <a:gs pos="100000">
                <a:schemeClr val="accent1">
                  <a:lumMod val="30000"/>
                  <a:lumOff val="7000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FFFFFF"/>
              </a:solidFill>
              <a:effectLst/>
              <a:uLnTx/>
              <a:uFillTx/>
              <a:latin typeface="Candara"/>
              <a:ea typeface="+mn-ea"/>
              <a:cs typeface="+mn-cs"/>
            </a:endParaRPr>
          </a:p>
        </p:txBody>
      </p:sp>
    </p:spTree>
    <p:extLst>
      <p:ext uri="{BB962C8B-B14F-4D97-AF65-F5344CB8AC3E}">
        <p14:creationId xmlns:p14="http://schemas.microsoft.com/office/powerpoint/2010/main" val="132974669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02C0A42-6D1B-4B6E-959B-1609A38258E9}"/>
              </a:ext>
            </a:extLst>
          </p:cNvPr>
          <p:cNvSpPr>
            <a:spLocks noGrp="1"/>
          </p:cNvSpPr>
          <p:nvPr>
            <p:ph type="title"/>
          </p:nvPr>
        </p:nvSpPr>
        <p:spPr/>
        <p:txBody>
          <a:bodyPr/>
          <a:lstStyle/>
          <a:p>
            <a:r>
              <a:rPr lang="en-US" dirty="0"/>
              <a:t>Heading 01</a:t>
            </a:r>
          </a:p>
        </p:txBody>
      </p:sp>
      <p:sp>
        <p:nvSpPr>
          <p:cNvPr id="5" name="Content Placeholder 4">
            <a:extLst>
              <a:ext uri="{FF2B5EF4-FFF2-40B4-BE49-F238E27FC236}">
                <a16:creationId xmlns:a16="http://schemas.microsoft.com/office/drawing/2014/main" id="{BDE42C9A-B4DC-4A46-A073-8421E387B2B7}"/>
              </a:ext>
            </a:extLst>
          </p:cNvPr>
          <p:cNvSpPr>
            <a:spLocks noGrp="1"/>
          </p:cNvSpPr>
          <p:nvPr>
            <p:ph idx="1"/>
          </p:nvPr>
        </p:nvSpPr>
        <p:spPr>
          <a:xfrm>
            <a:off x="5908430" y="2506662"/>
            <a:ext cx="4659924" cy="3454523"/>
          </a:xfrm>
        </p:spPr>
        <p:txBody>
          <a:bodyPr/>
          <a:lstStyle/>
          <a:p>
            <a:pPr marL="0" indent="0">
              <a:buNone/>
            </a:pPr>
            <a:r>
              <a:rPr lang="en-US" sz="1800" dirty="0"/>
              <a:t>Lorem ipsum dolor sit amet, consectetur adipiscing elit, sed do eiusmod tempor incididunt ut labore et dolore magna aliqua. Ut enim ad minim veniam, quis nostrud exercitation ullamco laboris nisi ut aliquip ex ea commodo consequat. Duis aute irure dolor in reprehenderit in voluptate velit esse cillum dolore eu fugiat nulla pariatur. Excepteur sint occaecat cupidatat non proident, sunt in culpa qui officia deserunt mollit anim id est laborum.</a:t>
            </a:r>
          </a:p>
        </p:txBody>
      </p:sp>
      <p:sp>
        <p:nvSpPr>
          <p:cNvPr id="6" name="Content Placeholder 5">
            <a:extLst>
              <a:ext uri="{FF2B5EF4-FFF2-40B4-BE49-F238E27FC236}">
                <a16:creationId xmlns:a16="http://schemas.microsoft.com/office/drawing/2014/main" id="{388E3AC1-D7A5-40C2-92D8-C386497C9010}"/>
              </a:ext>
            </a:extLst>
          </p:cNvPr>
          <p:cNvSpPr>
            <a:spLocks noGrp="1"/>
          </p:cNvSpPr>
          <p:nvPr>
            <p:ph sz="quarter" idx="14"/>
          </p:nvPr>
        </p:nvSpPr>
        <p:spPr/>
        <p:txBody>
          <a:bodyPr/>
          <a:lstStyle/>
          <a:p>
            <a:r>
              <a:rPr lang="en-US" dirty="0"/>
              <a:t>Your company name</a:t>
            </a:r>
          </a:p>
        </p:txBody>
      </p:sp>
      <p:sp>
        <p:nvSpPr>
          <p:cNvPr id="8" name="Slide Number Placeholder 7">
            <a:extLst>
              <a:ext uri="{FF2B5EF4-FFF2-40B4-BE49-F238E27FC236}">
                <a16:creationId xmlns:a16="http://schemas.microsoft.com/office/drawing/2014/main" id="{D2888EF7-DDB5-41D0-A1B0-B012ABC94D85}"/>
              </a:ext>
            </a:extLst>
          </p:cNvPr>
          <p:cNvSpPr>
            <a:spLocks noGrp="1"/>
          </p:cNvSpPr>
          <p:nvPr>
            <p:ph type="sldNum" sz="quarter" idx="12"/>
          </p:nvPr>
        </p:nvSpPr>
        <p:spPr/>
        <p:txBody>
          <a:bodyPr/>
          <a:lstStyle/>
          <a:p>
            <a:fld id="{48BB047D-A6CD-43AB-96F0-683C726B586B}" type="slidenum">
              <a:rPr lang="en-US" smtClean="0"/>
              <a:pPr/>
              <a:t>3</a:t>
            </a:fld>
            <a:endParaRPr lang="en-US" dirty="0"/>
          </a:p>
        </p:txBody>
      </p:sp>
      <p:sp>
        <p:nvSpPr>
          <p:cNvPr id="2" name="Picture Placeholder 1">
            <a:extLst>
              <a:ext uri="{FF2B5EF4-FFF2-40B4-BE49-F238E27FC236}">
                <a16:creationId xmlns:a16="http://schemas.microsoft.com/office/drawing/2014/main" id="{C11B0606-C68C-4596-AD1A-6747D478BA19}"/>
              </a:ext>
            </a:extLst>
          </p:cNvPr>
          <p:cNvSpPr>
            <a:spLocks noGrp="1"/>
          </p:cNvSpPr>
          <p:nvPr>
            <p:ph type="pic" sz="quarter" idx="15"/>
          </p:nvPr>
        </p:nvSpPr>
        <p:spPr/>
      </p:sp>
    </p:spTree>
    <p:extLst>
      <p:ext uri="{BB962C8B-B14F-4D97-AF65-F5344CB8AC3E}">
        <p14:creationId xmlns:p14="http://schemas.microsoft.com/office/powerpoint/2010/main" val="216696342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3D22C0-3CE1-4FA1-9604-2CFDBC95D0D2}"/>
              </a:ext>
            </a:extLst>
          </p:cNvPr>
          <p:cNvSpPr>
            <a:spLocks noGrp="1"/>
          </p:cNvSpPr>
          <p:nvPr>
            <p:ph type="title"/>
          </p:nvPr>
        </p:nvSpPr>
        <p:spPr/>
        <p:txBody>
          <a:bodyPr/>
          <a:lstStyle/>
          <a:p>
            <a:r>
              <a:rPr lang="en-US" dirty="0"/>
              <a:t>Heading 02</a:t>
            </a:r>
          </a:p>
        </p:txBody>
      </p:sp>
      <p:sp>
        <p:nvSpPr>
          <p:cNvPr id="3" name="Content Placeholder 2">
            <a:extLst>
              <a:ext uri="{FF2B5EF4-FFF2-40B4-BE49-F238E27FC236}">
                <a16:creationId xmlns:a16="http://schemas.microsoft.com/office/drawing/2014/main" id="{3E9BC3F2-B4B0-476E-B1B8-BF10CC2FF5AD}"/>
              </a:ext>
            </a:extLst>
          </p:cNvPr>
          <p:cNvSpPr>
            <a:spLocks noGrp="1"/>
          </p:cNvSpPr>
          <p:nvPr>
            <p:ph idx="1"/>
          </p:nvPr>
        </p:nvSpPr>
        <p:spPr>
          <a:xfrm>
            <a:off x="363416" y="2506662"/>
            <a:ext cx="5193322" cy="3454523"/>
          </a:xfrm>
        </p:spPr>
        <p:txBody>
          <a:bodyPr/>
          <a:lstStyle/>
          <a:p>
            <a:pPr marL="0" indent="0">
              <a:buNone/>
            </a:pPr>
            <a:r>
              <a:rPr lang="en-US" sz="1800" dirty="0"/>
              <a:t>Lorem ipsum dolor sit amet, consectetur adipiscing elit, sed do eiusmod tempor incididunt ut labore et dolore magna aliqua. Ut enim ad minim veniam, quis nostrud exercitation ullamco laboris nisi ut aliquip ex ea commodo consequat. Duis aute irure dolor in reprehenderit in voluptate velit esse cillum dolore eu fugiat nulla pariatur. Excepteur sint occaecat cupidatat non proident, sunt in culpa qui officia deserunt mollit anim id est laborum.</a:t>
            </a:r>
          </a:p>
        </p:txBody>
      </p:sp>
      <p:sp>
        <p:nvSpPr>
          <p:cNvPr id="9" name="Content Placeholder 17">
            <a:extLst>
              <a:ext uri="{FF2B5EF4-FFF2-40B4-BE49-F238E27FC236}">
                <a16:creationId xmlns:a16="http://schemas.microsoft.com/office/drawing/2014/main" id="{16AB4084-5C09-D047-AB9C-BB58097252DB}"/>
              </a:ext>
            </a:extLst>
          </p:cNvPr>
          <p:cNvSpPr>
            <a:spLocks noGrp="1"/>
          </p:cNvSpPr>
          <p:nvPr>
            <p:ph sz="quarter" idx="14"/>
          </p:nvPr>
        </p:nvSpPr>
        <p:spPr/>
        <p:txBody>
          <a:bodyPr/>
          <a:lstStyle/>
          <a:p>
            <a:r>
              <a:rPr lang="en-US" dirty="0"/>
              <a:t>Your company name</a:t>
            </a:r>
          </a:p>
        </p:txBody>
      </p:sp>
      <p:sp>
        <p:nvSpPr>
          <p:cNvPr id="4" name="Slide Number Placeholder 3">
            <a:extLst>
              <a:ext uri="{FF2B5EF4-FFF2-40B4-BE49-F238E27FC236}">
                <a16:creationId xmlns:a16="http://schemas.microsoft.com/office/drawing/2014/main" id="{63354ADE-29EB-4797-9A6F-40ABDA20E7A6}"/>
              </a:ext>
            </a:extLst>
          </p:cNvPr>
          <p:cNvSpPr>
            <a:spLocks noGrp="1"/>
          </p:cNvSpPr>
          <p:nvPr>
            <p:ph type="sldNum" sz="quarter" idx="12"/>
          </p:nvPr>
        </p:nvSpPr>
        <p:spPr/>
        <p:txBody>
          <a:bodyPr/>
          <a:lstStyle/>
          <a:p>
            <a:fld id="{48BB047D-A6CD-43AB-96F0-683C726B586B}" type="slidenum">
              <a:rPr lang="en-US" smtClean="0"/>
              <a:pPr/>
              <a:t>4</a:t>
            </a:fld>
            <a:endParaRPr lang="en-US" dirty="0"/>
          </a:p>
        </p:txBody>
      </p:sp>
      <p:sp>
        <p:nvSpPr>
          <p:cNvPr id="5" name="Picture Placeholder 4">
            <a:extLst>
              <a:ext uri="{FF2B5EF4-FFF2-40B4-BE49-F238E27FC236}">
                <a16:creationId xmlns:a16="http://schemas.microsoft.com/office/drawing/2014/main" id="{9DDC4B4E-D5A4-4E92-9AC4-25EEC3C85A12}"/>
              </a:ext>
            </a:extLst>
          </p:cNvPr>
          <p:cNvSpPr>
            <a:spLocks noGrp="1"/>
          </p:cNvSpPr>
          <p:nvPr>
            <p:ph type="pic" sz="quarter" idx="15"/>
          </p:nvPr>
        </p:nvSpPr>
        <p:spPr/>
      </p:sp>
      <p:sp>
        <p:nvSpPr>
          <p:cNvPr id="6" name="Picture Placeholder 5">
            <a:extLst>
              <a:ext uri="{FF2B5EF4-FFF2-40B4-BE49-F238E27FC236}">
                <a16:creationId xmlns:a16="http://schemas.microsoft.com/office/drawing/2014/main" id="{0CEE55EE-E210-4414-A7AD-B94AFC322FFD}"/>
              </a:ext>
            </a:extLst>
          </p:cNvPr>
          <p:cNvSpPr>
            <a:spLocks noGrp="1"/>
          </p:cNvSpPr>
          <p:nvPr>
            <p:ph type="pic" sz="quarter" idx="17"/>
          </p:nvPr>
        </p:nvSpPr>
        <p:spPr/>
      </p:sp>
      <p:sp>
        <p:nvSpPr>
          <p:cNvPr id="7" name="Picture Placeholder 6">
            <a:extLst>
              <a:ext uri="{FF2B5EF4-FFF2-40B4-BE49-F238E27FC236}">
                <a16:creationId xmlns:a16="http://schemas.microsoft.com/office/drawing/2014/main" id="{FBB3322C-13AA-4DCA-9DFD-6C7175E8A02E}"/>
              </a:ext>
            </a:extLst>
          </p:cNvPr>
          <p:cNvSpPr>
            <a:spLocks noGrp="1"/>
          </p:cNvSpPr>
          <p:nvPr>
            <p:ph type="pic" sz="quarter" idx="16"/>
          </p:nvPr>
        </p:nvSpPr>
        <p:spPr/>
      </p:sp>
    </p:spTree>
    <p:extLst>
      <p:ext uri="{BB962C8B-B14F-4D97-AF65-F5344CB8AC3E}">
        <p14:creationId xmlns:p14="http://schemas.microsoft.com/office/powerpoint/2010/main" val="8082144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AF209E-D17D-4F20-A6D0-C685853DE76E}"/>
              </a:ext>
            </a:extLst>
          </p:cNvPr>
          <p:cNvSpPr>
            <a:spLocks noGrp="1"/>
          </p:cNvSpPr>
          <p:nvPr>
            <p:ph type="title"/>
          </p:nvPr>
        </p:nvSpPr>
        <p:spPr/>
        <p:txBody>
          <a:bodyPr/>
          <a:lstStyle/>
          <a:p>
            <a:r>
              <a:rPr lang="en-US" dirty="0"/>
              <a:t>Heading 03</a:t>
            </a:r>
          </a:p>
        </p:txBody>
      </p:sp>
      <p:sp>
        <p:nvSpPr>
          <p:cNvPr id="19" name="Text Placeholder 18">
            <a:extLst>
              <a:ext uri="{FF2B5EF4-FFF2-40B4-BE49-F238E27FC236}">
                <a16:creationId xmlns:a16="http://schemas.microsoft.com/office/drawing/2014/main" id="{4DBB6E2A-723F-48F4-9592-AC166B8A2562}"/>
              </a:ext>
            </a:extLst>
          </p:cNvPr>
          <p:cNvSpPr>
            <a:spLocks noGrp="1"/>
          </p:cNvSpPr>
          <p:nvPr>
            <p:ph type="body" idx="20"/>
          </p:nvPr>
        </p:nvSpPr>
        <p:spPr/>
        <p:txBody>
          <a:bodyPr/>
          <a:lstStyle/>
          <a:p>
            <a:r>
              <a:rPr lang="en-US" dirty="0"/>
              <a:t>Lorem ipsum dolor sit amet, consectetur adipiscing elit, sed do eiusmod tempor incididunt ut labore et dolore magna aliqua. </a:t>
            </a:r>
          </a:p>
        </p:txBody>
      </p:sp>
      <p:sp>
        <p:nvSpPr>
          <p:cNvPr id="3" name="Text Placeholder 2">
            <a:extLst>
              <a:ext uri="{FF2B5EF4-FFF2-40B4-BE49-F238E27FC236}">
                <a16:creationId xmlns:a16="http://schemas.microsoft.com/office/drawing/2014/main" id="{8A1B14A5-E7B8-4F35-8378-DB748F6A6CEF}"/>
              </a:ext>
            </a:extLst>
          </p:cNvPr>
          <p:cNvSpPr>
            <a:spLocks noGrp="1"/>
          </p:cNvSpPr>
          <p:nvPr>
            <p:ph type="body" idx="1"/>
          </p:nvPr>
        </p:nvSpPr>
        <p:spPr/>
        <p:txBody>
          <a:bodyPr/>
          <a:lstStyle/>
          <a:p>
            <a:r>
              <a:rPr lang="en-US" dirty="0">
                <a:solidFill>
                  <a:schemeClr val="accent1"/>
                </a:solidFill>
              </a:rPr>
              <a:t>Topic 01</a:t>
            </a:r>
          </a:p>
        </p:txBody>
      </p:sp>
      <p:sp>
        <p:nvSpPr>
          <p:cNvPr id="4" name="Content Placeholder 3">
            <a:extLst>
              <a:ext uri="{FF2B5EF4-FFF2-40B4-BE49-F238E27FC236}">
                <a16:creationId xmlns:a16="http://schemas.microsoft.com/office/drawing/2014/main" id="{54E05A85-0100-4B67-A2A5-22134AD6255A}"/>
              </a:ext>
            </a:extLst>
          </p:cNvPr>
          <p:cNvSpPr>
            <a:spLocks noGrp="1"/>
          </p:cNvSpPr>
          <p:nvPr>
            <p:ph sz="half" idx="2"/>
          </p:nvPr>
        </p:nvSpPr>
        <p:spPr/>
        <p:txBody>
          <a:bodyPr/>
          <a:lstStyle/>
          <a:p>
            <a:pPr marL="0" indent="0">
              <a:buNone/>
            </a:pPr>
            <a:r>
              <a:rPr lang="en-US" sz="1600" dirty="0"/>
              <a:t>Lorem ipsum dolor sit amet, consectetur adipiscing elit, sed do eiusmod tempor incididunt ut labore et dolore magna aliqua. Ut enim ad minim veniam, quis nostrud exercitation ullamco laboris nisi ut aliquip ex ea commodo consequat. Duis aute irure dolor in reprehenderit in voluptate velit esse cillum dolore eu fugiat nulla pariatur. Excepteur sint occaecat cupidatat non proident, sunt in culpa qui officia deserunt mollit anim id est laborum.</a:t>
            </a:r>
          </a:p>
        </p:txBody>
      </p:sp>
      <p:sp>
        <p:nvSpPr>
          <p:cNvPr id="7" name="Text Placeholder 6">
            <a:extLst>
              <a:ext uri="{FF2B5EF4-FFF2-40B4-BE49-F238E27FC236}">
                <a16:creationId xmlns:a16="http://schemas.microsoft.com/office/drawing/2014/main" id="{B0BBB0D3-F4B5-4146-8064-6CACD6B0C1A1}"/>
              </a:ext>
            </a:extLst>
          </p:cNvPr>
          <p:cNvSpPr>
            <a:spLocks noGrp="1"/>
          </p:cNvSpPr>
          <p:nvPr>
            <p:ph type="body" idx="15"/>
          </p:nvPr>
        </p:nvSpPr>
        <p:spPr/>
        <p:txBody>
          <a:bodyPr/>
          <a:lstStyle/>
          <a:p>
            <a:r>
              <a:rPr lang="en-US" dirty="0">
                <a:solidFill>
                  <a:schemeClr val="accent1"/>
                </a:solidFill>
              </a:rPr>
              <a:t>Topic 02</a:t>
            </a:r>
          </a:p>
        </p:txBody>
      </p:sp>
      <p:sp>
        <p:nvSpPr>
          <p:cNvPr id="8" name="Content Placeholder 7">
            <a:extLst>
              <a:ext uri="{FF2B5EF4-FFF2-40B4-BE49-F238E27FC236}">
                <a16:creationId xmlns:a16="http://schemas.microsoft.com/office/drawing/2014/main" id="{6FD8FA4C-5CEC-4227-AE41-276B750EFDF0}"/>
              </a:ext>
            </a:extLst>
          </p:cNvPr>
          <p:cNvSpPr>
            <a:spLocks noGrp="1"/>
          </p:cNvSpPr>
          <p:nvPr>
            <p:ph sz="half" idx="16"/>
          </p:nvPr>
        </p:nvSpPr>
        <p:spPr/>
        <p:txBody>
          <a:bodyPr/>
          <a:lstStyle/>
          <a:p>
            <a:pPr marL="0" indent="0">
              <a:buNone/>
            </a:pPr>
            <a:r>
              <a:rPr lang="en-US" sz="1600" dirty="0"/>
              <a:t>Lorem ipsum dolor sit amet, consectetur adipiscing elit, sed do eiusmod tempor incididunt ut labore et dolore magna aliqua. Ut enim ad minim veniam, quis nostrud exercitation ullamco laboris nisi ut aliquip ex ea commodo consequat. Duis aute irure dolor in reprehenderit in voluptate velit esse cillum dolore eu fugiat nulla pariatur. Excepteur sint occaecat cupidatat non proident, sunt in culpa qui officia deserunt mollit anim id est laborum.</a:t>
            </a:r>
          </a:p>
        </p:txBody>
      </p:sp>
      <p:sp>
        <p:nvSpPr>
          <p:cNvPr id="18" name="Content Placeholder 17">
            <a:extLst>
              <a:ext uri="{FF2B5EF4-FFF2-40B4-BE49-F238E27FC236}">
                <a16:creationId xmlns:a16="http://schemas.microsoft.com/office/drawing/2014/main" id="{CD6CEFA7-5AB5-47CF-83D8-F5F3DF38D2AF}"/>
              </a:ext>
            </a:extLst>
          </p:cNvPr>
          <p:cNvSpPr>
            <a:spLocks noGrp="1"/>
          </p:cNvSpPr>
          <p:nvPr>
            <p:ph sz="quarter" idx="14"/>
          </p:nvPr>
        </p:nvSpPr>
        <p:spPr/>
        <p:txBody>
          <a:bodyPr/>
          <a:lstStyle/>
          <a:p>
            <a:r>
              <a:rPr lang="en-US" dirty="0"/>
              <a:t>Your company name</a:t>
            </a:r>
          </a:p>
        </p:txBody>
      </p:sp>
      <p:sp>
        <p:nvSpPr>
          <p:cNvPr id="5" name="Slide Number Placeholder 4">
            <a:extLst>
              <a:ext uri="{FF2B5EF4-FFF2-40B4-BE49-F238E27FC236}">
                <a16:creationId xmlns:a16="http://schemas.microsoft.com/office/drawing/2014/main" id="{ABBA3DB3-A445-4949-AB8E-8B2F3C33366B}"/>
              </a:ext>
            </a:extLst>
          </p:cNvPr>
          <p:cNvSpPr>
            <a:spLocks noGrp="1"/>
          </p:cNvSpPr>
          <p:nvPr>
            <p:ph type="sldNum" sz="quarter" idx="12"/>
          </p:nvPr>
        </p:nvSpPr>
        <p:spPr/>
        <p:txBody>
          <a:bodyPr/>
          <a:lstStyle/>
          <a:p>
            <a:fld id="{48BB047D-A6CD-43AB-96F0-683C726B586B}" type="slidenum">
              <a:rPr lang="en-US" smtClean="0"/>
              <a:pPr/>
              <a:t>5</a:t>
            </a:fld>
            <a:endParaRPr lang="en-US" dirty="0"/>
          </a:p>
        </p:txBody>
      </p:sp>
      <p:sp>
        <p:nvSpPr>
          <p:cNvPr id="6" name="Picture Placeholder 5">
            <a:extLst>
              <a:ext uri="{FF2B5EF4-FFF2-40B4-BE49-F238E27FC236}">
                <a16:creationId xmlns:a16="http://schemas.microsoft.com/office/drawing/2014/main" id="{121BD466-73A0-4BD7-BE42-A99733DDEBF1}"/>
              </a:ext>
            </a:extLst>
          </p:cNvPr>
          <p:cNvSpPr>
            <a:spLocks noGrp="1"/>
          </p:cNvSpPr>
          <p:nvPr>
            <p:ph type="pic" sz="quarter" idx="19"/>
          </p:nvPr>
        </p:nvSpPr>
        <p:spPr/>
      </p:sp>
      <p:sp>
        <p:nvSpPr>
          <p:cNvPr id="9" name="Picture Placeholder 8">
            <a:extLst>
              <a:ext uri="{FF2B5EF4-FFF2-40B4-BE49-F238E27FC236}">
                <a16:creationId xmlns:a16="http://schemas.microsoft.com/office/drawing/2014/main" id="{AAC82526-8672-4057-998B-F096AE3319D7}"/>
              </a:ext>
            </a:extLst>
          </p:cNvPr>
          <p:cNvSpPr>
            <a:spLocks noGrp="1"/>
          </p:cNvSpPr>
          <p:nvPr>
            <p:ph type="pic" sz="quarter" idx="18"/>
          </p:nvPr>
        </p:nvSpPr>
        <p:spPr/>
      </p:sp>
    </p:spTree>
    <p:extLst>
      <p:ext uri="{BB962C8B-B14F-4D97-AF65-F5344CB8AC3E}">
        <p14:creationId xmlns:p14="http://schemas.microsoft.com/office/powerpoint/2010/main" val="191303734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959737-6B13-46AD-93F6-FE801BC76D26}"/>
              </a:ext>
            </a:extLst>
          </p:cNvPr>
          <p:cNvSpPr>
            <a:spLocks noGrp="1"/>
          </p:cNvSpPr>
          <p:nvPr>
            <p:ph type="title"/>
          </p:nvPr>
        </p:nvSpPr>
        <p:spPr/>
        <p:txBody>
          <a:bodyPr/>
          <a:lstStyle/>
          <a:p>
            <a:r>
              <a:rPr lang="en-US" dirty="0"/>
              <a:t>Title</a:t>
            </a:r>
          </a:p>
        </p:txBody>
      </p:sp>
      <p:graphicFrame>
        <p:nvGraphicFramePr>
          <p:cNvPr id="13" name="Chart 12" descr="bar chart">
            <a:extLst>
              <a:ext uri="{FF2B5EF4-FFF2-40B4-BE49-F238E27FC236}">
                <a16:creationId xmlns:a16="http://schemas.microsoft.com/office/drawing/2014/main" id="{65369E5F-557B-4CEB-B9A0-3EF177F3E180}"/>
              </a:ext>
            </a:extLst>
          </p:cNvPr>
          <p:cNvGraphicFramePr/>
          <p:nvPr>
            <p:extLst>
              <p:ext uri="{D42A27DB-BD31-4B8C-83A1-F6EECF244321}">
                <p14:modId xmlns:p14="http://schemas.microsoft.com/office/powerpoint/2010/main" val="2995674185"/>
              </p:ext>
            </p:extLst>
          </p:nvPr>
        </p:nvGraphicFramePr>
        <p:xfrm>
          <a:off x="337994" y="1837633"/>
          <a:ext cx="6717355" cy="4071125"/>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18" name="Chart 17" descr="circular chart">
            <a:extLst>
              <a:ext uri="{FF2B5EF4-FFF2-40B4-BE49-F238E27FC236}">
                <a16:creationId xmlns:a16="http://schemas.microsoft.com/office/drawing/2014/main" id="{E75D642E-3030-47F3-ABEA-72B7B47C6E42}"/>
              </a:ext>
            </a:extLst>
          </p:cNvPr>
          <p:cNvGraphicFramePr/>
          <p:nvPr>
            <p:extLst>
              <p:ext uri="{D42A27DB-BD31-4B8C-83A1-F6EECF244321}">
                <p14:modId xmlns:p14="http://schemas.microsoft.com/office/powerpoint/2010/main" val="3984008436"/>
              </p:ext>
            </p:extLst>
          </p:nvPr>
        </p:nvGraphicFramePr>
        <p:xfrm>
          <a:off x="6909450" y="1837633"/>
          <a:ext cx="4919133" cy="4110881"/>
        </p:xfrm>
        <a:graphic>
          <a:graphicData uri="http://schemas.openxmlformats.org/drawingml/2006/chart">
            <c:chart xmlns:c="http://schemas.openxmlformats.org/drawingml/2006/chart" xmlns:r="http://schemas.openxmlformats.org/officeDocument/2006/relationships" r:id="rId4"/>
          </a:graphicData>
        </a:graphic>
      </p:graphicFrame>
      <p:sp>
        <p:nvSpPr>
          <p:cNvPr id="10" name="Content Placeholder 9">
            <a:extLst>
              <a:ext uri="{FF2B5EF4-FFF2-40B4-BE49-F238E27FC236}">
                <a16:creationId xmlns:a16="http://schemas.microsoft.com/office/drawing/2014/main" id="{0F790F4A-2237-4C80-9628-48AC69754F0F}"/>
              </a:ext>
            </a:extLst>
          </p:cNvPr>
          <p:cNvSpPr>
            <a:spLocks noGrp="1"/>
          </p:cNvSpPr>
          <p:nvPr>
            <p:ph sz="quarter" idx="4294967295"/>
          </p:nvPr>
        </p:nvSpPr>
        <p:spPr>
          <a:xfrm>
            <a:off x="363416" y="6462713"/>
            <a:ext cx="2262187" cy="249237"/>
          </a:xfrm>
        </p:spPr>
        <p:txBody>
          <a:bodyPr>
            <a:normAutofit fontScale="70000" lnSpcReduction="20000"/>
          </a:bodyPr>
          <a:lstStyle/>
          <a:p>
            <a:r>
              <a:rPr lang="en-US" dirty="0"/>
              <a:t>Your company name</a:t>
            </a:r>
          </a:p>
        </p:txBody>
      </p:sp>
      <p:sp>
        <p:nvSpPr>
          <p:cNvPr id="7" name="Slide Number Placeholder 6">
            <a:extLst>
              <a:ext uri="{FF2B5EF4-FFF2-40B4-BE49-F238E27FC236}">
                <a16:creationId xmlns:a16="http://schemas.microsoft.com/office/drawing/2014/main" id="{92278B5B-9720-4024-9F7A-8708A62D8A05}"/>
              </a:ext>
            </a:extLst>
          </p:cNvPr>
          <p:cNvSpPr>
            <a:spLocks noGrp="1"/>
          </p:cNvSpPr>
          <p:nvPr>
            <p:ph type="sldNum" sz="quarter" idx="12"/>
          </p:nvPr>
        </p:nvSpPr>
        <p:spPr/>
        <p:txBody>
          <a:bodyPr/>
          <a:lstStyle/>
          <a:p>
            <a:fld id="{48BB047D-A6CD-43AB-96F0-683C726B586B}" type="slidenum">
              <a:rPr lang="en-US" smtClean="0"/>
              <a:pPr/>
              <a:t>6</a:t>
            </a:fld>
            <a:endParaRPr lang="en-US" dirty="0"/>
          </a:p>
        </p:txBody>
      </p:sp>
    </p:spTree>
    <p:extLst>
      <p:ext uri="{BB962C8B-B14F-4D97-AF65-F5344CB8AC3E}">
        <p14:creationId xmlns:p14="http://schemas.microsoft.com/office/powerpoint/2010/main" val="54240627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959737-6B13-46AD-93F6-FE801BC76D26}"/>
              </a:ext>
            </a:extLst>
          </p:cNvPr>
          <p:cNvSpPr>
            <a:spLocks noGrp="1"/>
          </p:cNvSpPr>
          <p:nvPr>
            <p:ph type="title"/>
          </p:nvPr>
        </p:nvSpPr>
        <p:spPr/>
        <p:txBody>
          <a:bodyPr/>
          <a:lstStyle/>
          <a:p>
            <a:r>
              <a:rPr lang="en-US" dirty="0"/>
              <a:t>Table Slide Title</a:t>
            </a:r>
          </a:p>
        </p:txBody>
      </p:sp>
      <p:graphicFrame>
        <p:nvGraphicFramePr>
          <p:cNvPr id="3" name="Table 2">
            <a:extLst>
              <a:ext uri="{FF2B5EF4-FFF2-40B4-BE49-F238E27FC236}">
                <a16:creationId xmlns:a16="http://schemas.microsoft.com/office/drawing/2014/main" id="{BEE52E89-C526-4F73-86FB-0EB31587CD33}"/>
              </a:ext>
            </a:extLst>
          </p:cNvPr>
          <p:cNvGraphicFramePr>
            <a:graphicFrameLocks noGrp="1"/>
          </p:cNvGraphicFramePr>
          <p:nvPr>
            <p:extLst>
              <p:ext uri="{D42A27DB-BD31-4B8C-83A1-F6EECF244321}">
                <p14:modId xmlns:p14="http://schemas.microsoft.com/office/powerpoint/2010/main" val="2950429766"/>
              </p:ext>
            </p:extLst>
          </p:nvPr>
        </p:nvGraphicFramePr>
        <p:xfrm>
          <a:off x="363415" y="1991874"/>
          <a:ext cx="11465170" cy="3929860"/>
        </p:xfrm>
        <a:graphic>
          <a:graphicData uri="http://schemas.openxmlformats.org/drawingml/2006/table">
            <a:tbl>
              <a:tblPr firstRow="1" bandRow="1">
                <a:tableStyleId>{5C22544A-7EE6-4342-B048-85BDC9FD1C3A}</a:tableStyleId>
              </a:tblPr>
              <a:tblGrid>
                <a:gridCol w="2293034">
                  <a:extLst>
                    <a:ext uri="{9D8B030D-6E8A-4147-A177-3AD203B41FA5}">
                      <a16:colId xmlns:a16="http://schemas.microsoft.com/office/drawing/2014/main" val="2785900615"/>
                    </a:ext>
                  </a:extLst>
                </a:gridCol>
                <a:gridCol w="2293034">
                  <a:extLst>
                    <a:ext uri="{9D8B030D-6E8A-4147-A177-3AD203B41FA5}">
                      <a16:colId xmlns:a16="http://schemas.microsoft.com/office/drawing/2014/main" val="2287965835"/>
                    </a:ext>
                  </a:extLst>
                </a:gridCol>
                <a:gridCol w="2293034">
                  <a:extLst>
                    <a:ext uri="{9D8B030D-6E8A-4147-A177-3AD203B41FA5}">
                      <a16:colId xmlns:a16="http://schemas.microsoft.com/office/drawing/2014/main" val="1756528531"/>
                    </a:ext>
                  </a:extLst>
                </a:gridCol>
                <a:gridCol w="2293034">
                  <a:extLst>
                    <a:ext uri="{9D8B030D-6E8A-4147-A177-3AD203B41FA5}">
                      <a16:colId xmlns:a16="http://schemas.microsoft.com/office/drawing/2014/main" val="3202057861"/>
                    </a:ext>
                  </a:extLst>
                </a:gridCol>
                <a:gridCol w="2293034">
                  <a:extLst>
                    <a:ext uri="{9D8B030D-6E8A-4147-A177-3AD203B41FA5}">
                      <a16:colId xmlns:a16="http://schemas.microsoft.com/office/drawing/2014/main" val="2509247184"/>
                    </a:ext>
                  </a:extLst>
                </a:gridCol>
              </a:tblGrid>
              <a:tr h="592300">
                <a:tc>
                  <a:txBody>
                    <a:bodyPr/>
                    <a:lstStyle/>
                    <a:p>
                      <a:pPr algn="ctr"/>
                      <a:r>
                        <a:rPr lang="en-US" dirty="0">
                          <a:latin typeface="+mj-lt"/>
                        </a:rPr>
                        <a:t>TOPIC 01</a:t>
                      </a:r>
                      <a:endParaRPr lang="en-IN" dirty="0">
                        <a:latin typeface="+mj-lt"/>
                      </a:endParaRPr>
                    </a:p>
                  </a:txBody>
                  <a:tcPr anchor="ctr">
                    <a:lnR w="6350" cap="flat" cmpd="sng" algn="ctr">
                      <a:solidFill>
                        <a:schemeClr val="bg1">
                          <a:lumMod val="65000"/>
                        </a:schemeClr>
                      </a:solidFill>
                      <a:prstDash val="solid"/>
                      <a:round/>
                      <a:headEnd type="none" w="med" len="med"/>
                      <a:tailEnd type="none" w="med" len="med"/>
                    </a:lnR>
                    <a:lnB w="6350" cap="flat" cmpd="sng" algn="ctr">
                      <a:solidFill>
                        <a:schemeClr val="bg1">
                          <a:lumMod val="65000"/>
                        </a:schemeClr>
                      </a:solidFill>
                      <a:prstDash val="solid"/>
                      <a:round/>
                      <a:headEnd type="none" w="med" len="med"/>
                      <a:tailEnd type="none" w="med" len="med"/>
                    </a:lnB>
                  </a:tcPr>
                </a:tc>
                <a:tc>
                  <a:txBody>
                    <a:bodyPr/>
                    <a:lstStyle/>
                    <a:p>
                      <a:pPr algn="ctr"/>
                      <a:r>
                        <a:rPr lang="en-US" dirty="0">
                          <a:latin typeface="+mj-lt"/>
                        </a:rPr>
                        <a:t>TOPIC 02</a:t>
                      </a:r>
                      <a:endParaRPr lang="en-IN" dirty="0">
                        <a:latin typeface="+mj-lt"/>
                      </a:endParaRPr>
                    </a:p>
                  </a:txBody>
                  <a:tcPr anchor="ct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B w="6350" cap="flat" cmpd="sng" algn="ctr">
                      <a:solidFill>
                        <a:schemeClr val="bg1">
                          <a:lumMod val="65000"/>
                        </a:schemeClr>
                      </a:solidFill>
                      <a:prstDash val="solid"/>
                      <a:round/>
                      <a:headEnd type="none" w="med" len="med"/>
                      <a:tailEnd type="none" w="med" len="med"/>
                    </a:lnB>
                  </a:tcPr>
                </a:tc>
                <a:tc>
                  <a:txBody>
                    <a:bodyPr/>
                    <a:lstStyle/>
                    <a:p>
                      <a:pPr algn="ctr"/>
                      <a:r>
                        <a:rPr lang="en-US" dirty="0">
                          <a:latin typeface="+mj-lt"/>
                        </a:rPr>
                        <a:t>TOPIC 03</a:t>
                      </a:r>
                      <a:endParaRPr lang="en-IN" dirty="0">
                        <a:latin typeface="+mj-lt"/>
                      </a:endParaRPr>
                    </a:p>
                  </a:txBody>
                  <a:tcPr anchor="ct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B w="6350" cap="flat" cmpd="sng" algn="ctr">
                      <a:solidFill>
                        <a:schemeClr val="bg1">
                          <a:lumMod val="65000"/>
                        </a:schemeClr>
                      </a:solidFill>
                      <a:prstDash val="solid"/>
                      <a:round/>
                      <a:headEnd type="none" w="med" len="med"/>
                      <a:tailEnd type="none" w="med" len="med"/>
                    </a:lnB>
                  </a:tcPr>
                </a:tc>
                <a:tc>
                  <a:txBody>
                    <a:bodyPr/>
                    <a:lstStyle/>
                    <a:p>
                      <a:pPr algn="ctr"/>
                      <a:r>
                        <a:rPr lang="en-US" dirty="0">
                          <a:latin typeface="+mj-lt"/>
                        </a:rPr>
                        <a:t>TOPIC 04</a:t>
                      </a:r>
                      <a:endParaRPr lang="en-IN" dirty="0">
                        <a:latin typeface="+mj-lt"/>
                      </a:endParaRPr>
                    </a:p>
                  </a:txBody>
                  <a:tcPr anchor="ct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B w="6350" cap="flat" cmpd="sng" algn="ctr">
                      <a:solidFill>
                        <a:schemeClr val="bg1">
                          <a:lumMod val="65000"/>
                        </a:schemeClr>
                      </a:solidFill>
                      <a:prstDash val="solid"/>
                      <a:round/>
                      <a:headEnd type="none" w="med" len="med"/>
                      <a:tailEnd type="none" w="med" len="med"/>
                    </a:lnB>
                  </a:tcPr>
                </a:tc>
                <a:tc>
                  <a:txBody>
                    <a:bodyPr/>
                    <a:lstStyle/>
                    <a:p>
                      <a:pPr algn="ctr"/>
                      <a:r>
                        <a:rPr lang="en-US" dirty="0">
                          <a:latin typeface="+mj-lt"/>
                        </a:rPr>
                        <a:t>TOPIC 05</a:t>
                      </a:r>
                      <a:endParaRPr lang="en-IN" dirty="0">
                        <a:latin typeface="+mj-lt"/>
                      </a:endParaRPr>
                    </a:p>
                  </a:txBody>
                  <a:tcPr anchor="ctr">
                    <a:lnL w="6350" cap="flat" cmpd="sng" algn="ctr">
                      <a:solidFill>
                        <a:schemeClr val="bg1">
                          <a:lumMod val="65000"/>
                        </a:schemeClr>
                      </a:solidFill>
                      <a:prstDash val="solid"/>
                      <a:round/>
                      <a:headEnd type="none" w="med" len="med"/>
                      <a:tailEnd type="none" w="med" len="med"/>
                    </a:lnL>
                    <a:lnB w="6350" cap="flat" cmpd="sng" algn="ctr">
                      <a:solidFill>
                        <a:schemeClr val="bg1">
                          <a:lumMod val="65000"/>
                        </a:schemeClr>
                      </a:solidFill>
                      <a:prstDash val="solid"/>
                      <a:round/>
                      <a:headEnd type="none" w="med" len="med"/>
                      <a:tailEnd type="none" w="med" len="med"/>
                    </a:lnB>
                  </a:tcPr>
                </a:tc>
                <a:extLst>
                  <a:ext uri="{0D108BD9-81ED-4DB2-BD59-A6C34878D82A}">
                    <a16:rowId xmlns:a16="http://schemas.microsoft.com/office/drawing/2014/main" val="17730668"/>
                  </a:ext>
                </a:extLst>
              </a:tr>
              <a:tr h="370840">
                <a:tc>
                  <a:txBody>
                    <a:bodyPr/>
                    <a:lstStyle/>
                    <a:p>
                      <a:pPr algn="ctr"/>
                      <a:r>
                        <a:rPr lang="en-US" sz="1600" dirty="0">
                          <a:latin typeface="+mn-lt"/>
                        </a:rPr>
                        <a:t>Item 01</a:t>
                      </a:r>
                      <a:endParaRPr lang="en-IN" sz="1600" dirty="0">
                        <a:latin typeface="+mn-lt"/>
                      </a:endParaRPr>
                    </a:p>
                  </a:txBody>
                  <a:tcPr anchor="ctr">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noFill/>
                  </a:tcPr>
                </a:tc>
                <a:tc>
                  <a:txBody>
                    <a:bodyPr/>
                    <a:lstStyle/>
                    <a:p>
                      <a:pPr algn="ctr"/>
                      <a:r>
                        <a:rPr lang="en-US" sz="1600" dirty="0">
                          <a:latin typeface="+mn-lt"/>
                        </a:rPr>
                        <a:t>Text</a:t>
                      </a:r>
                      <a:endParaRPr lang="en-IN" sz="1600" dirty="0">
                        <a:latin typeface="+mn-lt"/>
                      </a:endParaRPr>
                    </a:p>
                  </a:txBody>
                  <a:tcPr anchor="ct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noFill/>
                  </a:tcPr>
                </a:tc>
                <a:tc>
                  <a:txBody>
                    <a:bodyPr/>
                    <a:lstStyle/>
                    <a:p>
                      <a:pPr algn="ctr"/>
                      <a:r>
                        <a:rPr lang="en-US" sz="1600" dirty="0">
                          <a:latin typeface="+mn-lt"/>
                        </a:rPr>
                        <a:t>Text</a:t>
                      </a:r>
                      <a:endParaRPr lang="en-IN" sz="1600" dirty="0">
                        <a:latin typeface="+mn-lt"/>
                      </a:endParaRPr>
                    </a:p>
                  </a:txBody>
                  <a:tcPr anchor="ct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noFill/>
                  </a:tcPr>
                </a:tc>
                <a:tc>
                  <a:txBody>
                    <a:bodyPr/>
                    <a:lstStyle/>
                    <a:p>
                      <a:pPr algn="ctr"/>
                      <a:r>
                        <a:rPr lang="en-US" sz="1600" dirty="0">
                          <a:latin typeface="+mn-lt"/>
                        </a:rPr>
                        <a:t>Text</a:t>
                      </a:r>
                      <a:endParaRPr lang="en-IN" sz="1600" dirty="0">
                        <a:latin typeface="+mn-lt"/>
                      </a:endParaRPr>
                    </a:p>
                  </a:txBody>
                  <a:tcPr anchor="ct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noFill/>
                  </a:tcPr>
                </a:tc>
                <a:tc>
                  <a:txBody>
                    <a:bodyPr/>
                    <a:lstStyle/>
                    <a:p>
                      <a:pPr algn="ctr"/>
                      <a:r>
                        <a:rPr lang="en-US" sz="1600" dirty="0">
                          <a:latin typeface="+mn-lt"/>
                        </a:rPr>
                        <a:t>Text</a:t>
                      </a:r>
                      <a:endParaRPr lang="en-IN" sz="1600" dirty="0">
                        <a:latin typeface="+mn-lt"/>
                      </a:endParaRPr>
                    </a:p>
                  </a:txBody>
                  <a:tcPr anchor="ctr">
                    <a:lnL w="6350" cap="flat" cmpd="sng" algn="ctr">
                      <a:solidFill>
                        <a:schemeClr val="bg1">
                          <a:lumMod val="65000"/>
                        </a:schemeClr>
                      </a:solidFill>
                      <a:prstDash val="solid"/>
                      <a:round/>
                      <a:headEnd type="none" w="med" len="med"/>
                      <a:tailEnd type="none" w="med" len="med"/>
                    </a:lnL>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noFill/>
                  </a:tcPr>
                </a:tc>
                <a:extLst>
                  <a:ext uri="{0D108BD9-81ED-4DB2-BD59-A6C34878D82A}">
                    <a16:rowId xmlns:a16="http://schemas.microsoft.com/office/drawing/2014/main" val="3205186774"/>
                  </a:ext>
                </a:extLst>
              </a:tr>
              <a:tr h="37084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600" dirty="0">
                          <a:latin typeface="+mn-lt"/>
                        </a:rPr>
                        <a:t>Item 02</a:t>
                      </a:r>
                      <a:endParaRPr lang="en-IN" sz="1600" dirty="0">
                        <a:latin typeface="+mn-lt"/>
                      </a:endParaRPr>
                    </a:p>
                  </a:txBody>
                  <a:tcPr anchor="ctr">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noFill/>
                  </a:tcPr>
                </a:tc>
                <a:tc>
                  <a:txBody>
                    <a:bodyPr/>
                    <a:lstStyle/>
                    <a:p>
                      <a:pPr algn="ctr"/>
                      <a:r>
                        <a:rPr kumimoji="0" lang="en-US" sz="1600" b="0" i="0" u="none" strike="noStrike" kern="1200" cap="none" spc="0" normalizeH="0" baseline="0" noProof="0" dirty="0">
                          <a:ln>
                            <a:noFill/>
                          </a:ln>
                          <a:solidFill>
                            <a:prstClr val="black"/>
                          </a:solidFill>
                          <a:effectLst/>
                          <a:uLnTx/>
                          <a:uFillTx/>
                          <a:latin typeface="+mn-lt"/>
                          <a:ea typeface="+mn-ea"/>
                          <a:cs typeface="+mn-cs"/>
                        </a:rPr>
                        <a:t>Text</a:t>
                      </a:r>
                      <a:endParaRPr lang="en-IN" sz="1600" dirty="0">
                        <a:latin typeface="+mn-lt"/>
                      </a:endParaRPr>
                    </a:p>
                  </a:txBody>
                  <a:tcPr anchor="ct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noFill/>
                  </a:tcPr>
                </a:tc>
                <a:tc>
                  <a:txBody>
                    <a:bodyPr/>
                    <a:lstStyle/>
                    <a:p>
                      <a:pPr algn="ctr"/>
                      <a:r>
                        <a:rPr kumimoji="0" lang="en-US" sz="1600" b="0" i="0" u="none" strike="noStrike" kern="1200" cap="none" spc="0" normalizeH="0" baseline="0" noProof="0" dirty="0">
                          <a:ln>
                            <a:noFill/>
                          </a:ln>
                          <a:solidFill>
                            <a:prstClr val="black"/>
                          </a:solidFill>
                          <a:effectLst/>
                          <a:uLnTx/>
                          <a:uFillTx/>
                          <a:latin typeface="+mn-lt"/>
                          <a:ea typeface="+mn-ea"/>
                          <a:cs typeface="+mn-cs"/>
                        </a:rPr>
                        <a:t>Text</a:t>
                      </a:r>
                      <a:endParaRPr lang="en-IN" sz="1600" dirty="0">
                        <a:latin typeface="+mn-lt"/>
                      </a:endParaRPr>
                    </a:p>
                  </a:txBody>
                  <a:tcPr anchor="ct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noFill/>
                  </a:tcPr>
                </a:tc>
                <a:tc>
                  <a:txBody>
                    <a:bodyPr/>
                    <a:lstStyle/>
                    <a:p>
                      <a:pPr algn="ctr"/>
                      <a:r>
                        <a:rPr kumimoji="0" lang="en-US" sz="1600" b="0" i="0" u="none" strike="noStrike" kern="1200" cap="none" spc="0" normalizeH="0" baseline="0" noProof="0" dirty="0">
                          <a:ln>
                            <a:noFill/>
                          </a:ln>
                          <a:solidFill>
                            <a:prstClr val="black"/>
                          </a:solidFill>
                          <a:effectLst/>
                          <a:uLnTx/>
                          <a:uFillTx/>
                          <a:latin typeface="+mn-lt"/>
                          <a:ea typeface="+mn-ea"/>
                          <a:cs typeface="+mn-cs"/>
                        </a:rPr>
                        <a:t>Text</a:t>
                      </a:r>
                      <a:endParaRPr lang="en-IN" sz="1600" dirty="0">
                        <a:latin typeface="+mn-lt"/>
                      </a:endParaRPr>
                    </a:p>
                  </a:txBody>
                  <a:tcPr anchor="ct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noFill/>
                  </a:tcPr>
                </a:tc>
                <a:tc>
                  <a:txBody>
                    <a:bodyPr/>
                    <a:lstStyle/>
                    <a:p>
                      <a:pPr algn="ctr"/>
                      <a:r>
                        <a:rPr kumimoji="0" lang="en-US" sz="1600" b="0" i="0" u="none" strike="noStrike" kern="1200" cap="none" spc="0" normalizeH="0" baseline="0" noProof="0" dirty="0">
                          <a:ln>
                            <a:noFill/>
                          </a:ln>
                          <a:solidFill>
                            <a:prstClr val="black"/>
                          </a:solidFill>
                          <a:effectLst/>
                          <a:uLnTx/>
                          <a:uFillTx/>
                          <a:latin typeface="+mn-lt"/>
                          <a:ea typeface="+mn-ea"/>
                          <a:cs typeface="+mn-cs"/>
                        </a:rPr>
                        <a:t>Text</a:t>
                      </a:r>
                      <a:endParaRPr lang="en-IN" sz="1600" dirty="0">
                        <a:latin typeface="+mn-lt"/>
                      </a:endParaRPr>
                    </a:p>
                  </a:txBody>
                  <a:tcPr anchor="ctr">
                    <a:lnL w="6350" cap="flat" cmpd="sng" algn="ctr">
                      <a:solidFill>
                        <a:schemeClr val="bg1">
                          <a:lumMod val="65000"/>
                        </a:schemeClr>
                      </a:solidFill>
                      <a:prstDash val="solid"/>
                      <a:round/>
                      <a:headEnd type="none" w="med" len="med"/>
                      <a:tailEnd type="none" w="med" len="med"/>
                    </a:lnL>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noFill/>
                  </a:tcPr>
                </a:tc>
                <a:extLst>
                  <a:ext uri="{0D108BD9-81ED-4DB2-BD59-A6C34878D82A}">
                    <a16:rowId xmlns:a16="http://schemas.microsoft.com/office/drawing/2014/main" val="2960814750"/>
                  </a:ext>
                </a:extLst>
              </a:tr>
              <a:tr h="37084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600" dirty="0">
                          <a:latin typeface="+mn-lt"/>
                        </a:rPr>
                        <a:t>Item 03</a:t>
                      </a:r>
                      <a:endParaRPr lang="en-IN" sz="1600" dirty="0">
                        <a:latin typeface="+mn-lt"/>
                      </a:endParaRPr>
                    </a:p>
                  </a:txBody>
                  <a:tcPr anchor="ctr">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noFill/>
                  </a:tcPr>
                </a:tc>
                <a:tc>
                  <a:txBody>
                    <a:bodyPr/>
                    <a:lstStyle/>
                    <a:p>
                      <a:pPr algn="ctr"/>
                      <a:r>
                        <a:rPr kumimoji="0" lang="en-US" sz="1600" b="0" i="0" u="none" strike="noStrike" kern="1200" cap="none" spc="0" normalizeH="0" baseline="0" noProof="0" dirty="0">
                          <a:ln>
                            <a:noFill/>
                          </a:ln>
                          <a:solidFill>
                            <a:prstClr val="black"/>
                          </a:solidFill>
                          <a:effectLst/>
                          <a:uLnTx/>
                          <a:uFillTx/>
                          <a:latin typeface="+mn-lt"/>
                          <a:ea typeface="+mn-ea"/>
                          <a:cs typeface="+mn-cs"/>
                        </a:rPr>
                        <a:t>Text</a:t>
                      </a:r>
                      <a:endParaRPr lang="en-IN" sz="1600" dirty="0">
                        <a:latin typeface="+mn-lt"/>
                      </a:endParaRPr>
                    </a:p>
                  </a:txBody>
                  <a:tcPr anchor="ct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noFill/>
                  </a:tcPr>
                </a:tc>
                <a:tc>
                  <a:txBody>
                    <a:bodyPr/>
                    <a:lstStyle/>
                    <a:p>
                      <a:pPr algn="ctr"/>
                      <a:r>
                        <a:rPr kumimoji="0" lang="en-US" sz="1600" b="0" i="0" u="none" strike="noStrike" kern="1200" cap="none" spc="0" normalizeH="0" baseline="0" noProof="0" dirty="0">
                          <a:ln>
                            <a:noFill/>
                          </a:ln>
                          <a:solidFill>
                            <a:prstClr val="black"/>
                          </a:solidFill>
                          <a:effectLst/>
                          <a:uLnTx/>
                          <a:uFillTx/>
                          <a:latin typeface="+mn-lt"/>
                          <a:ea typeface="+mn-ea"/>
                          <a:cs typeface="+mn-cs"/>
                        </a:rPr>
                        <a:t>Text</a:t>
                      </a:r>
                      <a:endParaRPr lang="en-IN" sz="1600" dirty="0">
                        <a:latin typeface="+mn-lt"/>
                      </a:endParaRPr>
                    </a:p>
                  </a:txBody>
                  <a:tcPr anchor="ct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noFill/>
                  </a:tcPr>
                </a:tc>
                <a:tc>
                  <a:txBody>
                    <a:bodyPr/>
                    <a:lstStyle/>
                    <a:p>
                      <a:pPr algn="ctr"/>
                      <a:r>
                        <a:rPr kumimoji="0" lang="en-US" sz="1600" b="0" i="0" u="none" strike="noStrike" kern="1200" cap="none" spc="0" normalizeH="0" baseline="0" noProof="0" dirty="0">
                          <a:ln>
                            <a:noFill/>
                          </a:ln>
                          <a:solidFill>
                            <a:prstClr val="black"/>
                          </a:solidFill>
                          <a:effectLst/>
                          <a:uLnTx/>
                          <a:uFillTx/>
                          <a:latin typeface="+mn-lt"/>
                          <a:ea typeface="+mn-ea"/>
                          <a:cs typeface="+mn-cs"/>
                        </a:rPr>
                        <a:t>Text</a:t>
                      </a:r>
                      <a:endParaRPr lang="en-IN" sz="1600" dirty="0">
                        <a:latin typeface="+mn-lt"/>
                      </a:endParaRPr>
                    </a:p>
                  </a:txBody>
                  <a:tcPr anchor="ct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noFill/>
                  </a:tcPr>
                </a:tc>
                <a:tc>
                  <a:txBody>
                    <a:bodyPr/>
                    <a:lstStyle/>
                    <a:p>
                      <a:pPr algn="ctr"/>
                      <a:r>
                        <a:rPr kumimoji="0" lang="en-US" sz="1600" b="0" i="0" u="none" strike="noStrike" kern="1200" cap="none" spc="0" normalizeH="0" baseline="0" noProof="0" dirty="0">
                          <a:ln>
                            <a:noFill/>
                          </a:ln>
                          <a:solidFill>
                            <a:prstClr val="black"/>
                          </a:solidFill>
                          <a:effectLst/>
                          <a:uLnTx/>
                          <a:uFillTx/>
                          <a:latin typeface="+mn-lt"/>
                          <a:ea typeface="+mn-ea"/>
                          <a:cs typeface="+mn-cs"/>
                        </a:rPr>
                        <a:t>Text</a:t>
                      </a:r>
                      <a:endParaRPr lang="en-IN" sz="1600" dirty="0">
                        <a:latin typeface="+mn-lt"/>
                      </a:endParaRPr>
                    </a:p>
                  </a:txBody>
                  <a:tcPr anchor="ctr">
                    <a:lnL w="6350" cap="flat" cmpd="sng" algn="ctr">
                      <a:solidFill>
                        <a:schemeClr val="bg1">
                          <a:lumMod val="65000"/>
                        </a:schemeClr>
                      </a:solidFill>
                      <a:prstDash val="solid"/>
                      <a:round/>
                      <a:headEnd type="none" w="med" len="med"/>
                      <a:tailEnd type="none" w="med" len="med"/>
                    </a:lnL>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noFill/>
                  </a:tcPr>
                </a:tc>
                <a:extLst>
                  <a:ext uri="{0D108BD9-81ED-4DB2-BD59-A6C34878D82A}">
                    <a16:rowId xmlns:a16="http://schemas.microsoft.com/office/drawing/2014/main" val="4186541597"/>
                  </a:ext>
                </a:extLst>
              </a:tr>
              <a:tr h="37084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600" dirty="0">
                          <a:latin typeface="+mn-lt"/>
                        </a:rPr>
                        <a:t>Item 04</a:t>
                      </a:r>
                      <a:endParaRPr lang="en-IN" sz="1600" dirty="0">
                        <a:latin typeface="+mn-lt"/>
                      </a:endParaRPr>
                    </a:p>
                  </a:txBody>
                  <a:tcPr anchor="ctr">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noFill/>
                  </a:tcPr>
                </a:tc>
                <a:tc>
                  <a:txBody>
                    <a:bodyPr/>
                    <a:lstStyle/>
                    <a:p>
                      <a:pPr algn="ctr"/>
                      <a:r>
                        <a:rPr kumimoji="0" lang="en-US" sz="1600" b="0" i="0" u="none" strike="noStrike" kern="1200" cap="none" spc="0" normalizeH="0" baseline="0" noProof="0" dirty="0">
                          <a:ln>
                            <a:noFill/>
                          </a:ln>
                          <a:solidFill>
                            <a:prstClr val="black"/>
                          </a:solidFill>
                          <a:effectLst/>
                          <a:uLnTx/>
                          <a:uFillTx/>
                          <a:latin typeface="+mn-lt"/>
                          <a:ea typeface="+mn-ea"/>
                          <a:cs typeface="+mn-cs"/>
                        </a:rPr>
                        <a:t>Text</a:t>
                      </a:r>
                      <a:endParaRPr lang="en-IN" sz="1600" dirty="0">
                        <a:latin typeface="+mn-lt"/>
                      </a:endParaRPr>
                    </a:p>
                  </a:txBody>
                  <a:tcPr anchor="ct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noFill/>
                  </a:tcPr>
                </a:tc>
                <a:tc>
                  <a:txBody>
                    <a:bodyPr/>
                    <a:lstStyle/>
                    <a:p>
                      <a:pPr algn="ctr"/>
                      <a:r>
                        <a:rPr kumimoji="0" lang="en-US" sz="1600" b="0" i="0" u="none" strike="noStrike" kern="1200" cap="none" spc="0" normalizeH="0" baseline="0" noProof="0" dirty="0">
                          <a:ln>
                            <a:noFill/>
                          </a:ln>
                          <a:solidFill>
                            <a:prstClr val="black"/>
                          </a:solidFill>
                          <a:effectLst/>
                          <a:uLnTx/>
                          <a:uFillTx/>
                          <a:latin typeface="+mn-lt"/>
                          <a:ea typeface="+mn-ea"/>
                          <a:cs typeface="+mn-cs"/>
                        </a:rPr>
                        <a:t>Text</a:t>
                      </a:r>
                      <a:endParaRPr lang="en-IN" sz="1600" dirty="0">
                        <a:latin typeface="+mn-lt"/>
                      </a:endParaRPr>
                    </a:p>
                  </a:txBody>
                  <a:tcPr anchor="ct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noFill/>
                  </a:tcPr>
                </a:tc>
                <a:tc>
                  <a:txBody>
                    <a:bodyPr/>
                    <a:lstStyle/>
                    <a:p>
                      <a:pPr algn="ctr"/>
                      <a:r>
                        <a:rPr kumimoji="0" lang="en-US" sz="1600" b="0" i="0" u="none" strike="noStrike" kern="1200" cap="none" spc="0" normalizeH="0" baseline="0" noProof="0" dirty="0">
                          <a:ln>
                            <a:noFill/>
                          </a:ln>
                          <a:solidFill>
                            <a:prstClr val="black"/>
                          </a:solidFill>
                          <a:effectLst/>
                          <a:uLnTx/>
                          <a:uFillTx/>
                          <a:latin typeface="+mn-lt"/>
                          <a:ea typeface="+mn-ea"/>
                          <a:cs typeface="+mn-cs"/>
                        </a:rPr>
                        <a:t>Text</a:t>
                      </a:r>
                      <a:endParaRPr lang="en-IN" sz="1600" dirty="0">
                        <a:latin typeface="+mn-lt"/>
                      </a:endParaRPr>
                    </a:p>
                  </a:txBody>
                  <a:tcPr anchor="ct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noFill/>
                  </a:tcPr>
                </a:tc>
                <a:tc>
                  <a:txBody>
                    <a:bodyPr/>
                    <a:lstStyle/>
                    <a:p>
                      <a:pPr algn="ctr"/>
                      <a:r>
                        <a:rPr kumimoji="0" lang="en-US" sz="1600" b="0" i="0" u="none" strike="noStrike" kern="1200" cap="none" spc="0" normalizeH="0" baseline="0" noProof="0" dirty="0">
                          <a:ln>
                            <a:noFill/>
                          </a:ln>
                          <a:solidFill>
                            <a:prstClr val="black"/>
                          </a:solidFill>
                          <a:effectLst/>
                          <a:uLnTx/>
                          <a:uFillTx/>
                          <a:latin typeface="+mn-lt"/>
                          <a:ea typeface="+mn-ea"/>
                          <a:cs typeface="+mn-cs"/>
                        </a:rPr>
                        <a:t>Text</a:t>
                      </a:r>
                      <a:endParaRPr lang="en-IN" sz="1600" dirty="0">
                        <a:latin typeface="+mn-lt"/>
                      </a:endParaRPr>
                    </a:p>
                  </a:txBody>
                  <a:tcPr anchor="ctr">
                    <a:lnL w="6350" cap="flat" cmpd="sng" algn="ctr">
                      <a:solidFill>
                        <a:schemeClr val="bg1">
                          <a:lumMod val="65000"/>
                        </a:schemeClr>
                      </a:solidFill>
                      <a:prstDash val="solid"/>
                      <a:round/>
                      <a:headEnd type="none" w="med" len="med"/>
                      <a:tailEnd type="none" w="med" len="med"/>
                    </a:lnL>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noFill/>
                  </a:tcPr>
                </a:tc>
                <a:extLst>
                  <a:ext uri="{0D108BD9-81ED-4DB2-BD59-A6C34878D82A}">
                    <a16:rowId xmlns:a16="http://schemas.microsoft.com/office/drawing/2014/main" val="2332936508"/>
                  </a:ext>
                </a:extLst>
              </a:tr>
              <a:tr h="37084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600" dirty="0">
                          <a:latin typeface="+mn-lt"/>
                        </a:rPr>
                        <a:t>Item 05</a:t>
                      </a:r>
                      <a:endParaRPr lang="en-IN" sz="1600" dirty="0">
                        <a:latin typeface="+mn-lt"/>
                      </a:endParaRPr>
                    </a:p>
                  </a:txBody>
                  <a:tcPr anchor="ctr">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noFill/>
                  </a:tcPr>
                </a:tc>
                <a:tc>
                  <a:txBody>
                    <a:bodyPr/>
                    <a:lstStyle/>
                    <a:p>
                      <a:pPr algn="ctr"/>
                      <a:r>
                        <a:rPr kumimoji="0" lang="en-US" sz="1600" b="0" i="0" u="none" strike="noStrike" kern="1200" cap="none" spc="0" normalizeH="0" baseline="0" noProof="0" dirty="0">
                          <a:ln>
                            <a:noFill/>
                          </a:ln>
                          <a:solidFill>
                            <a:prstClr val="black"/>
                          </a:solidFill>
                          <a:effectLst/>
                          <a:uLnTx/>
                          <a:uFillTx/>
                          <a:latin typeface="+mn-lt"/>
                          <a:ea typeface="+mn-ea"/>
                          <a:cs typeface="+mn-cs"/>
                        </a:rPr>
                        <a:t>Text</a:t>
                      </a:r>
                      <a:endParaRPr lang="en-IN" sz="1600" dirty="0">
                        <a:latin typeface="+mn-lt"/>
                      </a:endParaRPr>
                    </a:p>
                  </a:txBody>
                  <a:tcPr anchor="ct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noFill/>
                  </a:tcPr>
                </a:tc>
                <a:tc>
                  <a:txBody>
                    <a:bodyPr/>
                    <a:lstStyle/>
                    <a:p>
                      <a:pPr algn="ctr"/>
                      <a:r>
                        <a:rPr kumimoji="0" lang="en-US" sz="1600" b="0" i="0" u="none" strike="noStrike" kern="1200" cap="none" spc="0" normalizeH="0" baseline="0" noProof="0" dirty="0">
                          <a:ln>
                            <a:noFill/>
                          </a:ln>
                          <a:solidFill>
                            <a:prstClr val="black"/>
                          </a:solidFill>
                          <a:effectLst/>
                          <a:uLnTx/>
                          <a:uFillTx/>
                          <a:latin typeface="+mn-lt"/>
                          <a:ea typeface="+mn-ea"/>
                          <a:cs typeface="+mn-cs"/>
                        </a:rPr>
                        <a:t>Text</a:t>
                      </a:r>
                      <a:endParaRPr lang="en-IN" sz="1600" dirty="0">
                        <a:latin typeface="+mn-lt"/>
                      </a:endParaRPr>
                    </a:p>
                  </a:txBody>
                  <a:tcPr anchor="ct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noFill/>
                  </a:tcPr>
                </a:tc>
                <a:tc>
                  <a:txBody>
                    <a:bodyPr/>
                    <a:lstStyle/>
                    <a:p>
                      <a:pPr algn="ctr"/>
                      <a:r>
                        <a:rPr kumimoji="0" lang="en-US" sz="1600" b="0" i="0" u="none" strike="noStrike" kern="1200" cap="none" spc="0" normalizeH="0" baseline="0" noProof="0" dirty="0">
                          <a:ln>
                            <a:noFill/>
                          </a:ln>
                          <a:solidFill>
                            <a:prstClr val="black"/>
                          </a:solidFill>
                          <a:effectLst/>
                          <a:uLnTx/>
                          <a:uFillTx/>
                          <a:latin typeface="+mn-lt"/>
                          <a:ea typeface="+mn-ea"/>
                          <a:cs typeface="+mn-cs"/>
                        </a:rPr>
                        <a:t>Text</a:t>
                      </a:r>
                      <a:endParaRPr lang="en-IN" sz="1600" dirty="0">
                        <a:latin typeface="+mn-lt"/>
                      </a:endParaRPr>
                    </a:p>
                  </a:txBody>
                  <a:tcPr anchor="ct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noFill/>
                  </a:tcPr>
                </a:tc>
                <a:tc>
                  <a:txBody>
                    <a:bodyPr/>
                    <a:lstStyle/>
                    <a:p>
                      <a:pPr algn="ctr"/>
                      <a:r>
                        <a:rPr kumimoji="0" lang="en-US" sz="1600" b="0" i="0" u="none" strike="noStrike" kern="1200" cap="none" spc="0" normalizeH="0" baseline="0" noProof="0" dirty="0">
                          <a:ln>
                            <a:noFill/>
                          </a:ln>
                          <a:solidFill>
                            <a:prstClr val="black"/>
                          </a:solidFill>
                          <a:effectLst/>
                          <a:uLnTx/>
                          <a:uFillTx/>
                          <a:latin typeface="+mn-lt"/>
                          <a:ea typeface="+mn-ea"/>
                          <a:cs typeface="+mn-cs"/>
                        </a:rPr>
                        <a:t>Text</a:t>
                      </a:r>
                      <a:endParaRPr lang="en-IN" sz="1600" dirty="0">
                        <a:latin typeface="+mn-lt"/>
                      </a:endParaRPr>
                    </a:p>
                  </a:txBody>
                  <a:tcPr anchor="ctr">
                    <a:lnL w="6350" cap="flat" cmpd="sng" algn="ctr">
                      <a:solidFill>
                        <a:schemeClr val="bg1">
                          <a:lumMod val="65000"/>
                        </a:schemeClr>
                      </a:solidFill>
                      <a:prstDash val="solid"/>
                      <a:round/>
                      <a:headEnd type="none" w="med" len="med"/>
                      <a:tailEnd type="none" w="med" len="med"/>
                    </a:lnL>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noFill/>
                  </a:tcPr>
                </a:tc>
                <a:extLst>
                  <a:ext uri="{0D108BD9-81ED-4DB2-BD59-A6C34878D82A}">
                    <a16:rowId xmlns:a16="http://schemas.microsoft.com/office/drawing/2014/main" val="161867112"/>
                  </a:ext>
                </a:extLst>
              </a:tr>
              <a:tr h="37084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600" dirty="0">
                          <a:latin typeface="+mn-lt"/>
                        </a:rPr>
                        <a:t>Item 06</a:t>
                      </a:r>
                      <a:endParaRPr lang="en-IN" sz="1600" dirty="0">
                        <a:latin typeface="+mn-lt"/>
                      </a:endParaRPr>
                    </a:p>
                  </a:txBody>
                  <a:tcPr anchor="ctr">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noFill/>
                  </a:tcPr>
                </a:tc>
                <a:tc>
                  <a:txBody>
                    <a:bodyPr/>
                    <a:lstStyle/>
                    <a:p>
                      <a:pPr algn="ctr"/>
                      <a:r>
                        <a:rPr kumimoji="0" lang="en-US" sz="1600" b="0" i="0" u="none" strike="noStrike" kern="1200" cap="none" spc="0" normalizeH="0" baseline="0" noProof="0" dirty="0">
                          <a:ln>
                            <a:noFill/>
                          </a:ln>
                          <a:solidFill>
                            <a:prstClr val="black"/>
                          </a:solidFill>
                          <a:effectLst/>
                          <a:uLnTx/>
                          <a:uFillTx/>
                          <a:latin typeface="+mn-lt"/>
                          <a:ea typeface="+mn-ea"/>
                          <a:cs typeface="+mn-cs"/>
                        </a:rPr>
                        <a:t>Text</a:t>
                      </a:r>
                      <a:endParaRPr lang="en-IN" sz="1600" dirty="0">
                        <a:latin typeface="+mn-lt"/>
                      </a:endParaRPr>
                    </a:p>
                  </a:txBody>
                  <a:tcPr anchor="ct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noFill/>
                  </a:tcPr>
                </a:tc>
                <a:tc>
                  <a:txBody>
                    <a:bodyPr/>
                    <a:lstStyle/>
                    <a:p>
                      <a:pPr algn="ctr"/>
                      <a:r>
                        <a:rPr kumimoji="0" lang="en-US" sz="1600" b="0" i="0" u="none" strike="noStrike" kern="1200" cap="none" spc="0" normalizeH="0" baseline="0" noProof="0" dirty="0">
                          <a:ln>
                            <a:noFill/>
                          </a:ln>
                          <a:solidFill>
                            <a:prstClr val="black"/>
                          </a:solidFill>
                          <a:effectLst/>
                          <a:uLnTx/>
                          <a:uFillTx/>
                          <a:latin typeface="+mn-lt"/>
                          <a:ea typeface="+mn-ea"/>
                          <a:cs typeface="+mn-cs"/>
                        </a:rPr>
                        <a:t>Text</a:t>
                      </a:r>
                      <a:endParaRPr lang="en-IN" sz="1600" dirty="0">
                        <a:latin typeface="+mn-lt"/>
                      </a:endParaRPr>
                    </a:p>
                  </a:txBody>
                  <a:tcPr anchor="ct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noFill/>
                  </a:tcPr>
                </a:tc>
                <a:tc>
                  <a:txBody>
                    <a:bodyPr/>
                    <a:lstStyle/>
                    <a:p>
                      <a:pPr algn="ctr"/>
                      <a:r>
                        <a:rPr kumimoji="0" lang="en-US" sz="1600" b="0" i="0" u="none" strike="noStrike" kern="1200" cap="none" spc="0" normalizeH="0" baseline="0" noProof="0" dirty="0">
                          <a:ln>
                            <a:noFill/>
                          </a:ln>
                          <a:solidFill>
                            <a:prstClr val="black"/>
                          </a:solidFill>
                          <a:effectLst/>
                          <a:uLnTx/>
                          <a:uFillTx/>
                          <a:latin typeface="+mn-lt"/>
                          <a:ea typeface="+mn-ea"/>
                          <a:cs typeface="+mn-cs"/>
                        </a:rPr>
                        <a:t>Text</a:t>
                      </a:r>
                      <a:endParaRPr lang="en-IN" sz="1600" dirty="0">
                        <a:latin typeface="+mn-lt"/>
                      </a:endParaRPr>
                    </a:p>
                  </a:txBody>
                  <a:tcPr anchor="ct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noFill/>
                  </a:tcPr>
                </a:tc>
                <a:tc>
                  <a:txBody>
                    <a:bodyPr/>
                    <a:lstStyle/>
                    <a:p>
                      <a:pPr algn="ctr"/>
                      <a:r>
                        <a:rPr kumimoji="0" lang="en-US" sz="1600" b="0" i="0" u="none" strike="noStrike" kern="1200" cap="none" spc="0" normalizeH="0" baseline="0" noProof="0" dirty="0">
                          <a:ln>
                            <a:noFill/>
                          </a:ln>
                          <a:solidFill>
                            <a:prstClr val="black"/>
                          </a:solidFill>
                          <a:effectLst/>
                          <a:uLnTx/>
                          <a:uFillTx/>
                          <a:latin typeface="+mn-lt"/>
                          <a:ea typeface="+mn-ea"/>
                          <a:cs typeface="+mn-cs"/>
                        </a:rPr>
                        <a:t>Text</a:t>
                      </a:r>
                      <a:endParaRPr lang="en-IN" sz="1600" dirty="0">
                        <a:latin typeface="+mn-lt"/>
                      </a:endParaRPr>
                    </a:p>
                  </a:txBody>
                  <a:tcPr anchor="ctr">
                    <a:lnL w="6350" cap="flat" cmpd="sng" algn="ctr">
                      <a:solidFill>
                        <a:schemeClr val="bg1">
                          <a:lumMod val="65000"/>
                        </a:schemeClr>
                      </a:solidFill>
                      <a:prstDash val="solid"/>
                      <a:round/>
                      <a:headEnd type="none" w="med" len="med"/>
                      <a:tailEnd type="none" w="med" len="med"/>
                    </a:lnL>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noFill/>
                  </a:tcPr>
                </a:tc>
                <a:extLst>
                  <a:ext uri="{0D108BD9-81ED-4DB2-BD59-A6C34878D82A}">
                    <a16:rowId xmlns:a16="http://schemas.microsoft.com/office/drawing/2014/main" val="761734650"/>
                  </a:ext>
                </a:extLst>
              </a:tr>
              <a:tr h="37084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600" dirty="0">
                          <a:latin typeface="+mn-lt"/>
                        </a:rPr>
                        <a:t>Item 07</a:t>
                      </a:r>
                      <a:endParaRPr lang="en-IN" sz="1600" dirty="0">
                        <a:latin typeface="+mn-lt"/>
                      </a:endParaRPr>
                    </a:p>
                  </a:txBody>
                  <a:tcPr anchor="ctr">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noFill/>
                  </a:tcPr>
                </a:tc>
                <a:tc>
                  <a:txBody>
                    <a:bodyPr/>
                    <a:lstStyle/>
                    <a:p>
                      <a:pPr algn="ctr"/>
                      <a:r>
                        <a:rPr kumimoji="0" lang="en-US" sz="1600" b="0" i="0" u="none" strike="noStrike" kern="1200" cap="none" spc="0" normalizeH="0" baseline="0" noProof="0" dirty="0">
                          <a:ln>
                            <a:noFill/>
                          </a:ln>
                          <a:solidFill>
                            <a:prstClr val="black"/>
                          </a:solidFill>
                          <a:effectLst/>
                          <a:uLnTx/>
                          <a:uFillTx/>
                          <a:latin typeface="+mn-lt"/>
                          <a:ea typeface="+mn-ea"/>
                          <a:cs typeface="+mn-cs"/>
                        </a:rPr>
                        <a:t>Text</a:t>
                      </a:r>
                      <a:endParaRPr lang="en-IN" sz="1600" dirty="0">
                        <a:latin typeface="+mn-lt"/>
                      </a:endParaRPr>
                    </a:p>
                  </a:txBody>
                  <a:tcPr anchor="ct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noFill/>
                  </a:tcPr>
                </a:tc>
                <a:tc>
                  <a:txBody>
                    <a:bodyPr/>
                    <a:lstStyle/>
                    <a:p>
                      <a:pPr algn="ctr"/>
                      <a:r>
                        <a:rPr kumimoji="0" lang="en-US" sz="1600" b="0" i="0" u="none" strike="noStrike" kern="1200" cap="none" spc="0" normalizeH="0" baseline="0" noProof="0" dirty="0">
                          <a:ln>
                            <a:noFill/>
                          </a:ln>
                          <a:solidFill>
                            <a:prstClr val="black"/>
                          </a:solidFill>
                          <a:effectLst/>
                          <a:uLnTx/>
                          <a:uFillTx/>
                          <a:latin typeface="+mn-lt"/>
                          <a:ea typeface="+mn-ea"/>
                          <a:cs typeface="+mn-cs"/>
                        </a:rPr>
                        <a:t>Text</a:t>
                      </a:r>
                      <a:endParaRPr lang="en-IN" sz="1600" dirty="0">
                        <a:latin typeface="+mn-lt"/>
                      </a:endParaRPr>
                    </a:p>
                  </a:txBody>
                  <a:tcPr anchor="ct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noFill/>
                  </a:tcPr>
                </a:tc>
                <a:tc>
                  <a:txBody>
                    <a:bodyPr/>
                    <a:lstStyle/>
                    <a:p>
                      <a:pPr algn="ctr"/>
                      <a:r>
                        <a:rPr kumimoji="0" lang="en-US" sz="1600" b="0" i="0" u="none" strike="noStrike" kern="1200" cap="none" spc="0" normalizeH="0" baseline="0" noProof="0" dirty="0">
                          <a:ln>
                            <a:noFill/>
                          </a:ln>
                          <a:solidFill>
                            <a:prstClr val="black"/>
                          </a:solidFill>
                          <a:effectLst/>
                          <a:uLnTx/>
                          <a:uFillTx/>
                          <a:latin typeface="+mn-lt"/>
                          <a:ea typeface="+mn-ea"/>
                          <a:cs typeface="+mn-cs"/>
                        </a:rPr>
                        <a:t>Text</a:t>
                      </a:r>
                      <a:endParaRPr lang="en-IN" sz="1600" dirty="0">
                        <a:latin typeface="+mn-lt"/>
                      </a:endParaRPr>
                    </a:p>
                  </a:txBody>
                  <a:tcPr anchor="ct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noFill/>
                  </a:tcPr>
                </a:tc>
                <a:tc>
                  <a:txBody>
                    <a:bodyPr/>
                    <a:lstStyle/>
                    <a:p>
                      <a:pPr algn="ctr"/>
                      <a:r>
                        <a:rPr kumimoji="0" lang="en-US" sz="1600" b="0" i="0" u="none" strike="noStrike" kern="1200" cap="none" spc="0" normalizeH="0" baseline="0" noProof="0" dirty="0">
                          <a:ln>
                            <a:noFill/>
                          </a:ln>
                          <a:solidFill>
                            <a:prstClr val="black"/>
                          </a:solidFill>
                          <a:effectLst/>
                          <a:uLnTx/>
                          <a:uFillTx/>
                          <a:latin typeface="+mn-lt"/>
                          <a:ea typeface="+mn-ea"/>
                          <a:cs typeface="+mn-cs"/>
                        </a:rPr>
                        <a:t>Text</a:t>
                      </a:r>
                      <a:endParaRPr lang="en-IN" sz="1600" dirty="0">
                        <a:latin typeface="+mn-lt"/>
                      </a:endParaRPr>
                    </a:p>
                  </a:txBody>
                  <a:tcPr anchor="ctr">
                    <a:lnL w="6350" cap="flat" cmpd="sng" algn="ctr">
                      <a:solidFill>
                        <a:schemeClr val="bg1">
                          <a:lumMod val="65000"/>
                        </a:schemeClr>
                      </a:solidFill>
                      <a:prstDash val="solid"/>
                      <a:round/>
                      <a:headEnd type="none" w="med" len="med"/>
                      <a:tailEnd type="none" w="med" len="med"/>
                    </a:lnL>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noFill/>
                  </a:tcPr>
                </a:tc>
                <a:extLst>
                  <a:ext uri="{0D108BD9-81ED-4DB2-BD59-A6C34878D82A}">
                    <a16:rowId xmlns:a16="http://schemas.microsoft.com/office/drawing/2014/main" val="2511800327"/>
                  </a:ext>
                </a:extLst>
              </a:tr>
              <a:tr h="37084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600" dirty="0">
                          <a:latin typeface="+mn-lt"/>
                        </a:rPr>
                        <a:t>Item 08</a:t>
                      </a:r>
                      <a:endParaRPr lang="en-IN" sz="1600" dirty="0">
                        <a:latin typeface="+mn-lt"/>
                      </a:endParaRPr>
                    </a:p>
                  </a:txBody>
                  <a:tcPr anchor="ctr">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noFill/>
                  </a:tcPr>
                </a:tc>
                <a:tc>
                  <a:txBody>
                    <a:bodyPr/>
                    <a:lstStyle/>
                    <a:p>
                      <a:pPr algn="ctr"/>
                      <a:r>
                        <a:rPr kumimoji="0" lang="en-US" sz="1600" b="0" i="0" u="none" strike="noStrike" kern="1200" cap="none" spc="0" normalizeH="0" baseline="0" noProof="0" dirty="0">
                          <a:ln>
                            <a:noFill/>
                          </a:ln>
                          <a:solidFill>
                            <a:prstClr val="black"/>
                          </a:solidFill>
                          <a:effectLst/>
                          <a:uLnTx/>
                          <a:uFillTx/>
                          <a:latin typeface="+mn-lt"/>
                          <a:ea typeface="+mn-ea"/>
                          <a:cs typeface="+mn-cs"/>
                        </a:rPr>
                        <a:t>Text</a:t>
                      </a:r>
                      <a:endParaRPr lang="en-IN" sz="1600" dirty="0">
                        <a:latin typeface="+mn-lt"/>
                      </a:endParaRPr>
                    </a:p>
                  </a:txBody>
                  <a:tcPr anchor="ct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noFill/>
                  </a:tcPr>
                </a:tc>
                <a:tc>
                  <a:txBody>
                    <a:bodyPr/>
                    <a:lstStyle/>
                    <a:p>
                      <a:pPr algn="ctr"/>
                      <a:r>
                        <a:rPr kumimoji="0" lang="en-US" sz="1600" b="0" i="0" u="none" strike="noStrike" kern="1200" cap="none" spc="0" normalizeH="0" baseline="0" noProof="0" dirty="0">
                          <a:ln>
                            <a:noFill/>
                          </a:ln>
                          <a:solidFill>
                            <a:prstClr val="black"/>
                          </a:solidFill>
                          <a:effectLst/>
                          <a:uLnTx/>
                          <a:uFillTx/>
                          <a:latin typeface="+mn-lt"/>
                          <a:ea typeface="+mn-ea"/>
                          <a:cs typeface="+mn-cs"/>
                        </a:rPr>
                        <a:t>Text</a:t>
                      </a:r>
                      <a:endParaRPr lang="en-IN" sz="1600" dirty="0">
                        <a:latin typeface="+mn-lt"/>
                      </a:endParaRPr>
                    </a:p>
                  </a:txBody>
                  <a:tcPr anchor="ct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noFill/>
                  </a:tcPr>
                </a:tc>
                <a:tc>
                  <a:txBody>
                    <a:bodyPr/>
                    <a:lstStyle/>
                    <a:p>
                      <a:pPr algn="ctr"/>
                      <a:r>
                        <a:rPr kumimoji="0" lang="en-US" sz="1600" b="0" i="0" u="none" strike="noStrike" kern="1200" cap="none" spc="0" normalizeH="0" baseline="0" noProof="0" dirty="0">
                          <a:ln>
                            <a:noFill/>
                          </a:ln>
                          <a:solidFill>
                            <a:prstClr val="black"/>
                          </a:solidFill>
                          <a:effectLst/>
                          <a:uLnTx/>
                          <a:uFillTx/>
                          <a:latin typeface="+mn-lt"/>
                          <a:ea typeface="+mn-ea"/>
                          <a:cs typeface="+mn-cs"/>
                        </a:rPr>
                        <a:t>Text</a:t>
                      </a:r>
                      <a:endParaRPr lang="en-IN" sz="1600" dirty="0">
                        <a:latin typeface="+mn-lt"/>
                      </a:endParaRPr>
                    </a:p>
                  </a:txBody>
                  <a:tcPr anchor="ct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noFill/>
                  </a:tcPr>
                </a:tc>
                <a:tc>
                  <a:txBody>
                    <a:bodyPr/>
                    <a:lstStyle/>
                    <a:p>
                      <a:pPr algn="ctr"/>
                      <a:r>
                        <a:rPr kumimoji="0" lang="en-US" sz="1600" b="0" i="0" u="none" strike="noStrike" kern="1200" cap="none" spc="0" normalizeH="0" baseline="0" noProof="0" dirty="0">
                          <a:ln>
                            <a:noFill/>
                          </a:ln>
                          <a:solidFill>
                            <a:prstClr val="black"/>
                          </a:solidFill>
                          <a:effectLst/>
                          <a:uLnTx/>
                          <a:uFillTx/>
                          <a:latin typeface="+mn-lt"/>
                          <a:ea typeface="+mn-ea"/>
                          <a:cs typeface="+mn-cs"/>
                        </a:rPr>
                        <a:t>Text</a:t>
                      </a:r>
                      <a:endParaRPr lang="en-IN" sz="1600" dirty="0">
                        <a:latin typeface="+mn-lt"/>
                      </a:endParaRPr>
                    </a:p>
                  </a:txBody>
                  <a:tcPr anchor="ctr">
                    <a:lnL w="6350" cap="flat" cmpd="sng" algn="ctr">
                      <a:solidFill>
                        <a:schemeClr val="bg1">
                          <a:lumMod val="65000"/>
                        </a:schemeClr>
                      </a:solidFill>
                      <a:prstDash val="solid"/>
                      <a:round/>
                      <a:headEnd type="none" w="med" len="med"/>
                      <a:tailEnd type="none" w="med" len="med"/>
                    </a:lnL>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noFill/>
                  </a:tcPr>
                </a:tc>
                <a:extLst>
                  <a:ext uri="{0D108BD9-81ED-4DB2-BD59-A6C34878D82A}">
                    <a16:rowId xmlns:a16="http://schemas.microsoft.com/office/drawing/2014/main" val="638762608"/>
                  </a:ext>
                </a:extLst>
              </a:tr>
              <a:tr h="370840">
                <a:tc>
                  <a:txBody>
                    <a:bodyPr/>
                    <a:lstStyle/>
                    <a:p>
                      <a:pPr algn="ctr"/>
                      <a:r>
                        <a:rPr lang="en-US" sz="1600" b="1" dirty="0">
                          <a:solidFill>
                            <a:schemeClr val="tx1"/>
                          </a:solidFill>
                          <a:latin typeface="+mn-lt"/>
                        </a:rPr>
                        <a:t>TOTAL</a:t>
                      </a:r>
                      <a:endParaRPr lang="en-IN" sz="1600" b="1" dirty="0">
                        <a:solidFill>
                          <a:schemeClr val="tx1"/>
                        </a:solidFill>
                        <a:latin typeface="+mn-lt"/>
                      </a:endParaRPr>
                    </a:p>
                  </a:txBody>
                  <a:tcPr anchor="ctr">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solidFill>
                      <a:schemeClr val="bg1">
                        <a:lumMod val="75000"/>
                      </a:schemeClr>
                    </a:solidFill>
                  </a:tcPr>
                </a:tc>
                <a:tc>
                  <a:txBody>
                    <a:bodyPr/>
                    <a:lstStyle/>
                    <a:p>
                      <a:pPr algn="ctr"/>
                      <a:r>
                        <a:rPr lang="en-US" sz="1600" b="1" dirty="0">
                          <a:latin typeface="+mn-lt"/>
                        </a:rPr>
                        <a:t>Text</a:t>
                      </a:r>
                      <a:endParaRPr lang="en-IN" sz="1600" b="1" dirty="0">
                        <a:latin typeface="+mn-lt"/>
                      </a:endParaRPr>
                    </a:p>
                  </a:txBody>
                  <a:tcPr anchor="ct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solidFill>
                      <a:schemeClr val="bg1">
                        <a:lumMod val="75000"/>
                      </a:schemeClr>
                    </a:solidFill>
                  </a:tcPr>
                </a:tc>
                <a:tc>
                  <a:txBody>
                    <a:bodyPr/>
                    <a:lstStyle/>
                    <a:p>
                      <a:pPr algn="ctr"/>
                      <a:r>
                        <a:rPr lang="en-US" sz="1600" b="1" dirty="0">
                          <a:latin typeface="+mn-lt"/>
                        </a:rPr>
                        <a:t>Text</a:t>
                      </a:r>
                      <a:endParaRPr lang="en-IN" sz="1600" dirty="0">
                        <a:latin typeface="+mn-lt"/>
                      </a:endParaRPr>
                    </a:p>
                  </a:txBody>
                  <a:tcPr anchor="ct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solidFill>
                      <a:schemeClr val="bg1">
                        <a:lumMod val="75000"/>
                      </a:schemeClr>
                    </a:solidFill>
                  </a:tcPr>
                </a:tc>
                <a:tc>
                  <a:txBody>
                    <a:bodyPr/>
                    <a:lstStyle/>
                    <a:p>
                      <a:pPr algn="ctr"/>
                      <a:r>
                        <a:rPr lang="en-US" sz="1600" b="1" dirty="0">
                          <a:latin typeface="+mn-lt"/>
                        </a:rPr>
                        <a:t>Text</a:t>
                      </a:r>
                      <a:endParaRPr lang="en-IN" sz="1600" dirty="0">
                        <a:latin typeface="+mn-lt"/>
                      </a:endParaRPr>
                    </a:p>
                  </a:txBody>
                  <a:tcPr anchor="ct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solidFill>
                      <a:schemeClr val="bg1">
                        <a:lumMod val="75000"/>
                      </a:schemeClr>
                    </a:solidFill>
                  </a:tcPr>
                </a:tc>
                <a:tc>
                  <a:txBody>
                    <a:bodyPr/>
                    <a:lstStyle/>
                    <a:p>
                      <a:pPr algn="ctr"/>
                      <a:r>
                        <a:rPr lang="en-US" sz="1600" b="1" dirty="0">
                          <a:latin typeface="+mn-lt"/>
                        </a:rPr>
                        <a:t>Text</a:t>
                      </a:r>
                      <a:endParaRPr lang="en-IN" sz="1600" dirty="0">
                        <a:latin typeface="+mn-lt"/>
                      </a:endParaRPr>
                    </a:p>
                  </a:txBody>
                  <a:tcPr anchor="ctr">
                    <a:lnL w="6350" cap="flat" cmpd="sng" algn="ctr">
                      <a:solidFill>
                        <a:schemeClr val="bg1">
                          <a:lumMod val="65000"/>
                        </a:schemeClr>
                      </a:solidFill>
                      <a:prstDash val="solid"/>
                      <a:round/>
                      <a:headEnd type="none" w="med" len="med"/>
                      <a:tailEnd type="none" w="med" len="med"/>
                    </a:lnL>
                    <a:lnT w="6350" cap="flat" cmpd="sng" algn="ctr">
                      <a:solidFill>
                        <a:schemeClr val="bg1">
                          <a:lumMod val="65000"/>
                        </a:schemeClr>
                      </a:solidFill>
                      <a:prstDash val="solid"/>
                      <a:round/>
                      <a:headEnd type="none" w="med" len="med"/>
                      <a:tailEnd type="none" w="med" len="med"/>
                    </a:lnT>
                    <a:solidFill>
                      <a:schemeClr val="bg1">
                        <a:lumMod val="75000"/>
                      </a:schemeClr>
                    </a:solidFill>
                  </a:tcPr>
                </a:tc>
                <a:extLst>
                  <a:ext uri="{0D108BD9-81ED-4DB2-BD59-A6C34878D82A}">
                    <a16:rowId xmlns:a16="http://schemas.microsoft.com/office/drawing/2014/main" val="579273402"/>
                  </a:ext>
                </a:extLst>
              </a:tr>
            </a:tbl>
          </a:graphicData>
        </a:graphic>
      </p:graphicFrame>
      <p:sp>
        <p:nvSpPr>
          <p:cNvPr id="10" name="Content Placeholder 9">
            <a:extLst>
              <a:ext uri="{FF2B5EF4-FFF2-40B4-BE49-F238E27FC236}">
                <a16:creationId xmlns:a16="http://schemas.microsoft.com/office/drawing/2014/main" id="{0F790F4A-2237-4C80-9628-48AC69754F0F}"/>
              </a:ext>
            </a:extLst>
          </p:cNvPr>
          <p:cNvSpPr>
            <a:spLocks noGrp="1"/>
          </p:cNvSpPr>
          <p:nvPr>
            <p:ph sz="quarter" idx="4294967295"/>
          </p:nvPr>
        </p:nvSpPr>
        <p:spPr>
          <a:xfrm>
            <a:off x="363416" y="6462713"/>
            <a:ext cx="2262187" cy="249237"/>
          </a:xfrm>
        </p:spPr>
        <p:txBody>
          <a:bodyPr>
            <a:normAutofit fontScale="70000" lnSpcReduction="20000"/>
          </a:bodyPr>
          <a:lstStyle/>
          <a:p>
            <a:r>
              <a:rPr lang="en-US" dirty="0"/>
              <a:t>Your company name</a:t>
            </a:r>
          </a:p>
        </p:txBody>
      </p:sp>
      <p:sp>
        <p:nvSpPr>
          <p:cNvPr id="7" name="Slide Number Placeholder 6">
            <a:extLst>
              <a:ext uri="{FF2B5EF4-FFF2-40B4-BE49-F238E27FC236}">
                <a16:creationId xmlns:a16="http://schemas.microsoft.com/office/drawing/2014/main" id="{92278B5B-9720-4024-9F7A-8708A62D8A05}"/>
              </a:ext>
            </a:extLst>
          </p:cNvPr>
          <p:cNvSpPr>
            <a:spLocks noGrp="1"/>
          </p:cNvSpPr>
          <p:nvPr>
            <p:ph type="sldNum" sz="quarter" idx="12"/>
          </p:nvPr>
        </p:nvSpPr>
        <p:spPr/>
        <p:txBody>
          <a:bodyPr/>
          <a:lstStyle/>
          <a:p>
            <a:fld id="{48BB047D-A6CD-43AB-96F0-683C726B586B}" type="slidenum">
              <a:rPr lang="en-US" smtClean="0"/>
              <a:pPr/>
              <a:t>7</a:t>
            </a:fld>
            <a:endParaRPr lang="en-US" dirty="0"/>
          </a:p>
        </p:txBody>
      </p:sp>
    </p:spTree>
    <p:extLst>
      <p:ext uri="{BB962C8B-B14F-4D97-AF65-F5344CB8AC3E}">
        <p14:creationId xmlns:p14="http://schemas.microsoft.com/office/powerpoint/2010/main" val="389201515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304E83-A4F0-49C5-BB01-F5773509A2B3}"/>
              </a:ext>
            </a:extLst>
          </p:cNvPr>
          <p:cNvSpPr>
            <a:spLocks noGrp="1"/>
          </p:cNvSpPr>
          <p:nvPr>
            <p:ph type="title"/>
          </p:nvPr>
        </p:nvSpPr>
        <p:spPr/>
        <p:txBody>
          <a:bodyPr>
            <a:normAutofit fontScale="90000"/>
          </a:bodyPr>
          <a:lstStyle/>
          <a:p>
            <a:r>
              <a:rPr lang="en-US" dirty="0"/>
              <a:t>Comparison</a:t>
            </a:r>
          </a:p>
        </p:txBody>
      </p:sp>
      <p:sp>
        <p:nvSpPr>
          <p:cNvPr id="3" name="Text Placeholder 2">
            <a:extLst>
              <a:ext uri="{FF2B5EF4-FFF2-40B4-BE49-F238E27FC236}">
                <a16:creationId xmlns:a16="http://schemas.microsoft.com/office/drawing/2014/main" id="{7CA42D59-EAD6-4F95-84F1-32A30F057856}"/>
              </a:ext>
            </a:extLst>
          </p:cNvPr>
          <p:cNvSpPr>
            <a:spLocks noGrp="1"/>
          </p:cNvSpPr>
          <p:nvPr>
            <p:ph type="body" sz="quarter" idx="32"/>
          </p:nvPr>
        </p:nvSpPr>
        <p:spPr/>
        <p:txBody>
          <a:bodyPr/>
          <a:lstStyle/>
          <a:p>
            <a:r>
              <a:rPr lang="en-US" dirty="0"/>
              <a:t>Lorem ipsum dolor sit amet, consectetur adipiscing elit. </a:t>
            </a:r>
          </a:p>
        </p:txBody>
      </p:sp>
      <p:sp>
        <p:nvSpPr>
          <p:cNvPr id="12" name="Rectangle 11">
            <a:extLst>
              <a:ext uri="{FF2B5EF4-FFF2-40B4-BE49-F238E27FC236}">
                <a16:creationId xmlns:a16="http://schemas.microsoft.com/office/drawing/2014/main" id="{7F65E93D-09FF-42EE-B9DD-750638966686}"/>
              </a:ext>
              <a:ext uri="{C183D7F6-B498-43B3-948B-1728B52AA6E4}">
                <adec:decorative xmlns:adec="http://schemas.microsoft.com/office/drawing/2017/decorative" val="1"/>
              </a:ext>
            </a:extLst>
          </p:cNvPr>
          <p:cNvSpPr/>
          <p:nvPr/>
        </p:nvSpPr>
        <p:spPr>
          <a:xfrm>
            <a:off x="431800" y="2100317"/>
            <a:ext cx="1984175" cy="1148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endParaRPr lang="en-US" dirty="0"/>
          </a:p>
        </p:txBody>
      </p:sp>
      <p:sp>
        <p:nvSpPr>
          <p:cNvPr id="4" name="Text Placeholder 3">
            <a:extLst>
              <a:ext uri="{FF2B5EF4-FFF2-40B4-BE49-F238E27FC236}">
                <a16:creationId xmlns:a16="http://schemas.microsoft.com/office/drawing/2014/main" id="{6AB259A0-0017-492F-A0DC-4B70C7052AE0}"/>
              </a:ext>
            </a:extLst>
          </p:cNvPr>
          <p:cNvSpPr>
            <a:spLocks noGrp="1"/>
          </p:cNvSpPr>
          <p:nvPr>
            <p:ph type="body" idx="1"/>
          </p:nvPr>
        </p:nvSpPr>
        <p:spPr>
          <a:xfrm>
            <a:off x="432000" y="2442934"/>
            <a:ext cx="5472000" cy="360000"/>
          </a:xfrm>
        </p:spPr>
        <p:txBody>
          <a:bodyPr>
            <a:normAutofit fontScale="92500" lnSpcReduction="20000"/>
          </a:bodyPr>
          <a:lstStyle/>
          <a:p>
            <a:r>
              <a:rPr lang="en-US" dirty="0"/>
              <a:t>Title</a:t>
            </a:r>
          </a:p>
        </p:txBody>
      </p:sp>
      <p:sp>
        <p:nvSpPr>
          <p:cNvPr id="5" name="Content Placeholder 4">
            <a:extLst>
              <a:ext uri="{FF2B5EF4-FFF2-40B4-BE49-F238E27FC236}">
                <a16:creationId xmlns:a16="http://schemas.microsoft.com/office/drawing/2014/main" id="{CEEB3BAE-C0B2-447C-B8BE-96C6BD84D658}"/>
              </a:ext>
            </a:extLst>
          </p:cNvPr>
          <p:cNvSpPr>
            <a:spLocks noGrp="1"/>
          </p:cNvSpPr>
          <p:nvPr>
            <p:ph sz="half" idx="2"/>
          </p:nvPr>
        </p:nvSpPr>
        <p:spPr>
          <a:xfrm>
            <a:off x="432000" y="2950768"/>
            <a:ext cx="5472000" cy="2194694"/>
          </a:xfrm>
        </p:spPr>
        <p:txBody>
          <a:bodyPr/>
          <a:lstStyle/>
          <a:p>
            <a:r>
              <a:rPr lang="en-US" dirty="0"/>
              <a:t>Nulla a erat eget nunc hendrerit ultrices eu nec nulla. Donec viverra leo aliquet, auctor quam id, convallis orci. </a:t>
            </a:r>
          </a:p>
          <a:p>
            <a:pPr lvl="1"/>
            <a:r>
              <a:rPr lang="en-US" dirty="0"/>
              <a:t>Sed in molestie est. Cras ornare turpis at ligula posuere, sit amet accumsan neque lobortis.</a:t>
            </a:r>
          </a:p>
          <a:p>
            <a:pPr lvl="1"/>
            <a:r>
              <a:rPr lang="en-US" dirty="0"/>
              <a:t>Maecenas mattis risus ligula, sed ullamcorper nunc efficitur sed. </a:t>
            </a:r>
          </a:p>
        </p:txBody>
      </p:sp>
      <p:cxnSp>
        <p:nvCxnSpPr>
          <p:cNvPr id="11" name="Straight Connector 10">
            <a:extLst>
              <a:ext uri="{FF2B5EF4-FFF2-40B4-BE49-F238E27FC236}">
                <a16:creationId xmlns:a16="http://schemas.microsoft.com/office/drawing/2014/main" id="{5A563457-1EC8-4978-BCCB-AFD88C9ED04C}"/>
              </a:ext>
              <a:ext uri="{C183D7F6-B498-43B3-948B-1728B52AA6E4}">
                <adec:decorative xmlns:adec="http://schemas.microsoft.com/office/drawing/2017/decorative" val="1"/>
              </a:ext>
            </a:extLst>
          </p:cNvPr>
          <p:cNvCxnSpPr/>
          <p:nvPr/>
        </p:nvCxnSpPr>
        <p:spPr>
          <a:xfrm>
            <a:off x="6096000" y="2363035"/>
            <a:ext cx="0" cy="2411330"/>
          </a:xfrm>
          <a:prstGeom prst="line">
            <a:avLst/>
          </a:prstGeom>
          <a:ln>
            <a:solidFill>
              <a:schemeClr val="bg1">
                <a:lumMod val="95000"/>
              </a:schemeClr>
            </a:solidFill>
          </a:ln>
        </p:spPr>
        <p:style>
          <a:lnRef idx="1">
            <a:schemeClr val="accent1"/>
          </a:lnRef>
          <a:fillRef idx="0">
            <a:schemeClr val="accent1"/>
          </a:fillRef>
          <a:effectRef idx="0">
            <a:schemeClr val="accent1"/>
          </a:effectRef>
          <a:fontRef idx="minor">
            <a:schemeClr val="tx1"/>
          </a:fontRef>
        </p:style>
      </p:cxnSp>
      <p:sp>
        <p:nvSpPr>
          <p:cNvPr id="13" name="Rectangle 12">
            <a:extLst>
              <a:ext uri="{FF2B5EF4-FFF2-40B4-BE49-F238E27FC236}">
                <a16:creationId xmlns:a16="http://schemas.microsoft.com/office/drawing/2014/main" id="{A7CD04AE-9A8B-4DED-855D-F51B510D0B69}"/>
              </a:ext>
              <a:ext uri="{C183D7F6-B498-43B3-948B-1728B52AA6E4}">
                <adec:decorative xmlns:adec="http://schemas.microsoft.com/office/drawing/2017/decorative" val="1"/>
              </a:ext>
            </a:extLst>
          </p:cNvPr>
          <p:cNvSpPr/>
          <p:nvPr/>
        </p:nvSpPr>
        <p:spPr>
          <a:xfrm>
            <a:off x="6299887" y="2100317"/>
            <a:ext cx="1984175" cy="114824"/>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endParaRPr lang="en-US" dirty="0"/>
          </a:p>
        </p:txBody>
      </p:sp>
      <p:sp>
        <p:nvSpPr>
          <p:cNvPr id="6" name="Text Placeholder 5">
            <a:extLst>
              <a:ext uri="{FF2B5EF4-FFF2-40B4-BE49-F238E27FC236}">
                <a16:creationId xmlns:a16="http://schemas.microsoft.com/office/drawing/2014/main" id="{B237D1CA-B91A-410E-A968-D017BBE99F99}"/>
              </a:ext>
            </a:extLst>
          </p:cNvPr>
          <p:cNvSpPr>
            <a:spLocks noGrp="1"/>
          </p:cNvSpPr>
          <p:nvPr>
            <p:ph type="body" sz="quarter" idx="13"/>
          </p:nvPr>
        </p:nvSpPr>
        <p:spPr>
          <a:xfrm>
            <a:off x="6300000" y="2443459"/>
            <a:ext cx="5472000" cy="358775"/>
          </a:xfrm>
        </p:spPr>
        <p:txBody>
          <a:bodyPr>
            <a:normAutofit fontScale="92500" lnSpcReduction="20000"/>
          </a:bodyPr>
          <a:lstStyle/>
          <a:p>
            <a:r>
              <a:rPr lang="en-US" dirty="0"/>
              <a:t>title</a:t>
            </a:r>
          </a:p>
        </p:txBody>
      </p:sp>
      <p:sp>
        <p:nvSpPr>
          <p:cNvPr id="7" name="Text Placeholder 6">
            <a:extLst>
              <a:ext uri="{FF2B5EF4-FFF2-40B4-BE49-F238E27FC236}">
                <a16:creationId xmlns:a16="http://schemas.microsoft.com/office/drawing/2014/main" id="{26A87885-D672-4CF9-A78D-CFE98385B03A}"/>
              </a:ext>
            </a:extLst>
          </p:cNvPr>
          <p:cNvSpPr>
            <a:spLocks noGrp="1"/>
          </p:cNvSpPr>
          <p:nvPr>
            <p:ph type="body" sz="quarter" idx="12"/>
          </p:nvPr>
        </p:nvSpPr>
        <p:spPr>
          <a:xfrm>
            <a:off x="6299887" y="2947459"/>
            <a:ext cx="5472113" cy="2196041"/>
          </a:xfrm>
        </p:spPr>
        <p:txBody>
          <a:bodyPr/>
          <a:lstStyle/>
          <a:p>
            <a:r>
              <a:rPr lang="en-US" dirty="0"/>
              <a:t>Praesent venenatis quam tortor, viverra nunc rutrum. </a:t>
            </a:r>
          </a:p>
          <a:p>
            <a:pPr lvl="1"/>
            <a:r>
              <a:rPr lang="en-US" dirty="0"/>
              <a:t>Maecenas malesuada ultricies sapien sit amet pharetra. </a:t>
            </a:r>
          </a:p>
          <a:p>
            <a:pPr lvl="1"/>
            <a:r>
              <a:rPr lang="en-US" dirty="0"/>
              <a:t>Nunc tempus, risus sodales hendrerit, arcu dolor commodo libero, a sollicitudin quam nulla quis lectus. In at porta mauris. </a:t>
            </a:r>
          </a:p>
        </p:txBody>
      </p:sp>
    </p:spTree>
    <p:extLst>
      <p:ext uri="{BB962C8B-B14F-4D97-AF65-F5344CB8AC3E}">
        <p14:creationId xmlns:p14="http://schemas.microsoft.com/office/powerpoint/2010/main" val="318883787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1699C2-32BF-423F-9FCB-C7261C5F4388}"/>
              </a:ext>
            </a:extLst>
          </p:cNvPr>
          <p:cNvSpPr>
            <a:spLocks noGrp="1"/>
          </p:cNvSpPr>
          <p:nvPr>
            <p:ph type="title"/>
          </p:nvPr>
        </p:nvSpPr>
        <p:spPr>
          <a:xfrm>
            <a:off x="193461" y="754264"/>
            <a:ext cx="10143235" cy="432000"/>
          </a:xfrm>
        </p:spPr>
        <p:txBody>
          <a:bodyPr/>
          <a:lstStyle/>
          <a:p>
            <a:r>
              <a:rPr lang="en-US" dirty="0"/>
              <a:t>Financials</a:t>
            </a:r>
          </a:p>
        </p:txBody>
      </p:sp>
      <p:graphicFrame>
        <p:nvGraphicFramePr>
          <p:cNvPr id="5" name="Table 4">
            <a:extLst>
              <a:ext uri="{FF2B5EF4-FFF2-40B4-BE49-F238E27FC236}">
                <a16:creationId xmlns:a16="http://schemas.microsoft.com/office/drawing/2014/main" id="{5E35A28A-9193-410A-BA00-32118BDB1D11}"/>
              </a:ext>
            </a:extLst>
          </p:cNvPr>
          <p:cNvGraphicFramePr>
            <a:graphicFrameLocks noGrp="1"/>
          </p:cNvGraphicFramePr>
          <p:nvPr>
            <p:extLst>
              <p:ext uri="{D42A27DB-BD31-4B8C-83A1-F6EECF244321}">
                <p14:modId xmlns:p14="http://schemas.microsoft.com/office/powerpoint/2010/main" val="3971923728"/>
              </p:ext>
            </p:extLst>
          </p:nvPr>
        </p:nvGraphicFramePr>
        <p:xfrm>
          <a:off x="432000" y="1782163"/>
          <a:ext cx="11296948" cy="4828913"/>
        </p:xfrm>
        <a:graphic>
          <a:graphicData uri="http://schemas.openxmlformats.org/drawingml/2006/table">
            <a:tbl>
              <a:tblPr firstRow="1" firstCol="1">
                <a:tableStyleId>{EB9631B5-78F2-41C9-869B-9F39066F8104}</a:tableStyleId>
              </a:tblPr>
              <a:tblGrid>
                <a:gridCol w="2259389">
                  <a:extLst>
                    <a:ext uri="{9D8B030D-6E8A-4147-A177-3AD203B41FA5}">
                      <a16:colId xmlns:a16="http://schemas.microsoft.com/office/drawing/2014/main" val="1173992025"/>
                    </a:ext>
                  </a:extLst>
                </a:gridCol>
                <a:gridCol w="2829133">
                  <a:extLst>
                    <a:ext uri="{9D8B030D-6E8A-4147-A177-3AD203B41FA5}">
                      <a16:colId xmlns:a16="http://schemas.microsoft.com/office/drawing/2014/main" val="115202853"/>
                    </a:ext>
                  </a:extLst>
                </a:gridCol>
                <a:gridCol w="2829133">
                  <a:extLst>
                    <a:ext uri="{9D8B030D-6E8A-4147-A177-3AD203B41FA5}">
                      <a16:colId xmlns:a16="http://schemas.microsoft.com/office/drawing/2014/main" val="1010693434"/>
                    </a:ext>
                  </a:extLst>
                </a:gridCol>
                <a:gridCol w="2649698">
                  <a:extLst>
                    <a:ext uri="{9D8B030D-6E8A-4147-A177-3AD203B41FA5}">
                      <a16:colId xmlns:a16="http://schemas.microsoft.com/office/drawing/2014/main" val="3778082769"/>
                    </a:ext>
                  </a:extLst>
                </a:gridCol>
                <a:gridCol w="729595">
                  <a:extLst>
                    <a:ext uri="{9D8B030D-6E8A-4147-A177-3AD203B41FA5}">
                      <a16:colId xmlns:a16="http://schemas.microsoft.com/office/drawing/2014/main" val="1944590475"/>
                    </a:ext>
                  </a:extLst>
                </a:gridCol>
              </a:tblGrid>
              <a:tr h="288114">
                <a:tc>
                  <a:txBody>
                    <a:bodyPr/>
                    <a:lstStyle/>
                    <a:p>
                      <a:pPr algn="l" fontAlgn="b"/>
                      <a:endParaRPr lang="en-US" sz="1400" b="0" i="0" u="none" strike="noStrike" dirty="0">
                        <a:solidFill>
                          <a:schemeClr val="tx1">
                            <a:lumMod val="75000"/>
                            <a:lumOff val="25000"/>
                          </a:schemeClr>
                        </a:solidFill>
                        <a:effectLst/>
                        <a:latin typeface="+mn-lt"/>
                      </a:endParaRPr>
                    </a:p>
                  </a:txBody>
                  <a:tcPr marL="288000" anchor="b"/>
                </a:tc>
                <a:tc>
                  <a:txBody>
                    <a:bodyPr/>
                    <a:lstStyle/>
                    <a:p>
                      <a:pPr algn="r" fontAlgn="b"/>
                      <a:r>
                        <a:rPr lang="en-US" sz="1400" u="none" strike="noStrike" dirty="0">
                          <a:effectLst/>
                        </a:rPr>
                        <a:t>Year 1</a:t>
                      </a:r>
                      <a:endParaRPr lang="en-US" sz="1400" b="1" i="0" u="none" strike="noStrike" dirty="0">
                        <a:solidFill>
                          <a:schemeClr val="bg1"/>
                        </a:solidFill>
                        <a:effectLst/>
                        <a:latin typeface="+mn-lt"/>
                      </a:endParaRPr>
                    </a:p>
                  </a:txBody>
                  <a:tcPr anchor="b"/>
                </a:tc>
                <a:tc>
                  <a:txBody>
                    <a:bodyPr/>
                    <a:lstStyle/>
                    <a:p>
                      <a:pPr algn="r" fontAlgn="b"/>
                      <a:r>
                        <a:rPr lang="en-US" sz="1400" u="none" strike="noStrike" dirty="0">
                          <a:effectLst/>
                        </a:rPr>
                        <a:t>Year 2</a:t>
                      </a:r>
                      <a:endParaRPr lang="en-US" sz="1400" b="1" i="0" u="none" strike="noStrike" dirty="0">
                        <a:solidFill>
                          <a:schemeClr val="bg1"/>
                        </a:solidFill>
                        <a:effectLst/>
                        <a:latin typeface="+mn-lt"/>
                      </a:endParaRPr>
                    </a:p>
                  </a:txBody>
                  <a:tcPr anchor="b"/>
                </a:tc>
                <a:tc>
                  <a:txBody>
                    <a:bodyPr/>
                    <a:lstStyle/>
                    <a:p>
                      <a:pPr algn="r" fontAlgn="b"/>
                      <a:r>
                        <a:rPr lang="en-US" sz="1400" u="none" strike="noStrike" dirty="0">
                          <a:effectLst/>
                        </a:rPr>
                        <a:t>Year 3</a:t>
                      </a:r>
                      <a:endParaRPr lang="en-US" sz="1400" b="1" i="0" u="none" strike="noStrike" dirty="0">
                        <a:solidFill>
                          <a:schemeClr val="bg1"/>
                        </a:solidFill>
                        <a:effectLst/>
                        <a:latin typeface="+mn-lt"/>
                      </a:endParaRPr>
                    </a:p>
                  </a:txBody>
                  <a:tcPr anchor="b"/>
                </a:tc>
                <a:tc>
                  <a:txBody>
                    <a:bodyPr/>
                    <a:lstStyle/>
                    <a:p>
                      <a:pPr algn="l" fontAlgn="b"/>
                      <a:endParaRPr lang="en-US" sz="1400" b="0" i="0" u="none" strike="noStrike" dirty="0">
                        <a:solidFill>
                          <a:schemeClr val="bg1">
                            <a:lumMod val="50000"/>
                          </a:schemeClr>
                        </a:solidFill>
                        <a:effectLst/>
                        <a:latin typeface="+mn-lt"/>
                      </a:endParaRPr>
                    </a:p>
                  </a:txBody>
                  <a:tcPr anchor="b"/>
                </a:tc>
                <a:extLst>
                  <a:ext uri="{0D108BD9-81ED-4DB2-BD59-A6C34878D82A}">
                    <a16:rowId xmlns:a16="http://schemas.microsoft.com/office/drawing/2014/main" val="1007223600"/>
                  </a:ext>
                </a:extLst>
              </a:tr>
              <a:tr h="288114">
                <a:tc>
                  <a:txBody>
                    <a:bodyPr/>
                    <a:lstStyle/>
                    <a:p>
                      <a:pPr algn="l" fontAlgn="b"/>
                      <a:r>
                        <a:rPr lang="en-US" sz="1400" u="none" strike="noStrike" dirty="0">
                          <a:effectLst/>
                        </a:rPr>
                        <a:t>Detailers</a:t>
                      </a:r>
                      <a:endParaRPr lang="en-US" sz="1400" b="0" i="0" u="none" strike="noStrike" dirty="0">
                        <a:solidFill>
                          <a:schemeClr val="tx1">
                            <a:lumMod val="75000"/>
                            <a:lumOff val="25000"/>
                          </a:schemeClr>
                        </a:solidFill>
                        <a:effectLst/>
                        <a:latin typeface="+mn-lt"/>
                      </a:endParaRPr>
                    </a:p>
                  </a:txBody>
                  <a:tcPr marL="288000" anchor="b"/>
                </a:tc>
                <a:tc>
                  <a:txBody>
                    <a:bodyPr/>
                    <a:lstStyle/>
                    <a:p>
                      <a:pPr algn="r" fontAlgn="b"/>
                      <a:r>
                        <a:rPr lang="en-US" sz="1400" u="none" strike="noStrike" dirty="0">
                          <a:effectLst/>
                        </a:rPr>
                        <a:t>5,000</a:t>
                      </a:r>
                      <a:endParaRPr lang="en-US" sz="1400" b="0" i="0" u="none" strike="noStrike" dirty="0">
                        <a:solidFill>
                          <a:schemeClr val="tx1">
                            <a:lumMod val="75000"/>
                            <a:lumOff val="25000"/>
                          </a:schemeClr>
                        </a:solidFill>
                        <a:effectLst/>
                        <a:latin typeface="+mn-lt"/>
                      </a:endParaRPr>
                    </a:p>
                  </a:txBody>
                  <a:tcPr anchor="b"/>
                </a:tc>
                <a:tc>
                  <a:txBody>
                    <a:bodyPr/>
                    <a:lstStyle/>
                    <a:p>
                      <a:pPr algn="r" fontAlgn="b"/>
                      <a:r>
                        <a:rPr lang="en-US" sz="1400" u="none" strike="noStrike" dirty="0">
                          <a:effectLst/>
                        </a:rPr>
                        <a:t>40,000</a:t>
                      </a:r>
                      <a:endParaRPr lang="en-US" sz="1400" b="0" i="0" u="none" strike="noStrike" dirty="0">
                        <a:solidFill>
                          <a:schemeClr val="tx1">
                            <a:lumMod val="75000"/>
                            <a:lumOff val="25000"/>
                          </a:schemeClr>
                        </a:solidFill>
                        <a:effectLst/>
                        <a:latin typeface="+mn-lt"/>
                      </a:endParaRPr>
                    </a:p>
                  </a:txBody>
                  <a:tcPr anchor="b"/>
                </a:tc>
                <a:tc>
                  <a:txBody>
                    <a:bodyPr/>
                    <a:lstStyle/>
                    <a:p>
                      <a:pPr algn="r" fontAlgn="b"/>
                      <a:r>
                        <a:rPr lang="en-US" sz="1400" u="none" strike="noStrike" dirty="0">
                          <a:effectLst/>
                        </a:rPr>
                        <a:t>160,000</a:t>
                      </a:r>
                      <a:endParaRPr lang="en-US" sz="1400" b="0" i="0" u="none" strike="noStrike" dirty="0">
                        <a:solidFill>
                          <a:schemeClr val="tx1">
                            <a:lumMod val="75000"/>
                            <a:lumOff val="25000"/>
                          </a:schemeClr>
                        </a:solidFill>
                        <a:effectLst/>
                        <a:latin typeface="+mn-lt"/>
                      </a:endParaRPr>
                    </a:p>
                  </a:txBody>
                  <a:tcPr anchor="b"/>
                </a:tc>
                <a:tc>
                  <a:txBody>
                    <a:bodyPr/>
                    <a:lstStyle/>
                    <a:p>
                      <a:pPr algn="r" fontAlgn="b"/>
                      <a:endParaRPr lang="en-US" sz="1400" b="0" i="0" u="none" strike="noStrike" dirty="0">
                        <a:solidFill>
                          <a:schemeClr val="bg1">
                            <a:lumMod val="50000"/>
                          </a:schemeClr>
                        </a:solidFill>
                        <a:effectLst/>
                        <a:latin typeface="+mn-lt"/>
                      </a:endParaRPr>
                    </a:p>
                  </a:txBody>
                  <a:tcPr anchor="b"/>
                </a:tc>
                <a:extLst>
                  <a:ext uri="{0D108BD9-81ED-4DB2-BD59-A6C34878D82A}">
                    <a16:rowId xmlns:a16="http://schemas.microsoft.com/office/drawing/2014/main" val="3583495943"/>
                  </a:ext>
                </a:extLst>
              </a:tr>
              <a:tr h="288114">
                <a:tc>
                  <a:txBody>
                    <a:bodyPr/>
                    <a:lstStyle/>
                    <a:p>
                      <a:pPr algn="l" fontAlgn="b"/>
                      <a:r>
                        <a:rPr lang="en-US" sz="1400" u="none" strike="noStrike" dirty="0">
                          <a:effectLst/>
                        </a:rPr>
                        <a:t>Users</a:t>
                      </a:r>
                      <a:endParaRPr lang="en-US" sz="1400" b="0" i="0" u="none" strike="noStrike" dirty="0">
                        <a:solidFill>
                          <a:schemeClr val="tx1">
                            <a:lumMod val="75000"/>
                            <a:lumOff val="25000"/>
                          </a:schemeClr>
                        </a:solidFill>
                        <a:effectLst/>
                        <a:latin typeface="+mn-lt"/>
                      </a:endParaRPr>
                    </a:p>
                  </a:txBody>
                  <a:tcPr marL="288000" anchor="b"/>
                </a:tc>
                <a:tc>
                  <a:txBody>
                    <a:bodyPr/>
                    <a:lstStyle/>
                    <a:p>
                      <a:pPr algn="r" fontAlgn="b"/>
                      <a:r>
                        <a:rPr lang="en-US" sz="1400" u="none" strike="noStrike" dirty="0">
                          <a:effectLst/>
                        </a:rPr>
                        <a:t>50,000</a:t>
                      </a:r>
                      <a:endParaRPr lang="en-US" sz="1400" b="0" i="0" u="none" strike="noStrike" dirty="0">
                        <a:solidFill>
                          <a:schemeClr val="tx1">
                            <a:lumMod val="75000"/>
                            <a:lumOff val="25000"/>
                          </a:schemeClr>
                        </a:solidFill>
                        <a:effectLst/>
                        <a:latin typeface="+mn-lt"/>
                      </a:endParaRPr>
                    </a:p>
                  </a:txBody>
                  <a:tcPr anchor="b"/>
                </a:tc>
                <a:tc>
                  <a:txBody>
                    <a:bodyPr/>
                    <a:lstStyle/>
                    <a:p>
                      <a:pPr algn="r" fontAlgn="b"/>
                      <a:r>
                        <a:rPr lang="en-US" sz="1400" u="none" strike="noStrike" dirty="0">
                          <a:effectLst/>
                        </a:rPr>
                        <a:t>400,000</a:t>
                      </a:r>
                      <a:endParaRPr lang="en-US" sz="1400" b="0" i="0" u="none" strike="noStrike" dirty="0">
                        <a:solidFill>
                          <a:schemeClr val="tx1">
                            <a:lumMod val="75000"/>
                            <a:lumOff val="25000"/>
                          </a:schemeClr>
                        </a:solidFill>
                        <a:effectLst/>
                        <a:latin typeface="+mn-lt"/>
                      </a:endParaRPr>
                    </a:p>
                  </a:txBody>
                  <a:tcPr anchor="b"/>
                </a:tc>
                <a:tc>
                  <a:txBody>
                    <a:bodyPr/>
                    <a:lstStyle/>
                    <a:p>
                      <a:pPr algn="r" fontAlgn="b"/>
                      <a:r>
                        <a:rPr lang="en-US" sz="1400" u="none" strike="noStrike" dirty="0">
                          <a:effectLst/>
                        </a:rPr>
                        <a:t>1 600,000</a:t>
                      </a:r>
                      <a:endParaRPr lang="en-US" sz="1400" b="0" i="0" u="none" strike="noStrike" dirty="0">
                        <a:solidFill>
                          <a:schemeClr val="tx1">
                            <a:lumMod val="75000"/>
                            <a:lumOff val="25000"/>
                          </a:schemeClr>
                        </a:solidFill>
                        <a:effectLst/>
                        <a:latin typeface="+mn-lt"/>
                      </a:endParaRPr>
                    </a:p>
                  </a:txBody>
                  <a:tcPr anchor="b"/>
                </a:tc>
                <a:tc>
                  <a:txBody>
                    <a:bodyPr/>
                    <a:lstStyle/>
                    <a:p>
                      <a:pPr algn="r" fontAlgn="b"/>
                      <a:endParaRPr lang="en-US" sz="1400" b="0" i="0" u="none" strike="noStrike" dirty="0">
                        <a:solidFill>
                          <a:schemeClr val="bg1">
                            <a:lumMod val="50000"/>
                          </a:schemeClr>
                        </a:solidFill>
                        <a:effectLst/>
                        <a:latin typeface="+mn-lt"/>
                      </a:endParaRPr>
                    </a:p>
                  </a:txBody>
                  <a:tcPr anchor="b"/>
                </a:tc>
                <a:extLst>
                  <a:ext uri="{0D108BD9-81ED-4DB2-BD59-A6C34878D82A}">
                    <a16:rowId xmlns:a16="http://schemas.microsoft.com/office/drawing/2014/main" val="2912132828"/>
                  </a:ext>
                </a:extLst>
              </a:tr>
              <a:tr h="288114">
                <a:tc>
                  <a:txBody>
                    <a:bodyPr/>
                    <a:lstStyle/>
                    <a:p>
                      <a:pPr algn="l" fontAlgn="b"/>
                      <a:r>
                        <a:rPr lang="en-US" sz="1400" u="none" strike="noStrike" dirty="0">
                          <a:effectLst/>
                        </a:rPr>
                        <a:t>Sales</a:t>
                      </a:r>
                      <a:endParaRPr lang="en-US" sz="1400" b="0" i="0" u="none" strike="noStrike" dirty="0">
                        <a:solidFill>
                          <a:schemeClr val="tx1">
                            <a:lumMod val="75000"/>
                            <a:lumOff val="25000"/>
                          </a:schemeClr>
                        </a:solidFill>
                        <a:effectLst/>
                        <a:latin typeface="+mn-lt"/>
                      </a:endParaRPr>
                    </a:p>
                  </a:txBody>
                  <a:tcPr marL="288000" anchor="b"/>
                </a:tc>
                <a:tc>
                  <a:txBody>
                    <a:bodyPr/>
                    <a:lstStyle/>
                    <a:p>
                      <a:pPr algn="r" fontAlgn="b"/>
                      <a:r>
                        <a:rPr lang="en-US" sz="1400" u="none" strike="noStrike" dirty="0">
                          <a:effectLst/>
                        </a:rPr>
                        <a:t>500,000</a:t>
                      </a:r>
                      <a:endParaRPr lang="en-US" sz="1400" b="0" i="0" u="none" strike="noStrike" dirty="0">
                        <a:solidFill>
                          <a:schemeClr val="tx1">
                            <a:lumMod val="75000"/>
                            <a:lumOff val="25000"/>
                          </a:schemeClr>
                        </a:solidFill>
                        <a:effectLst/>
                        <a:latin typeface="+mn-lt"/>
                      </a:endParaRPr>
                    </a:p>
                  </a:txBody>
                  <a:tcPr anchor="b"/>
                </a:tc>
                <a:tc>
                  <a:txBody>
                    <a:bodyPr/>
                    <a:lstStyle/>
                    <a:p>
                      <a:pPr algn="r" fontAlgn="b"/>
                      <a:r>
                        <a:rPr lang="en-US" sz="1400" u="none" strike="noStrike" dirty="0">
                          <a:effectLst/>
                        </a:rPr>
                        <a:t>4 000,000</a:t>
                      </a:r>
                      <a:endParaRPr lang="en-US" sz="1400" b="0" i="0" u="none" strike="noStrike" dirty="0">
                        <a:solidFill>
                          <a:schemeClr val="tx1">
                            <a:lumMod val="75000"/>
                            <a:lumOff val="25000"/>
                          </a:schemeClr>
                        </a:solidFill>
                        <a:effectLst/>
                        <a:latin typeface="+mn-lt"/>
                      </a:endParaRPr>
                    </a:p>
                  </a:txBody>
                  <a:tcPr anchor="b"/>
                </a:tc>
                <a:tc>
                  <a:txBody>
                    <a:bodyPr/>
                    <a:lstStyle/>
                    <a:p>
                      <a:pPr algn="r" fontAlgn="b"/>
                      <a:r>
                        <a:rPr lang="en-US" sz="1400" u="none" strike="noStrike" dirty="0">
                          <a:effectLst/>
                        </a:rPr>
                        <a:t>16 000,000</a:t>
                      </a:r>
                      <a:endParaRPr lang="en-US" sz="1400" b="0" i="0" u="none" strike="noStrike" dirty="0">
                        <a:solidFill>
                          <a:schemeClr val="tx1">
                            <a:lumMod val="75000"/>
                            <a:lumOff val="25000"/>
                          </a:schemeClr>
                        </a:solidFill>
                        <a:effectLst/>
                        <a:latin typeface="+mn-lt"/>
                      </a:endParaRPr>
                    </a:p>
                  </a:txBody>
                  <a:tcPr anchor="b"/>
                </a:tc>
                <a:tc>
                  <a:txBody>
                    <a:bodyPr/>
                    <a:lstStyle/>
                    <a:p>
                      <a:pPr algn="r" fontAlgn="b"/>
                      <a:endParaRPr lang="en-US" sz="1400" b="0" i="0" u="none" strike="noStrike" dirty="0">
                        <a:solidFill>
                          <a:schemeClr val="bg1">
                            <a:lumMod val="50000"/>
                          </a:schemeClr>
                        </a:solidFill>
                        <a:effectLst/>
                        <a:latin typeface="+mn-lt"/>
                      </a:endParaRPr>
                    </a:p>
                  </a:txBody>
                  <a:tcPr anchor="b"/>
                </a:tc>
                <a:extLst>
                  <a:ext uri="{0D108BD9-81ED-4DB2-BD59-A6C34878D82A}">
                    <a16:rowId xmlns:a16="http://schemas.microsoft.com/office/drawing/2014/main" val="1094300830"/>
                  </a:ext>
                </a:extLst>
              </a:tr>
              <a:tr h="288114">
                <a:tc>
                  <a:txBody>
                    <a:bodyPr/>
                    <a:lstStyle/>
                    <a:p>
                      <a:pPr algn="l" fontAlgn="b"/>
                      <a:r>
                        <a:rPr lang="en-US" sz="1400" u="none" strike="noStrike" dirty="0">
                          <a:effectLst/>
                        </a:rPr>
                        <a:t>Average Price per Sale</a:t>
                      </a:r>
                      <a:endParaRPr lang="en-US" sz="1400" b="0" i="0" u="none" strike="noStrike" dirty="0">
                        <a:solidFill>
                          <a:schemeClr val="tx1">
                            <a:lumMod val="75000"/>
                            <a:lumOff val="25000"/>
                          </a:schemeClr>
                        </a:solidFill>
                        <a:effectLst/>
                        <a:latin typeface="+mn-lt"/>
                      </a:endParaRPr>
                    </a:p>
                  </a:txBody>
                  <a:tcPr marL="288000" anchor="b"/>
                </a:tc>
                <a:tc>
                  <a:txBody>
                    <a:bodyPr/>
                    <a:lstStyle/>
                    <a:p>
                      <a:pPr algn="r" fontAlgn="b"/>
                      <a:r>
                        <a:rPr lang="en-US" sz="1400" u="none" strike="noStrike" dirty="0">
                          <a:effectLst/>
                        </a:rPr>
                        <a:t>75</a:t>
                      </a:r>
                      <a:endParaRPr lang="en-US" sz="1400" b="0" i="0" u="none" strike="noStrike" dirty="0">
                        <a:solidFill>
                          <a:schemeClr val="tx1">
                            <a:lumMod val="75000"/>
                            <a:lumOff val="25000"/>
                          </a:schemeClr>
                        </a:solidFill>
                        <a:effectLst/>
                        <a:latin typeface="+mn-lt"/>
                      </a:endParaRPr>
                    </a:p>
                  </a:txBody>
                  <a:tcPr anchor="b"/>
                </a:tc>
                <a:tc>
                  <a:txBody>
                    <a:bodyPr/>
                    <a:lstStyle/>
                    <a:p>
                      <a:pPr algn="r" fontAlgn="b"/>
                      <a:r>
                        <a:rPr lang="en-US" sz="1400" u="none" strike="noStrike" dirty="0">
                          <a:effectLst/>
                        </a:rPr>
                        <a:t>80</a:t>
                      </a:r>
                      <a:endParaRPr lang="en-US" sz="1400" b="0" i="0" u="none" strike="noStrike" dirty="0">
                        <a:solidFill>
                          <a:schemeClr val="tx1">
                            <a:lumMod val="75000"/>
                            <a:lumOff val="25000"/>
                          </a:schemeClr>
                        </a:solidFill>
                        <a:effectLst/>
                        <a:latin typeface="+mn-lt"/>
                      </a:endParaRPr>
                    </a:p>
                  </a:txBody>
                  <a:tcPr anchor="b"/>
                </a:tc>
                <a:tc>
                  <a:txBody>
                    <a:bodyPr/>
                    <a:lstStyle/>
                    <a:p>
                      <a:pPr algn="r" fontAlgn="b"/>
                      <a:r>
                        <a:rPr lang="en-US" sz="1400" u="none" strike="noStrike" dirty="0">
                          <a:effectLst/>
                        </a:rPr>
                        <a:t>90</a:t>
                      </a:r>
                      <a:endParaRPr lang="en-US" sz="1400" b="0" i="0" u="none" strike="noStrike" dirty="0">
                        <a:solidFill>
                          <a:schemeClr val="tx1">
                            <a:lumMod val="75000"/>
                            <a:lumOff val="25000"/>
                          </a:schemeClr>
                        </a:solidFill>
                        <a:effectLst/>
                        <a:latin typeface="+mn-lt"/>
                      </a:endParaRPr>
                    </a:p>
                  </a:txBody>
                  <a:tcPr anchor="b"/>
                </a:tc>
                <a:tc>
                  <a:txBody>
                    <a:bodyPr/>
                    <a:lstStyle/>
                    <a:p>
                      <a:pPr algn="r" fontAlgn="b"/>
                      <a:endParaRPr lang="en-US" sz="1400" b="0" i="0" u="none" strike="noStrike" dirty="0">
                        <a:solidFill>
                          <a:schemeClr val="bg1">
                            <a:lumMod val="50000"/>
                          </a:schemeClr>
                        </a:solidFill>
                        <a:effectLst/>
                        <a:latin typeface="+mn-lt"/>
                      </a:endParaRPr>
                    </a:p>
                  </a:txBody>
                  <a:tcPr anchor="b"/>
                </a:tc>
                <a:extLst>
                  <a:ext uri="{0D108BD9-81ED-4DB2-BD59-A6C34878D82A}">
                    <a16:rowId xmlns:a16="http://schemas.microsoft.com/office/drawing/2014/main" val="1687728417"/>
                  </a:ext>
                </a:extLst>
              </a:tr>
              <a:tr h="288114">
                <a:tc>
                  <a:txBody>
                    <a:bodyPr/>
                    <a:lstStyle/>
                    <a:p>
                      <a:pPr algn="l" fontAlgn="b"/>
                      <a:r>
                        <a:rPr lang="en-US" sz="1400" u="none" strike="noStrike" dirty="0">
                          <a:effectLst/>
                        </a:rPr>
                        <a:t>Revenue @ 15%</a:t>
                      </a:r>
                      <a:endParaRPr lang="en-US" sz="1400" b="0" i="0" u="none" strike="noStrike" dirty="0">
                        <a:solidFill>
                          <a:schemeClr val="tx1">
                            <a:lumMod val="75000"/>
                            <a:lumOff val="25000"/>
                          </a:schemeClr>
                        </a:solidFill>
                        <a:effectLst/>
                        <a:latin typeface="+mn-lt"/>
                      </a:endParaRPr>
                    </a:p>
                  </a:txBody>
                  <a:tcPr marL="288000" anchor="b"/>
                </a:tc>
                <a:tc>
                  <a:txBody>
                    <a:bodyPr/>
                    <a:lstStyle/>
                    <a:p>
                      <a:pPr algn="r" fontAlgn="b"/>
                      <a:r>
                        <a:rPr lang="en-US" sz="1400" u="none" strike="noStrike" dirty="0">
                          <a:effectLst/>
                        </a:rPr>
                        <a:t>5 625,000</a:t>
                      </a:r>
                      <a:endParaRPr lang="en-US" sz="1400" b="0" i="0" u="none" strike="noStrike" dirty="0">
                        <a:solidFill>
                          <a:schemeClr val="tx1">
                            <a:lumMod val="75000"/>
                            <a:lumOff val="25000"/>
                          </a:schemeClr>
                        </a:solidFill>
                        <a:effectLst/>
                        <a:latin typeface="+mn-lt"/>
                      </a:endParaRPr>
                    </a:p>
                  </a:txBody>
                  <a:tcPr anchor="b"/>
                </a:tc>
                <a:tc>
                  <a:txBody>
                    <a:bodyPr/>
                    <a:lstStyle/>
                    <a:p>
                      <a:pPr algn="r" fontAlgn="b"/>
                      <a:r>
                        <a:rPr lang="en-US" sz="1400" u="none" strike="noStrike" dirty="0">
                          <a:effectLst/>
                        </a:rPr>
                        <a:t>48 000,000</a:t>
                      </a:r>
                      <a:endParaRPr lang="en-US" sz="1400" b="0" i="0" u="none" strike="noStrike" dirty="0">
                        <a:solidFill>
                          <a:schemeClr val="tx1">
                            <a:lumMod val="75000"/>
                            <a:lumOff val="25000"/>
                          </a:schemeClr>
                        </a:solidFill>
                        <a:effectLst/>
                        <a:latin typeface="+mn-lt"/>
                      </a:endParaRPr>
                    </a:p>
                  </a:txBody>
                  <a:tcPr anchor="b"/>
                </a:tc>
                <a:tc>
                  <a:txBody>
                    <a:bodyPr/>
                    <a:lstStyle/>
                    <a:p>
                      <a:pPr algn="r" fontAlgn="b"/>
                      <a:r>
                        <a:rPr lang="en-US" sz="1400" u="none" strike="noStrike" dirty="0">
                          <a:effectLst/>
                        </a:rPr>
                        <a:t>216 000,000</a:t>
                      </a:r>
                      <a:endParaRPr lang="en-US" sz="1400" b="0" i="0" u="none" strike="noStrike" dirty="0">
                        <a:solidFill>
                          <a:schemeClr val="tx1">
                            <a:lumMod val="75000"/>
                            <a:lumOff val="25000"/>
                          </a:schemeClr>
                        </a:solidFill>
                        <a:effectLst/>
                        <a:latin typeface="+mn-lt"/>
                      </a:endParaRPr>
                    </a:p>
                  </a:txBody>
                  <a:tcPr anchor="b"/>
                </a:tc>
                <a:tc>
                  <a:txBody>
                    <a:bodyPr/>
                    <a:lstStyle/>
                    <a:p>
                      <a:pPr algn="r" fontAlgn="b"/>
                      <a:endParaRPr lang="en-US" sz="1400" b="0" i="0" u="none" strike="noStrike" dirty="0">
                        <a:solidFill>
                          <a:schemeClr val="bg1">
                            <a:lumMod val="50000"/>
                          </a:schemeClr>
                        </a:solidFill>
                        <a:effectLst/>
                        <a:latin typeface="+mn-lt"/>
                      </a:endParaRPr>
                    </a:p>
                  </a:txBody>
                  <a:tcPr anchor="b"/>
                </a:tc>
                <a:extLst>
                  <a:ext uri="{0D108BD9-81ED-4DB2-BD59-A6C34878D82A}">
                    <a16:rowId xmlns:a16="http://schemas.microsoft.com/office/drawing/2014/main" val="3857078208"/>
                  </a:ext>
                </a:extLst>
              </a:tr>
              <a:tr h="288114">
                <a:tc>
                  <a:txBody>
                    <a:bodyPr/>
                    <a:lstStyle/>
                    <a:p>
                      <a:pPr marL="171450" indent="-171450" algn="l" fontAlgn="b">
                        <a:buFont typeface="Arial" panose="020B0604020202020204" pitchFamily="34" charset="0"/>
                        <a:buChar char="•"/>
                      </a:pPr>
                      <a:r>
                        <a:rPr lang="en-US" sz="1400" u="none" strike="noStrike" dirty="0">
                          <a:effectLst/>
                        </a:rPr>
                        <a:t>Cost of Revenue</a:t>
                      </a:r>
                      <a:endParaRPr lang="en-US" sz="1400" b="0" i="0" u="none" strike="noStrike" dirty="0">
                        <a:solidFill>
                          <a:schemeClr val="tx1">
                            <a:lumMod val="75000"/>
                            <a:lumOff val="25000"/>
                          </a:schemeClr>
                        </a:solidFill>
                        <a:effectLst/>
                        <a:latin typeface="+mn-lt"/>
                      </a:endParaRPr>
                    </a:p>
                  </a:txBody>
                  <a:tcPr marL="288000" anchor="b"/>
                </a:tc>
                <a:tc>
                  <a:txBody>
                    <a:bodyPr/>
                    <a:lstStyle/>
                    <a:p>
                      <a:pPr algn="r" fontAlgn="b"/>
                      <a:r>
                        <a:rPr lang="en-US" sz="1400" u="none" strike="noStrike" dirty="0">
                          <a:effectLst/>
                        </a:rPr>
                        <a:t>0</a:t>
                      </a:r>
                      <a:endParaRPr lang="en-US" sz="1400" b="0" i="0" u="none" strike="noStrike" dirty="0">
                        <a:solidFill>
                          <a:schemeClr val="tx1">
                            <a:lumMod val="75000"/>
                            <a:lumOff val="25000"/>
                          </a:schemeClr>
                        </a:solidFill>
                        <a:effectLst/>
                        <a:latin typeface="+mn-lt"/>
                      </a:endParaRPr>
                    </a:p>
                  </a:txBody>
                  <a:tcPr anchor="b"/>
                </a:tc>
                <a:tc>
                  <a:txBody>
                    <a:bodyPr/>
                    <a:lstStyle/>
                    <a:p>
                      <a:pPr algn="r" fontAlgn="b"/>
                      <a:r>
                        <a:rPr lang="en-US" sz="1400" u="none" strike="noStrike" dirty="0">
                          <a:effectLst/>
                        </a:rPr>
                        <a:t>0</a:t>
                      </a:r>
                      <a:endParaRPr lang="en-US" sz="1400" b="0" i="0" u="none" strike="noStrike" dirty="0">
                        <a:solidFill>
                          <a:schemeClr val="tx1">
                            <a:lumMod val="75000"/>
                            <a:lumOff val="25000"/>
                          </a:schemeClr>
                        </a:solidFill>
                        <a:effectLst/>
                        <a:latin typeface="+mn-lt"/>
                      </a:endParaRPr>
                    </a:p>
                  </a:txBody>
                  <a:tcPr anchor="b"/>
                </a:tc>
                <a:tc>
                  <a:txBody>
                    <a:bodyPr/>
                    <a:lstStyle/>
                    <a:p>
                      <a:pPr algn="r" fontAlgn="b"/>
                      <a:r>
                        <a:rPr lang="en-US" sz="1400" u="none" strike="noStrike" dirty="0">
                          <a:effectLst/>
                        </a:rPr>
                        <a:t>0</a:t>
                      </a:r>
                      <a:endParaRPr lang="en-US" sz="1400" b="0" i="0" u="none" strike="noStrike" dirty="0">
                        <a:solidFill>
                          <a:schemeClr val="tx1">
                            <a:lumMod val="75000"/>
                            <a:lumOff val="25000"/>
                          </a:schemeClr>
                        </a:solidFill>
                        <a:effectLst/>
                        <a:latin typeface="+mn-lt"/>
                      </a:endParaRPr>
                    </a:p>
                  </a:txBody>
                  <a:tcPr anchor="b"/>
                </a:tc>
                <a:tc>
                  <a:txBody>
                    <a:bodyPr/>
                    <a:lstStyle/>
                    <a:p>
                      <a:pPr algn="r" fontAlgn="b"/>
                      <a:endParaRPr lang="en-US" sz="1400" b="0" i="0" u="none" strike="noStrike" dirty="0">
                        <a:solidFill>
                          <a:schemeClr val="bg1">
                            <a:lumMod val="50000"/>
                          </a:schemeClr>
                        </a:solidFill>
                        <a:effectLst/>
                        <a:latin typeface="+mn-lt"/>
                      </a:endParaRPr>
                    </a:p>
                  </a:txBody>
                  <a:tcPr anchor="b"/>
                </a:tc>
                <a:extLst>
                  <a:ext uri="{0D108BD9-81ED-4DB2-BD59-A6C34878D82A}">
                    <a16:rowId xmlns:a16="http://schemas.microsoft.com/office/drawing/2014/main" val="3252520710"/>
                  </a:ext>
                </a:extLst>
              </a:tr>
              <a:tr h="288114">
                <a:tc>
                  <a:txBody>
                    <a:bodyPr/>
                    <a:lstStyle/>
                    <a:p>
                      <a:pPr algn="l" fontAlgn="b"/>
                      <a:r>
                        <a:rPr lang="en-US" sz="1400" u="none" strike="noStrike" dirty="0">
                          <a:effectLst/>
                        </a:rPr>
                        <a:t>Gross Profit</a:t>
                      </a:r>
                      <a:endParaRPr lang="en-US" sz="1400" b="1" i="0" u="none" strike="noStrike" dirty="0">
                        <a:solidFill>
                          <a:schemeClr val="tx1">
                            <a:lumMod val="75000"/>
                            <a:lumOff val="25000"/>
                          </a:schemeClr>
                        </a:solidFill>
                        <a:effectLst/>
                        <a:latin typeface="+mn-lt"/>
                      </a:endParaRPr>
                    </a:p>
                  </a:txBody>
                  <a:tcPr marL="288000" anchor="b"/>
                </a:tc>
                <a:tc>
                  <a:txBody>
                    <a:bodyPr/>
                    <a:lstStyle/>
                    <a:p>
                      <a:pPr algn="r" fontAlgn="b"/>
                      <a:r>
                        <a:rPr lang="en-US" sz="1400" u="none" strike="noStrike" dirty="0">
                          <a:effectLst/>
                        </a:rPr>
                        <a:t>5 625,000</a:t>
                      </a:r>
                      <a:endParaRPr lang="en-US" sz="1400" b="1" i="0" u="none" strike="noStrike" dirty="0">
                        <a:solidFill>
                          <a:schemeClr val="tx1">
                            <a:lumMod val="75000"/>
                            <a:lumOff val="25000"/>
                          </a:schemeClr>
                        </a:solidFill>
                        <a:effectLst/>
                        <a:latin typeface="+mn-lt"/>
                      </a:endParaRPr>
                    </a:p>
                  </a:txBody>
                  <a:tcPr anchor="b"/>
                </a:tc>
                <a:tc>
                  <a:txBody>
                    <a:bodyPr/>
                    <a:lstStyle/>
                    <a:p>
                      <a:pPr algn="r" fontAlgn="b"/>
                      <a:r>
                        <a:rPr lang="en-US" sz="1400" u="none" strike="noStrike" dirty="0">
                          <a:effectLst/>
                        </a:rPr>
                        <a:t>48 000,000</a:t>
                      </a:r>
                      <a:endParaRPr lang="en-US" sz="1400" b="1" i="0" u="none" strike="noStrike" dirty="0">
                        <a:solidFill>
                          <a:schemeClr val="tx1">
                            <a:lumMod val="75000"/>
                            <a:lumOff val="25000"/>
                          </a:schemeClr>
                        </a:solidFill>
                        <a:effectLst/>
                        <a:latin typeface="+mn-lt"/>
                      </a:endParaRPr>
                    </a:p>
                  </a:txBody>
                  <a:tcPr anchor="b"/>
                </a:tc>
                <a:tc>
                  <a:txBody>
                    <a:bodyPr/>
                    <a:lstStyle/>
                    <a:p>
                      <a:pPr algn="r" fontAlgn="b"/>
                      <a:r>
                        <a:rPr lang="en-US" sz="1400" u="none" strike="noStrike" dirty="0">
                          <a:effectLst/>
                        </a:rPr>
                        <a:t>216 000,000</a:t>
                      </a:r>
                      <a:endParaRPr lang="en-US" sz="1400" b="1" i="0" u="none" strike="noStrike" dirty="0">
                        <a:solidFill>
                          <a:schemeClr val="tx1">
                            <a:lumMod val="75000"/>
                            <a:lumOff val="25000"/>
                          </a:schemeClr>
                        </a:solidFill>
                        <a:effectLst/>
                        <a:latin typeface="+mn-lt"/>
                      </a:endParaRPr>
                    </a:p>
                  </a:txBody>
                  <a:tcPr anchor="b"/>
                </a:tc>
                <a:tc>
                  <a:txBody>
                    <a:bodyPr/>
                    <a:lstStyle/>
                    <a:p>
                      <a:pPr algn="r" fontAlgn="b"/>
                      <a:endParaRPr lang="en-US" sz="1400" b="0" i="0" u="none" strike="noStrike" dirty="0">
                        <a:solidFill>
                          <a:schemeClr val="bg1">
                            <a:lumMod val="50000"/>
                          </a:schemeClr>
                        </a:solidFill>
                        <a:effectLst/>
                        <a:latin typeface="+mn-lt"/>
                      </a:endParaRPr>
                    </a:p>
                  </a:txBody>
                  <a:tcPr anchor="b"/>
                </a:tc>
                <a:extLst>
                  <a:ext uri="{0D108BD9-81ED-4DB2-BD59-A6C34878D82A}">
                    <a16:rowId xmlns:a16="http://schemas.microsoft.com/office/drawing/2014/main" val="899742177"/>
                  </a:ext>
                </a:extLst>
              </a:tr>
              <a:tr h="288114">
                <a:tc>
                  <a:txBody>
                    <a:bodyPr/>
                    <a:lstStyle/>
                    <a:p>
                      <a:pPr algn="l" fontAlgn="b"/>
                      <a:r>
                        <a:rPr lang="en-US" sz="1400" u="none" strike="noStrike" dirty="0">
                          <a:effectLst/>
                        </a:rPr>
                        <a:t>Expenses</a:t>
                      </a:r>
                      <a:endParaRPr lang="en-US" sz="1400" b="0" i="0" u="none" strike="noStrike" dirty="0">
                        <a:solidFill>
                          <a:schemeClr val="tx1">
                            <a:lumMod val="75000"/>
                            <a:lumOff val="25000"/>
                          </a:schemeClr>
                        </a:solidFill>
                        <a:effectLst/>
                        <a:latin typeface="+mn-lt"/>
                      </a:endParaRPr>
                    </a:p>
                  </a:txBody>
                  <a:tcPr marL="288000" anchor="b"/>
                </a:tc>
                <a:tc>
                  <a:txBody>
                    <a:bodyPr/>
                    <a:lstStyle/>
                    <a:p>
                      <a:pPr algn="l" fontAlgn="b"/>
                      <a:endParaRPr lang="en-US" sz="1400" b="0" i="0" u="none" strike="noStrike" dirty="0">
                        <a:solidFill>
                          <a:schemeClr val="tx1">
                            <a:lumMod val="75000"/>
                            <a:lumOff val="25000"/>
                          </a:schemeClr>
                        </a:solidFill>
                        <a:effectLst/>
                        <a:latin typeface="+mn-lt"/>
                      </a:endParaRPr>
                    </a:p>
                  </a:txBody>
                  <a:tcPr anchor="b"/>
                </a:tc>
                <a:tc>
                  <a:txBody>
                    <a:bodyPr/>
                    <a:lstStyle/>
                    <a:p>
                      <a:pPr algn="l" fontAlgn="b"/>
                      <a:endParaRPr lang="en-US" sz="1400" b="0" i="0" u="none" strike="noStrike" dirty="0">
                        <a:solidFill>
                          <a:schemeClr val="tx1">
                            <a:lumMod val="75000"/>
                            <a:lumOff val="25000"/>
                          </a:schemeClr>
                        </a:solidFill>
                        <a:effectLst/>
                        <a:latin typeface="+mn-lt"/>
                      </a:endParaRPr>
                    </a:p>
                  </a:txBody>
                  <a:tcPr anchor="b"/>
                </a:tc>
                <a:tc>
                  <a:txBody>
                    <a:bodyPr/>
                    <a:lstStyle/>
                    <a:p>
                      <a:pPr algn="l" fontAlgn="b"/>
                      <a:endParaRPr lang="en-US" sz="1400" b="0" i="0" u="none" strike="noStrike" dirty="0">
                        <a:solidFill>
                          <a:schemeClr val="tx1">
                            <a:lumMod val="75000"/>
                            <a:lumOff val="25000"/>
                          </a:schemeClr>
                        </a:solidFill>
                        <a:effectLst/>
                        <a:latin typeface="+mn-lt"/>
                      </a:endParaRPr>
                    </a:p>
                  </a:txBody>
                  <a:tcPr anchor="b"/>
                </a:tc>
                <a:tc>
                  <a:txBody>
                    <a:bodyPr/>
                    <a:lstStyle/>
                    <a:p>
                      <a:pPr algn="l" fontAlgn="b"/>
                      <a:endParaRPr lang="en-US" sz="1400" b="0" i="0" u="none" strike="noStrike" dirty="0">
                        <a:solidFill>
                          <a:schemeClr val="bg1">
                            <a:lumMod val="50000"/>
                          </a:schemeClr>
                        </a:solidFill>
                        <a:effectLst/>
                        <a:latin typeface="+mn-lt"/>
                      </a:endParaRPr>
                    </a:p>
                  </a:txBody>
                  <a:tcPr anchor="b"/>
                </a:tc>
                <a:extLst>
                  <a:ext uri="{0D108BD9-81ED-4DB2-BD59-A6C34878D82A}">
                    <a16:rowId xmlns:a16="http://schemas.microsoft.com/office/drawing/2014/main" val="1666649893"/>
                  </a:ext>
                </a:extLst>
              </a:tr>
              <a:tr h="288114">
                <a:tc>
                  <a:txBody>
                    <a:bodyPr/>
                    <a:lstStyle/>
                    <a:p>
                      <a:pPr marL="171450" indent="-171450" algn="l" fontAlgn="b">
                        <a:buFont typeface="Arial" panose="020B0604020202020204" pitchFamily="34" charset="0"/>
                        <a:buChar char="•"/>
                      </a:pPr>
                      <a:r>
                        <a:rPr lang="en-US" sz="1400" u="none" strike="noStrike" dirty="0">
                          <a:effectLst/>
                        </a:rPr>
                        <a:t>Sales &amp; Marketing</a:t>
                      </a:r>
                      <a:endParaRPr lang="en-US" sz="1400" b="0" i="0" u="none" strike="noStrike" dirty="0">
                        <a:solidFill>
                          <a:schemeClr val="tx1">
                            <a:lumMod val="75000"/>
                            <a:lumOff val="25000"/>
                          </a:schemeClr>
                        </a:solidFill>
                        <a:effectLst/>
                        <a:latin typeface="+mn-lt"/>
                      </a:endParaRPr>
                    </a:p>
                  </a:txBody>
                  <a:tcPr marL="288000" anchor="b"/>
                </a:tc>
                <a:tc>
                  <a:txBody>
                    <a:bodyPr/>
                    <a:lstStyle/>
                    <a:p>
                      <a:pPr algn="r" fontAlgn="b"/>
                      <a:r>
                        <a:rPr lang="en-US" sz="1400" u="none" strike="noStrike" dirty="0">
                          <a:effectLst/>
                        </a:rPr>
                        <a:t>5 062,500</a:t>
                      </a:r>
                      <a:endParaRPr lang="en-US" sz="1400" b="0" i="0" u="none" strike="noStrike" dirty="0">
                        <a:solidFill>
                          <a:schemeClr val="tx1">
                            <a:lumMod val="75000"/>
                            <a:lumOff val="25000"/>
                          </a:schemeClr>
                        </a:solidFill>
                        <a:effectLst/>
                        <a:latin typeface="+mn-lt"/>
                      </a:endParaRPr>
                    </a:p>
                  </a:txBody>
                  <a:tcPr anchor="b"/>
                </a:tc>
                <a:tc>
                  <a:txBody>
                    <a:bodyPr/>
                    <a:lstStyle/>
                    <a:p>
                      <a:pPr algn="r" fontAlgn="b"/>
                      <a:r>
                        <a:rPr lang="en-US" sz="1400" u="none" strike="noStrike" dirty="0">
                          <a:effectLst/>
                        </a:rPr>
                        <a:t>38 400,000</a:t>
                      </a:r>
                      <a:endParaRPr lang="en-US" sz="1400" b="0" i="0" u="none" strike="noStrike" dirty="0">
                        <a:solidFill>
                          <a:schemeClr val="tx1">
                            <a:lumMod val="75000"/>
                            <a:lumOff val="25000"/>
                          </a:schemeClr>
                        </a:solidFill>
                        <a:effectLst/>
                        <a:latin typeface="+mn-lt"/>
                      </a:endParaRPr>
                    </a:p>
                  </a:txBody>
                  <a:tcPr anchor="b"/>
                </a:tc>
                <a:tc>
                  <a:txBody>
                    <a:bodyPr/>
                    <a:lstStyle/>
                    <a:p>
                      <a:pPr algn="r" fontAlgn="b"/>
                      <a:r>
                        <a:rPr lang="en-US" sz="1400" u="none" strike="noStrike" dirty="0">
                          <a:effectLst/>
                        </a:rPr>
                        <a:t>151 200,000</a:t>
                      </a:r>
                      <a:endParaRPr lang="en-US" sz="1400" b="0" i="0" u="none" strike="noStrike" dirty="0">
                        <a:solidFill>
                          <a:schemeClr val="tx1">
                            <a:lumMod val="75000"/>
                            <a:lumOff val="25000"/>
                          </a:schemeClr>
                        </a:solidFill>
                        <a:effectLst/>
                        <a:latin typeface="+mn-lt"/>
                      </a:endParaRPr>
                    </a:p>
                  </a:txBody>
                  <a:tcPr anchor="b"/>
                </a:tc>
                <a:tc>
                  <a:txBody>
                    <a:bodyPr/>
                    <a:lstStyle/>
                    <a:p>
                      <a:pPr algn="l" fontAlgn="b"/>
                      <a:r>
                        <a:rPr lang="en-US" sz="1400" u="none" strike="noStrike" dirty="0">
                          <a:effectLst/>
                        </a:rPr>
                        <a:t>70%</a:t>
                      </a:r>
                      <a:endParaRPr lang="en-US" sz="1400" b="0" i="0" u="none" strike="noStrike" dirty="0">
                        <a:solidFill>
                          <a:schemeClr val="tx1">
                            <a:lumMod val="75000"/>
                            <a:lumOff val="25000"/>
                          </a:schemeClr>
                        </a:solidFill>
                        <a:effectLst/>
                        <a:latin typeface="+mn-lt"/>
                      </a:endParaRPr>
                    </a:p>
                  </a:txBody>
                  <a:tcPr anchor="b"/>
                </a:tc>
                <a:extLst>
                  <a:ext uri="{0D108BD9-81ED-4DB2-BD59-A6C34878D82A}">
                    <a16:rowId xmlns:a16="http://schemas.microsoft.com/office/drawing/2014/main" val="2485679637"/>
                  </a:ext>
                </a:extLst>
              </a:tr>
              <a:tr h="288114">
                <a:tc>
                  <a:txBody>
                    <a:bodyPr/>
                    <a:lstStyle/>
                    <a:p>
                      <a:pPr marL="171450" indent="-171450" algn="l" fontAlgn="b">
                        <a:buFont typeface="Arial" panose="020B0604020202020204" pitchFamily="34" charset="0"/>
                        <a:buChar char="•"/>
                      </a:pPr>
                      <a:r>
                        <a:rPr lang="en-US" sz="1400" u="none" strike="noStrike" dirty="0">
                          <a:effectLst/>
                        </a:rPr>
                        <a:t>Customer Service</a:t>
                      </a:r>
                      <a:endParaRPr lang="en-US" sz="1400" b="0" i="0" u="none" strike="noStrike" dirty="0">
                        <a:solidFill>
                          <a:schemeClr val="tx1">
                            <a:lumMod val="75000"/>
                            <a:lumOff val="25000"/>
                          </a:schemeClr>
                        </a:solidFill>
                        <a:effectLst/>
                        <a:latin typeface="+mn-lt"/>
                      </a:endParaRPr>
                    </a:p>
                  </a:txBody>
                  <a:tcPr marL="288000" anchor="b"/>
                </a:tc>
                <a:tc>
                  <a:txBody>
                    <a:bodyPr/>
                    <a:lstStyle/>
                    <a:p>
                      <a:pPr algn="r" fontAlgn="b"/>
                      <a:r>
                        <a:rPr lang="en-US" sz="1400" u="none" strike="noStrike" dirty="0">
                          <a:effectLst/>
                        </a:rPr>
                        <a:t>1 687,500</a:t>
                      </a:r>
                      <a:endParaRPr lang="en-US" sz="1400" b="0" i="0" u="none" strike="noStrike" dirty="0">
                        <a:solidFill>
                          <a:schemeClr val="tx1">
                            <a:lumMod val="75000"/>
                            <a:lumOff val="25000"/>
                          </a:schemeClr>
                        </a:solidFill>
                        <a:effectLst/>
                        <a:latin typeface="+mn-lt"/>
                      </a:endParaRPr>
                    </a:p>
                  </a:txBody>
                  <a:tcPr anchor="b"/>
                </a:tc>
                <a:tc>
                  <a:txBody>
                    <a:bodyPr/>
                    <a:lstStyle/>
                    <a:p>
                      <a:pPr algn="r" fontAlgn="b"/>
                      <a:r>
                        <a:rPr lang="en-US" sz="1400" u="none" strike="noStrike" dirty="0">
                          <a:effectLst/>
                        </a:rPr>
                        <a:t>9 600,000</a:t>
                      </a:r>
                      <a:endParaRPr lang="en-US" sz="1400" b="0" i="0" u="none" strike="noStrike" dirty="0">
                        <a:solidFill>
                          <a:schemeClr val="tx1">
                            <a:lumMod val="75000"/>
                            <a:lumOff val="25000"/>
                          </a:schemeClr>
                        </a:solidFill>
                        <a:effectLst/>
                        <a:latin typeface="+mn-lt"/>
                      </a:endParaRPr>
                    </a:p>
                  </a:txBody>
                  <a:tcPr anchor="b"/>
                </a:tc>
                <a:tc>
                  <a:txBody>
                    <a:bodyPr/>
                    <a:lstStyle/>
                    <a:p>
                      <a:pPr algn="r" fontAlgn="b"/>
                      <a:r>
                        <a:rPr lang="en-US" sz="1400" u="none" strike="noStrike" dirty="0">
                          <a:effectLst/>
                        </a:rPr>
                        <a:t>21 600,000</a:t>
                      </a:r>
                      <a:endParaRPr lang="en-US" sz="1400" b="0" i="0" u="none" strike="noStrike" dirty="0">
                        <a:solidFill>
                          <a:schemeClr val="tx1">
                            <a:lumMod val="75000"/>
                            <a:lumOff val="25000"/>
                          </a:schemeClr>
                        </a:solidFill>
                        <a:effectLst/>
                        <a:latin typeface="+mn-lt"/>
                      </a:endParaRPr>
                    </a:p>
                  </a:txBody>
                  <a:tcPr anchor="b"/>
                </a:tc>
                <a:tc>
                  <a:txBody>
                    <a:bodyPr/>
                    <a:lstStyle/>
                    <a:p>
                      <a:pPr algn="l" fontAlgn="b"/>
                      <a:r>
                        <a:rPr lang="en-US" sz="1400" u="none" strike="noStrike" dirty="0">
                          <a:effectLst/>
                        </a:rPr>
                        <a:t>10%</a:t>
                      </a:r>
                      <a:endParaRPr lang="en-US" sz="1400" b="0" i="0" u="none" strike="noStrike" dirty="0">
                        <a:solidFill>
                          <a:schemeClr val="tx1">
                            <a:lumMod val="75000"/>
                            <a:lumOff val="25000"/>
                          </a:schemeClr>
                        </a:solidFill>
                        <a:effectLst/>
                        <a:latin typeface="+mn-lt"/>
                      </a:endParaRPr>
                    </a:p>
                  </a:txBody>
                  <a:tcPr anchor="b"/>
                </a:tc>
                <a:extLst>
                  <a:ext uri="{0D108BD9-81ED-4DB2-BD59-A6C34878D82A}">
                    <a16:rowId xmlns:a16="http://schemas.microsoft.com/office/drawing/2014/main" val="3397003364"/>
                  </a:ext>
                </a:extLst>
              </a:tr>
              <a:tr h="470273">
                <a:tc>
                  <a:txBody>
                    <a:bodyPr/>
                    <a:lstStyle/>
                    <a:p>
                      <a:pPr marL="171450" indent="-171450" algn="l" fontAlgn="b">
                        <a:buFont typeface="Arial" panose="020B0604020202020204" pitchFamily="34" charset="0"/>
                        <a:buChar char="•"/>
                      </a:pPr>
                      <a:r>
                        <a:rPr lang="en-US" sz="1400" u="none" strike="noStrike" dirty="0">
                          <a:effectLst/>
                        </a:rPr>
                        <a:t>Product Development</a:t>
                      </a:r>
                      <a:endParaRPr lang="en-US" sz="1400" b="0" i="0" u="none" strike="noStrike" dirty="0">
                        <a:solidFill>
                          <a:schemeClr val="tx1">
                            <a:lumMod val="75000"/>
                            <a:lumOff val="25000"/>
                          </a:schemeClr>
                        </a:solidFill>
                        <a:effectLst/>
                        <a:latin typeface="+mn-lt"/>
                      </a:endParaRPr>
                    </a:p>
                  </a:txBody>
                  <a:tcPr marL="288000" anchor="b"/>
                </a:tc>
                <a:tc>
                  <a:txBody>
                    <a:bodyPr/>
                    <a:lstStyle/>
                    <a:p>
                      <a:pPr algn="r" fontAlgn="b"/>
                      <a:r>
                        <a:rPr lang="en-US" sz="1400" u="none" strike="noStrike" dirty="0">
                          <a:effectLst/>
                        </a:rPr>
                        <a:t>562,500</a:t>
                      </a:r>
                      <a:endParaRPr lang="en-US" sz="1400" b="0" i="0" u="none" strike="noStrike" dirty="0">
                        <a:solidFill>
                          <a:schemeClr val="tx1">
                            <a:lumMod val="75000"/>
                            <a:lumOff val="25000"/>
                          </a:schemeClr>
                        </a:solidFill>
                        <a:effectLst/>
                        <a:latin typeface="+mn-lt"/>
                      </a:endParaRPr>
                    </a:p>
                  </a:txBody>
                  <a:tcPr anchor="b"/>
                </a:tc>
                <a:tc>
                  <a:txBody>
                    <a:bodyPr/>
                    <a:lstStyle/>
                    <a:p>
                      <a:pPr algn="r" fontAlgn="b"/>
                      <a:r>
                        <a:rPr lang="en-US" sz="1400" u="none" strike="noStrike" dirty="0">
                          <a:effectLst/>
                        </a:rPr>
                        <a:t>2 400,000</a:t>
                      </a:r>
                      <a:endParaRPr lang="en-US" sz="1400" b="0" i="0" u="none" strike="noStrike" dirty="0">
                        <a:solidFill>
                          <a:schemeClr val="tx1">
                            <a:lumMod val="75000"/>
                            <a:lumOff val="25000"/>
                          </a:schemeClr>
                        </a:solidFill>
                        <a:effectLst/>
                        <a:latin typeface="+mn-lt"/>
                      </a:endParaRPr>
                    </a:p>
                  </a:txBody>
                  <a:tcPr anchor="b"/>
                </a:tc>
                <a:tc>
                  <a:txBody>
                    <a:bodyPr/>
                    <a:lstStyle/>
                    <a:p>
                      <a:pPr algn="r" fontAlgn="b"/>
                      <a:r>
                        <a:rPr lang="en-US" sz="1400" u="none" strike="noStrike" dirty="0">
                          <a:effectLst/>
                        </a:rPr>
                        <a:t>10 800,000</a:t>
                      </a:r>
                      <a:endParaRPr lang="en-US" sz="1400" b="0" i="0" u="none" strike="noStrike" dirty="0">
                        <a:solidFill>
                          <a:schemeClr val="tx1">
                            <a:lumMod val="75000"/>
                            <a:lumOff val="25000"/>
                          </a:schemeClr>
                        </a:solidFill>
                        <a:effectLst/>
                        <a:latin typeface="+mn-lt"/>
                      </a:endParaRPr>
                    </a:p>
                  </a:txBody>
                  <a:tcPr anchor="b"/>
                </a:tc>
                <a:tc>
                  <a:txBody>
                    <a:bodyPr/>
                    <a:lstStyle/>
                    <a:p>
                      <a:pPr algn="l" fontAlgn="b"/>
                      <a:r>
                        <a:rPr lang="en-US" sz="1400" u="none" strike="noStrike" dirty="0">
                          <a:effectLst/>
                        </a:rPr>
                        <a:t>5%</a:t>
                      </a:r>
                      <a:endParaRPr lang="en-US" sz="1400" b="0" i="0" u="none" strike="noStrike" dirty="0">
                        <a:solidFill>
                          <a:schemeClr val="tx1">
                            <a:lumMod val="75000"/>
                            <a:lumOff val="25000"/>
                          </a:schemeClr>
                        </a:solidFill>
                        <a:effectLst/>
                        <a:latin typeface="+mn-lt"/>
                      </a:endParaRPr>
                    </a:p>
                  </a:txBody>
                  <a:tcPr anchor="b"/>
                </a:tc>
                <a:extLst>
                  <a:ext uri="{0D108BD9-81ED-4DB2-BD59-A6C34878D82A}">
                    <a16:rowId xmlns:a16="http://schemas.microsoft.com/office/drawing/2014/main" val="3605552400"/>
                  </a:ext>
                </a:extLst>
              </a:tr>
              <a:tr h="288114">
                <a:tc>
                  <a:txBody>
                    <a:bodyPr/>
                    <a:lstStyle/>
                    <a:p>
                      <a:pPr marL="171450" indent="-171450" algn="l" fontAlgn="b">
                        <a:buFont typeface="Arial" panose="020B0604020202020204" pitchFamily="34" charset="0"/>
                        <a:buChar char="•"/>
                      </a:pPr>
                      <a:r>
                        <a:rPr lang="en-US" sz="1400" u="none" strike="noStrike" dirty="0">
                          <a:effectLst/>
                        </a:rPr>
                        <a:t>Research</a:t>
                      </a:r>
                      <a:endParaRPr lang="en-US" sz="1400" b="0" i="0" u="none" strike="noStrike" dirty="0">
                        <a:solidFill>
                          <a:schemeClr val="tx1">
                            <a:lumMod val="75000"/>
                            <a:lumOff val="25000"/>
                          </a:schemeClr>
                        </a:solidFill>
                        <a:effectLst/>
                        <a:latin typeface="+mn-lt"/>
                      </a:endParaRPr>
                    </a:p>
                  </a:txBody>
                  <a:tcPr marL="288000" anchor="b"/>
                </a:tc>
                <a:tc>
                  <a:txBody>
                    <a:bodyPr/>
                    <a:lstStyle/>
                    <a:p>
                      <a:pPr algn="r" fontAlgn="b"/>
                      <a:r>
                        <a:rPr lang="en-US" sz="1400" u="none" strike="noStrike" dirty="0">
                          <a:effectLst/>
                        </a:rPr>
                        <a:t>281,250</a:t>
                      </a:r>
                      <a:endParaRPr lang="en-US" sz="1400" b="0" i="0" u="none" strike="noStrike" dirty="0">
                        <a:solidFill>
                          <a:schemeClr val="tx1">
                            <a:lumMod val="75000"/>
                            <a:lumOff val="25000"/>
                          </a:schemeClr>
                        </a:solidFill>
                        <a:effectLst/>
                        <a:latin typeface="+mn-lt"/>
                      </a:endParaRPr>
                    </a:p>
                  </a:txBody>
                  <a:tcPr anchor="b"/>
                </a:tc>
                <a:tc>
                  <a:txBody>
                    <a:bodyPr/>
                    <a:lstStyle/>
                    <a:p>
                      <a:pPr algn="r" fontAlgn="b"/>
                      <a:r>
                        <a:rPr lang="en-US" sz="1400" u="none" strike="noStrike" dirty="0">
                          <a:effectLst/>
                        </a:rPr>
                        <a:t>2 400,000</a:t>
                      </a:r>
                      <a:endParaRPr lang="en-US" sz="1400" b="0" i="0" u="none" strike="noStrike" dirty="0">
                        <a:solidFill>
                          <a:schemeClr val="tx1">
                            <a:lumMod val="75000"/>
                            <a:lumOff val="25000"/>
                          </a:schemeClr>
                        </a:solidFill>
                        <a:effectLst/>
                        <a:latin typeface="+mn-lt"/>
                      </a:endParaRPr>
                    </a:p>
                  </a:txBody>
                  <a:tcPr anchor="b"/>
                </a:tc>
                <a:tc>
                  <a:txBody>
                    <a:bodyPr/>
                    <a:lstStyle/>
                    <a:p>
                      <a:pPr algn="r" fontAlgn="b"/>
                      <a:r>
                        <a:rPr lang="en-US" sz="1400" u="none" strike="noStrike" dirty="0">
                          <a:effectLst/>
                        </a:rPr>
                        <a:t>4 320,000</a:t>
                      </a:r>
                      <a:endParaRPr lang="en-US" sz="1400" b="0" i="0" u="none" strike="noStrike" dirty="0">
                        <a:solidFill>
                          <a:schemeClr val="tx1">
                            <a:lumMod val="75000"/>
                            <a:lumOff val="25000"/>
                          </a:schemeClr>
                        </a:solidFill>
                        <a:effectLst/>
                        <a:latin typeface="+mn-lt"/>
                      </a:endParaRPr>
                    </a:p>
                  </a:txBody>
                  <a:tcPr anchor="b"/>
                </a:tc>
                <a:tc>
                  <a:txBody>
                    <a:bodyPr/>
                    <a:lstStyle/>
                    <a:p>
                      <a:pPr algn="l" fontAlgn="b"/>
                      <a:r>
                        <a:rPr lang="en-US" sz="1400" u="none" strike="noStrike" dirty="0">
                          <a:effectLst/>
                        </a:rPr>
                        <a:t>2%</a:t>
                      </a:r>
                      <a:endParaRPr lang="en-US" sz="1400" b="0" i="0" u="none" strike="noStrike" dirty="0">
                        <a:solidFill>
                          <a:schemeClr val="tx1">
                            <a:lumMod val="75000"/>
                            <a:lumOff val="25000"/>
                          </a:schemeClr>
                        </a:solidFill>
                        <a:effectLst/>
                        <a:latin typeface="+mn-lt"/>
                      </a:endParaRPr>
                    </a:p>
                  </a:txBody>
                  <a:tcPr anchor="b"/>
                </a:tc>
                <a:extLst>
                  <a:ext uri="{0D108BD9-81ED-4DB2-BD59-A6C34878D82A}">
                    <a16:rowId xmlns:a16="http://schemas.microsoft.com/office/drawing/2014/main" val="2044338634"/>
                  </a:ext>
                </a:extLst>
              </a:tr>
              <a:tr h="288114">
                <a:tc>
                  <a:txBody>
                    <a:bodyPr/>
                    <a:lstStyle/>
                    <a:p>
                      <a:pPr algn="l" fontAlgn="b"/>
                      <a:r>
                        <a:rPr lang="en-US" sz="1400" u="none" strike="noStrike" dirty="0">
                          <a:effectLst/>
                        </a:rPr>
                        <a:t>Total Expenses</a:t>
                      </a:r>
                      <a:endParaRPr lang="en-US" sz="1400" b="1" i="0" u="none" strike="noStrike" dirty="0">
                        <a:solidFill>
                          <a:schemeClr val="tx1">
                            <a:lumMod val="75000"/>
                            <a:lumOff val="25000"/>
                          </a:schemeClr>
                        </a:solidFill>
                        <a:effectLst/>
                        <a:latin typeface="+mn-lt"/>
                      </a:endParaRPr>
                    </a:p>
                  </a:txBody>
                  <a:tcPr marL="288000" anchor="b"/>
                </a:tc>
                <a:tc>
                  <a:txBody>
                    <a:bodyPr/>
                    <a:lstStyle/>
                    <a:p>
                      <a:pPr algn="r" fontAlgn="b"/>
                      <a:r>
                        <a:rPr lang="en-US" sz="1400" u="none" strike="noStrike" dirty="0">
                          <a:effectLst/>
                        </a:rPr>
                        <a:t>7 593,750</a:t>
                      </a:r>
                      <a:endParaRPr lang="en-US" sz="1400" b="1" i="0" u="none" strike="noStrike" dirty="0">
                        <a:solidFill>
                          <a:schemeClr val="tx1">
                            <a:lumMod val="75000"/>
                            <a:lumOff val="25000"/>
                          </a:schemeClr>
                        </a:solidFill>
                        <a:effectLst/>
                        <a:latin typeface="+mn-lt"/>
                      </a:endParaRPr>
                    </a:p>
                  </a:txBody>
                  <a:tcPr anchor="b"/>
                </a:tc>
                <a:tc>
                  <a:txBody>
                    <a:bodyPr/>
                    <a:lstStyle/>
                    <a:p>
                      <a:pPr algn="r" fontAlgn="b"/>
                      <a:r>
                        <a:rPr lang="en-US" sz="1400" u="none" strike="noStrike" dirty="0">
                          <a:effectLst/>
                        </a:rPr>
                        <a:t>52 800,000</a:t>
                      </a:r>
                      <a:endParaRPr lang="en-US" sz="1400" b="1" i="0" u="none" strike="noStrike" dirty="0">
                        <a:solidFill>
                          <a:schemeClr val="tx1">
                            <a:lumMod val="75000"/>
                            <a:lumOff val="25000"/>
                          </a:schemeClr>
                        </a:solidFill>
                        <a:effectLst/>
                        <a:latin typeface="+mn-lt"/>
                      </a:endParaRPr>
                    </a:p>
                  </a:txBody>
                  <a:tcPr anchor="b"/>
                </a:tc>
                <a:tc>
                  <a:txBody>
                    <a:bodyPr/>
                    <a:lstStyle/>
                    <a:p>
                      <a:pPr algn="r" fontAlgn="b"/>
                      <a:r>
                        <a:rPr lang="en-US" sz="1400" u="none" strike="noStrike" dirty="0">
                          <a:effectLst/>
                        </a:rPr>
                        <a:t>187 920,000</a:t>
                      </a:r>
                      <a:endParaRPr lang="en-US" sz="1400" b="1" i="0" u="none" strike="noStrike" dirty="0">
                        <a:solidFill>
                          <a:schemeClr val="tx1">
                            <a:lumMod val="75000"/>
                            <a:lumOff val="25000"/>
                          </a:schemeClr>
                        </a:solidFill>
                        <a:effectLst/>
                        <a:latin typeface="+mn-lt"/>
                      </a:endParaRPr>
                    </a:p>
                  </a:txBody>
                  <a:tcPr anchor="b"/>
                </a:tc>
                <a:tc>
                  <a:txBody>
                    <a:bodyPr/>
                    <a:lstStyle/>
                    <a:p>
                      <a:pPr algn="l" fontAlgn="b"/>
                      <a:endParaRPr lang="en-US" sz="1400" b="0" i="0" u="none" strike="noStrike" dirty="0">
                        <a:solidFill>
                          <a:schemeClr val="tx1">
                            <a:lumMod val="75000"/>
                            <a:lumOff val="25000"/>
                          </a:schemeClr>
                        </a:solidFill>
                        <a:effectLst/>
                        <a:latin typeface="+mn-lt"/>
                      </a:endParaRPr>
                    </a:p>
                  </a:txBody>
                  <a:tcPr anchor="b"/>
                </a:tc>
                <a:extLst>
                  <a:ext uri="{0D108BD9-81ED-4DB2-BD59-A6C34878D82A}">
                    <a16:rowId xmlns:a16="http://schemas.microsoft.com/office/drawing/2014/main" val="500785602"/>
                  </a:ext>
                </a:extLst>
              </a:tr>
              <a:tr h="374549">
                <a:tc>
                  <a:txBody>
                    <a:bodyPr/>
                    <a:lstStyle/>
                    <a:p>
                      <a:pPr algn="l" fontAlgn="b"/>
                      <a:r>
                        <a:rPr lang="en-US" sz="1400" u="none" strike="noStrike" dirty="0">
                          <a:effectLst/>
                        </a:rPr>
                        <a:t>EBIT</a:t>
                      </a:r>
                      <a:endParaRPr lang="en-US" sz="1400" b="0" i="0" u="none" strike="noStrike" dirty="0">
                        <a:solidFill>
                          <a:schemeClr val="tx1">
                            <a:lumMod val="75000"/>
                            <a:lumOff val="25000"/>
                          </a:schemeClr>
                        </a:solidFill>
                        <a:effectLst/>
                        <a:latin typeface="+mn-lt"/>
                      </a:endParaRPr>
                    </a:p>
                  </a:txBody>
                  <a:tcPr marL="288000" anchor="b"/>
                </a:tc>
                <a:tc>
                  <a:txBody>
                    <a:bodyPr/>
                    <a:lstStyle/>
                    <a:p>
                      <a:pPr algn="r" fontAlgn="b"/>
                      <a:r>
                        <a:rPr lang="en-US" sz="2000" u="none" strike="noStrike" dirty="0">
                          <a:effectLst/>
                        </a:rPr>
                        <a:t>-1 968,750</a:t>
                      </a:r>
                      <a:endParaRPr lang="en-US" sz="2000" b="1" i="0" u="none" strike="noStrike" dirty="0">
                        <a:solidFill>
                          <a:schemeClr val="tx1"/>
                        </a:solidFill>
                        <a:effectLst/>
                        <a:latin typeface="+mj-lt"/>
                      </a:endParaRPr>
                    </a:p>
                  </a:txBody>
                  <a:tcPr anchor="b"/>
                </a:tc>
                <a:tc>
                  <a:txBody>
                    <a:bodyPr/>
                    <a:lstStyle/>
                    <a:p>
                      <a:pPr algn="r" fontAlgn="b"/>
                      <a:r>
                        <a:rPr lang="en-US" sz="2000" u="none" strike="noStrike" dirty="0">
                          <a:effectLst/>
                        </a:rPr>
                        <a:t>-4 800,000</a:t>
                      </a:r>
                      <a:endParaRPr lang="en-US" sz="2000" b="1" i="0" u="none" strike="noStrike" dirty="0">
                        <a:solidFill>
                          <a:schemeClr val="tx1"/>
                        </a:solidFill>
                        <a:effectLst/>
                        <a:latin typeface="+mj-lt"/>
                      </a:endParaRPr>
                    </a:p>
                  </a:txBody>
                  <a:tcPr anchor="b"/>
                </a:tc>
                <a:tc>
                  <a:txBody>
                    <a:bodyPr/>
                    <a:lstStyle/>
                    <a:p>
                      <a:pPr algn="r" fontAlgn="b"/>
                      <a:r>
                        <a:rPr lang="en-US" sz="2000" u="none" strike="noStrike" dirty="0">
                          <a:effectLst/>
                        </a:rPr>
                        <a:t>28 080,000</a:t>
                      </a:r>
                      <a:endParaRPr lang="en-US" sz="2000" b="1" i="0" u="none" strike="noStrike" dirty="0">
                        <a:solidFill>
                          <a:schemeClr val="bg1"/>
                        </a:solidFill>
                        <a:effectLst/>
                        <a:latin typeface="+mj-lt"/>
                      </a:endParaRPr>
                    </a:p>
                  </a:txBody>
                  <a:tcPr anchor="b"/>
                </a:tc>
                <a:tc>
                  <a:txBody>
                    <a:bodyPr/>
                    <a:lstStyle/>
                    <a:p>
                      <a:pPr algn="l" fontAlgn="b"/>
                      <a:r>
                        <a:rPr lang="en-US" sz="1400" u="none" strike="noStrike" dirty="0">
                          <a:effectLst/>
                        </a:rPr>
                        <a:t>13%</a:t>
                      </a:r>
                      <a:endParaRPr lang="en-US" sz="1400" b="0" i="0" u="none" strike="noStrike" dirty="0">
                        <a:solidFill>
                          <a:schemeClr val="tx1">
                            <a:lumMod val="75000"/>
                            <a:lumOff val="25000"/>
                          </a:schemeClr>
                        </a:solidFill>
                        <a:effectLst/>
                        <a:latin typeface="+mn-lt"/>
                      </a:endParaRPr>
                    </a:p>
                  </a:txBody>
                  <a:tcPr anchor="b"/>
                </a:tc>
                <a:extLst>
                  <a:ext uri="{0D108BD9-81ED-4DB2-BD59-A6C34878D82A}">
                    <a16:rowId xmlns:a16="http://schemas.microsoft.com/office/drawing/2014/main" val="2134959351"/>
                  </a:ext>
                </a:extLst>
              </a:tr>
            </a:tbl>
          </a:graphicData>
        </a:graphic>
      </p:graphicFrame>
    </p:spTree>
    <p:extLst>
      <p:ext uri="{BB962C8B-B14F-4D97-AF65-F5344CB8AC3E}">
        <p14:creationId xmlns:p14="http://schemas.microsoft.com/office/powerpoint/2010/main" val="342131329"/>
      </p:ext>
    </p:extLst>
  </p:cSld>
  <p:clrMapOvr>
    <a:masterClrMapping/>
  </p:clrMapOvr>
</p:sld>
</file>

<file path=ppt/theme/theme1.xml><?xml version="1.0" encoding="utf-8"?>
<a:theme xmlns:a="http://schemas.openxmlformats.org/drawingml/2006/main" name="Office Theme">
  <a:themeElements>
    <a:clrScheme name="Custom 12">
      <a:dk1>
        <a:sysClr val="windowText" lastClr="000000"/>
      </a:dk1>
      <a:lt1>
        <a:sysClr val="window" lastClr="FFFFFF"/>
      </a:lt1>
      <a:dk2>
        <a:srgbClr val="44546A"/>
      </a:dk2>
      <a:lt2>
        <a:srgbClr val="E7E6E6"/>
      </a:lt2>
      <a:accent1>
        <a:srgbClr val="7030A0"/>
      </a:accent1>
      <a:accent2>
        <a:srgbClr val="404040"/>
      </a:accent2>
      <a:accent3>
        <a:srgbClr val="7F7F7F"/>
      </a:accent3>
      <a:accent4>
        <a:srgbClr val="C7A2E3"/>
      </a:accent4>
      <a:accent5>
        <a:srgbClr val="48A1FA"/>
      </a:accent5>
      <a:accent6>
        <a:srgbClr val="70AD47"/>
      </a:accent6>
      <a:hlink>
        <a:srgbClr val="0563C1"/>
      </a:hlink>
      <a:folHlink>
        <a:srgbClr val="954F72"/>
      </a:folHlink>
    </a:clrScheme>
    <a:fontScheme name="Custom 6">
      <a:majorFont>
        <a:latin typeface="Calibri"/>
        <a:ea typeface=""/>
        <a:cs typeface=""/>
      </a:majorFont>
      <a:minorFont>
        <a:latin typeface="Calibri"/>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TF33468121_Coastal presentation_RVA_v5" id="{5B652A6C-03CB-4457-ADFC-1C5BB6605FEF}" vid="{F00112C4-F9F0-4BD0-BC95-5242C8B0F7A3}"/>
    </a:ext>
  </a:extLst>
</a:theme>
</file>

<file path=ppt/theme/theme2.xml><?xml version="1.0" encoding="utf-8"?>
<a:theme xmlns:a="http://schemas.openxmlformats.org/drawingml/2006/main" name="1_Office Theme">
  <a:themeElements>
    <a:clrScheme name="Custom 129">
      <a:dk1>
        <a:sysClr val="windowText" lastClr="000000"/>
      </a:dk1>
      <a:lt1>
        <a:srgbClr val="FFFFFF"/>
      </a:lt1>
      <a:dk2>
        <a:srgbClr val="3F3F3F"/>
      </a:dk2>
      <a:lt2>
        <a:srgbClr val="F2F2F2"/>
      </a:lt2>
      <a:accent1>
        <a:srgbClr val="25C6E3"/>
      </a:accent1>
      <a:accent2>
        <a:srgbClr val="E80554"/>
      </a:accent2>
      <a:accent3>
        <a:srgbClr val="A9E26F"/>
      </a:accent3>
      <a:accent4>
        <a:srgbClr val="EAD000"/>
      </a:accent4>
      <a:accent5>
        <a:srgbClr val="1A0F49"/>
      </a:accent5>
      <a:accent6>
        <a:srgbClr val="FF4A01"/>
      </a:accent6>
      <a:hlink>
        <a:srgbClr val="25C6E3"/>
      </a:hlink>
      <a:folHlink>
        <a:srgbClr val="25C6E3"/>
      </a:folHlink>
    </a:clrScheme>
    <a:fontScheme name="Custom 149">
      <a:majorFont>
        <a:latin typeface="Corbel"/>
        <a:ea typeface=""/>
        <a:cs typeface=""/>
      </a:majorFont>
      <a:minorFont>
        <a:latin typeface="Candara"/>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thm15="http://schemas.microsoft.com/office/thememl/2012/main" name="TF16411250_Bright business presentation_AAS_v3" id="{57D58BC9-3F05-45D4-81CD-7BA898B4CAAD}" vid="{0F92AA19-00D6-4C71-B13F-219D7994A0BF}"/>
    </a:ext>
  </a:extLst>
</a:theme>
</file>

<file path=ppt/theme/theme3.xml><?xml version="1.0" encoding="utf-8"?>
<a:theme xmlns:a="http://schemas.openxmlformats.org/drawingml/2006/main" name="2_Office Theme">
  <a:themeElements>
    <a:clrScheme name="MSFT_01">
      <a:dk1>
        <a:sysClr val="windowText" lastClr="000000"/>
      </a:dk1>
      <a:lt1>
        <a:sysClr val="window" lastClr="FFFFFF"/>
      </a:lt1>
      <a:dk2>
        <a:srgbClr val="3F3F3F"/>
      </a:dk2>
      <a:lt2>
        <a:srgbClr val="FFFFFF"/>
      </a:lt2>
      <a:accent1>
        <a:srgbClr val="01C6FD"/>
      </a:accent1>
      <a:accent2>
        <a:srgbClr val="067F9C"/>
      </a:accent2>
      <a:accent3>
        <a:srgbClr val="014E52"/>
      </a:accent3>
      <a:accent4>
        <a:srgbClr val="ED7D31"/>
      </a:accent4>
      <a:accent5>
        <a:srgbClr val="79AE02"/>
      </a:accent5>
      <a:accent6>
        <a:srgbClr val="0070C0"/>
      </a:accent6>
      <a:hlink>
        <a:srgbClr val="01C6FD"/>
      </a:hlink>
      <a:folHlink>
        <a:srgbClr val="954F72"/>
      </a:folHlink>
    </a:clrScheme>
    <a:fontScheme name="MSFT_01">
      <a:majorFont>
        <a:latin typeface="Century Gothic"/>
        <a:ea typeface=""/>
        <a:cs typeface=""/>
      </a:majorFont>
      <a:minorFont>
        <a:latin typeface="Century Gothic"/>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bg1"/>
        </a:solidFill>
        <a:ln>
          <a:noFill/>
        </a:ln>
      </a:spPr>
      <a:bodyPr rtlCol="0" anchor="ctr"/>
      <a:lstStyle>
        <a:defPPr algn="ctr">
          <a:defRPr>
            <a:solidFill>
              <a:schemeClr val="tx1"/>
            </a:solidFill>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thm15="http://schemas.microsoft.com/office/thememl/2012/main" name="TF89715846_Ocean presentation_RVA_v4.potx" id="{354FE8D4-E883-4E79-A422-6A1915D44872}" vid="{AAC9F203-D7BC-4B95-936D-67F55828A55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MediaServiceKeyPoints xmlns="71af3243-3dd4-4a8d-8c0d-dd76da1f02a5"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79F111ED35F8CC479449609E8A0923A6" ma:contentTypeVersion="11" ma:contentTypeDescription="Create a new document." ma:contentTypeScope="" ma:versionID="9677210f24a1be23c92c90fd886aa0aa">
  <xsd:schema xmlns:xsd="http://www.w3.org/2001/XMLSchema" xmlns:xs="http://www.w3.org/2001/XMLSchema" xmlns:p="http://schemas.microsoft.com/office/2006/metadata/properties" xmlns:ns2="71af3243-3dd4-4a8d-8c0d-dd76da1f02a5" xmlns:ns3="16c05727-aa75-4e4a-9b5f-8a80a1165891" targetNamespace="http://schemas.microsoft.com/office/2006/metadata/properties" ma:root="true" ma:fieldsID="60e05723c5c1908df1a1a4ebf11d344e" ns2:_="" ns3:_="">
    <xsd:import namespace="71af3243-3dd4-4a8d-8c0d-dd76da1f02a5"/>
    <xsd:import namespace="16c05727-aa75-4e4a-9b5f-8a80a1165891"/>
    <xsd:element name="properties">
      <xsd:complexType>
        <xsd:sequence>
          <xsd:element name="documentManagement">
            <xsd:complexType>
              <xsd:all>
                <xsd:element ref="ns2:MediaServiceMetadata" minOccurs="0"/>
                <xsd:element ref="ns2:MediaServiceFastMetadata" minOccurs="0"/>
                <xsd:element ref="ns2:MediaServiceOCR" minOccurs="0"/>
                <xsd:element ref="ns2:MediaServiceAutoTags"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2:MediaServiceDateTake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1af3243-3dd4-4a8d-8c0d-dd76da1f02a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internalName="MediaServiceOCR" ma:readOnly="true">
      <xsd:simpleType>
        <xsd:restriction base="dms:Note">
          <xsd:maxLength value="255"/>
        </xsd:restriction>
      </xsd:simpleType>
    </xsd:element>
    <xsd:element name="MediaServiceAutoTags" ma:index="11" nillable="true" ma:displayName="MediaServiceAutoTags" ma:internalName="MediaServiceAutoTags"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false">
      <xsd:simpleType>
        <xsd:restriction base="dms:Note">
          <xsd:maxLength value="255"/>
        </xsd:restriction>
      </xsd:simpleType>
    </xsd:element>
    <xsd:element name="MediaServiceDateTaken" ma:index="18" nillable="true" ma:displayName="MediaServiceDateTaken" ma:hidden="true" ma:internalName="MediaServiceDateTake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16c05727-aa75-4e4a-9b5f-8a80a1165891"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0D46D58D-B27D-4B23-AEA1-AE974AB62218}">
  <ds:schemaRefs>
    <ds:schemaRef ds:uri="http://schemas.microsoft.com/sharepoint/v3/contenttype/forms"/>
  </ds:schemaRefs>
</ds:datastoreItem>
</file>

<file path=customXml/itemProps2.xml><?xml version="1.0" encoding="utf-8"?>
<ds:datastoreItem xmlns:ds="http://schemas.openxmlformats.org/officeDocument/2006/customXml" ds:itemID="{330CE401-796E-4493-905E-4DDA5AF62AB4}">
  <ds:schemaRefs>
    <ds:schemaRef ds:uri="http://purl.org/dc/terms/"/>
    <ds:schemaRef ds:uri="http://schemas.microsoft.com/office/2006/documentManagement/types"/>
    <ds:schemaRef ds:uri="http://schemas.openxmlformats.org/package/2006/metadata/core-properties"/>
    <ds:schemaRef ds:uri="16c05727-aa75-4e4a-9b5f-8a80a1165891"/>
    <ds:schemaRef ds:uri="http://purl.org/dc/elements/1.1/"/>
    <ds:schemaRef ds:uri="http://schemas.microsoft.com/office/2006/metadata/properties"/>
    <ds:schemaRef ds:uri="http://schemas.microsoft.com/office/infopath/2007/PartnerControls"/>
    <ds:schemaRef ds:uri="71af3243-3dd4-4a8d-8c0d-dd76da1f02a5"/>
    <ds:schemaRef ds:uri="http://www.w3.org/XML/1998/namespace"/>
    <ds:schemaRef ds:uri="http://purl.org/dc/dcmitype/"/>
  </ds:schemaRefs>
</ds:datastoreItem>
</file>

<file path=customXml/itemProps3.xml><?xml version="1.0" encoding="utf-8"?>
<ds:datastoreItem xmlns:ds="http://schemas.openxmlformats.org/officeDocument/2006/customXml" ds:itemID="{F2949B46-24C4-420B-AB49-DDC88FEB99B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1af3243-3dd4-4a8d-8c0d-dd76da1f02a5"/>
    <ds:schemaRef ds:uri="16c05727-aa75-4e4a-9b5f-8a80a116589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Coastal presentation</Template>
  <TotalTime>0</TotalTime>
  <Words>865</Words>
  <Application>Microsoft Office PowerPoint</Application>
  <PresentationFormat>Widescreen</PresentationFormat>
  <Paragraphs>204</Paragraphs>
  <Slides>12</Slides>
  <Notes>9</Notes>
  <HiddenSlides>0</HiddenSlides>
  <MMClips>0</MMClips>
  <ScaleCrop>false</ScaleCrop>
  <HeadingPairs>
    <vt:vector size="6" baseType="variant">
      <vt:variant>
        <vt:lpstr>Fonts Used</vt:lpstr>
      </vt:variant>
      <vt:variant>
        <vt:i4>6</vt:i4>
      </vt:variant>
      <vt:variant>
        <vt:lpstr>Theme</vt:lpstr>
      </vt:variant>
      <vt:variant>
        <vt:i4>3</vt:i4>
      </vt:variant>
      <vt:variant>
        <vt:lpstr>Slide Titles</vt:lpstr>
      </vt:variant>
      <vt:variant>
        <vt:i4>12</vt:i4>
      </vt:variant>
    </vt:vector>
  </HeadingPairs>
  <TitlesOfParts>
    <vt:vector size="21" baseType="lpstr">
      <vt:lpstr>Arial</vt:lpstr>
      <vt:lpstr>Calibri</vt:lpstr>
      <vt:lpstr>Candara</vt:lpstr>
      <vt:lpstr>Century Gothic</vt:lpstr>
      <vt:lpstr>Corbel</vt:lpstr>
      <vt:lpstr>Times New Roman</vt:lpstr>
      <vt:lpstr>Office Theme</vt:lpstr>
      <vt:lpstr>1_Office Theme</vt:lpstr>
      <vt:lpstr>2_Office Theme</vt:lpstr>
      <vt:lpstr>Add main title here</vt:lpstr>
      <vt:lpstr>About  Organization</vt:lpstr>
      <vt:lpstr>Heading 01</vt:lpstr>
      <vt:lpstr>Heading 02</vt:lpstr>
      <vt:lpstr>Heading 03</vt:lpstr>
      <vt:lpstr>Title</vt:lpstr>
      <vt:lpstr>Table Slide Title</vt:lpstr>
      <vt:lpstr>Comparison</vt:lpstr>
      <vt:lpstr>Financials</vt:lpstr>
      <vt:lpstr>Timeline</vt:lpstr>
      <vt:lpstr>Quote and Image Slide</vt:lpstr>
      <vt:lpstr>Thank You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2019-05-24T16:15:59Z</dcterms:created>
  <dcterms:modified xsi:type="dcterms:W3CDTF">2019-05-25T08:46:34Z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ies>
</file>