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46" r:id="rId2"/>
    <p:sldId id="325" r:id="rId3"/>
    <p:sldId id="327" r:id="rId4"/>
    <p:sldId id="368" r:id="rId5"/>
    <p:sldId id="413" r:id="rId6"/>
    <p:sldId id="350" r:id="rId7"/>
    <p:sldId id="337" r:id="rId8"/>
    <p:sldId id="401" r:id="rId9"/>
    <p:sldId id="394" r:id="rId10"/>
    <p:sldId id="411" r:id="rId11"/>
    <p:sldId id="375" r:id="rId12"/>
    <p:sldId id="360" r:id="rId13"/>
    <p:sldId id="376" r:id="rId14"/>
    <p:sldId id="377" r:id="rId15"/>
    <p:sldId id="424" r:id="rId16"/>
    <p:sldId id="426" r:id="rId17"/>
    <p:sldId id="378" r:id="rId18"/>
    <p:sldId id="425" r:id="rId19"/>
    <p:sldId id="342" r:id="rId20"/>
    <p:sldId id="410" r:id="rId21"/>
    <p:sldId id="409" r:id="rId22"/>
    <p:sldId id="345" r:id="rId23"/>
    <p:sldId id="379" r:id="rId24"/>
    <p:sldId id="4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2-4967-8298-CE8FC7E7D2C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2-4967-8298-CE8FC7E7D2C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02-4967-8298-CE8FC7E7D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18-4115-890B-150B481A314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18-4115-890B-150B481A314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6.5</c:v>
                </c:pt>
                <c:pt idx="1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18-4115-890B-150B481A3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Ser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Jan</c:v>
                </c:pt>
                <c:pt idx="1">
                  <c:v>Mar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Nov</c:v>
                </c:pt>
                <c:pt idx="8">
                  <c:v>Dec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50</c:v>
                </c:pt>
                <c:pt idx="1">
                  <c:v>120</c:v>
                </c:pt>
                <c:pt idx="2">
                  <c:v>135</c:v>
                </c:pt>
                <c:pt idx="3">
                  <c:v>170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AF-4F77-AF13-DDD93192D3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98295296"/>
        <c:axId val="298294736"/>
      </c:barChart>
      <c:scatterChart>
        <c:scatterStyle val="smoothMarker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Ser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Лист1!$A$2:$A$10</c:f>
              <c:strCache>
                <c:ptCount val="9"/>
                <c:pt idx="0">
                  <c:v>Jan</c:v>
                </c:pt>
                <c:pt idx="1">
                  <c:v>Mar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Nov</c:v>
                </c:pt>
                <c:pt idx="8">
                  <c:v>Dec</c:v>
                </c:pt>
              </c:strCache>
            </c:strRef>
          </c:xVal>
          <c:yVal>
            <c:numRef>
              <c:f>Лист1!$C$2:$C$10</c:f>
              <c:numCache>
                <c:formatCode>General</c:formatCode>
                <c:ptCount val="9"/>
                <c:pt idx="0">
                  <c:v>20</c:v>
                </c:pt>
                <c:pt idx="1">
                  <c:v>80</c:v>
                </c:pt>
                <c:pt idx="2">
                  <c:v>60</c:v>
                </c:pt>
                <c:pt idx="3">
                  <c:v>180</c:v>
                </c:pt>
                <c:pt idx="4">
                  <c:v>155</c:v>
                </c:pt>
                <c:pt idx="5">
                  <c:v>290</c:v>
                </c:pt>
                <c:pt idx="6">
                  <c:v>270</c:v>
                </c:pt>
                <c:pt idx="7">
                  <c:v>450</c:v>
                </c:pt>
                <c:pt idx="8">
                  <c:v>410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1AF-4F77-AF13-DDD93192D3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295296"/>
        <c:axId val="298294736"/>
      </c:scatterChart>
      <c:valAx>
        <c:axId val="2982947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295296"/>
        <c:crosses val="max"/>
        <c:crossBetween val="between"/>
      </c:valAx>
      <c:catAx>
        <c:axId val="29829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2947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38-4727-A963-25053A27D6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38-4727-A963-25053A27D6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7373919"/>
        <c:axId val="907376831"/>
      </c:areaChart>
      <c:dateAx>
        <c:axId val="907373919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7376831"/>
        <c:crosses val="autoZero"/>
        <c:auto val="1"/>
        <c:lblOffset val="100"/>
        <c:baseTimeUnit val="days"/>
      </c:dateAx>
      <c:valAx>
        <c:axId val="9073768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73739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D3111-7D68-4363-9D26-8F2423651ACF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C24A9-4017-44DC-A203-D1BC2F2C8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3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12800" y="1828518"/>
            <a:ext cx="5765800" cy="50294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47833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59500" y="909018"/>
            <a:ext cx="2647616" cy="4932081"/>
          </a:xfrm>
          <a:prstGeom prst="roundRect">
            <a:avLst>
              <a:gd name="adj" fmla="val 4435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02106" y="3895063"/>
            <a:ext cx="4984434" cy="1946036"/>
          </a:xfrm>
          <a:prstGeom prst="roundRect">
            <a:avLst>
              <a:gd name="adj" fmla="val 4435"/>
            </a:avLst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1722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279642" y="0"/>
            <a:ext cx="3912358" cy="23015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279642" y="2301568"/>
            <a:ext cx="3912358" cy="23015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79642" y="4603136"/>
            <a:ext cx="3912358" cy="225486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078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70130" y="2186137"/>
            <a:ext cx="1451741" cy="1451517"/>
          </a:xfrm>
          <a:custGeom>
            <a:avLst/>
            <a:gdLst>
              <a:gd name="connsiteX0" fmla="*/ 1459557 w 2919114"/>
              <a:gd name="connsiteY0" fmla="*/ 0 h 2919114"/>
              <a:gd name="connsiteX1" fmla="*/ 1993208 w 2919114"/>
              <a:gd name="connsiteY1" fmla="*/ 221046 h 2919114"/>
              <a:gd name="connsiteX2" fmla="*/ 2698068 w 2919114"/>
              <a:gd name="connsiteY2" fmla="*/ 925906 h 2919114"/>
              <a:gd name="connsiteX3" fmla="*/ 2698068 w 2919114"/>
              <a:gd name="connsiteY3" fmla="*/ 1993209 h 2919114"/>
              <a:gd name="connsiteX4" fmla="*/ 1993208 w 2919114"/>
              <a:gd name="connsiteY4" fmla="*/ 2698068 h 2919114"/>
              <a:gd name="connsiteX5" fmla="*/ 925906 w 2919114"/>
              <a:gd name="connsiteY5" fmla="*/ 2698068 h 2919114"/>
              <a:gd name="connsiteX6" fmla="*/ 221046 w 2919114"/>
              <a:gd name="connsiteY6" fmla="*/ 1993209 h 2919114"/>
              <a:gd name="connsiteX7" fmla="*/ 221046 w 2919114"/>
              <a:gd name="connsiteY7" fmla="*/ 925906 h 2919114"/>
              <a:gd name="connsiteX8" fmla="*/ 925906 w 2919114"/>
              <a:gd name="connsiteY8" fmla="*/ 221046 h 2919114"/>
              <a:gd name="connsiteX9" fmla="*/ 1459557 w 2919114"/>
              <a:gd name="connsiteY9" fmla="*/ 0 h 29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9114" h="2919114">
                <a:moveTo>
                  <a:pt x="1459557" y="0"/>
                </a:moveTo>
                <a:cubicBezTo>
                  <a:pt x="1652701" y="0"/>
                  <a:pt x="1845844" y="73682"/>
                  <a:pt x="1993208" y="221046"/>
                </a:cubicBezTo>
                <a:lnTo>
                  <a:pt x="2698068" y="925906"/>
                </a:lnTo>
                <a:cubicBezTo>
                  <a:pt x="2992796" y="1220634"/>
                  <a:pt x="2992796" y="1698481"/>
                  <a:pt x="2698068" y="1993209"/>
                </a:cubicBezTo>
                <a:lnTo>
                  <a:pt x="1993208" y="2698068"/>
                </a:lnTo>
                <a:cubicBezTo>
                  <a:pt x="1698481" y="2992796"/>
                  <a:pt x="1220634" y="2992796"/>
                  <a:pt x="925906" y="2698068"/>
                </a:cubicBezTo>
                <a:lnTo>
                  <a:pt x="221046" y="1993209"/>
                </a:lnTo>
                <a:cubicBezTo>
                  <a:pt x="-73682" y="1698481"/>
                  <a:pt x="-73682" y="1220634"/>
                  <a:pt x="221046" y="925906"/>
                </a:cubicBezTo>
                <a:lnTo>
                  <a:pt x="925906" y="221046"/>
                </a:lnTo>
                <a:cubicBezTo>
                  <a:pt x="1073270" y="73682"/>
                  <a:pt x="1266413" y="0"/>
                  <a:pt x="1459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931772" y="2186137"/>
            <a:ext cx="1451741" cy="1451517"/>
          </a:xfrm>
          <a:custGeom>
            <a:avLst/>
            <a:gdLst>
              <a:gd name="connsiteX0" fmla="*/ 1459557 w 2919114"/>
              <a:gd name="connsiteY0" fmla="*/ 0 h 2919114"/>
              <a:gd name="connsiteX1" fmla="*/ 1993208 w 2919114"/>
              <a:gd name="connsiteY1" fmla="*/ 221046 h 2919114"/>
              <a:gd name="connsiteX2" fmla="*/ 2698068 w 2919114"/>
              <a:gd name="connsiteY2" fmla="*/ 925906 h 2919114"/>
              <a:gd name="connsiteX3" fmla="*/ 2698068 w 2919114"/>
              <a:gd name="connsiteY3" fmla="*/ 1993209 h 2919114"/>
              <a:gd name="connsiteX4" fmla="*/ 1993208 w 2919114"/>
              <a:gd name="connsiteY4" fmla="*/ 2698068 h 2919114"/>
              <a:gd name="connsiteX5" fmla="*/ 925906 w 2919114"/>
              <a:gd name="connsiteY5" fmla="*/ 2698068 h 2919114"/>
              <a:gd name="connsiteX6" fmla="*/ 221046 w 2919114"/>
              <a:gd name="connsiteY6" fmla="*/ 1993209 h 2919114"/>
              <a:gd name="connsiteX7" fmla="*/ 221046 w 2919114"/>
              <a:gd name="connsiteY7" fmla="*/ 925906 h 2919114"/>
              <a:gd name="connsiteX8" fmla="*/ 925906 w 2919114"/>
              <a:gd name="connsiteY8" fmla="*/ 221046 h 2919114"/>
              <a:gd name="connsiteX9" fmla="*/ 1459557 w 2919114"/>
              <a:gd name="connsiteY9" fmla="*/ 0 h 29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9114" h="2919114">
                <a:moveTo>
                  <a:pt x="1459557" y="0"/>
                </a:moveTo>
                <a:cubicBezTo>
                  <a:pt x="1652701" y="0"/>
                  <a:pt x="1845844" y="73682"/>
                  <a:pt x="1993208" y="221046"/>
                </a:cubicBezTo>
                <a:lnTo>
                  <a:pt x="2698068" y="925906"/>
                </a:lnTo>
                <a:cubicBezTo>
                  <a:pt x="2992796" y="1220634"/>
                  <a:pt x="2992796" y="1698481"/>
                  <a:pt x="2698068" y="1993209"/>
                </a:cubicBezTo>
                <a:lnTo>
                  <a:pt x="1993208" y="2698068"/>
                </a:lnTo>
                <a:cubicBezTo>
                  <a:pt x="1698481" y="2992796"/>
                  <a:pt x="1220634" y="2992796"/>
                  <a:pt x="925906" y="2698068"/>
                </a:cubicBezTo>
                <a:lnTo>
                  <a:pt x="221046" y="1993209"/>
                </a:lnTo>
                <a:cubicBezTo>
                  <a:pt x="-73682" y="1698481"/>
                  <a:pt x="-73682" y="1220634"/>
                  <a:pt x="221046" y="925906"/>
                </a:cubicBezTo>
                <a:lnTo>
                  <a:pt x="925906" y="221046"/>
                </a:lnTo>
                <a:cubicBezTo>
                  <a:pt x="1073270" y="73682"/>
                  <a:pt x="1266413" y="0"/>
                  <a:pt x="1459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08488" y="2186137"/>
            <a:ext cx="1451741" cy="1451517"/>
          </a:xfrm>
          <a:custGeom>
            <a:avLst/>
            <a:gdLst>
              <a:gd name="connsiteX0" fmla="*/ 1459557 w 2919114"/>
              <a:gd name="connsiteY0" fmla="*/ 0 h 2919114"/>
              <a:gd name="connsiteX1" fmla="*/ 1993208 w 2919114"/>
              <a:gd name="connsiteY1" fmla="*/ 221046 h 2919114"/>
              <a:gd name="connsiteX2" fmla="*/ 2698068 w 2919114"/>
              <a:gd name="connsiteY2" fmla="*/ 925906 h 2919114"/>
              <a:gd name="connsiteX3" fmla="*/ 2698068 w 2919114"/>
              <a:gd name="connsiteY3" fmla="*/ 1993209 h 2919114"/>
              <a:gd name="connsiteX4" fmla="*/ 1993208 w 2919114"/>
              <a:gd name="connsiteY4" fmla="*/ 2698068 h 2919114"/>
              <a:gd name="connsiteX5" fmla="*/ 925906 w 2919114"/>
              <a:gd name="connsiteY5" fmla="*/ 2698068 h 2919114"/>
              <a:gd name="connsiteX6" fmla="*/ 221046 w 2919114"/>
              <a:gd name="connsiteY6" fmla="*/ 1993209 h 2919114"/>
              <a:gd name="connsiteX7" fmla="*/ 221046 w 2919114"/>
              <a:gd name="connsiteY7" fmla="*/ 925906 h 2919114"/>
              <a:gd name="connsiteX8" fmla="*/ 925906 w 2919114"/>
              <a:gd name="connsiteY8" fmla="*/ 221046 h 2919114"/>
              <a:gd name="connsiteX9" fmla="*/ 1459557 w 2919114"/>
              <a:gd name="connsiteY9" fmla="*/ 0 h 29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9114" h="2919114">
                <a:moveTo>
                  <a:pt x="1459557" y="0"/>
                </a:moveTo>
                <a:cubicBezTo>
                  <a:pt x="1652701" y="0"/>
                  <a:pt x="1845844" y="73682"/>
                  <a:pt x="1993208" y="221046"/>
                </a:cubicBezTo>
                <a:lnTo>
                  <a:pt x="2698068" y="925906"/>
                </a:lnTo>
                <a:cubicBezTo>
                  <a:pt x="2992796" y="1220634"/>
                  <a:pt x="2992796" y="1698481"/>
                  <a:pt x="2698068" y="1993209"/>
                </a:cubicBezTo>
                <a:lnTo>
                  <a:pt x="1993208" y="2698068"/>
                </a:lnTo>
                <a:cubicBezTo>
                  <a:pt x="1698481" y="2992796"/>
                  <a:pt x="1220634" y="2992796"/>
                  <a:pt x="925906" y="2698068"/>
                </a:cubicBezTo>
                <a:lnTo>
                  <a:pt x="221046" y="1993209"/>
                </a:lnTo>
                <a:cubicBezTo>
                  <a:pt x="-73682" y="1698481"/>
                  <a:pt x="-73682" y="1220634"/>
                  <a:pt x="221046" y="925906"/>
                </a:cubicBezTo>
                <a:lnTo>
                  <a:pt x="925906" y="221046"/>
                </a:lnTo>
                <a:cubicBezTo>
                  <a:pt x="1073270" y="73682"/>
                  <a:pt x="1266413" y="0"/>
                  <a:pt x="1459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130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12191999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7480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425218" y="0"/>
            <a:ext cx="376678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6013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56947" y="1"/>
            <a:ext cx="5735053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0106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271312" y="2103934"/>
            <a:ext cx="1946076" cy="1945776"/>
          </a:xfrm>
          <a:custGeom>
            <a:avLst/>
            <a:gdLst>
              <a:gd name="connsiteX0" fmla="*/ 1459557 w 2919114"/>
              <a:gd name="connsiteY0" fmla="*/ 0 h 2919114"/>
              <a:gd name="connsiteX1" fmla="*/ 1993208 w 2919114"/>
              <a:gd name="connsiteY1" fmla="*/ 221046 h 2919114"/>
              <a:gd name="connsiteX2" fmla="*/ 2698068 w 2919114"/>
              <a:gd name="connsiteY2" fmla="*/ 925906 h 2919114"/>
              <a:gd name="connsiteX3" fmla="*/ 2698068 w 2919114"/>
              <a:gd name="connsiteY3" fmla="*/ 1993209 h 2919114"/>
              <a:gd name="connsiteX4" fmla="*/ 1993208 w 2919114"/>
              <a:gd name="connsiteY4" fmla="*/ 2698068 h 2919114"/>
              <a:gd name="connsiteX5" fmla="*/ 925906 w 2919114"/>
              <a:gd name="connsiteY5" fmla="*/ 2698068 h 2919114"/>
              <a:gd name="connsiteX6" fmla="*/ 221046 w 2919114"/>
              <a:gd name="connsiteY6" fmla="*/ 1993209 h 2919114"/>
              <a:gd name="connsiteX7" fmla="*/ 221046 w 2919114"/>
              <a:gd name="connsiteY7" fmla="*/ 925906 h 2919114"/>
              <a:gd name="connsiteX8" fmla="*/ 925906 w 2919114"/>
              <a:gd name="connsiteY8" fmla="*/ 221046 h 2919114"/>
              <a:gd name="connsiteX9" fmla="*/ 1459557 w 2919114"/>
              <a:gd name="connsiteY9" fmla="*/ 0 h 29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9114" h="2919114">
                <a:moveTo>
                  <a:pt x="1459557" y="0"/>
                </a:moveTo>
                <a:cubicBezTo>
                  <a:pt x="1652701" y="0"/>
                  <a:pt x="1845844" y="73682"/>
                  <a:pt x="1993208" y="221046"/>
                </a:cubicBezTo>
                <a:lnTo>
                  <a:pt x="2698068" y="925906"/>
                </a:lnTo>
                <a:cubicBezTo>
                  <a:pt x="2992796" y="1220634"/>
                  <a:pt x="2992796" y="1698481"/>
                  <a:pt x="2698068" y="1993209"/>
                </a:cubicBezTo>
                <a:lnTo>
                  <a:pt x="1993208" y="2698068"/>
                </a:lnTo>
                <a:cubicBezTo>
                  <a:pt x="1698481" y="2992796"/>
                  <a:pt x="1220634" y="2992796"/>
                  <a:pt x="925906" y="2698068"/>
                </a:cubicBezTo>
                <a:lnTo>
                  <a:pt x="221046" y="1993209"/>
                </a:lnTo>
                <a:cubicBezTo>
                  <a:pt x="-73682" y="1698481"/>
                  <a:pt x="-73682" y="1220634"/>
                  <a:pt x="221046" y="925906"/>
                </a:cubicBezTo>
                <a:lnTo>
                  <a:pt x="925906" y="221046"/>
                </a:lnTo>
                <a:cubicBezTo>
                  <a:pt x="1073270" y="73682"/>
                  <a:pt x="1266413" y="0"/>
                  <a:pt x="1459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122962" y="2103934"/>
            <a:ext cx="1946076" cy="1945776"/>
          </a:xfrm>
          <a:custGeom>
            <a:avLst/>
            <a:gdLst>
              <a:gd name="connsiteX0" fmla="*/ 1459557 w 2919114"/>
              <a:gd name="connsiteY0" fmla="*/ 0 h 2919114"/>
              <a:gd name="connsiteX1" fmla="*/ 1993208 w 2919114"/>
              <a:gd name="connsiteY1" fmla="*/ 221046 h 2919114"/>
              <a:gd name="connsiteX2" fmla="*/ 2698068 w 2919114"/>
              <a:gd name="connsiteY2" fmla="*/ 925906 h 2919114"/>
              <a:gd name="connsiteX3" fmla="*/ 2698068 w 2919114"/>
              <a:gd name="connsiteY3" fmla="*/ 1993209 h 2919114"/>
              <a:gd name="connsiteX4" fmla="*/ 1993208 w 2919114"/>
              <a:gd name="connsiteY4" fmla="*/ 2698068 h 2919114"/>
              <a:gd name="connsiteX5" fmla="*/ 925906 w 2919114"/>
              <a:gd name="connsiteY5" fmla="*/ 2698068 h 2919114"/>
              <a:gd name="connsiteX6" fmla="*/ 221046 w 2919114"/>
              <a:gd name="connsiteY6" fmla="*/ 1993209 h 2919114"/>
              <a:gd name="connsiteX7" fmla="*/ 221046 w 2919114"/>
              <a:gd name="connsiteY7" fmla="*/ 925906 h 2919114"/>
              <a:gd name="connsiteX8" fmla="*/ 925906 w 2919114"/>
              <a:gd name="connsiteY8" fmla="*/ 221046 h 2919114"/>
              <a:gd name="connsiteX9" fmla="*/ 1459557 w 2919114"/>
              <a:gd name="connsiteY9" fmla="*/ 0 h 29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9114" h="2919114">
                <a:moveTo>
                  <a:pt x="1459557" y="0"/>
                </a:moveTo>
                <a:cubicBezTo>
                  <a:pt x="1652701" y="0"/>
                  <a:pt x="1845844" y="73682"/>
                  <a:pt x="1993208" y="221046"/>
                </a:cubicBezTo>
                <a:lnTo>
                  <a:pt x="2698068" y="925906"/>
                </a:lnTo>
                <a:cubicBezTo>
                  <a:pt x="2992796" y="1220634"/>
                  <a:pt x="2992796" y="1698481"/>
                  <a:pt x="2698068" y="1993209"/>
                </a:cubicBezTo>
                <a:lnTo>
                  <a:pt x="1993208" y="2698068"/>
                </a:lnTo>
                <a:cubicBezTo>
                  <a:pt x="1698481" y="2992796"/>
                  <a:pt x="1220634" y="2992796"/>
                  <a:pt x="925906" y="2698068"/>
                </a:cubicBezTo>
                <a:lnTo>
                  <a:pt x="221046" y="1993209"/>
                </a:lnTo>
                <a:cubicBezTo>
                  <a:pt x="-73682" y="1698481"/>
                  <a:pt x="-73682" y="1220634"/>
                  <a:pt x="221046" y="925906"/>
                </a:cubicBezTo>
                <a:lnTo>
                  <a:pt x="925906" y="221046"/>
                </a:lnTo>
                <a:cubicBezTo>
                  <a:pt x="1073270" y="73682"/>
                  <a:pt x="1266413" y="0"/>
                  <a:pt x="1459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974612" y="2103934"/>
            <a:ext cx="1946076" cy="1945776"/>
          </a:xfrm>
          <a:custGeom>
            <a:avLst/>
            <a:gdLst>
              <a:gd name="connsiteX0" fmla="*/ 1459557 w 2919114"/>
              <a:gd name="connsiteY0" fmla="*/ 0 h 2919114"/>
              <a:gd name="connsiteX1" fmla="*/ 1993208 w 2919114"/>
              <a:gd name="connsiteY1" fmla="*/ 221046 h 2919114"/>
              <a:gd name="connsiteX2" fmla="*/ 2698068 w 2919114"/>
              <a:gd name="connsiteY2" fmla="*/ 925906 h 2919114"/>
              <a:gd name="connsiteX3" fmla="*/ 2698068 w 2919114"/>
              <a:gd name="connsiteY3" fmla="*/ 1993209 h 2919114"/>
              <a:gd name="connsiteX4" fmla="*/ 1993208 w 2919114"/>
              <a:gd name="connsiteY4" fmla="*/ 2698068 h 2919114"/>
              <a:gd name="connsiteX5" fmla="*/ 925906 w 2919114"/>
              <a:gd name="connsiteY5" fmla="*/ 2698068 h 2919114"/>
              <a:gd name="connsiteX6" fmla="*/ 221046 w 2919114"/>
              <a:gd name="connsiteY6" fmla="*/ 1993209 h 2919114"/>
              <a:gd name="connsiteX7" fmla="*/ 221046 w 2919114"/>
              <a:gd name="connsiteY7" fmla="*/ 925906 h 2919114"/>
              <a:gd name="connsiteX8" fmla="*/ 925906 w 2919114"/>
              <a:gd name="connsiteY8" fmla="*/ 221046 h 2919114"/>
              <a:gd name="connsiteX9" fmla="*/ 1459557 w 2919114"/>
              <a:gd name="connsiteY9" fmla="*/ 0 h 29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9114" h="2919114">
                <a:moveTo>
                  <a:pt x="1459557" y="0"/>
                </a:moveTo>
                <a:cubicBezTo>
                  <a:pt x="1652701" y="0"/>
                  <a:pt x="1845844" y="73682"/>
                  <a:pt x="1993208" y="221046"/>
                </a:cubicBezTo>
                <a:lnTo>
                  <a:pt x="2698068" y="925906"/>
                </a:lnTo>
                <a:cubicBezTo>
                  <a:pt x="2992796" y="1220634"/>
                  <a:pt x="2992796" y="1698481"/>
                  <a:pt x="2698068" y="1993209"/>
                </a:cubicBezTo>
                <a:lnTo>
                  <a:pt x="1993208" y="2698068"/>
                </a:lnTo>
                <a:cubicBezTo>
                  <a:pt x="1698481" y="2992796"/>
                  <a:pt x="1220634" y="2992796"/>
                  <a:pt x="925906" y="2698068"/>
                </a:cubicBezTo>
                <a:lnTo>
                  <a:pt x="221046" y="1993209"/>
                </a:lnTo>
                <a:cubicBezTo>
                  <a:pt x="-73682" y="1698481"/>
                  <a:pt x="-73682" y="1220634"/>
                  <a:pt x="221046" y="925906"/>
                </a:cubicBezTo>
                <a:lnTo>
                  <a:pt x="925906" y="221046"/>
                </a:lnTo>
                <a:cubicBezTo>
                  <a:pt x="1073270" y="73682"/>
                  <a:pt x="1266413" y="0"/>
                  <a:pt x="1459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2789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9432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80550" y="0"/>
            <a:ext cx="27114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2417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"/>
          <p:cNvSpPr>
            <a:spLocks noGrp="1"/>
          </p:cNvSpPr>
          <p:nvPr>
            <p:ph type="pic" sz="quarter" idx="13"/>
          </p:nvPr>
        </p:nvSpPr>
        <p:spPr>
          <a:xfrm>
            <a:off x="8864601" y="-11529"/>
            <a:ext cx="3327399" cy="2225341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>
          <a:xfrm>
            <a:off x="8864600" y="2213812"/>
            <a:ext cx="3327399" cy="222534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5"/>
          </p:nvPr>
        </p:nvSpPr>
        <p:spPr>
          <a:xfrm>
            <a:off x="8864599" y="4439152"/>
            <a:ext cx="3327399" cy="241884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15722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10"/>
          <p:cNvSpPr>
            <a:spLocks noGrp="1"/>
          </p:cNvSpPr>
          <p:nvPr>
            <p:ph type="pic" sz="quarter" idx="10"/>
          </p:nvPr>
        </p:nvSpPr>
        <p:spPr>
          <a:xfrm>
            <a:off x="0" y="1765074"/>
            <a:ext cx="12192000" cy="207645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0913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4539917" y="802105"/>
            <a:ext cx="3545305" cy="5342022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71785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13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4" r:id="rId10"/>
    <p:sldLayoutId id="2147483669" r:id="rId11"/>
    <p:sldLayoutId id="2147483675" r:id="rId12"/>
    <p:sldLayoutId id="214748368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8869" y="641542"/>
            <a:ext cx="4355527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INTRO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869" y="1257828"/>
            <a:ext cx="5815801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efficiently benchmark.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9062" y="3025207"/>
            <a:ext cx="4494065" cy="1398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Put title here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66957" y="4848982"/>
            <a:ext cx="4304340" cy="12636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Oval 17"/>
          <p:cNvSpPr/>
          <p:nvPr/>
        </p:nvSpPr>
        <p:spPr>
          <a:xfrm>
            <a:off x="7019061" y="1806854"/>
            <a:ext cx="793551" cy="79355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92100" dist="88900" dir="5400000" sx="102000" sy="102000" algn="t" rotWithShape="0">
              <a:schemeClr val="accent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Freeform 213"/>
          <p:cNvSpPr>
            <a:spLocks noEditPoints="1"/>
          </p:cNvSpPr>
          <p:nvPr/>
        </p:nvSpPr>
        <p:spPr bwMode="auto">
          <a:xfrm>
            <a:off x="7231715" y="2019508"/>
            <a:ext cx="368243" cy="368243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0" name="Oval 19"/>
          <p:cNvSpPr/>
          <p:nvPr/>
        </p:nvSpPr>
        <p:spPr>
          <a:xfrm>
            <a:off x="8025266" y="1806854"/>
            <a:ext cx="793551" cy="79355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92100" dist="88900" dir="5400000" sx="102000" sy="102000" algn="t" rotWithShape="0">
              <a:schemeClr val="accent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Freeform 239"/>
          <p:cNvSpPr>
            <a:spLocks noEditPoints="1"/>
          </p:cNvSpPr>
          <p:nvPr/>
        </p:nvSpPr>
        <p:spPr bwMode="auto">
          <a:xfrm>
            <a:off x="8270723" y="2019509"/>
            <a:ext cx="302637" cy="367185"/>
          </a:xfrm>
          <a:custGeom>
            <a:avLst/>
            <a:gdLst>
              <a:gd name="T0" fmla="*/ 121 w 121"/>
              <a:gd name="T1" fmla="*/ 104 h 147"/>
              <a:gd name="T2" fmla="*/ 94 w 121"/>
              <a:gd name="T3" fmla="*/ 47 h 147"/>
              <a:gd name="T4" fmla="*/ 73 w 121"/>
              <a:gd name="T5" fmla="*/ 16 h 147"/>
              <a:gd name="T6" fmla="*/ 74 w 121"/>
              <a:gd name="T7" fmla="*/ 14 h 147"/>
              <a:gd name="T8" fmla="*/ 60 w 121"/>
              <a:gd name="T9" fmla="*/ 0 h 147"/>
              <a:gd name="T10" fmla="*/ 47 w 121"/>
              <a:gd name="T11" fmla="*/ 14 h 147"/>
              <a:gd name="T12" fmla="*/ 47 w 121"/>
              <a:gd name="T13" fmla="*/ 16 h 147"/>
              <a:gd name="T14" fmla="*/ 27 w 121"/>
              <a:gd name="T15" fmla="*/ 47 h 147"/>
              <a:gd name="T16" fmla="*/ 0 w 121"/>
              <a:gd name="T17" fmla="*/ 104 h 147"/>
              <a:gd name="T18" fmla="*/ 40 w 121"/>
              <a:gd name="T19" fmla="*/ 126 h 147"/>
              <a:gd name="T20" fmla="*/ 40 w 121"/>
              <a:gd name="T21" fmla="*/ 127 h 147"/>
              <a:gd name="T22" fmla="*/ 60 w 121"/>
              <a:gd name="T23" fmla="*/ 147 h 147"/>
              <a:gd name="T24" fmla="*/ 80 w 121"/>
              <a:gd name="T25" fmla="*/ 127 h 147"/>
              <a:gd name="T26" fmla="*/ 80 w 121"/>
              <a:gd name="T27" fmla="*/ 126 h 147"/>
              <a:gd name="T28" fmla="*/ 121 w 121"/>
              <a:gd name="T29" fmla="*/ 104 h 147"/>
              <a:gd name="T30" fmla="*/ 60 w 121"/>
              <a:gd name="T31" fmla="*/ 7 h 147"/>
              <a:gd name="T32" fmla="*/ 67 w 121"/>
              <a:gd name="T33" fmla="*/ 14 h 147"/>
              <a:gd name="T34" fmla="*/ 60 w 121"/>
              <a:gd name="T35" fmla="*/ 20 h 147"/>
              <a:gd name="T36" fmla="*/ 54 w 121"/>
              <a:gd name="T37" fmla="*/ 14 h 147"/>
              <a:gd name="T38" fmla="*/ 60 w 121"/>
              <a:gd name="T39" fmla="*/ 7 h 147"/>
              <a:gd name="T40" fmla="*/ 17 w 121"/>
              <a:gd name="T41" fmla="*/ 86 h 147"/>
              <a:gd name="T42" fmla="*/ 34 w 121"/>
              <a:gd name="T43" fmla="*/ 47 h 147"/>
              <a:gd name="T44" fmla="*/ 50 w 121"/>
              <a:gd name="T45" fmla="*/ 22 h 147"/>
              <a:gd name="T46" fmla="*/ 60 w 121"/>
              <a:gd name="T47" fmla="*/ 27 h 147"/>
              <a:gd name="T48" fmla="*/ 70 w 121"/>
              <a:gd name="T49" fmla="*/ 22 h 147"/>
              <a:gd name="T50" fmla="*/ 87 w 121"/>
              <a:gd name="T51" fmla="*/ 47 h 147"/>
              <a:gd name="T52" fmla="*/ 104 w 121"/>
              <a:gd name="T53" fmla="*/ 86 h 147"/>
              <a:gd name="T54" fmla="*/ 108 w 121"/>
              <a:gd name="T55" fmla="*/ 90 h 147"/>
              <a:gd name="T56" fmla="*/ 60 w 121"/>
              <a:gd name="T57" fmla="*/ 101 h 147"/>
              <a:gd name="T58" fmla="*/ 13 w 121"/>
              <a:gd name="T59" fmla="*/ 90 h 147"/>
              <a:gd name="T60" fmla="*/ 17 w 121"/>
              <a:gd name="T61" fmla="*/ 86 h 147"/>
              <a:gd name="T62" fmla="*/ 60 w 121"/>
              <a:gd name="T63" fmla="*/ 141 h 147"/>
              <a:gd name="T64" fmla="*/ 47 w 121"/>
              <a:gd name="T65" fmla="*/ 127 h 147"/>
              <a:gd name="T66" fmla="*/ 47 w 121"/>
              <a:gd name="T67" fmla="*/ 127 h 147"/>
              <a:gd name="T68" fmla="*/ 60 w 121"/>
              <a:gd name="T69" fmla="*/ 127 h 147"/>
              <a:gd name="T70" fmla="*/ 74 w 121"/>
              <a:gd name="T71" fmla="*/ 127 h 147"/>
              <a:gd name="T72" fmla="*/ 74 w 121"/>
              <a:gd name="T73" fmla="*/ 127 h 147"/>
              <a:gd name="T74" fmla="*/ 60 w 121"/>
              <a:gd name="T75" fmla="*/ 141 h 147"/>
              <a:gd name="T76" fmla="*/ 60 w 121"/>
              <a:gd name="T77" fmla="*/ 121 h 147"/>
              <a:gd name="T78" fmla="*/ 7 w 121"/>
              <a:gd name="T79" fmla="*/ 104 h 147"/>
              <a:gd name="T80" fmla="*/ 9 w 121"/>
              <a:gd name="T81" fmla="*/ 95 h 147"/>
              <a:gd name="T82" fmla="*/ 60 w 121"/>
              <a:gd name="T83" fmla="*/ 107 h 147"/>
              <a:gd name="T84" fmla="*/ 112 w 121"/>
              <a:gd name="T85" fmla="*/ 95 h 147"/>
              <a:gd name="T86" fmla="*/ 114 w 121"/>
              <a:gd name="T87" fmla="*/ 104 h 147"/>
              <a:gd name="T88" fmla="*/ 60 w 121"/>
              <a:gd name="T89" fmla="*/ 121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1" h="147">
                <a:moveTo>
                  <a:pt x="121" y="104"/>
                </a:moveTo>
                <a:cubicBezTo>
                  <a:pt x="121" y="81"/>
                  <a:pt x="94" y="81"/>
                  <a:pt x="94" y="47"/>
                </a:cubicBezTo>
                <a:cubicBezTo>
                  <a:pt x="94" y="33"/>
                  <a:pt x="85" y="22"/>
                  <a:pt x="73" y="16"/>
                </a:cubicBezTo>
                <a:cubicBezTo>
                  <a:pt x="74" y="16"/>
                  <a:pt x="74" y="15"/>
                  <a:pt x="74" y="14"/>
                </a:cubicBezTo>
                <a:cubicBezTo>
                  <a:pt x="74" y="6"/>
                  <a:pt x="68" y="0"/>
                  <a:pt x="60" y="0"/>
                </a:cubicBezTo>
                <a:cubicBezTo>
                  <a:pt x="53" y="0"/>
                  <a:pt x="47" y="6"/>
                  <a:pt x="47" y="14"/>
                </a:cubicBezTo>
                <a:cubicBezTo>
                  <a:pt x="47" y="15"/>
                  <a:pt x="47" y="16"/>
                  <a:pt x="47" y="16"/>
                </a:cubicBezTo>
                <a:cubicBezTo>
                  <a:pt x="35" y="22"/>
                  <a:pt x="27" y="33"/>
                  <a:pt x="27" y="47"/>
                </a:cubicBezTo>
                <a:cubicBezTo>
                  <a:pt x="27" y="81"/>
                  <a:pt x="0" y="81"/>
                  <a:pt x="0" y="104"/>
                </a:cubicBezTo>
                <a:cubicBezTo>
                  <a:pt x="0" y="114"/>
                  <a:pt x="17" y="123"/>
                  <a:pt x="40" y="126"/>
                </a:cubicBezTo>
                <a:cubicBezTo>
                  <a:pt x="40" y="126"/>
                  <a:pt x="40" y="127"/>
                  <a:pt x="40" y="127"/>
                </a:cubicBezTo>
                <a:cubicBezTo>
                  <a:pt x="40" y="138"/>
                  <a:pt x="49" y="147"/>
                  <a:pt x="60" y="147"/>
                </a:cubicBezTo>
                <a:cubicBezTo>
                  <a:pt x="71" y="147"/>
                  <a:pt x="80" y="138"/>
                  <a:pt x="80" y="127"/>
                </a:cubicBezTo>
                <a:cubicBezTo>
                  <a:pt x="80" y="127"/>
                  <a:pt x="80" y="126"/>
                  <a:pt x="80" y="126"/>
                </a:cubicBezTo>
                <a:cubicBezTo>
                  <a:pt x="104" y="123"/>
                  <a:pt x="121" y="114"/>
                  <a:pt x="121" y="104"/>
                </a:cubicBezTo>
                <a:close/>
                <a:moveTo>
                  <a:pt x="60" y="7"/>
                </a:moveTo>
                <a:cubicBezTo>
                  <a:pt x="64" y="7"/>
                  <a:pt x="67" y="10"/>
                  <a:pt x="67" y="14"/>
                </a:cubicBezTo>
                <a:cubicBezTo>
                  <a:pt x="67" y="17"/>
                  <a:pt x="64" y="20"/>
                  <a:pt x="60" y="20"/>
                </a:cubicBezTo>
                <a:cubicBezTo>
                  <a:pt x="57" y="20"/>
                  <a:pt x="54" y="17"/>
                  <a:pt x="54" y="14"/>
                </a:cubicBezTo>
                <a:cubicBezTo>
                  <a:pt x="54" y="10"/>
                  <a:pt x="57" y="7"/>
                  <a:pt x="60" y="7"/>
                </a:cubicBezTo>
                <a:close/>
                <a:moveTo>
                  <a:pt x="17" y="86"/>
                </a:moveTo>
                <a:cubicBezTo>
                  <a:pt x="24" y="78"/>
                  <a:pt x="34" y="68"/>
                  <a:pt x="34" y="47"/>
                </a:cubicBezTo>
                <a:cubicBezTo>
                  <a:pt x="34" y="36"/>
                  <a:pt x="41" y="26"/>
                  <a:pt x="50" y="22"/>
                </a:cubicBezTo>
                <a:cubicBezTo>
                  <a:pt x="53" y="25"/>
                  <a:pt x="56" y="27"/>
                  <a:pt x="60" y="27"/>
                </a:cubicBezTo>
                <a:cubicBezTo>
                  <a:pt x="64" y="27"/>
                  <a:pt x="68" y="25"/>
                  <a:pt x="70" y="22"/>
                </a:cubicBezTo>
                <a:cubicBezTo>
                  <a:pt x="80" y="26"/>
                  <a:pt x="87" y="36"/>
                  <a:pt x="87" y="47"/>
                </a:cubicBezTo>
                <a:cubicBezTo>
                  <a:pt x="87" y="68"/>
                  <a:pt x="97" y="78"/>
                  <a:pt x="104" y="86"/>
                </a:cubicBezTo>
                <a:cubicBezTo>
                  <a:pt x="106" y="87"/>
                  <a:pt x="107" y="89"/>
                  <a:pt x="108" y="90"/>
                </a:cubicBezTo>
                <a:cubicBezTo>
                  <a:pt x="102" y="96"/>
                  <a:pt x="83" y="101"/>
                  <a:pt x="60" y="101"/>
                </a:cubicBezTo>
                <a:cubicBezTo>
                  <a:pt x="38" y="101"/>
                  <a:pt x="19" y="96"/>
                  <a:pt x="13" y="90"/>
                </a:cubicBezTo>
                <a:cubicBezTo>
                  <a:pt x="14" y="89"/>
                  <a:pt x="15" y="87"/>
                  <a:pt x="17" y="86"/>
                </a:cubicBezTo>
                <a:close/>
                <a:moveTo>
                  <a:pt x="60" y="141"/>
                </a:moveTo>
                <a:cubicBezTo>
                  <a:pt x="53" y="141"/>
                  <a:pt x="47" y="135"/>
                  <a:pt x="47" y="127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51" y="127"/>
                  <a:pt x="56" y="127"/>
                  <a:pt x="60" y="127"/>
                </a:cubicBezTo>
                <a:cubicBezTo>
                  <a:pt x="65" y="127"/>
                  <a:pt x="69" y="127"/>
                  <a:pt x="74" y="127"/>
                </a:cubicBezTo>
                <a:cubicBezTo>
                  <a:pt x="74" y="127"/>
                  <a:pt x="74" y="127"/>
                  <a:pt x="74" y="127"/>
                </a:cubicBezTo>
                <a:cubicBezTo>
                  <a:pt x="74" y="135"/>
                  <a:pt x="68" y="141"/>
                  <a:pt x="60" y="141"/>
                </a:cubicBezTo>
                <a:close/>
                <a:moveTo>
                  <a:pt x="60" y="121"/>
                </a:moveTo>
                <a:cubicBezTo>
                  <a:pt x="26" y="121"/>
                  <a:pt x="7" y="110"/>
                  <a:pt x="7" y="104"/>
                </a:cubicBezTo>
                <a:cubicBezTo>
                  <a:pt x="7" y="100"/>
                  <a:pt x="8" y="98"/>
                  <a:pt x="9" y="95"/>
                </a:cubicBezTo>
                <a:cubicBezTo>
                  <a:pt x="18" y="102"/>
                  <a:pt x="38" y="107"/>
                  <a:pt x="60" y="107"/>
                </a:cubicBezTo>
                <a:cubicBezTo>
                  <a:pt x="83" y="107"/>
                  <a:pt x="102" y="102"/>
                  <a:pt x="112" y="95"/>
                </a:cubicBezTo>
                <a:cubicBezTo>
                  <a:pt x="113" y="98"/>
                  <a:pt x="114" y="100"/>
                  <a:pt x="114" y="104"/>
                </a:cubicBezTo>
                <a:cubicBezTo>
                  <a:pt x="114" y="110"/>
                  <a:pt x="95" y="121"/>
                  <a:pt x="60" y="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2" name="Oval 21"/>
          <p:cNvSpPr/>
          <p:nvPr/>
        </p:nvSpPr>
        <p:spPr>
          <a:xfrm>
            <a:off x="9064274" y="1806854"/>
            <a:ext cx="793551" cy="79355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92100" dist="88900" dir="5400000" sx="102000" sy="102000" algn="t" rotWithShape="0">
              <a:schemeClr val="accent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3" name="Freeform 211"/>
          <p:cNvSpPr>
            <a:spLocks noEditPoints="1"/>
          </p:cNvSpPr>
          <p:nvPr/>
        </p:nvSpPr>
        <p:spPr bwMode="auto">
          <a:xfrm>
            <a:off x="9276928" y="2052841"/>
            <a:ext cx="368243" cy="300520"/>
          </a:xfrm>
          <a:custGeom>
            <a:avLst/>
            <a:gdLst>
              <a:gd name="T0" fmla="*/ 100 w 147"/>
              <a:gd name="T1" fmla="*/ 13 h 120"/>
              <a:gd name="T2" fmla="*/ 60 w 147"/>
              <a:gd name="T3" fmla="*/ 0 h 120"/>
              <a:gd name="T4" fmla="*/ 7 w 147"/>
              <a:gd name="T5" fmla="*/ 13 h 120"/>
              <a:gd name="T6" fmla="*/ 0 w 147"/>
              <a:gd name="T7" fmla="*/ 54 h 120"/>
              <a:gd name="T8" fmla="*/ 7 w 147"/>
              <a:gd name="T9" fmla="*/ 114 h 120"/>
              <a:gd name="T10" fmla="*/ 134 w 147"/>
              <a:gd name="T11" fmla="*/ 120 h 120"/>
              <a:gd name="T12" fmla="*/ 140 w 147"/>
              <a:gd name="T13" fmla="*/ 60 h 120"/>
              <a:gd name="T14" fmla="*/ 147 w 147"/>
              <a:gd name="T15" fmla="*/ 20 h 120"/>
              <a:gd name="T16" fmla="*/ 60 w 147"/>
              <a:gd name="T17" fmla="*/ 7 h 120"/>
              <a:gd name="T18" fmla="*/ 94 w 147"/>
              <a:gd name="T19" fmla="*/ 13 h 120"/>
              <a:gd name="T20" fmla="*/ 60 w 147"/>
              <a:gd name="T21" fmla="*/ 7 h 120"/>
              <a:gd name="T22" fmla="*/ 13 w 147"/>
              <a:gd name="T23" fmla="*/ 114 h 120"/>
              <a:gd name="T24" fmla="*/ 27 w 147"/>
              <a:gd name="T25" fmla="*/ 60 h 120"/>
              <a:gd name="T26" fmla="*/ 33 w 147"/>
              <a:gd name="T27" fmla="*/ 74 h 120"/>
              <a:gd name="T28" fmla="*/ 53 w 147"/>
              <a:gd name="T29" fmla="*/ 67 h 120"/>
              <a:gd name="T30" fmla="*/ 94 w 147"/>
              <a:gd name="T31" fmla="*/ 60 h 120"/>
              <a:gd name="T32" fmla="*/ 100 w 147"/>
              <a:gd name="T33" fmla="*/ 74 h 120"/>
              <a:gd name="T34" fmla="*/ 120 w 147"/>
              <a:gd name="T35" fmla="*/ 67 h 120"/>
              <a:gd name="T36" fmla="*/ 134 w 147"/>
              <a:gd name="T37" fmla="*/ 60 h 120"/>
              <a:gd name="T38" fmla="*/ 33 w 147"/>
              <a:gd name="T39" fmla="*/ 67 h 120"/>
              <a:gd name="T40" fmla="*/ 47 w 147"/>
              <a:gd name="T41" fmla="*/ 47 h 120"/>
              <a:gd name="T42" fmla="*/ 33 w 147"/>
              <a:gd name="T43" fmla="*/ 67 h 120"/>
              <a:gd name="T44" fmla="*/ 100 w 147"/>
              <a:gd name="T45" fmla="*/ 47 h 120"/>
              <a:gd name="T46" fmla="*/ 114 w 147"/>
              <a:gd name="T47" fmla="*/ 67 h 120"/>
              <a:gd name="T48" fmla="*/ 140 w 147"/>
              <a:gd name="T49" fmla="*/ 54 h 120"/>
              <a:gd name="T50" fmla="*/ 120 w 147"/>
              <a:gd name="T51" fmla="*/ 47 h 120"/>
              <a:gd name="T52" fmla="*/ 100 w 147"/>
              <a:gd name="T53" fmla="*/ 40 h 120"/>
              <a:gd name="T54" fmla="*/ 94 w 147"/>
              <a:gd name="T55" fmla="*/ 54 h 120"/>
              <a:gd name="T56" fmla="*/ 53 w 147"/>
              <a:gd name="T57" fmla="*/ 47 h 120"/>
              <a:gd name="T58" fmla="*/ 33 w 147"/>
              <a:gd name="T59" fmla="*/ 40 h 120"/>
              <a:gd name="T60" fmla="*/ 27 w 147"/>
              <a:gd name="T61" fmla="*/ 54 h 120"/>
              <a:gd name="T62" fmla="*/ 7 w 147"/>
              <a:gd name="T63" fmla="*/ 20 h 120"/>
              <a:gd name="T64" fmla="*/ 140 w 147"/>
              <a:gd name="T65" fmla="*/ 5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20">
                <a:moveTo>
                  <a:pt x="140" y="13"/>
                </a:moveTo>
                <a:cubicBezTo>
                  <a:pt x="100" y="13"/>
                  <a:pt x="100" y="13"/>
                  <a:pt x="100" y="13"/>
                </a:cubicBezTo>
                <a:cubicBezTo>
                  <a:pt x="100" y="6"/>
                  <a:pt x="94" y="0"/>
                  <a:pt x="87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3" y="0"/>
                  <a:pt x="47" y="6"/>
                  <a:pt x="47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3" y="13"/>
                  <a:pt x="0" y="16"/>
                  <a:pt x="0" y="2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7"/>
                  <a:pt x="3" y="60"/>
                  <a:pt x="7" y="60"/>
                </a:cubicBezTo>
                <a:cubicBezTo>
                  <a:pt x="7" y="114"/>
                  <a:pt x="7" y="114"/>
                  <a:pt x="7" y="114"/>
                </a:cubicBezTo>
                <a:cubicBezTo>
                  <a:pt x="7" y="117"/>
                  <a:pt x="10" y="120"/>
                  <a:pt x="13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37" y="120"/>
                  <a:pt x="140" y="117"/>
                  <a:pt x="140" y="114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44" y="60"/>
                  <a:pt x="147" y="57"/>
                  <a:pt x="147" y="54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7" y="16"/>
                  <a:pt x="144" y="13"/>
                  <a:pt x="140" y="13"/>
                </a:cubicBezTo>
                <a:close/>
                <a:moveTo>
                  <a:pt x="60" y="7"/>
                </a:moveTo>
                <a:cubicBezTo>
                  <a:pt x="87" y="7"/>
                  <a:pt x="87" y="7"/>
                  <a:pt x="87" y="7"/>
                </a:cubicBezTo>
                <a:cubicBezTo>
                  <a:pt x="91" y="7"/>
                  <a:pt x="94" y="10"/>
                  <a:pt x="94" y="13"/>
                </a:cubicBezTo>
                <a:cubicBezTo>
                  <a:pt x="53" y="13"/>
                  <a:pt x="53" y="13"/>
                  <a:pt x="53" y="13"/>
                </a:cubicBezTo>
                <a:cubicBezTo>
                  <a:pt x="53" y="10"/>
                  <a:pt x="56" y="7"/>
                  <a:pt x="60" y="7"/>
                </a:cubicBezTo>
                <a:close/>
                <a:moveTo>
                  <a:pt x="134" y="114"/>
                </a:moveTo>
                <a:cubicBezTo>
                  <a:pt x="13" y="114"/>
                  <a:pt x="13" y="114"/>
                  <a:pt x="13" y="114"/>
                </a:cubicBezTo>
                <a:cubicBezTo>
                  <a:pt x="13" y="60"/>
                  <a:pt x="13" y="60"/>
                  <a:pt x="13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27" y="67"/>
                  <a:pt x="27" y="67"/>
                  <a:pt x="27" y="67"/>
                </a:cubicBezTo>
                <a:cubicBezTo>
                  <a:pt x="27" y="71"/>
                  <a:pt x="30" y="74"/>
                  <a:pt x="33" y="74"/>
                </a:cubicBezTo>
                <a:cubicBezTo>
                  <a:pt x="47" y="74"/>
                  <a:pt x="47" y="74"/>
                  <a:pt x="47" y="74"/>
                </a:cubicBezTo>
                <a:cubicBezTo>
                  <a:pt x="50" y="74"/>
                  <a:pt x="53" y="71"/>
                  <a:pt x="53" y="67"/>
                </a:cubicBezTo>
                <a:cubicBezTo>
                  <a:pt x="53" y="60"/>
                  <a:pt x="53" y="60"/>
                  <a:pt x="53" y="60"/>
                </a:cubicBezTo>
                <a:cubicBezTo>
                  <a:pt x="94" y="60"/>
                  <a:pt x="94" y="60"/>
                  <a:pt x="94" y="60"/>
                </a:cubicBezTo>
                <a:cubicBezTo>
                  <a:pt x="94" y="67"/>
                  <a:pt x="94" y="67"/>
                  <a:pt x="94" y="67"/>
                </a:cubicBezTo>
                <a:cubicBezTo>
                  <a:pt x="94" y="71"/>
                  <a:pt x="97" y="74"/>
                  <a:pt x="100" y="74"/>
                </a:cubicBezTo>
                <a:cubicBezTo>
                  <a:pt x="114" y="74"/>
                  <a:pt x="114" y="74"/>
                  <a:pt x="114" y="74"/>
                </a:cubicBezTo>
                <a:cubicBezTo>
                  <a:pt x="117" y="74"/>
                  <a:pt x="120" y="71"/>
                  <a:pt x="120" y="67"/>
                </a:cubicBezTo>
                <a:cubicBezTo>
                  <a:pt x="120" y="60"/>
                  <a:pt x="120" y="60"/>
                  <a:pt x="120" y="60"/>
                </a:cubicBezTo>
                <a:cubicBezTo>
                  <a:pt x="134" y="60"/>
                  <a:pt x="134" y="60"/>
                  <a:pt x="134" y="60"/>
                </a:cubicBezTo>
                <a:lnTo>
                  <a:pt x="134" y="114"/>
                </a:lnTo>
                <a:close/>
                <a:moveTo>
                  <a:pt x="33" y="67"/>
                </a:moveTo>
                <a:cubicBezTo>
                  <a:pt x="33" y="47"/>
                  <a:pt x="33" y="47"/>
                  <a:pt x="33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67"/>
                  <a:pt x="47" y="67"/>
                  <a:pt x="47" y="67"/>
                </a:cubicBezTo>
                <a:lnTo>
                  <a:pt x="33" y="67"/>
                </a:lnTo>
                <a:close/>
                <a:moveTo>
                  <a:pt x="100" y="67"/>
                </a:moveTo>
                <a:cubicBezTo>
                  <a:pt x="100" y="47"/>
                  <a:pt x="100" y="47"/>
                  <a:pt x="100" y="47"/>
                </a:cubicBezTo>
                <a:cubicBezTo>
                  <a:pt x="114" y="47"/>
                  <a:pt x="114" y="47"/>
                  <a:pt x="114" y="47"/>
                </a:cubicBezTo>
                <a:cubicBezTo>
                  <a:pt x="114" y="67"/>
                  <a:pt x="114" y="67"/>
                  <a:pt x="114" y="67"/>
                </a:cubicBezTo>
                <a:lnTo>
                  <a:pt x="100" y="67"/>
                </a:lnTo>
                <a:close/>
                <a:moveTo>
                  <a:pt x="140" y="54"/>
                </a:moveTo>
                <a:cubicBezTo>
                  <a:pt x="120" y="54"/>
                  <a:pt x="120" y="54"/>
                  <a:pt x="120" y="54"/>
                </a:cubicBezTo>
                <a:cubicBezTo>
                  <a:pt x="120" y="47"/>
                  <a:pt x="120" y="47"/>
                  <a:pt x="120" y="47"/>
                </a:cubicBezTo>
                <a:cubicBezTo>
                  <a:pt x="120" y="43"/>
                  <a:pt x="117" y="40"/>
                  <a:pt x="114" y="40"/>
                </a:cubicBezTo>
                <a:cubicBezTo>
                  <a:pt x="100" y="40"/>
                  <a:pt x="100" y="40"/>
                  <a:pt x="100" y="40"/>
                </a:cubicBezTo>
                <a:cubicBezTo>
                  <a:pt x="97" y="40"/>
                  <a:pt x="94" y="43"/>
                  <a:pt x="94" y="47"/>
                </a:cubicBezTo>
                <a:cubicBezTo>
                  <a:pt x="94" y="54"/>
                  <a:pt x="94" y="54"/>
                  <a:pt x="94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47"/>
                  <a:pt x="53" y="47"/>
                  <a:pt x="53" y="47"/>
                </a:cubicBezTo>
                <a:cubicBezTo>
                  <a:pt x="53" y="43"/>
                  <a:pt x="50" y="40"/>
                  <a:pt x="47" y="40"/>
                </a:cubicBezTo>
                <a:cubicBezTo>
                  <a:pt x="33" y="40"/>
                  <a:pt x="33" y="40"/>
                  <a:pt x="33" y="40"/>
                </a:cubicBezTo>
                <a:cubicBezTo>
                  <a:pt x="30" y="40"/>
                  <a:pt x="27" y="43"/>
                  <a:pt x="27" y="47"/>
                </a:cubicBezTo>
                <a:cubicBezTo>
                  <a:pt x="27" y="54"/>
                  <a:pt x="27" y="54"/>
                  <a:pt x="2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7" y="20"/>
                  <a:pt x="7" y="20"/>
                  <a:pt x="7" y="20"/>
                </a:cubicBezTo>
                <a:cubicBezTo>
                  <a:pt x="140" y="20"/>
                  <a:pt x="140" y="20"/>
                  <a:pt x="140" y="20"/>
                </a:cubicBezTo>
                <a:lnTo>
                  <a:pt x="140" y="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404194" y="5123690"/>
            <a:ext cx="3629867" cy="71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US" sz="933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Credibly productize strategic innovation and efficient methodologies. Efficiently incentivize effective metrics via state of the art benefits. </a:t>
            </a:r>
            <a:endParaRPr lang="en-US" sz="2666" dirty="0">
              <a:solidFill>
                <a:schemeClr val="bg1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1CAACBB-695D-4737-81C1-C999F76D02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49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6EB1363-166F-4CF6-9705-0115DD503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691877" y="769892"/>
            <a:ext cx="35225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arla" pitchFamily="2" charset="0"/>
              </a:rPr>
              <a:t>WHAT WE</a:t>
            </a:r>
          </a:p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arla" pitchFamily="2" charset="0"/>
              </a:rPr>
              <a:t>MAKE?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Karla" pitchFamily="2" charset="0"/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91877" y="3031573"/>
            <a:ext cx="3522580" cy="1107181"/>
          </a:xfrm>
          <a:prstGeom prst="rect">
            <a:avLst/>
          </a:prstGeom>
        </p:spPr>
        <p:txBody>
          <a:bodyPr vert="horz" lIns="91426" tIns="45713" rIns="91426" bIns="45713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 vitae dui congue, semper quam vitae, luctus ligula. Sed posuere nunc in leo commod else cuprum less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Etiam vitae dui congue, semper quam vitae, luctus. Donec ut tortor sed.</a:t>
            </a: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8664734" y="1600760"/>
            <a:ext cx="2948899" cy="1168749"/>
          </a:xfrm>
          <a:prstGeom prst="rect">
            <a:avLst/>
          </a:prstGeom>
        </p:spPr>
        <p:txBody>
          <a:bodyPr vert="horz" lIns="91426" tIns="45713" rIns="91426" bIns="45713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service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67" kern="0" dirty="0" err="1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</a:t>
            </a: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 vitae dui congue, semper quam vitae, luctus ligula. Sed posuere nunc in leo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</a:t>
            </a: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cutting.</a:t>
            </a:r>
            <a:endParaRPr lang="en-US" sz="1067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8664734" y="3097521"/>
            <a:ext cx="2948899" cy="1126248"/>
          </a:xfrm>
          <a:prstGeom prst="rect">
            <a:avLst/>
          </a:prstGeom>
        </p:spPr>
        <p:txBody>
          <a:bodyPr vert="horz" lIns="91426" tIns="45713" rIns="91426" bIns="45713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service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67" kern="0" dirty="0" err="1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</a:t>
            </a: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 vitae dui congue, semper quam vitae, luctus ligula. Sed posuere nunc in leo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</a:t>
            </a: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cutting.</a:t>
            </a:r>
            <a:endParaRPr lang="en-US" sz="1067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067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8664734" y="4567924"/>
            <a:ext cx="2948899" cy="1208209"/>
          </a:xfrm>
          <a:prstGeom prst="rect">
            <a:avLst/>
          </a:prstGeom>
        </p:spPr>
        <p:txBody>
          <a:bodyPr vert="horz" lIns="91426" tIns="45713" rIns="91426" bIns="45713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service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67" kern="0" dirty="0" err="1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</a:t>
            </a: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 vitae dui congue, semper quam vitae, luctus ligula. Sed posuere nunc in leo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</a:t>
            </a: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cutting.</a:t>
            </a:r>
            <a:endParaRPr lang="en-US" sz="1067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067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5122" y="4512482"/>
            <a:ext cx="4764144" cy="12636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9" name="Овал 13"/>
          <p:cNvSpPr/>
          <p:nvPr/>
        </p:nvSpPr>
        <p:spPr>
          <a:xfrm>
            <a:off x="1108534" y="4799852"/>
            <a:ext cx="743157" cy="743157"/>
          </a:xfrm>
          <a:prstGeom prst="ellipse">
            <a:avLst/>
          </a:prstGeom>
          <a:solidFill>
            <a:schemeClr val="accent4"/>
          </a:solidFill>
          <a:ln w="19050">
            <a:noFill/>
          </a:ln>
          <a:effectLst>
            <a:outerShdw blurRad="292100" dist="127000" dir="5400000" algn="ctr" rotWithShape="0">
              <a:schemeClr val="bg1">
                <a:lumMod val="65000"/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30" name="TextBox 29"/>
          <p:cNvSpPr txBox="1"/>
          <p:nvPr/>
        </p:nvSpPr>
        <p:spPr>
          <a:xfrm>
            <a:off x="2151211" y="4775468"/>
            <a:ext cx="3206965" cy="80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/>
                </a:solidFill>
                <a:latin typeface="+mj-lt"/>
              </a:rPr>
              <a:t>“One-sheet fire up your browser golden goose, or prairie dogging so come up with something buzzworthy.”</a:t>
            </a:r>
            <a:endParaRPr lang="en-US" sz="2933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Freeform 157"/>
          <p:cNvSpPr>
            <a:spLocks noEditPoints="1"/>
          </p:cNvSpPr>
          <p:nvPr/>
        </p:nvSpPr>
        <p:spPr bwMode="auto">
          <a:xfrm>
            <a:off x="1295991" y="4987309"/>
            <a:ext cx="368243" cy="368243"/>
          </a:xfrm>
          <a:custGeom>
            <a:avLst/>
            <a:gdLst>
              <a:gd name="T0" fmla="*/ 143 w 147"/>
              <a:gd name="T1" fmla="*/ 50 h 147"/>
              <a:gd name="T2" fmla="*/ 140 w 147"/>
              <a:gd name="T3" fmla="*/ 53 h 147"/>
              <a:gd name="T4" fmla="*/ 140 w 147"/>
              <a:gd name="T5" fmla="*/ 127 h 147"/>
              <a:gd name="T6" fmla="*/ 127 w 147"/>
              <a:gd name="T7" fmla="*/ 140 h 147"/>
              <a:gd name="T8" fmla="*/ 20 w 147"/>
              <a:gd name="T9" fmla="*/ 140 h 147"/>
              <a:gd name="T10" fmla="*/ 6 w 147"/>
              <a:gd name="T11" fmla="*/ 127 h 147"/>
              <a:gd name="T12" fmla="*/ 6 w 147"/>
              <a:gd name="T13" fmla="*/ 20 h 147"/>
              <a:gd name="T14" fmla="*/ 20 w 147"/>
              <a:gd name="T15" fmla="*/ 7 h 147"/>
              <a:gd name="T16" fmla="*/ 93 w 147"/>
              <a:gd name="T17" fmla="*/ 7 h 147"/>
              <a:gd name="T18" fmla="*/ 97 w 147"/>
              <a:gd name="T19" fmla="*/ 3 h 147"/>
              <a:gd name="T20" fmla="*/ 93 w 147"/>
              <a:gd name="T21" fmla="*/ 0 h 147"/>
              <a:gd name="T22" fmla="*/ 20 w 147"/>
              <a:gd name="T23" fmla="*/ 0 h 147"/>
              <a:gd name="T24" fmla="*/ 0 w 147"/>
              <a:gd name="T25" fmla="*/ 20 h 147"/>
              <a:gd name="T26" fmla="*/ 0 w 147"/>
              <a:gd name="T27" fmla="*/ 127 h 147"/>
              <a:gd name="T28" fmla="*/ 20 w 147"/>
              <a:gd name="T29" fmla="*/ 147 h 147"/>
              <a:gd name="T30" fmla="*/ 127 w 147"/>
              <a:gd name="T31" fmla="*/ 147 h 147"/>
              <a:gd name="T32" fmla="*/ 147 w 147"/>
              <a:gd name="T33" fmla="*/ 127 h 147"/>
              <a:gd name="T34" fmla="*/ 147 w 147"/>
              <a:gd name="T35" fmla="*/ 53 h 147"/>
              <a:gd name="T36" fmla="*/ 143 w 147"/>
              <a:gd name="T37" fmla="*/ 50 h 147"/>
              <a:gd name="T38" fmla="*/ 37 w 147"/>
              <a:gd name="T39" fmla="*/ 110 h 147"/>
              <a:gd name="T40" fmla="*/ 65 w 147"/>
              <a:gd name="T41" fmla="*/ 105 h 147"/>
              <a:gd name="T42" fmla="*/ 142 w 147"/>
              <a:gd name="T43" fmla="*/ 28 h 147"/>
              <a:gd name="T44" fmla="*/ 147 w 147"/>
              <a:gd name="T45" fmla="*/ 17 h 147"/>
              <a:gd name="T46" fmla="*/ 130 w 147"/>
              <a:gd name="T47" fmla="*/ 0 h 147"/>
              <a:gd name="T48" fmla="*/ 118 w 147"/>
              <a:gd name="T49" fmla="*/ 5 h 147"/>
              <a:gd name="T50" fmla="*/ 41 w 147"/>
              <a:gd name="T51" fmla="*/ 82 h 147"/>
              <a:gd name="T52" fmla="*/ 37 w 147"/>
              <a:gd name="T53" fmla="*/ 110 h 147"/>
              <a:gd name="T54" fmla="*/ 123 w 147"/>
              <a:gd name="T55" fmla="*/ 10 h 147"/>
              <a:gd name="T56" fmla="*/ 130 w 147"/>
              <a:gd name="T57" fmla="*/ 7 h 147"/>
              <a:gd name="T58" fmla="*/ 140 w 147"/>
              <a:gd name="T59" fmla="*/ 17 h 147"/>
              <a:gd name="T60" fmla="*/ 137 w 147"/>
              <a:gd name="T61" fmla="*/ 24 h 147"/>
              <a:gd name="T62" fmla="*/ 133 w 147"/>
              <a:gd name="T63" fmla="*/ 28 h 147"/>
              <a:gd name="T64" fmla="*/ 119 w 147"/>
              <a:gd name="T65" fmla="*/ 14 h 147"/>
              <a:gd name="T66" fmla="*/ 123 w 147"/>
              <a:gd name="T67" fmla="*/ 10 h 147"/>
              <a:gd name="T68" fmla="*/ 114 w 147"/>
              <a:gd name="T69" fmla="*/ 19 h 147"/>
              <a:gd name="T70" fmla="*/ 128 w 147"/>
              <a:gd name="T71" fmla="*/ 33 h 147"/>
              <a:gd name="T72" fmla="*/ 67 w 147"/>
              <a:gd name="T73" fmla="*/ 94 h 147"/>
              <a:gd name="T74" fmla="*/ 67 w 147"/>
              <a:gd name="T75" fmla="*/ 80 h 147"/>
              <a:gd name="T76" fmla="*/ 52 w 147"/>
              <a:gd name="T77" fmla="*/ 80 h 147"/>
              <a:gd name="T78" fmla="*/ 114 w 147"/>
              <a:gd name="T79" fmla="*/ 19 h 147"/>
              <a:gd name="T80" fmla="*/ 47 w 147"/>
              <a:gd name="T81" fmla="*/ 87 h 147"/>
              <a:gd name="T82" fmla="*/ 60 w 147"/>
              <a:gd name="T83" fmla="*/ 87 h 147"/>
              <a:gd name="T84" fmla="*/ 60 w 147"/>
              <a:gd name="T85" fmla="*/ 99 h 147"/>
              <a:gd name="T86" fmla="*/ 45 w 147"/>
              <a:gd name="T87" fmla="*/ 102 h 147"/>
              <a:gd name="T88" fmla="*/ 47 w 147"/>
              <a:gd name="T89" fmla="*/ 8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" h="147">
                <a:moveTo>
                  <a:pt x="143" y="50"/>
                </a:moveTo>
                <a:cubicBezTo>
                  <a:pt x="142" y="50"/>
                  <a:pt x="140" y="52"/>
                  <a:pt x="140" y="53"/>
                </a:cubicBezTo>
                <a:cubicBezTo>
                  <a:pt x="140" y="127"/>
                  <a:pt x="140" y="127"/>
                  <a:pt x="140" y="127"/>
                </a:cubicBezTo>
                <a:cubicBezTo>
                  <a:pt x="140" y="134"/>
                  <a:pt x="134" y="140"/>
                  <a:pt x="127" y="140"/>
                </a:cubicBezTo>
                <a:cubicBezTo>
                  <a:pt x="20" y="140"/>
                  <a:pt x="20" y="140"/>
                  <a:pt x="20" y="140"/>
                </a:cubicBezTo>
                <a:cubicBezTo>
                  <a:pt x="12" y="140"/>
                  <a:pt x="6" y="134"/>
                  <a:pt x="6" y="127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13"/>
                  <a:pt x="12" y="7"/>
                  <a:pt x="20" y="7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7"/>
                  <a:pt x="97" y="5"/>
                  <a:pt x="97" y="3"/>
                </a:cubicBezTo>
                <a:cubicBezTo>
                  <a:pt x="97" y="1"/>
                  <a:pt x="95" y="0"/>
                  <a:pt x="93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38"/>
                  <a:pt x="9" y="147"/>
                  <a:pt x="20" y="147"/>
                </a:cubicBezTo>
                <a:cubicBezTo>
                  <a:pt x="127" y="147"/>
                  <a:pt x="127" y="147"/>
                  <a:pt x="127" y="147"/>
                </a:cubicBezTo>
                <a:cubicBezTo>
                  <a:pt x="138" y="147"/>
                  <a:pt x="147" y="138"/>
                  <a:pt x="147" y="127"/>
                </a:cubicBezTo>
                <a:cubicBezTo>
                  <a:pt x="147" y="53"/>
                  <a:pt x="147" y="53"/>
                  <a:pt x="147" y="53"/>
                </a:cubicBezTo>
                <a:cubicBezTo>
                  <a:pt x="147" y="52"/>
                  <a:pt x="145" y="50"/>
                  <a:pt x="143" y="50"/>
                </a:cubicBezTo>
                <a:close/>
                <a:moveTo>
                  <a:pt x="37" y="110"/>
                </a:moveTo>
                <a:cubicBezTo>
                  <a:pt x="65" y="105"/>
                  <a:pt x="65" y="105"/>
                  <a:pt x="65" y="105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5" y="25"/>
                  <a:pt x="147" y="21"/>
                  <a:pt x="147" y="17"/>
                </a:cubicBezTo>
                <a:cubicBezTo>
                  <a:pt x="147" y="7"/>
                  <a:pt x="139" y="0"/>
                  <a:pt x="130" y="0"/>
                </a:cubicBezTo>
                <a:cubicBezTo>
                  <a:pt x="125" y="0"/>
                  <a:pt x="121" y="2"/>
                  <a:pt x="118" y="5"/>
                </a:cubicBezTo>
                <a:cubicBezTo>
                  <a:pt x="41" y="82"/>
                  <a:pt x="41" y="82"/>
                  <a:pt x="41" y="82"/>
                </a:cubicBezTo>
                <a:lnTo>
                  <a:pt x="37" y="110"/>
                </a:lnTo>
                <a:close/>
                <a:moveTo>
                  <a:pt x="123" y="10"/>
                </a:moveTo>
                <a:cubicBezTo>
                  <a:pt x="125" y="8"/>
                  <a:pt x="127" y="7"/>
                  <a:pt x="130" y="7"/>
                </a:cubicBezTo>
                <a:cubicBezTo>
                  <a:pt x="136" y="7"/>
                  <a:pt x="140" y="11"/>
                  <a:pt x="140" y="17"/>
                </a:cubicBezTo>
                <a:cubicBezTo>
                  <a:pt x="140" y="19"/>
                  <a:pt x="139" y="22"/>
                  <a:pt x="137" y="24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19" y="14"/>
                  <a:pt x="119" y="14"/>
                  <a:pt x="119" y="14"/>
                </a:cubicBezTo>
                <a:lnTo>
                  <a:pt x="123" y="10"/>
                </a:lnTo>
                <a:close/>
                <a:moveTo>
                  <a:pt x="114" y="19"/>
                </a:moveTo>
                <a:cubicBezTo>
                  <a:pt x="128" y="33"/>
                  <a:pt x="128" y="33"/>
                  <a:pt x="128" y="33"/>
                </a:cubicBezTo>
                <a:cubicBezTo>
                  <a:pt x="67" y="94"/>
                  <a:pt x="67" y="94"/>
                  <a:pt x="67" y="94"/>
                </a:cubicBezTo>
                <a:cubicBezTo>
                  <a:pt x="67" y="80"/>
                  <a:pt x="67" y="80"/>
                  <a:pt x="67" y="80"/>
                </a:cubicBezTo>
                <a:cubicBezTo>
                  <a:pt x="52" y="80"/>
                  <a:pt x="52" y="80"/>
                  <a:pt x="52" y="80"/>
                </a:cubicBezTo>
                <a:lnTo>
                  <a:pt x="114" y="19"/>
                </a:lnTo>
                <a:close/>
                <a:moveTo>
                  <a:pt x="47" y="87"/>
                </a:moveTo>
                <a:cubicBezTo>
                  <a:pt x="60" y="87"/>
                  <a:pt x="60" y="87"/>
                  <a:pt x="60" y="87"/>
                </a:cubicBezTo>
                <a:cubicBezTo>
                  <a:pt x="60" y="99"/>
                  <a:pt x="60" y="99"/>
                  <a:pt x="60" y="99"/>
                </a:cubicBezTo>
                <a:cubicBezTo>
                  <a:pt x="45" y="102"/>
                  <a:pt x="45" y="102"/>
                  <a:pt x="45" y="102"/>
                </a:cubicBezTo>
                <a:lnTo>
                  <a:pt x="47" y="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1" name="Rounded Rectangle 40"/>
          <p:cNvSpPr/>
          <p:nvPr/>
        </p:nvSpPr>
        <p:spPr>
          <a:xfrm>
            <a:off x="7748294" y="1700312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2" name="Freeform 213"/>
          <p:cNvSpPr>
            <a:spLocks noEditPoints="1"/>
          </p:cNvSpPr>
          <p:nvPr/>
        </p:nvSpPr>
        <p:spPr bwMode="auto">
          <a:xfrm>
            <a:off x="7883761" y="1853071"/>
            <a:ext cx="368243" cy="368243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3" name="Rounded Rectangle 42"/>
          <p:cNvSpPr/>
          <p:nvPr/>
        </p:nvSpPr>
        <p:spPr>
          <a:xfrm>
            <a:off x="7748294" y="3162982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4" name="Freeform 43"/>
          <p:cNvSpPr>
            <a:spLocks noEditPoints="1"/>
          </p:cNvSpPr>
          <p:nvPr/>
        </p:nvSpPr>
        <p:spPr bwMode="auto">
          <a:xfrm>
            <a:off x="7895332" y="3343882"/>
            <a:ext cx="368243" cy="300520"/>
          </a:xfrm>
          <a:custGeom>
            <a:avLst/>
            <a:gdLst>
              <a:gd name="T0" fmla="*/ 54 w 147"/>
              <a:gd name="T1" fmla="*/ 67 h 120"/>
              <a:gd name="T2" fmla="*/ 94 w 147"/>
              <a:gd name="T3" fmla="*/ 67 h 120"/>
              <a:gd name="T4" fmla="*/ 74 w 147"/>
              <a:gd name="T5" fmla="*/ 80 h 120"/>
              <a:gd name="T6" fmla="*/ 74 w 147"/>
              <a:gd name="T7" fmla="*/ 53 h 120"/>
              <a:gd name="T8" fmla="*/ 74 w 147"/>
              <a:gd name="T9" fmla="*/ 80 h 120"/>
              <a:gd name="T10" fmla="*/ 114 w 147"/>
              <a:gd name="T11" fmla="*/ 37 h 120"/>
              <a:gd name="T12" fmla="*/ 134 w 147"/>
              <a:gd name="T13" fmla="*/ 37 h 120"/>
              <a:gd name="T14" fmla="*/ 124 w 147"/>
              <a:gd name="T15" fmla="*/ 40 h 120"/>
              <a:gd name="T16" fmla="*/ 124 w 147"/>
              <a:gd name="T17" fmla="*/ 33 h 120"/>
              <a:gd name="T18" fmla="*/ 124 w 147"/>
              <a:gd name="T19" fmla="*/ 40 h 120"/>
              <a:gd name="T20" fmla="*/ 91 w 147"/>
              <a:gd name="T21" fmla="*/ 20 h 120"/>
              <a:gd name="T22" fmla="*/ 91 w 147"/>
              <a:gd name="T23" fmla="*/ 13 h 120"/>
              <a:gd name="T24" fmla="*/ 54 w 147"/>
              <a:gd name="T25" fmla="*/ 17 h 120"/>
              <a:gd name="T26" fmla="*/ 74 w 147"/>
              <a:gd name="T27" fmla="*/ 33 h 120"/>
              <a:gd name="T28" fmla="*/ 74 w 147"/>
              <a:gd name="T29" fmla="*/ 100 h 120"/>
              <a:gd name="T30" fmla="*/ 74 w 147"/>
              <a:gd name="T31" fmla="*/ 33 h 120"/>
              <a:gd name="T32" fmla="*/ 47 w 147"/>
              <a:gd name="T33" fmla="*/ 67 h 120"/>
              <a:gd name="T34" fmla="*/ 101 w 147"/>
              <a:gd name="T35" fmla="*/ 67 h 120"/>
              <a:gd name="T36" fmla="*/ 124 w 147"/>
              <a:gd name="T37" fmla="*/ 53 h 120"/>
              <a:gd name="T38" fmla="*/ 124 w 147"/>
              <a:gd name="T39" fmla="*/ 60 h 120"/>
              <a:gd name="T40" fmla="*/ 124 w 147"/>
              <a:gd name="T41" fmla="*/ 53 h 120"/>
              <a:gd name="T42" fmla="*/ 121 w 147"/>
              <a:gd name="T43" fmla="*/ 13 h 120"/>
              <a:gd name="T44" fmla="*/ 74 w 147"/>
              <a:gd name="T45" fmla="*/ 0 h 120"/>
              <a:gd name="T46" fmla="*/ 27 w 147"/>
              <a:gd name="T47" fmla="*/ 13 h 120"/>
              <a:gd name="T48" fmla="*/ 0 w 147"/>
              <a:gd name="T49" fmla="*/ 27 h 120"/>
              <a:gd name="T50" fmla="*/ 14 w 147"/>
              <a:gd name="T51" fmla="*/ 120 h 120"/>
              <a:gd name="T52" fmla="*/ 147 w 147"/>
              <a:gd name="T53" fmla="*/ 107 h 120"/>
              <a:gd name="T54" fmla="*/ 134 w 147"/>
              <a:gd name="T55" fmla="*/ 13 h 120"/>
              <a:gd name="T56" fmla="*/ 112 w 147"/>
              <a:gd name="T57" fmla="*/ 80 h 120"/>
              <a:gd name="T58" fmla="*/ 141 w 147"/>
              <a:gd name="T59" fmla="*/ 87 h 120"/>
              <a:gd name="T60" fmla="*/ 134 w 147"/>
              <a:gd name="T61" fmla="*/ 113 h 120"/>
              <a:gd name="T62" fmla="*/ 7 w 147"/>
              <a:gd name="T63" fmla="*/ 107 h 120"/>
              <a:gd name="T64" fmla="*/ 39 w 147"/>
              <a:gd name="T65" fmla="*/ 87 h 120"/>
              <a:gd name="T66" fmla="*/ 7 w 147"/>
              <a:gd name="T67" fmla="*/ 80 h 120"/>
              <a:gd name="T68" fmla="*/ 14 w 147"/>
              <a:gd name="T69" fmla="*/ 20 h 120"/>
              <a:gd name="T70" fmla="*/ 51 w 147"/>
              <a:gd name="T71" fmla="*/ 7 h 120"/>
              <a:gd name="T72" fmla="*/ 97 w 147"/>
              <a:gd name="T73" fmla="*/ 7 h 120"/>
              <a:gd name="T74" fmla="*/ 134 w 147"/>
              <a:gd name="T75" fmla="*/ 20 h 120"/>
              <a:gd name="T76" fmla="*/ 141 w 147"/>
              <a:gd name="T77" fmla="*/ 8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7" h="120">
                <a:moveTo>
                  <a:pt x="74" y="47"/>
                </a:moveTo>
                <a:cubicBezTo>
                  <a:pt x="63" y="47"/>
                  <a:pt x="54" y="56"/>
                  <a:pt x="54" y="67"/>
                </a:cubicBezTo>
                <a:cubicBezTo>
                  <a:pt x="54" y="78"/>
                  <a:pt x="63" y="87"/>
                  <a:pt x="74" y="87"/>
                </a:cubicBezTo>
                <a:cubicBezTo>
                  <a:pt x="85" y="87"/>
                  <a:pt x="94" y="78"/>
                  <a:pt x="94" y="67"/>
                </a:cubicBezTo>
                <a:cubicBezTo>
                  <a:pt x="94" y="56"/>
                  <a:pt x="85" y="47"/>
                  <a:pt x="74" y="47"/>
                </a:cubicBezTo>
                <a:close/>
                <a:moveTo>
                  <a:pt x="74" y="80"/>
                </a:moveTo>
                <a:cubicBezTo>
                  <a:pt x="67" y="80"/>
                  <a:pt x="61" y="74"/>
                  <a:pt x="61" y="67"/>
                </a:cubicBezTo>
                <a:cubicBezTo>
                  <a:pt x="61" y="59"/>
                  <a:pt x="67" y="53"/>
                  <a:pt x="74" y="53"/>
                </a:cubicBezTo>
                <a:cubicBezTo>
                  <a:pt x="81" y="53"/>
                  <a:pt x="87" y="59"/>
                  <a:pt x="87" y="67"/>
                </a:cubicBezTo>
                <a:cubicBezTo>
                  <a:pt x="87" y="74"/>
                  <a:pt x="81" y="80"/>
                  <a:pt x="74" y="80"/>
                </a:cubicBezTo>
                <a:close/>
                <a:moveTo>
                  <a:pt x="124" y="27"/>
                </a:moveTo>
                <a:cubicBezTo>
                  <a:pt x="119" y="27"/>
                  <a:pt x="114" y="31"/>
                  <a:pt x="114" y="37"/>
                </a:cubicBezTo>
                <a:cubicBezTo>
                  <a:pt x="114" y="42"/>
                  <a:pt x="119" y="47"/>
                  <a:pt x="124" y="47"/>
                </a:cubicBezTo>
                <a:cubicBezTo>
                  <a:pt x="130" y="47"/>
                  <a:pt x="134" y="42"/>
                  <a:pt x="134" y="37"/>
                </a:cubicBezTo>
                <a:cubicBezTo>
                  <a:pt x="134" y="31"/>
                  <a:pt x="130" y="27"/>
                  <a:pt x="124" y="27"/>
                </a:cubicBezTo>
                <a:close/>
                <a:moveTo>
                  <a:pt x="124" y="40"/>
                </a:moveTo>
                <a:cubicBezTo>
                  <a:pt x="122" y="40"/>
                  <a:pt x="121" y="38"/>
                  <a:pt x="121" y="37"/>
                </a:cubicBezTo>
                <a:cubicBezTo>
                  <a:pt x="121" y="35"/>
                  <a:pt x="122" y="33"/>
                  <a:pt x="124" y="33"/>
                </a:cubicBezTo>
                <a:cubicBezTo>
                  <a:pt x="126" y="33"/>
                  <a:pt x="127" y="35"/>
                  <a:pt x="127" y="37"/>
                </a:cubicBezTo>
                <a:cubicBezTo>
                  <a:pt x="127" y="38"/>
                  <a:pt x="126" y="40"/>
                  <a:pt x="124" y="40"/>
                </a:cubicBezTo>
                <a:close/>
                <a:moveTo>
                  <a:pt x="57" y="20"/>
                </a:moveTo>
                <a:cubicBezTo>
                  <a:pt x="91" y="20"/>
                  <a:pt x="91" y="20"/>
                  <a:pt x="91" y="20"/>
                </a:cubicBezTo>
                <a:cubicBezTo>
                  <a:pt x="93" y="20"/>
                  <a:pt x="94" y="18"/>
                  <a:pt x="94" y="17"/>
                </a:cubicBezTo>
                <a:cubicBezTo>
                  <a:pt x="94" y="15"/>
                  <a:pt x="93" y="13"/>
                  <a:pt x="91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5" y="13"/>
                  <a:pt x="54" y="15"/>
                  <a:pt x="54" y="17"/>
                </a:cubicBezTo>
                <a:cubicBezTo>
                  <a:pt x="54" y="18"/>
                  <a:pt x="55" y="20"/>
                  <a:pt x="57" y="20"/>
                </a:cubicBezTo>
                <a:close/>
                <a:moveTo>
                  <a:pt x="74" y="33"/>
                </a:moveTo>
                <a:cubicBezTo>
                  <a:pt x="56" y="33"/>
                  <a:pt x="41" y="48"/>
                  <a:pt x="41" y="67"/>
                </a:cubicBezTo>
                <a:cubicBezTo>
                  <a:pt x="41" y="85"/>
                  <a:pt x="56" y="100"/>
                  <a:pt x="74" y="100"/>
                </a:cubicBezTo>
                <a:cubicBezTo>
                  <a:pt x="92" y="100"/>
                  <a:pt x="107" y="85"/>
                  <a:pt x="107" y="67"/>
                </a:cubicBezTo>
                <a:cubicBezTo>
                  <a:pt x="107" y="48"/>
                  <a:pt x="92" y="33"/>
                  <a:pt x="74" y="33"/>
                </a:cubicBezTo>
                <a:close/>
                <a:moveTo>
                  <a:pt x="74" y="93"/>
                </a:moveTo>
                <a:cubicBezTo>
                  <a:pt x="59" y="93"/>
                  <a:pt x="47" y="81"/>
                  <a:pt x="47" y="67"/>
                </a:cubicBezTo>
                <a:cubicBezTo>
                  <a:pt x="47" y="52"/>
                  <a:pt x="59" y="40"/>
                  <a:pt x="74" y="40"/>
                </a:cubicBezTo>
                <a:cubicBezTo>
                  <a:pt x="89" y="40"/>
                  <a:pt x="101" y="52"/>
                  <a:pt x="101" y="67"/>
                </a:cubicBezTo>
                <a:cubicBezTo>
                  <a:pt x="101" y="81"/>
                  <a:pt x="89" y="93"/>
                  <a:pt x="74" y="93"/>
                </a:cubicBezTo>
                <a:close/>
                <a:moveTo>
                  <a:pt x="124" y="53"/>
                </a:moveTo>
                <a:cubicBezTo>
                  <a:pt x="122" y="53"/>
                  <a:pt x="121" y="55"/>
                  <a:pt x="121" y="57"/>
                </a:cubicBezTo>
                <a:cubicBezTo>
                  <a:pt x="121" y="59"/>
                  <a:pt x="122" y="60"/>
                  <a:pt x="124" y="60"/>
                </a:cubicBezTo>
                <a:cubicBezTo>
                  <a:pt x="126" y="60"/>
                  <a:pt x="127" y="59"/>
                  <a:pt x="127" y="57"/>
                </a:cubicBezTo>
                <a:cubicBezTo>
                  <a:pt x="127" y="55"/>
                  <a:pt x="126" y="53"/>
                  <a:pt x="124" y="53"/>
                </a:cubicBez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11" y="13"/>
                  <a:pt x="111" y="0"/>
                  <a:pt x="97" y="0"/>
                </a:cubicBezTo>
                <a:cubicBezTo>
                  <a:pt x="84" y="0"/>
                  <a:pt x="74" y="0"/>
                  <a:pt x="74" y="0"/>
                </a:cubicBezTo>
                <a:cubicBezTo>
                  <a:pt x="74" y="0"/>
                  <a:pt x="64" y="0"/>
                  <a:pt x="51" y="0"/>
                </a:cubicBezTo>
                <a:cubicBezTo>
                  <a:pt x="37" y="0"/>
                  <a:pt x="3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4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7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1" y="82"/>
                  <a:pt x="110" y="85"/>
                  <a:pt x="109" y="87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0" y="113"/>
                  <a:pt x="7" y="110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5"/>
                  <a:pt x="37" y="82"/>
                  <a:pt x="36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41" y="20"/>
                  <a:pt x="41" y="7"/>
                  <a:pt x="51" y="7"/>
                </a:cubicBezTo>
                <a:cubicBezTo>
                  <a:pt x="57" y="7"/>
                  <a:pt x="74" y="7"/>
                  <a:pt x="74" y="7"/>
                </a:cubicBezTo>
                <a:cubicBezTo>
                  <a:pt x="74" y="7"/>
                  <a:pt x="91" y="7"/>
                  <a:pt x="97" y="7"/>
                </a:cubicBezTo>
                <a:cubicBezTo>
                  <a:pt x="107" y="7"/>
                  <a:pt x="107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5" name="Rounded Rectangle 44"/>
          <p:cNvSpPr/>
          <p:nvPr/>
        </p:nvSpPr>
        <p:spPr>
          <a:xfrm>
            <a:off x="7748294" y="4625652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6" name="Freeform 206"/>
          <p:cNvSpPr>
            <a:spLocks noEditPoints="1"/>
          </p:cNvSpPr>
          <p:nvPr/>
        </p:nvSpPr>
        <p:spPr bwMode="auto">
          <a:xfrm>
            <a:off x="7895862" y="4772691"/>
            <a:ext cx="367185" cy="368243"/>
          </a:xfrm>
          <a:custGeom>
            <a:avLst/>
            <a:gdLst>
              <a:gd name="T0" fmla="*/ 114 w 147"/>
              <a:gd name="T1" fmla="*/ 50 h 147"/>
              <a:gd name="T2" fmla="*/ 107 w 147"/>
              <a:gd name="T3" fmla="*/ 50 h 147"/>
              <a:gd name="T4" fmla="*/ 124 w 147"/>
              <a:gd name="T5" fmla="*/ 53 h 147"/>
              <a:gd name="T6" fmla="*/ 124 w 147"/>
              <a:gd name="T7" fmla="*/ 47 h 147"/>
              <a:gd name="T8" fmla="*/ 124 w 147"/>
              <a:gd name="T9" fmla="*/ 53 h 147"/>
              <a:gd name="T10" fmla="*/ 97 w 147"/>
              <a:gd name="T11" fmla="*/ 67 h 147"/>
              <a:gd name="T12" fmla="*/ 97 w 147"/>
              <a:gd name="T13" fmla="*/ 73 h 147"/>
              <a:gd name="T14" fmla="*/ 127 w 147"/>
              <a:gd name="T15" fmla="*/ 70 h 147"/>
              <a:gd name="T16" fmla="*/ 44 w 147"/>
              <a:gd name="T17" fmla="*/ 6 h 147"/>
              <a:gd name="T18" fmla="*/ 134 w 147"/>
              <a:gd name="T19" fmla="*/ 3 h 147"/>
              <a:gd name="T20" fmla="*/ 44 w 147"/>
              <a:gd name="T21" fmla="*/ 0 h 147"/>
              <a:gd name="T22" fmla="*/ 44 w 147"/>
              <a:gd name="T23" fmla="*/ 6 h 147"/>
              <a:gd name="T24" fmla="*/ 137 w 147"/>
              <a:gd name="T25" fmla="*/ 20 h 147"/>
              <a:gd name="T26" fmla="*/ 137 w 147"/>
              <a:gd name="T27" fmla="*/ 13 h 147"/>
              <a:gd name="T28" fmla="*/ 30 w 147"/>
              <a:gd name="T29" fmla="*/ 16 h 147"/>
              <a:gd name="T30" fmla="*/ 124 w 147"/>
              <a:gd name="T31" fmla="*/ 80 h 147"/>
              <a:gd name="T32" fmla="*/ 94 w 147"/>
              <a:gd name="T33" fmla="*/ 83 h 147"/>
              <a:gd name="T34" fmla="*/ 124 w 147"/>
              <a:gd name="T35" fmla="*/ 87 h 147"/>
              <a:gd name="T36" fmla="*/ 124 w 147"/>
              <a:gd name="T37" fmla="*/ 80 h 147"/>
              <a:gd name="T38" fmla="*/ 97 w 147"/>
              <a:gd name="T39" fmla="*/ 93 h 147"/>
              <a:gd name="T40" fmla="*/ 97 w 147"/>
              <a:gd name="T41" fmla="*/ 100 h 147"/>
              <a:gd name="T42" fmla="*/ 127 w 147"/>
              <a:gd name="T43" fmla="*/ 97 h 147"/>
              <a:gd name="T44" fmla="*/ 70 w 147"/>
              <a:gd name="T45" fmla="*/ 53 h 147"/>
              <a:gd name="T46" fmla="*/ 100 w 147"/>
              <a:gd name="T47" fmla="*/ 50 h 147"/>
              <a:gd name="T48" fmla="*/ 70 w 147"/>
              <a:gd name="T49" fmla="*/ 47 h 147"/>
              <a:gd name="T50" fmla="*/ 70 w 147"/>
              <a:gd name="T51" fmla="*/ 53 h 147"/>
              <a:gd name="T52" fmla="*/ 124 w 147"/>
              <a:gd name="T53" fmla="*/ 127 h 147"/>
              <a:gd name="T54" fmla="*/ 124 w 147"/>
              <a:gd name="T55" fmla="*/ 120 h 147"/>
              <a:gd name="T56" fmla="*/ 40 w 147"/>
              <a:gd name="T57" fmla="*/ 123 h 147"/>
              <a:gd name="T58" fmla="*/ 44 w 147"/>
              <a:gd name="T59" fmla="*/ 113 h 147"/>
              <a:gd name="T60" fmla="*/ 127 w 147"/>
              <a:gd name="T61" fmla="*/ 110 h 147"/>
              <a:gd name="T62" fmla="*/ 44 w 147"/>
              <a:gd name="T63" fmla="*/ 107 h 147"/>
              <a:gd name="T64" fmla="*/ 44 w 147"/>
              <a:gd name="T65" fmla="*/ 113 h 147"/>
              <a:gd name="T66" fmla="*/ 27 w 147"/>
              <a:gd name="T67" fmla="*/ 26 h 147"/>
              <a:gd name="T68" fmla="*/ 20 w 147"/>
              <a:gd name="T69" fmla="*/ 47 h 147"/>
              <a:gd name="T70" fmla="*/ 0 w 147"/>
              <a:gd name="T71" fmla="*/ 53 h 147"/>
              <a:gd name="T72" fmla="*/ 20 w 147"/>
              <a:gd name="T73" fmla="*/ 147 h 147"/>
              <a:gd name="T74" fmla="*/ 147 w 147"/>
              <a:gd name="T75" fmla="*/ 140 h 147"/>
              <a:gd name="T76" fmla="*/ 141 w 147"/>
              <a:gd name="T77" fmla="*/ 26 h 147"/>
              <a:gd name="T78" fmla="*/ 20 w 147"/>
              <a:gd name="T79" fmla="*/ 140 h 147"/>
              <a:gd name="T80" fmla="*/ 7 w 147"/>
              <a:gd name="T81" fmla="*/ 53 h 147"/>
              <a:gd name="T82" fmla="*/ 20 w 147"/>
              <a:gd name="T83" fmla="*/ 123 h 147"/>
              <a:gd name="T84" fmla="*/ 27 w 147"/>
              <a:gd name="T85" fmla="*/ 123 h 147"/>
              <a:gd name="T86" fmla="*/ 141 w 147"/>
              <a:gd name="T87" fmla="*/ 33 h 147"/>
              <a:gd name="T88" fmla="*/ 44 w 147"/>
              <a:gd name="T89" fmla="*/ 100 h 147"/>
              <a:gd name="T90" fmla="*/ 80 w 147"/>
              <a:gd name="T91" fmla="*/ 97 h 147"/>
              <a:gd name="T92" fmla="*/ 77 w 147"/>
              <a:gd name="T93" fmla="*/ 67 h 147"/>
              <a:gd name="T94" fmla="*/ 40 w 147"/>
              <a:gd name="T95" fmla="*/ 70 h 147"/>
              <a:gd name="T96" fmla="*/ 44 w 147"/>
              <a:gd name="T97" fmla="*/ 100 h 147"/>
              <a:gd name="T98" fmla="*/ 74 w 147"/>
              <a:gd name="T99" fmla="*/ 73 h 147"/>
              <a:gd name="T100" fmla="*/ 47 w 147"/>
              <a:gd name="T101" fmla="*/ 93 h 147"/>
              <a:gd name="T102" fmla="*/ 57 w 147"/>
              <a:gd name="T103" fmla="*/ 53 h 147"/>
              <a:gd name="T104" fmla="*/ 57 w 147"/>
              <a:gd name="T105" fmla="*/ 47 h 147"/>
              <a:gd name="T106" fmla="*/ 57 w 147"/>
              <a:gd name="T107" fmla="*/ 53 h 147"/>
              <a:gd name="T108" fmla="*/ 47 w 147"/>
              <a:gd name="T109" fmla="*/ 50 h 147"/>
              <a:gd name="T110" fmla="*/ 40 w 147"/>
              <a:gd name="T111" fmla="*/ 5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7" h="147">
                <a:moveTo>
                  <a:pt x="110" y="53"/>
                </a:moveTo>
                <a:cubicBezTo>
                  <a:pt x="112" y="53"/>
                  <a:pt x="114" y="52"/>
                  <a:pt x="114" y="50"/>
                </a:cubicBezTo>
                <a:cubicBezTo>
                  <a:pt x="114" y="48"/>
                  <a:pt x="112" y="47"/>
                  <a:pt x="110" y="47"/>
                </a:cubicBezTo>
                <a:cubicBezTo>
                  <a:pt x="109" y="47"/>
                  <a:pt x="107" y="48"/>
                  <a:pt x="107" y="50"/>
                </a:cubicBezTo>
                <a:cubicBezTo>
                  <a:pt x="107" y="52"/>
                  <a:pt x="109" y="53"/>
                  <a:pt x="110" y="53"/>
                </a:cubicBezTo>
                <a:close/>
                <a:moveTo>
                  <a:pt x="124" y="53"/>
                </a:moveTo>
                <a:cubicBezTo>
                  <a:pt x="126" y="53"/>
                  <a:pt x="127" y="52"/>
                  <a:pt x="127" y="50"/>
                </a:cubicBezTo>
                <a:cubicBezTo>
                  <a:pt x="127" y="48"/>
                  <a:pt x="126" y="47"/>
                  <a:pt x="124" y="47"/>
                </a:cubicBezTo>
                <a:cubicBezTo>
                  <a:pt x="122" y="47"/>
                  <a:pt x="120" y="48"/>
                  <a:pt x="120" y="50"/>
                </a:cubicBezTo>
                <a:cubicBezTo>
                  <a:pt x="120" y="52"/>
                  <a:pt x="122" y="53"/>
                  <a:pt x="124" y="53"/>
                </a:cubicBezTo>
                <a:close/>
                <a:moveTo>
                  <a:pt x="124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5" y="67"/>
                  <a:pt x="94" y="68"/>
                  <a:pt x="94" y="70"/>
                </a:cubicBezTo>
                <a:cubicBezTo>
                  <a:pt x="94" y="72"/>
                  <a:pt x="95" y="73"/>
                  <a:pt x="97" y="73"/>
                </a:cubicBezTo>
                <a:cubicBezTo>
                  <a:pt x="124" y="73"/>
                  <a:pt x="124" y="73"/>
                  <a:pt x="124" y="73"/>
                </a:cubicBezTo>
                <a:cubicBezTo>
                  <a:pt x="126" y="73"/>
                  <a:pt x="127" y="72"/>
                  <a:pt x="127" y="70"/>
                </a:cubicBezTo>
                <a:cubicBezTo>
                  <a:pt x="127" y="68"/>
                  <a:pt x="126" y="67"/>
                  <a:pt x="124" y="67"/>
                </a:cubicBezTo>
                <a:close/>
                <a:moveTo>
                  <a:pt x="44" y="6"/>
                </a:moveTo>
                <a:cubicBezTo>
                  <a:pt x="130" y="6"/>
                  <a:pt x="130" y="6"/>
                  <a:pt x="130" y="6"/>
                </a:cubicBezTo>
                <a:cubicBezTo>
                  <a:pt x="132" y="6"/>
                  <a:pt x="134" y="5"/>
                  <a:pt x="134" y="3"/>
                </a:cubicBezTo>
                <a:cubicBezTo>
                  <a:pt x="134" y="1"/>
                  <a:pt x="132" y="0"/>
                  <a:pt x="13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0"/>
                  <a:pt x="40" y="1"/>
                  <a:pt x="40" y="3"/>
                </a:cubicBezTo>
                <a:cubicBezTo>
                  <a:pt x="40" y="5"/>
                  <a:pt x="42" y="6"/>
                  <a:pt x="44" y="6"/>
                </a:cubicBezTo>
                <a:close/>
                <a:moveTo>
                  <a:pt x="34" y="20"/>
                </a:moveTo>
                <a:cubicBezTo>
                  <a:pt x="137" y="20"/>
                  <a:pt x="137" y="20"/>
                  <a:pt x="137" y="20"/>
                </a:cubicBezTo>
                <a:cubicBezTo>
                  <a:pt x="139" y="20"/>
                  <a:pt x="141" y="18"/>
                  <a:pt x="141" y="16"/>
                </a:cubicBezTo>
                <a:cubicBezTo>
                  <a:pt x="141" y="15"/>
                  <a:pt x="139" y="13"/>
                  <a:pt x="137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2" y="13"/>
                  <a:pt x="30" y="15"/>
                  <a:pt x="30" y="16"/>
                </a:cubicBezTo>
                <a:cubicBezTo>
                  <a:pt x="30" y="18"/>
                  <a:pt x="32" y="20"/>
                  <a:pt x="34" y="20"/>
                </a:cubicBezTo>
                <a:close/>
                <a:moveTo>
                  <a:pt x="124" y="80"/>
                </a:moveTo>
                <a:cubicBezTo>
                  <a:pt x="97" y="80"/>
                  <a:pt x="97" y="80"/>
                  <a:pt x="97" y="80"/>
                </a:cubicBezTo>
                <a:cubicBezTo>
                  <a:pt x="95" y="80"/>
                  <a:pt x="94" y="81"/>
                  <a:pt x="94" y="83"/>
                </a:cubicBezTo>
                <a:cubicBezTo>
                  <a:pt x="94" y="85"/>
                  <a:pt x="95" y="87"/>
                  <a:pt x="97" y="87"/>
                </a:cubicBezTo>
                <a:cubicBezTo>
                  <a:pt x="124" y="87"/>
                  <a:pt x="124" y="87"/>
                  <a:pt x="124" y="87"/>
                </a:cubicBezTo>
                <a:cubicBezTo>
                  <a:pt x="126" y="87"/>
                  <a:pt x="127" y="85"/>
                  <a:pt x="127" y="83"/>
                </a:cubicBezTo>
                <a:cubicBezTo>
                  <a:pt x="127" y="81"/>
                  <a:pt x="126" y="80"/>
                  <a:pt x="124" y="80"/>
                </a:cubicBezTo>
                <a:close/>
                <a:moveTo>
                  <a:pt x="124" y="93"/>
                </a:moveTo>
                <a:cubicBezTo>
                  <a:pt x="97" y="93"/>
                  <a:pt x="97" y="93"/>
                  <a:pt x="97" y="93"/>
                </a:cubicBezTo>
                <a:cubicBezTo>
                  <a:pt x="95" y="93"/>
                  <a:pt x="94" y="95"/>
                  <a:pt x="94" y="97"/>
                </a:cubicBezTo>
                <a:cubicBezTo>
                  <a:pt x="94" y="98"/>
                  <a:pt x="95" y="100"/>
                  <a:pt x="97" y="100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26" y="100"/>
                  <a:pt x="127" y="98"/>
                  <a:pt x="127" y="97"/>
                </a:cubicBezTo>
                <a:cubicBezTo>
                  <a:pt x="127" y="95"/>
                  <a:pt x="126" y="93"/>
                  <a:pt x="124" y="93"/>
                </a:cubicBezTo>
                <a:close/>
                <a:moveTo>
                  <a:pt x="70" y="53"/>
                </a:moveTo>
                <a:cubicBezTo>
                  <a:pt x="97" y="53"/>
                  <a:pt x="97" y="53"/>
                  <a:pt x="97" y="53"/>
                </a:cubicBezTo>
                <a:cubicBezTo>
                  <a:pt x="99" y="53"/>
                  <a:pt x="100" y="52"/>
                  <a:pt x="100" y="50"/>
                </a:cubicBezTo>
                <a:cubicBezTo>
                  <a:pt x="100" y="48"/>
                  <a:pt x="99" y="47"/>
                  <a:pt x="97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69" y="47"/>
                  <a:pt x="67" y="48"/>
                  <a:pt x="67" y="50"/>
                </a:cubicBezTo>
                <a:cubicBezTo>
                  <a:pt x="67" y="52"/>
                  <a:pt x="69" y="53"/>
                  <a:pt x="70" y="53"/>
                </a:cubicBezTo>
                <a:close/>
                <a:moveTo>
                  <a:pt x="44" y="127"/>
                </a:moveTo>
                <a:cubicBezTo>
                  <a:pt x="124" y="127"/>
                  <a:pt x="124" y="127"/>
                  <a:pt x="124" y="127"/>
                </a:cubicBezTo>
                <a:cubicBezTo>
                  <a:pt x="126" y="127"/>
                  <a:pt x="127" y="125"/>
                  <a:pt x="127" y="123"/>
                </a:cubicBezTo>
                <a:cubicBezTo>
                  <a:pt x="127" y="121"/>
                  <a:pt x="126" y="120"/>
                  <a:pt x="124" y="120"/>
                </a:cubicBezTo>
                <a:cubicBezTo>
                  <a:pt x="44" y="120"/>
                  <a:pt x="44" y="120"/>
                  <a:pt x="44" y="120"/>
                </a:cubicBezTo>
                <a:cubicBezTo>
                  <a:pt x="42" y="120"/>
                  <a:pt x="40" y="121"/>
                  <a:pt x="40" y="123"/>
                </a:cubicBezTo>
                <a:cubicBezTo>
                  <a:pt x="40" y="125"/>
                  <a:pt x="42" y="127"/>
                  <a:pt x="44" y="127"/>
                </a:cubicBezTo>
                <a:close/>
                <a:moveTo>
                  <a:pt x="44" y="113"/>
                </a:moveTo>
                <a:cubicBezTo>
                  <a:pt x="124" y="113"/>
                  <a:pt x="124" y="113"/>
                  <a:pt x="124" y="113"/>
                </a:cubicBezTo>
                <a:cubicBezTo>
                  <a:pt x="126" y="113"/>
                  <a:pt x="127" y="112"/>
                  <a:pt x="127" y="110"/>
                </a:cubicBezTo>
                <a:cubicBezTo>
                  <a:pt x="127" y="108"/>
                  <a:pt x="126" y="107"/>
                  <a:pt x="124" y="107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2" y="107"/>
                  <a:pt x="40" y="108"/>
                  <a:pt x="40" y="110"/>
                </a:cubicBezTo>
                <a:cubicBezTo>
                  <a:pt x="40" y="112"/>
                  <a:pt x="42" y="113"/>
                  <a:pt x="44" y="113"/>
                </a:cubicBezTo>
                <a:close/>
                <a:moveTo>
                  <a:pt x="141" y="26"/>
                </a:moveTo>
                <a:cubicBezTo>
                  <a:pt x="27" y="26"/>
                  <a:pt x="27" y="26"/>
                  <a:pt x="27" y="26"/>
                </a:cubicBezTo>
                <a:cubicBezTo>
                  <a:pt x="23" y="26"/>
                  <a:pt x="20" y="29"/>
                  <a:pt x="20" y="33"/>
                </a:cubicBezTo>
                <a:cubicBezTo>
                  <a:pt x="20" y="47"/>
                  <a:pt x="20" y="47"/>
                  <a:pt x="20" y="47"/>
                </a:cubicBezTo>
                <a:cubicBezTo>
                  <a:pt x="7" y="47"/>
                  <a:pt x="7" y="47"/>
                  <a:pt x="7" y="47"/>
                </a:cubicBezTo>
                <a:cubicBezTo>
                  <a:pt x="3" y="47"/>
                  <a:pt x="0" y="50"/>
                  <a:pt x="0" y="53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38"/>
                  <a:pt x="9" y="147"/>
                  <a:pt x="20" y="147"/>
                </a:cubicBezTo>
                <a:cubicBezTo>
                  <a:pt x="141" y="147"/>
                  <a:pt x="141" y="147"/>
                  <a:pt x="141" y="147"/>
                </a:cubicBezTo>
                <a:cubicBezTo>
                  <a:pt x="144" y="147"/>
                  <a:pt x="147" y="144"/>
                  <a:pt x="147" y="140"/>
                </a:cubicBezTo>
                <a:cubicBezTo>
                  <a:pt x="147" y="33"/>
                  <a:pt x="147" y="33"/>
                  <a:pt x="147" y="33"/>
                </a:cubicBezTo>
                <a:cubicBezTo>
                  <a:pt x="147" y="29"/>
                  <a:pt x="144" y="26"/>
                  <a:pt x="141" y="26"/>
                </a:cubicBezTo>
                <a:close/>
                <a:moveTo>
                  <a:pt x="141" y="140"/>
                </a:moveTo>
                <a:cubicBezTo>
                  <a:pt x="20" y="140"/>
                  <a:pt x="20" y="140"/>
                  <a:pt x="20" y="140"/>
                </a:cubicBezTo>
                <a:cubicBezTo>
                  <a:pt x="13" y="140"/>
                  <a:pt x="7" y="134"/>
                  <a:pt x="7" y="127"/>
                </a:cubicBezTo>
                <a:cubicBezTo>
                  <a:pt x="7" y="53"/>
                  <a:pt x="7" y="53"/>
                  <a:pt x="7" y="5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123"/>
                  <a:pt x="20" y="123"/>
                  <a:pt x="20" y="123"/>
                </a:cubicBezTo>
                <a:cubicBezTo>
                  <a:pt x="20" y="125"/>
                  <a:pt x="22" y="127"/>
                  <a:pt x="24" y="127"/>
                </a:cubicBezTo>
                <a:cubicBezTo>
                  <a:pt x="25" y="127"/>
                  <a:pt x="27" y="125"/>
                  <a:pt x="27" y="123"/>
                </a:cubicBezTo>
                <a:cubicBezTo>
                  <a:pt x="27" y="33"/>
                  <a:pt x="27" y="33"/>
                  <a:pt x="27" y="33"/>
                </a:cubicBezTo>
                <a:cubicBezTo>
                  <a:pt x="141" y="33"/>
                  <a:pt x="141" y="33"/>
                  <a:pt x="141" y="33"/>
                </a:cubicBezTo>
                <a:lnTo>
                  <a:pt x="141" y="140"/>
                </a:lnTo>
                <a:close/>
                <a:moveTo>
                  <a:pt x="44" y="100"/>
                </a:moveTo>
                <a:cubicBezTo>
                  <a:pt x="77" y="100"/>
                  <a:pt x="77" y="100"/>
                  <a:pt x="77" y="100"/>
                </a:cubicBezTo>
                <a:cubicBezTo>
                  <a:pt x="79" y="100"/>
                  <a:pt x="80" y="98"/>
                  <a:pt x="80" y="97"/>
                </a:cubicBezTo>
                <a:cubicBezTo>
                  <a:pt x="80" y="70"/>
                  <a:pt x="80" y="70"/>
                  <a:pt x="80" y="70"/>
                </a:cubicBezTo>
                <a:cubicBezTo>
                  <a:pt x="80" y="68"/>
                  <a:pt x="79" y="67"/>
                  <a:pt x="77" y="67"/>
                </a:cubicBezTo>
                <a:cubicBezTo>
                  <a:pt x="44" y="67"/>
                  <a:pt x="44" y="67"/>
                  <a:pt x="44" y="67"/>
                </a:cubicBezTo>
                <a:cubicBezTo>
                  <a:pt x="42" y="67"/>
                  <a:pt x="40" y="68"/>
                  <a:pt x="40" y="70"/>
                </a:cubicBezTo>
                <a:cubicBezTo>
                  <a:pt x="40" y="97"/>
                  <a:pt x="40" y="97"/>
                  <a:pt x="40" y="97"/>
                </a:cubicBezTo>
                <a:cubicBezTo>
                  <a:pt x="40" y="98"/>
                  <a:pt x="42" y="100"/>
                  <a:pt x="44" y="100"/>
                </a:cubicBezTo>
                <a:close/>
                <a:moveTo>
                  <a:pt x="47" y="73"/>
                </a:moveTo>
                <a:cubicBezTo>
                  <a:pt x="74" y="73"/>
                  <a:pt x="74" y="73"/>
                  <a:pt x="74" y="73"/>
                </a:cubicBezTo>
                <a:cubicBezTo>
                  <a:pt x="74" y="93"/>
                  <a:pt x="74" y="93"/>
                  <a:pt x="74" y="93"/>
                </a:cubicBezTo>
                <a:cubicBezTo>
                  <a:pt x="47" y="93"/>
                  <a:pt x="47" y="93"/>
                  <a:pt x="47" y="93"/>
                </a:cubicBezTo>
                <a:lnTo>
                  <a:pt x="47" y="73"/>
                </a:lnTo>
                <a:close/>
                <a:moveTo>
                  <a:pt x="57" y="53"/>
                </a:moveTo>
                <a:cubicBezTo>
                  <a:pt x="59" y="53"/>
                  <a:pt x="60" y="52"/>
                  <a:pt x="60" y="50"/>
                </a:cubicBezTo>
                <a:cubicBezTo>
                  <a:pt x="60" y="48"/>
                  <a:pt x="59" y="47"/>
                  <a:pt x="57" y="47"/>
                </a:cubicBezTo>
                <a:cubicBezTo>
                  <a:pt x="55" y="47"/>
                  <a:pt x="54" y="48"/>
                  <a:pt x="54" y="50"/>
                </a:cubicBezTo>
                <a:cubicBezTo>
                  <a:pt x="54" y="52"/>
                  <a:pt x="55" y="53"/>
                  <a:pt x="57" y="53"/>
                </a:cubicBezTo>
                <a:close/>
                <a:moveTo>
                  <a:pt x="44" y="53"/>
                </a:moveTo>
                <a:cubicBezTo>
                  <a:pt x="45" y="53"/>
                  <a:pt x="47" y="52"/>
                  <a:pt x="47" y="50"/>
                </a:cubicBezTo>
                <a:cubicBezTo>
                  <a:pt x="47" y="48"/>
                  <a:pt x="45" y="47"/>
                  <a:pt x="44" y="47"/>
                </a:cubicBezTo>
                <a:cubicBezTo>
                  <a:pt x="42" y="47"/>
                  <a:pt x="40" y="48"/>
                  <a:pt x="40" y="50"/>
                </a:cubicBezTo>
                <a:cubicBezTo>
                  <a:pt x="40" y="52"/>
                  <a:pt x="42" y="53"/>
                  <a:pt x="44" y="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691876" y="2179766"/>
            <a:ext cx="3788684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179601" y="909017"/>
            <a:ext cx="2245548" cy="2383506"/>
          </a:xfrm>
          <a:prstGeom prst="roundRect">
            <a:avLst>
              <a:gd name="adj" fmla="val 5238"/>
            </a:avLst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Freeform 230"/>
          <p:cNvSpPr>
            <a:spLocks noEditPoints="1"/>
          </p:cNvSpPr>
          <p:nvPr/>
        </p:nvSpPr>
        <p:spPr bwMode="auto">
          <a:xfrm>
            <a:off x="10118253" y="1337836"/>
            <a:ext cx="368243" cy="367185"/>
          </a:xfrm>
          <a:custGeom>
            <a:avLst/>
            <a:gdLst>
              <a:gd name="T0" fmla="*/ 77 w 147"/>
              <a:gd name="T1" fmla="*/ 90 h 147"/>
              <a:gd name="T2" fmla="*/ 91 w 147"/>
              <a:gd name="T3" fmla="*/ 103 h 147"/>
              <a:gd name="T4" fmla="*/ 91 w 147"/>
              <a:gd name="T5" fmla="*/ 113 h 147"/>
              <a:gd name="T6" fmla="*/ 77 w 147"/>
              <a:gd name="T7" fmla="*/ 127 h 147"/>
              <a:gd name="T8" fmla="*/ 91 w 147"/>
              <a:gd name="T9" fmla="*/ 113 h 147"/>
              <a:gd name="T10" fmla="*/ 57 w 147"/>
              <a:gd name="T11" fmla="*/ 67 h 147"/>
              <a:gd name="T12" fmla="*/ 71 w 147"/>
              <a:gd name="T13" fmla="*/ 80 h 147"/>
              <a:gd name="T14" fmla="*/ 91 w 147"/>
              <a:gd name="T15" fmla="*/ 67 h 147"/>
              <a:gd name="T16" fmla="*/ 77 w 147"/>
              <a:gd name="T17" fmla="*/ 80 h 147"/>
              <a:gd name="T18" fmla="*/ 91 w 147"/>
              <a:gd name="T19" fmla="*/ 67 h 147"/>
              <a:gd name="T20" fmla="*/ 117 w 147"/>
              <a:gd name="T21" fmla="*/ 90 h 147"/>
              <a:gd name="T22" fmla="*/ 131 w 147"/>
              <a:gd name="T23" fmla="*/ 103 h 147"/>
              <a:gd name="T24" fmla="*/ 131 w 147"/>
              <a:gd name="T25" fmla="*/ 67 h 147"/>
              <a:gd name="T26" fmla="*/ 117 w 147"/>
              <a:gd name="T27" fmla="*/ 80 h 147"/>
              <a:gd name="T28" fmla="*/ 131 w 147"/>
              <a:gd name="T29" fmla="*/ 67 h 147"/>
              <a:gd name="T30" fmla="*/ 57 w 147"/>
              <a:gd name="T31" fmla="*/ 90 h 147"/>
              <a:gd name="T32" fmla="*/ 71 w 147"/>
              <a:gd name="T33" fmla="*/ 103 h 147"/>
              <a:gd name="T34" fmla="*/ 111 w 147"/>
              <a:gd name="T35" fmla="*/ 67 h 147"/>
              <a:gd name="T36" fmla="*/ 97 w 147"/>
              <a:gd name="T37" fmla="*/ 80 h 147"/>
              <a:gd name="T38" fmla="*/ 111 w 147"/>
              <a:gd name="T39" fmla="*/ 67 h 147"/>
              <a:gd name="T40" fmla="*/ 97 w 147"/>
              <a:gd name="T41" fmla="*/ 90 h 147"/>
              <a:gd name="T42" fmla="*/ 111 w 147"/>
              <a:gd name="T43" fmla="*/ 103 h 147"/>
              <a:gd name="T44" fmla="*/ 31 w 147"/>
              <a:gd name="T45" fmla="*/ 113 h 147"/>
              <a:gd name="T46" fmla="*/ 17 w 147"/>
              <a:gd name="T47" fmla="*/ 127 h 147"/>
              <a:gd name="T48" fmla="*/ 31 w 147"/>
              <a:gd name="T49" fmla="*/ 113 h 147"/>
              <a:gd name="T50" fmla="*/ 17 w 147"/>
              <a:gd name="T51" fmla="*/ 67 h 147"/>
              <a:gd name="T52" fmla="*/ 31 w 147"/>
              <a:gd name="T53" fmla="*/ 80 h 147"/>
              <a:gd name="T54" fmla="*/ 31 w 147"/>
              <a:gd name="T55" fmla="*/ 90 h 147"/>
              <a:gd name="T56" fmla="*/ 17 w 147"/>
              <a:gd name="T57" fmla="*/ 103 h 147"/>
              <a:gd name="T58" fmla="*/ 31 w 147"/>
              <a:gd name="T59" fmla="*/ 90 h 147"/>
              <a:gd name="T60" fmla="*/ 57 w 147"/>
              <a:gd name="T61" fmla="*/ 113 h 147"/>
              <a:gd name="T62" fmla="*/ 71 w 147"/>
              <a:gd name="T63" fmla="*/ 127 h 147"/>
              <a:gd name="T64" fmla="*/ 134 w 147"/>
              <a:gd name="T65" fmla="*/ 13 h 147"/>
              <a:gd name="T66" fmla="*/ 121 w 147"/>
              <a:gd name="T67" fmla="*/ 3 h 147"/>
              <a:gd name="T68" fmla="*/ 114 w 147"/>
              <a:gd name="T69" fmla="*/ 3 h 147"/>
              <a:gd name="T70" fmla="*/ 34 w 147"/>
              <a:gd name="T71" fmla="*/ 13 h 147"/>
              <a:gd name="T72" fmla="*/ 31 w 147"/>
              <a:gd name="T73" fmla="*/ 0 h 147"/>
              <a:gd name="T74" fmla="*/ 27 w 147"/>
              <a:gd name="T75" fmla="*/ 13 h 147"/>
              <a:gd name="T76" fmla="*/ 0 w 147"/>
              <a:gd name="T77" fmla="*/ 27 h 147"/>
              <a:gd name="T78" fmla="*/ 14 w 147"/>
              <a:gd name="T79" fmla="*/ 147 h 147"/>
              <a:gd name="T80" fmla="*/ 147 w 147"/>
              <a:gd name="T81" fmla="*/ 133 h 147"/>
              <a:gd name="T82" fmla="*/ 134 w 147"/>
              <a:gd name="T83" fmla="*/ 13 h 147"/>
              <a:gd name="T84" fmla="*/ 134 w 147"/>
              <a:gd name="T85" fmla="*/ 140 h 147"/>
              <a:gd name="T86" fmla="*/ 7 w 147"/>
              <a:gd name="T87" fmla="*/ 133 h 147"/>
              <a:gd name="T88" fmla="*/ 141 w 147"/>
              <a:gd name="T89" fmla="*/ 53 h 147"/>
              <a:gd name="T90" fmla="*/ 141 w 147"/>
              <a:gd name="T91" fmla="*/ 47 h 147"/>
              <a:gd name="T92" fmla="*/ 7 w 147"/>
              <a:gd name="T93" fmla="*/ 27 h 147"/>
              <a:gd name="T94" fmla="*/ 27 w 147"/>
              <a:gd name="T95" fmla="*/ 20 h 147"/>
              <a:gd name="T96" fmla="*/ 31 w 147"/>
              <a:gd name="T97" fmla="*/ 33 h 147"/>
              <a:gd name="T98" fmla="*/ 34 w 147"/>
              <a:gd name="T99" fmla="*/ 20 h 147"/>
              <a:gd name="T100" fmla="*/ 114 w 147"/>
              <a:gd name="T101" fmla="*/ 30 h 147"/>
              <a:gd name="T102" fmla="*/ 121 w 147"/>
              <a:gd name="T103" fmla="*/ 30 h 147"/>
              <a:gd name="T104" fmla="*/ 134 w 147"/>
              <a:gd name="T105" fmla="*/ 20 h 147"/>
              <a:gd name="T106" fmla="*/ 141 w 147"/>
              <a:gd name="T107" fmla="*/ 47 h 147"/>
              <a:gd name="T108" fmla="*/ 37 w 147"/>
              <a:gd name="T109" fmla="*/ 67 h 147"/>
              <a:gd name="T110" fmla="*/ 51 w 147"/>
              <a:gd name="T111" fmla="*/ 80 h 147"/>
              <a:gd name="T112" fmla="*/ 51 w 147"/>
              <a:gd name="T113" fmla="*/ 90 h 147"/>
              <a:gd name="T114" fmla="*/ 37 w 147"/>
              <a:gd name="T115" fmla="*/ 103 h 147"/>
              <a:gd name="T116" fmla="*/ 51 w 147"/>
              <a:gd name="T117" fmla="*/ 90 h 147"/>
              <a:gd name="T118" fmla="*/ 37 w 147"/>
              <a:gd name="T119" fmla="*/ 113 h 147"/>
              <a:gd name="T120" fmla="*/ 51 w 147"/>
              <a:gd name="T121" fmla="*/ 12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7" h="147">
                <a:moveTo>
                  <a:pt x="91" y="90"/>
                </a:moveTo>
                <a:cubicBezTo>
                  <a:pt x="77" y="90"/>
                  <a:pt x="77" y="90"/>
                  <a:pt x="77" y="90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91" y="103"/>
                  <a:pt x="91" y="103"/>
                  <a:pt x="91" y="103"/>
                </a:cubicBezTo>
                <a:lnTo>
                  <a:pt x="91" y="90"/>
                </a:lnTo>
                <a:close/>
                <a:moveTo>
                  <a:pt x="91" y="113"/>
                </a:moveTo>
                <a:cubicBezTo>
                  <a:pt x="77" y="113"/>
                  <a:pt x="77" y="113"/>
                  <a:pt x="77" y="113"/>
                </a:cubicBezTo>
                <a:cubicBezTo>
                  <a:pt x="77" y="127"/>
                  <a:pt x="77" y="127"/>
                  <a:pt x="77" y="127"/>
                </a:cubicBezTo>
                <a:cubicBezTo>
                  <a:pt x="91" y="127"/>
                  <a:pt x="91" y="127"/>
                  <a:pt x="91" y="127"/>
                </a:cubicBezTo>
                <a:lnTo>
                  <a:pt x="91" y="113"/>
                </a:lnTo>
                <a:close/>
                <a:moveTo>
                  <a:pt x="71" y="67"/>
                </a:moveTo>
                <a:cubicBezTo>
                  <a:pt x="57" y="67"/>
                  <a:pt x="57" y="67"/>
                  <a:pt x="57" y="67"/>
                </a:cubicBezTo>
                <a:cubicBezTo>
                  <a:pt x="57" y="80"/>
                  <a:pt x="57" y="80"/>
                  <a:pt x="57" y="80"/>
                </a:cubicBezTo>
                <a:cubicBezTo>
                  <a:pt x="71" y="80"/>
                  <a:pt x="71" y="80"/>
                  <a:pt x="71" y="80"/>
                </a:cubicBezTo>
                <a:lnTo>
                  <a:pt x="71" y="67"/>
                </a:lnTo>
                <a:close/>
                <a:moveTo>
                  <a:pt x="91" y="67"/>
                </a:moveTo>
                <a:cubicBezTo>
                  <a:pt x="77" y="67"/>
                  <a:pt x="77" y="67"/>
                  <a:pt x="77" y="67"/>
                </a:cubicBezTo>
                <a:cubicBezTo>
                  <a:pt x="77" y="80"/>
                  <a:pt x="77" y="80"/>
                  <a:pt x="77" y="80"/>
                </a:cubicBezTo>
                <a:cubicBezTo>
                  <a:pt x="91" y="80"/>
                  <a:pt x="91" y="80"/>
                  <a:pt x="91" y="80"/>
                </a:cubicBezTo>
                <a:lnTo>
                  <a:pt x="91" y="67"/>
                </a:lnTo>
                <a:close/>
                <a:moveTo>
                  <a:pt x="131" y="90"/>
                </a:moveTo>
                <a:cubicBezTo>
                  <a:pt x="117" y="90"/>
                  <a:pt x="117" y="90"/>
                  <a:pt x="117" y="90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31" y="103"/>
                  <a:pt x="131" y="103"/>
                  <a:pt x="131" y="103"/>
                </a:cubicBezTo>
                <a:lnTo>
                  <a:pt x="131" y="90"/>
                </a:lnTo>
                <a:close/>
                <a:moveTo>
                  <a:pt x="131" y="67"/>
                </a:moveTo>
                <a:cubicBezTo>
                  <a:pt x="117" y="67"/>
                  <a:pt x="117" y="67"/>
                  <a:pt x="117" y="67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31" y="80"/>
                  <a:pt x="131" y="80"/>
                  <a:pt x="131" y="80"/>
                </a:cubicBezTo>
                <a:lnTo>
                  <a:pt x="131" y="67"/>
                </a:lnTo>
                <a:close/>
                <a:moveTo>
                  <a:pt x="71" y="90"/>
                </a:moveTo>
                <a:cubicBezTo>
                  <a:pt x="57" y="90"/>
                  <a:pt x="57" y="90"/>
                  <a:pt x="57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71" y="103"/>
                  <a:pt x="71" y="103"/>
                  <a:pt x="71" y="103"/>
                </a:cubicBezTo>
                <a:lnTo>
                  <a:pt x="71" y="90"/>
                </a:lnTo>
                <a:close/>
                <a:moveTo>
                  <a:pt x="111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7" y="80"/>
                  <a:pt x="97" y="80"/>
                  <a:pt x="97" y="80"/>
                </a:cubicBezTo>
                <a:cubicBezTo>
                  <a:pt x="111" y="80"/>
                  <a:pt x="111" y="80"/>
                  <a:pt x="111" y="80"/>
                </a:cubicBezTo>
                <a:lnTo>
                  <a:pt x="111" y="67"/>
                </a:lnTo>
                <a:close/>
                <a:moveTo>
                  <a:pt x="111" y="90"/>
                </a:moveTo>
                <a:cubicBezTo>
                  <a:pt x="97" y="90"/>
                  <a:pt x="97" y="90"/>
                  <a:pt x="97" y="9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1" y="103"/>
                  <a:pt x="111" y="103"/>
                  <a:pt x="111" y="103"/>
                </a:cubicBezTo>
                <a:lnTo>
                  <a:pt x="111" y="90"/>
                </a:lnTo>
                <a:close/>
                <a:moveTo>
                  <a:pt x="31" y="113"/>
                </a:moveTo>
                <a:cubicBezTo>
                  <a:pt x="17" y="113"/>
                  <a:pt x="17" y="113"/>
                  <a:pt x="17" y="113"/>
                </a:cubicBezTo>
                <a:cubicBezTo>
                  <a:pt x="17" y="127"/>
                  <a:pt x="17" y="127"/>
                  <a:pt x="17" y="127"/>
                </a:cubicBezTo>
                <a:cubicBezTo>
                  <a:pt x="31" y="127"/>
                  <a:pt x="31" y="127"/>
                  <a:pt x="31" y="127"/>
                </a:cubicBezTo>
                <a:lnTo>
                  <a:pt x="31" y="113"/>
                </a:lnTo>
                <a:close/>
                <a:moveTo>
                  <a:pt x="31" y="67"/>
                </a:moveTo>
                <a:cubicBezTo>
                  <a:pt x="17" y="67"/>
                  <a:pt x="17" y="67"/>
                  <a:pt x="17" y="67"/>
                </a:cubicBezTo>
                <a:cubicBezTo>
                  <a:pt x="17" y="80"/>
                  <a:pt x="17" y="80"/>
                  <a:pt x="17" y="80"/>
                </a:cubicBezTo>
                <a:cubicBezTo>
                  <a:pt x="31" y="80"/>
                  <a:pt x="31" y="80"/>
                  <a:pt x="31" y="80"/>
                </a:cubicBezTo>
                <a:lnTo>
                  <a:pt x="31" y="67"/>
                </a:lnTo>
                <a:close/>
                <a:moveTo>
                  <a:pt x="31" y="90"/>
                </a:moveTo>
                <a:cubicBezTo>
                  <a:pt x="17" y="90"/>
                  <a:pt x="17" y="90"/>
                  <a:pt x="17" y="90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31" y="103"/>
                  <a:pt x="31" y="103"/>
                  <a:pt x="31" y="103"/>
                </a:cubicBezTo>
                <a:lnTo>
                  <a:pt x="31" y="90"/>
                </a:lnTo>
                <a:close/>
                <a:moveTo>
                  <a:pt x="71" y="113"/>
                </a:moveTo>
                <a:cubicBezTo>
                  <a:pt x="57" y="113"/>
                  <a:pt x="57" y="113"/>
                  <a:pt x="57" y="113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1" y="127"/>
                  <a:pt x="71" y="127"/>
                  <a:pt x="71" y="127"/>
                </a:cubicBezTo>
                <a:lnTo>
                  <a:pt x="71" y="113"/>
                </a:ln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21" y="3"/>
                  <a:pt x="121" y="3"/>
                  <a:pt x="121" y="3"/>
                </a:cubicBezTo>
                <a:cubicBezTo>
                  <a:pt x="121" y="1"/>
                  <a:pt x="119" y="0"/>
                  <a:pt x="117" y="0"/>
                </a:cubicBezTo>
                <a:cubicBezTo>
                  <a:pt x="116" y="0"/>
                  <a:pt x="114" y="1"/>
                  <a:pt x="114" y="3"/>
                </a:cubicBezTo>
                <a:cubicBezTo>
                  <a:pt x="114" y="13"/>
                  <a:pt x="114" y="13"/>
                  <a:pt x="11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1"/>
                  <a:pt x="32" y="0"/>
                  <a:pt x="31" y="0"/>
                </a:cubicBezTo>
                <a:cubicBezTo>
                  <a:pt x="29" y="0"/>
                  <a:pt x="27" y="1"/>
                  <a:pt x="27" y="3"/>
                </a:cubicBezTo>
                <a:cubicBezTo>
                  <a:pt x="27" y="13"/>
                  <a:pt x="2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1"/>
                  <a:pt x="6" y="147"/>
                  <a:pt x="14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3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133"/>
                </a:moveTo>
                <a:cubicBezTo>
                  <a:pt x="141" y="137"/>
                  <a:pt x="138" y="140"/>
                  <a:pt x="134" y="140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0" y="140"/>
                  <a:pt x="7" y="137"/>
                  <a:pt x="7" y="133"/>
                </a:cubicBezTo>
                <a:cubicBezTo>
                  <a:pt x="7" y="53"/>
                  <a:pt x="7" y="53"/>
                  <a:pt x="7" y="53"/>
                </a:cubicBezTo>
                <a:cubicBezTo>
                  <a:pt x="141" y="53"/>
                  <a:pt x="141" y="53"/>
                  <a:pt x="141" y="53"/>
                </a:cubicBezTo>
                <a:lnTo>
                  <a:pt x="141" y="133"/>
                </a:lnTo>
                <a:close/>
                <a:moveTo>
                  <a:pt x="141" y="47"/>
                </a:moveTo>
                <a:cubicBezTo>
                  <a:pt x="7" y="47"/>
                  <a:pt x="7" y="47"/>
                  <a:pt x="7" y="4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32"/>
                  <a:pt x="29" y="33"/>
                  <a:pt x="31" y="33"/>
                </a:cubicBezTo>
                <a:cubicBezTo>
                  <a:pt x="32" y="33"/>
                  <a:pt x="34" y="32"/>
                  <a:pt x="34" y="30"/>
                </a:cubicBezTo>
                <a:cubicBezTo>
                  <a:pt x="34" y="20"/>
                  <a:pt x="34" y="20"/>
                  <a:pt x="3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4" y="32"/>
                  <a:pt x="116" y="33"/>
                  <a:pt x="117" y="33"/>
                </a:cubicBezTo>
                <a:cubicBezTo>
                  <a:pt x="119" y="33"/>
                  <a:pt x="121" y="32"/>
                  <a:pt x="121" y="30"/>
                </a:cubicBezTo>
                <a:cubicBezTo>
                  <a:pt x="121" y="20"/>
                  <a:pt x="121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47"/>
                </a:lnTo>
                <a:close/>
                <a:moveTo>
                  <a:pt x="51" y="67"/>
                </a:moveTo>
                <a:cubicBezTo>
                  <a:pt x="37" y="67"/>
                  <a:pt x="37" y="67"/>
                  <a:pt x="37" y="67"/>
                </a:cubicBezTo>
                <a:cubicBezTo>
                  <a:pt x="37" y="80"/>
                  <a:pt x="37" y="80"/>
                  <a:pt x="37" y="80"/>
                </a:cubicBezTo>
                <a:cubicBezTo>
                  <a:pt x="51" y="80"/>
                  <a:pt x="51" y="80"/>
                  <a:pt x="51" y="80"/>
                </a:cubicBezTo>
                <a:lnTo>
                  <a:pt x="51" y="67"/>
                </a:lnTo>
                <a:close/>
                <a:moveTo>
                  <a:pt x="51" y="90"/>
                </a:moveTo>
                <a:cubicBezTo>
                  <a:pt x="37" y="90"/>
                  <a:pt x="37" y="90"/>
                  <a:pt x="37" y="90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51" y="103"/>
                  <a:pt x="51" y="103"/>
                  <a:pt x="51" y="103"/>
                </a:cubicBezTo>
                <a:lnTo>
                  <a:pt x="51" y="90"/>
                </a:lnTo>
                <a:close/>
                <a:moveTo>
                  <a:pt x="51" y="113"/>
                </a:moveTo>
                <a:cubicBezTo>
                  <a:pt x="37" y="113"/>
                  <a:pt x="37" y="113"/>
                  <a:pt x="37" y="113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51" y="127"/>
                  <a:pt x="51" y="127"/>
                  <a:pt x="51" y="127"/>
                </a:cubicBezTo>
                <a:lnTo>
                  <a:pt x="51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9288151" y="1917363"/>
            <a:ext cx="2028449" cy="1147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67"/>
              </a:lnSpc>
            </a:pPr>
            <a:r>
              <a:rPr lang="en-US" sz="1067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Main fact about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en-US" sz="933" dirty="0">
                <a:solidFill>
                  <a:schemeClr val="bg1"/>
                </a:solidFill>
              </a:rPr>
              <a:t>Dramatically incubate multimedia based simplify value-added e-tailers.</a:t>
            </a:r>
            <a:endParaRPr lang="en-US" sz="1067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179601" y="3457593"/>
            <a:ext cx="2245548" cy="2383506"/>
          </a:xfrm>
          <a:prstGeom prst="roundRect">
            <a:avLst>
              <a:gd name="adj" fmla="val 5238"/>
            </a:avLst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Freeform 68"/>
          <p:cNvSpPr>
            <a:spLocks noEditPoints="1"/>
          </p:cNvSpPr>
          <p:nvPr/>
        </p:nvSpPr>
        <p:spPr bwMode="auto">
          <a:xfrm>
            <a:off x="10125916" y="3947122"/>
            <a:ext cx="368243" cy="368243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9288151" y="4465939"/>
            <a:ext cx="2028449" cy="1147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67"/>
              </a:lnSpc>
            </a:pPr>
            <a:r>
              <a:rPr lang="en-US" sz="1067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Main fact about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en-US" sz="933" dirty="0">
                <a:solidFill>
                  <a:schemeClr val="bg1"/>
                </a:solidFill>
              </a:rPr>
              <a:t>Dramatically incubate multimedia based simplify value-added e-tailers.</a:t>
            </a:r>
            <a:endParaRPr lang="en-US" sz="1067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563" y="828819"/>
            <a:ext cx="4468274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66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PROJECT SLIDE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563" y="2402501"/>
            <a:ext cx="4692375" cy="1296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Authoritatively pontificate technically sound niches and backward-compatible customer service. Synergistically foster cross-media products with superior manufactured products. Progressively whiteboard. Quickly matrix client-based innovation through enterprise-wide products. </a:t>
            </a:r>
            <a:endParaRPr lang="ru-RU" sz="1067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64" y="1469423"/>
            <a:ext cx="5163289" cy="55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Monotonectally conceptualize flexible technologies for dynamic architectures. Seamlessly negotiate team driven solutions.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E5D6BF7-3391-4CD1-97C1-FC4C3B34AB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CAAF06D-148F-4695-903D-B37829E6E1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01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D376A10-5189-4064-B50A-CB89E7190D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0D280A1-51C3-41B6-8D4C-4F85754738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ounded Rectangle 14"/>
          <p:cNvSpPr/>
          <p:nvPr/>
        </p:nvSpPr>
        <p:spPr>
          <a:xfrm rot="5400000">
            <a:off x="7236729" y="3156326"/>
            <a:ext cx="2085152" cy="5453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304800" dist="127000" dir="7200000" algn="t" rotWithShape="0">
              <a:schemeClr val="accent4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7060293" y="3273510"/>
            <a:ext cx="2438024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b="1" kern="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Put project name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9433" y="980824"/>
            <a:ext cx="5558617" cy="6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PROJECT SLIDE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9434" y="1673298"/>
            <a:ext cx="3788684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2215" y="2762796"/>
            <a:ext cx="4713217" cy="80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23" name="Oval 22"/>
          <p:cNvSpPr/>
          <p:nvPr/>
        </p:nvSpPr>
        <p:spPr>
          <a:xfrm>
            <a:off x="1497998" y="2762795"/>
            <a:ext cx="411473" cy="41147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1547849" y="2791774"/>
            <a:ext cx="311771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02215" y="3732723"/>
            <a:ext cx="4713217" cy="80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26" name="Oval 25"/>
          <p:cNvSpPr/>
          <p:nvPr/>
        </p:nvSpPr>
        <p:spPr>
          <a:xfrm>
            <a:off x="1497998" y="3732723"/>
            <a:ext cx="411473" cy="41147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547849" y="3761701"/>
            <a:ext cx="311771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02215" y="4702651"/>
            <a:ext cx="4713217" cy="80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29" name="Oval 28"/>
          <p:cNvSpPr/>
          <p:nvPr/>
        </p:nvSpPr>
        <p:spPr>
          <a:xfrm>
            <a:off x="1497998" y="4702651"/>
            <a:ext cx="411473" cy="41147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1547849" y="4739334"/>
            <a:ext cx="311771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F38F0E7-41EB-4CCE-A353-45C3A0EA50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46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835897" y="3893381"/>
            <a:ext cx="2520204" cy="189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Robert Stevenson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>
                    <a:lumMod val="7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TOP DESIGNER</a:t>
            </a:r>
          </a:p>
          <a:p>
            <a:pPr algn="ctr">
              <a:lnSpc>
                <a:spcPct val="150000"/>
              </a:lnSpc>
              <a:spcBef>
                <a:spcPts val="800"/>
              </a:spcBef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345957" y="2186138"/>
            <a:ext cx="0" cy="3499911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98070" y="3893381"/>
            <a:ext cx="2520204" cy="189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Nathan Abramson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>
                    <a:lumMod val="7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TOP DESIGNER</a:t>
            </a:r>
          </a:p>
          <a:p>
            <a:pPr algn="ctr">
              <a:lnSpc>
                <a:spcPct val="150000"/>
              </a:lnSpc>
              <a:spcBef>
                <a:spcPts val="800"/>
              </a:spcBef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73725" y="3893381"/>
            <a:ext cx="2520204" cy="189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Christina Albert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>
                    <a:lumMod val="7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TOP DESIGNER</a:t>
            </a:r>
          </a:p>
          <a:p>
            <a:pPr algn="ctr">
              <a:lnSpc>
                <a:spcPct val="150000"/>
              </a:lnSpc>
              <a:spcBef>
                <a:spcPts val="800"/>
              </a:spcBef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76950" y="637697"/>
            <a:ext cx="9038101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933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FEATURED STAFF OF YEAR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21179" y="1315558"/>
            <a:ext cx="6149642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7818537" y="2186138"/>
            <a:ext cx="0" cy="3499911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93E9E32-0368-49BE-95A5-5C5EFC740F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03A58A5-0BCE-4F45-9DAC-FFEDF80682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242" y="2186137"/>
            <a:ext cx="1451517" cy="1451517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3FE9C03-F1E5-4E09-8A09-CDFB1CFB01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069" y="2186137"/>
            <a:ext cx="1451517" cy="1451517"/>
          </a:xfrm>
        </p:spPr>
      </p:pic>
    </p:spTree>
    <p:extLst>
      <p:ext uri="{BB962C8B-B14F-4D97-AF65-F5344CB8AC3E}">
        <p14:creationId xmlns:p14="http://schemas.microsoft.com/office/powerpoint/2010/main" val="32626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91775" y="792627"/>
            <a:ext cx="5049471" cy="5318473"/>
            <a:chOff x="9984391" y="1384063"/>
            <a:chExt cx="6935287" cy="7304750"/>
          </a:xfrm>
        </p:grpSpPr>
        <p:sp>
          <p:nvSpPr>
            <p:cNvPr id="5" name="AutoShape 23"/>
            <p:cNvSpPr>
              <a:spLocks noChangeAspect="1" noChangeArrowheads="1" noTextEdit="1"/>
            </p:cNvSpPr>
            <p:nvPr/>
          </p:nvSpPr>
          <p:spPr bwMode="auto">
            <a:xfrm>
              <a:off x="9984391" y="1384063"/>
              <a:ext cx="6599381" cy="7292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" name="Freeform 25"/>
            <p:cNvSpPr>
              <a:spLocks/>
            </p:cNvSpPr>
            <p:nvPr/>
          </p:nvSpPr>
          <p:spPr bwMode="auto">
            <a:xfrm>
              <a:off x="10256535" y="5261598"/>
              <a:ext cx="6663143" cy="3427215"/>
            </a:xfrm>
            <a:custGeom>
              <a:avLst/>
              <a:gdLst>
                <a:gd name="T0" fmla="*/ 7 w 1596"/>
                <a:gd name="T1" fmla="*/ 404 h 822"/>
                <a:gd name="T2" fmla="*/ 812 w 1596"/>
                <a:gd name="T3" fmla="*/ 3 h 822"/>
                <a:gd name="T4" fmla="*/ 1589 w 1596"/>
                <a:gd name="T5" fmla="*/ 418 h 822"/>
                <a:gd name="T6" fmla="*/ 784 w 1596"/>
                <a:gd name="T7" fmla="*/ 818 h 822"/>
                <a:gd name="T8" fmla="*/ 7 w 1596"/>
                <a:gd name="T9" fmla="*/ 404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6" h="822">
                  <a:moveTo>
                    <a:pt x="7" y="404"/>
                  </a:moveTo>
                  <a:cubicBezTo>
                    <a:pt x="15" y="179"/>
                    <a:pt x="375" y="0"/>
                    <a:pt x="812" y="3"/>
                  </a:cubicBezTo>
                  <a:cubicBezTo>
                    <a:pt x="1248" y="7"/>
                    <a:pt x="1596" y="193"/>
                    <a:pt x="1589" y="418"/>
                  </a:cubicBezTo>
                  <a:cubicBezTo>
                    <a:pt x="1581" y="643"/>
                    <a:pt x="1221" y="822"/>
                    <a:pt x="784" y="818"/>
                  </a:cubicBezTo>
                  <a:cubicBezTo>
                    <a:pt x="348" y="815"/>
                    <a:pt x="0" y="629"/>
                    <a:pt x="7" y="404"/>
                  </a:cubicBezTo>
                  <a:close/>
                </a:path>
              </a:pathLst>
            </a:custGeom>
            <a:solidFill>
              <a:srgbClr val="82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10473724" y="4681762"/>
              <a:ext cx="6228764" cy="1727556"/>
            </a:xfrm>
            <a:custGeom>
              <a:avLst/>
              <a:gdLst>
                <a:gd name="T0" fmla="*/ 1492 w 1492"/>
                <a:gd name="T1" fmla="*/ 414 h 414"/>
                <a:gd name="T2" fmla="*/ 760 w 1492"/>
                <a:gd name="T3" fmla="*/ 142 h 414"/>
                <a:gd name="T4" fmla="*/ 0 w 1492"/>
                <a:gd name="T5" fmla="*/ 414 h 414"/>
                <a:gd name="T6" fmla="*/ 128 w 1492"/>
                <a:gd name="T7" fmla="*/ 228 h 414"/>
                <a:gd name="T8" fmla="*/ 757 w 1492"/>
                <a:gd name="T9" fmla="*/ 3 h 414"/>
                <a:gd name="T10" fmla="*/ 1364 w 1492"/>
                <a:gd name="T11" fmla="*/ 228 h 414"/>
                <a:gd name="T12" fmla="*/ 1492 w 1492"/>
                <a:gd name="T13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2" h="414">
                  <a:moveTo>
                    <a:pt x="1492" y="414"/>
                  </a:moveTo>
                  <a:cubicBezTo>
                    <a:pt x="1385" y="258"/>
                    <a:pt x="1099" y="146"/>
                    <a:pt x="760" y="142"/>
                  </a:cubicBezTo>
                  <a:cubicBezTo>
                    <a:pt x="411" y="139"/>
                    <a:pt x="111" y="253"/>
                    <a:pt x="0" y="414"/>
                  </a:cubicBezTo>
                  <a:cubicBezTo>
                    <a:pt x="43" y="352"/>
                    <a:pt x="86" y="290"/>
                    <a:pt x="128" y="228"/>
                  </a:cubicBezTo>
                  <a:cubicBezTo>
                    <a:pt x="220" y="94"/>
                    <a:pt x="468" y="0"/>
                    <a:pt x="757" y="3"/>
                  </a:cubicBezTo>
                  <a:cubicBezTo>
                    <a:pt x="1039" y="5"/>
                    <a:pt x="1275" y="99"/>
                    <a:pt x="1364" y="228"/>
                  </a:cubicBezTo>
                  <a:cubicBezTo>
                    <a:pt x="1406" y="290"/>
                    <a:pt x="1449" y="352"/>
                    <a:pt x="1492" y="414"/>
                  </a:cubicBezTo>
                  <a:close/>
                </a:path>
              </a:pathLst>
            </a:custGeom>
            <a:solidFill>
              <a:srgbClr val="82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10828401" y="4677777"/>
              <a:ext cx="5519410" cy="2843393"/>
            </a:xfrm>
            <a:custGeom>
              <a:avLst/>
              <a:gdLst>
                <a:gd name="T0" fmla="*/ 6 w 1322"/>
                <a:gd name="T1" fmla="*/ 335 h 682"/>
                <a:gd name="T2" fmla="*/ 672 w 1322"/>
                <a:gd name="T3" fmla="*/ 4 h 682"/>
                <a:gd name="T4" fmla="*/ 1316 w 1322"/>
                <a:gd name="T5" fmla="*/ 347 h 682"/>
                <a:gd name="T6" fmla="*/ 650 w 1322"/>
                <a:gd name="T7" fmla="*/ 679 h 682"/>
                <a:gd name="T8" fmla="*/ 6 w 1322"/>
                <a:gd name="T9" fmla="*/ 335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2" h="682">
                  <a:moveTo>
                    <a:pt x="6" y="335"/>
                  </a:moveTo>
                  <a:cubicBezTo>
                    <a:pt x="12" y="149"/>
                    <a:pt x="311" y="0"/>
                    <a:pt x="672" y="4"/>
                  </a:cubicBezTo>
                  <a:cubicBezTo>
                    <a:pt x="1034" y="7"/>
                    <a:pt x="1322" y="161"/>
                    <a:pt x="1316" y="347"/>
                  </a:cubicBezTo>
                  <a:cubicBezTo>
                    <a:pt x="1310" y="533"/>
                    <a:pt x="1011" y="682"/>
                    <a:pt x="650" y="679"/>
                  </a:cubicBezTo>
                  <a:cubicBezTo>
                    <a:pt x="288" y="675"/>
                    <a:pt x="0" y="522"/>
                    <a:pt x="6" y="33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10256535" y="5632215"/>
              <a:ext cx="6637240" cy="3056598"/>
            </a:xfrm>
            <a:custGeom>
              <a:avLst/>
              <a:gdLst>
                <a:gd name="T0" fmla="*/ 1544 w 1590"/>
                <a:gd name="T1" fmla="*/ 186 h 733"/>
                <a:gd name="T2" fmla="*/ 1416 w 1590"/>
                <a:gd name="T3" fmla="*/ 0 h 733"/>
                <a:gd name="T4" fmla="*/ 1453 w 1590"/>
                <a:gd name="T5" fmla="*/ 118 h 733"/>
                <a:gd name="T6" fmla="*/ 787 w 1590"/>
                <a:gd name="T7" fmla="*/ 450 h 733"/>
                <a:gd name="T8" fmla="*/ 143 w 1590"/>
                <a:gd name="T9" fmla="*/ 106 h 733"/>
                <a:gd name="T10" fmla="*/ 180 w 1590"/>
                <a:gd name="T11" fmla="*/ 0 h 733"/>
                <a:gd name="T12" fmla="*/ 52 w 1590"/>
                <a:gd name="T13" fmla="*/ 186 h 733"/>
                <a:gd name="T14" fmla="*/ 7 w 1590"/>
                <a:gd name="T15" fmla="*/ 315 h 733"/>
                <a:gd name="T16" fmla="*/ 784 w 1590"/>
                <a:gd name="T17" fmla="*/ 729 h 733"/>
                <a:gd name="T18" fmla="*/ 1589 w 1590"/>
                <a:gd name="T19" fmla="*/ 329 h 733"/>
                <a:gd name="T20" fmla="*/ 1544 w 1590"/>
                <a:gd name="T21" fmla="*/ 186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0" h="733">
                  <a:moveTo>
                    <a:pt x="1544" y="186"/>
                  </a:moveTo>
                  <a:cubicBezTo>
                    <a:pt x="1501" y="124"/>
                    <a:pt x="1458" y="62"/>
                    <a:pt x="1416" y="0"/>
                  </a:cubicBezTo>
                  <a:cubicBezTo>
                    <a:pt x="1441" y="37"/>
                    <a:pt x="1454" y="77"/>
                    <a:pt x="1453" y="118"/>
                  </a:cubicBezTo>
                  <a:cubicBezTo>
                    <a:pt x="1447" y="304"/>
                    <a:pt x="1148" y="453"/>
                    <a:pt x="787" y="450"/>
                  </a:cubicBezTo>
                  <a:cubicBezTo>
                    <a:pt x="425" y="446"/>
                    <a:pt x="137" y="293"/>
                    <a:pt x="143" y="106"/>
                  </a:cubicBezTo>
                  <a:cubicBezTo>
                    <a:pt x="144" y="69"/>
                    <a:pt x="157" y="33"/>
                    <a:pt x="180" y="0"/>
                  </a:cubicBezTo>
                  <a:cubicBezTo>
                    <a:pt x="138" y="62"/>
                    <a:pt x="95" y="124"/>
                    <a:pt x="52" y="186"/>
                  </a:cubicBezTo>
                  <a:cubicBezTo>
                    <a:pt x="25" y="226"/>
                    <a:pt x="9" y="270"/>
                    <a:pt x="7" y="315"/>
                  </a:cubicBezTo>
                  <a:cubicBezTo>
                    <a:pt x="0" y="540"/>
                    <a:pt x="348" y="726"/>
                    <a:pt x="784" y="729"/>
                  </a:cubicBezTo>
                  <a:cubicBezTo>
                    <a:pt x="1221" y="733"/>
                    <a:pt x="1581" y="554"/>
                    <a:pt x="1589" y="329"/>
                  </a:cubicBezTo>
                  <a:cubicBezTo>
                    <a:pt x="1590" y="279"/>
                    <a:pt x="1574" y="231"/>
                    <a:pt x="1544" y="1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10884193" y="4528333"/>
              <a:ext cx="5407826" cy="2839408"/>
            </a:xfrm>
            <a:custGeom>
              <a:avLst/>
              <a:gdLst>
                <a:gd name="T0" fmla="*/ 7 w 1296"/>
                <a:gd name="T1" fmla="*/ 335 h 681"/>
                <a:gd name="T2" fmla="*/ 659 w 1296"/>
                <a:gd name="T3" fmla="*/ 3 h 681"/>
                <a:gd name="T4" fmla="*/ 1289 w 1296"/>
                <a:gd name="T5" fmla="*/ 347 h 681"/>
                <a:gd name="T6" fmla="*/ 637 w 1296"/>
                <a:gd name="T7" fmla="*/ 678 h 681"/>
                <a:gd name="T8" fmla="*/ 7 w 1296"/>
                <a:gd name="T9" fmla="*/ 335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6" h="681">
                  <a:moveTo>
                    <a:pt x="7" y="335"/>
                  </a:moveTo>
                  <a:cubicBezTo>
                    <a:pt x="13" y="148"/>
                    <a:pt x="305" y="0"/>
                    <a:pt x="659" y="3"/>
                  </a:cubicBezTo>
                  <a:cubicBezTo>
                    <a:pt x="1013" y="6"/>
                    <a:pt x="1296" y="160"/>
                    <a:pt x="1289" y="347"/>
                  </a:cubicBezTo>
                  <a:cubicBezTo>
                    <a:pt x="1283" y="533"/>
                    <a:pt x="991" y="681"/>
                    <a:pt x="637" y="678"/>
                  </a:cubicBezTo>
                  <a:cubicBezTo>
                    <a:pt x="283" y="675"/>
                    <a:pt x="0" y="521"/>
                    <a:pt x="7" y="335"/>
                  </a:cubicBezTo>
                  <a:close/>
                </a:path>
              </a:pathLst>
            </a:custGeom>
            <a:solidFill>
              <a:srgbClr val="7C7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11063524" y="3803039"/>
              <a:ext cx="5049164" cy="1675749"/>
            </a:xfrm>
            <a:custGeom>
              <a:avLst/>
              <a:gdLst>
                <a:gd name="T0" fmla="*/ 1210 w 1210"/>
                <a:gd name="T1" fmla="*/ 402 h 402"/>
                <a:gd name="T2" fmla="*/ 616 w 1210"/>
                <a:gd name="T3" fmla="*/ 177 h 402"/>
                <a:gd name="T4" fmla="*/ 0 w 1210"/>
                <a:gd name="T5" fmla="*/ 402 h 402"/>
                <a:gd name="T6" fmla="*/ 157 w 1210"/>
                <a:gd name="T7" fmla="*/ 169 h 402"/>
                <a:gd name="T8" fmla="*/ 613 w 1210"/>
                <a:gd name="T9" fmla="*/ 2 h 402"/>
                <a:gd name="T10" fmla="*/ 1053 w 1210"/>
                <a:gd name="T11" fmla="*/ 169 h 402"/>
                <a:gd name="T12" fmla="*/ 1210 w 1210"/>
                <a:gd name="T13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0" h="402">
                  <a:moveTo>
                    <a:pt x="1210" y="402"/>
                  </a:moveTo>
                  <a:cubicBezTo>
                    <a:pt x="1123" y="273"/>
                    <a:pt x="892" y="180"/>
                    <a:pt x="616" y="177"/>
                  </a:cubicBezTo>
                  <a:cubicBezTo>
                    <a:pt x="333" y="174"/>
                    <a:pt x="90" y="269"/>
                    <a:pt x="0" y="402"/>
                  </a:cubicBezTo>
                  <a:cubicBezTo>
                    <a:pt x="52" y="324"/>
                    <a:pt x="105" y="247"/>
                    <a:pt x="157" y="169"/>
                  </a:cubicBezTo>
                  <a:cubicBezTo>
                    <a:pt x="223" y="70"/>
                    <a:pt x="404" y="0"/>
                    <a:pt x="613" y="2"/>
                  </a:cubicBezTo>
                  <a:cubicBezTo>
                    <a:pt x="817" y="4"/>
                    <a:pt x="989" y="73"/>
                    <a:pt x="1053" y="169"/>
                  </a:cubicBezTo>
                  <a:cubicBezTo>
                    <a:pt x="1106" y="247"/>
                    <a:pt x="1158" y="324"/>
                    <a:pt x="1210" y="402"/>
                  </a:cubicBezTo>
                  <a:close/>
                </a:path>
              </a:pathLst>
            </a:custGeom>
            <a:solidFill>
              <a:srgbClr val="7C7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11585576" y="3809389"/>
              <a:ext cx="4007052" cy="2104151"/>
            </a:xfrm>
            <a:custGeom>
              <a:avLst/>
              <a:gdLst>
                <a:gd name="T0" fmla="*/ 5 w 960"/>
                <a:gd name="T1" fmla="*/ 248 h 505"/>
                <a:gd name="T2" fmla="*/ 488 w 960"/>
                <a:gd name="T3" fmla="*/ 2 h 505"/>
                <a:gd name="T4" fmla="*/ 955 w 960"/>
                <a:gd name="T5" fmla="*/ 257 h 505"/>
                <a:gd name="T6" fmla="*/ 472 w 960"/>
                <a:gd name="T7" fmla="*/ 503 h 505"/>
                <a:gd name="T8" fmla="*/ 5 w 960"/>
                <a:gd name="T9" fmla="*/ 248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0" h="505">
                  <a:moveTo>
                    <a:pt x="5" y="248"/>
                  </a:moveTo>
                  <a:cubicBezTo>
                    <a:pt x="9" y="110"/>
                    <a:pt x="226" y="0"/>
                    <a:pt x="488" y="2"/>
                  </a:cubicBezTo>
                  <a:cubicBezTo>
                    <a:pt x="751" y="5"/>
                    <a:pt x="960" y="119"/>
                    <a:pt x="955" y="257"/>
                  </a:cubicBezTo>
                  <a:cubicBezTo>
                    <a:pt x="951" y="395"/>
                    <a:pt x="734" y="505"/>
                    <a:pt x="472" y="503"/>
                  </a:cubicBezTo>
                  <a:cubicBezTo>
                    <a:pt x="209" y="500"/>
                    <a:pt x="0" y="386"/>
                    <a:pt x="5" y="24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>
              <a:off x="10884193" y="4506416"/>
              <a:ext cx="5387900" cy="2861326"/>
            </a:xfrm>
            <a:custGeom>
              <a:avLst/>
              <a:gdLst>
                <a:gd name="T0" fmla="*/ 1253 w 1291"/>
                <a:gd name="T1" fmla="*/ 233 h 686"/>
                <a:gd name="T2" fmla="*/ 1096 w 1291"/>
                <a:gd name="T3" fmla="*/ 0 h 686"/>
                <a:gd name="T4" fmla="*/ 1123 w 1291"/>
                <a:gd name="T5" fmla="*/ 88 h 686"/>
                <a:gd name="T6" fmla="*/ 640 w 1291"/>
                <a:gd name="T7" fmla="*/ 334 h 686"/>
                <a:gd name="T8" fmla="*/ 173 w 1291"/>
                <a:gd name="T9" fmla="*/ 79 h 686"/>
                <a:gd name="T10" fmla="*/ 173 w 1291"/>
                <a:gd name="T11" fmla="*/ 79 h 686"/>
                <a:gd name="T12" fmla="*/ 200 w 1291"/>
                <a:gd name="T13" fmla="*/ 0 h 686"/>
                <a:gd name="T14" fmla="*/ 43 w 1291"/>
                <a:gd name="T15" fmla="*/ 233 h 686"/>
                <a:gd name="T16" fmla="*/ 7 w 1291"/>
                <a:gd name="T17" fmla="*/ 340 h 686"/>
                <a:gd name="T18" fmla="*/ 7 w 1291"/>
                <a:gd name="T19" fmla="*/ 340 h 686"/>
                <a:gd name="T20" fmla="*/ 637 w 1291"/>
                <a:gd name="T21" fmla="*/ 683 h 686"/>
                <a:gd name="T22" fmla="*/ 1289 w 1291"/>
                <a:gd name="T23" fmla="*/ 352 h 686"/>
                <a:gd name="T24" fmla="*/ 1253 w 1291"/>
                <a:gd name="T25" fmla="*/ 23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1" h="686">
                  <a:moveTo>
                    <a:pt x="1253" y="233"/>
                  </a:moveTo>
                  <a:cubicBezTo>
                    <a:pt x="1201" y="155"/>
                    <a:pt x="1149" y="78"/>
                    <a:pt x="1096" y="0"/>
                  </a:cubicBezTo>
                  <a:cubicBezTo>
                    <a:pt x="1115" y="27"/>
                    <a:pt x="1124" y="57"/>
                    <a:pt x="1123" y="88"/>
                  </a:cubicBezTo>
                  <a:cubicBezTo>
                    <a:pt x="1119" y="226"/>
                    <a:pt x="902" y="336"/>
                    <a:pt x="640" y="334"/>
                  </a:cubicBezTo>
                  <a:cubicBezTo>
                    <a:pt x="377" y="331"/>
                    <a:pt x="168" y="217"/>
                    <a:pt x="173" y="7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74" y="51"/>
                    <a:pt x="183" y="25"/>
                    <a:pt x="200" y="0"/>
                  </a:cubicBezTo>
                  <a:cubicBezTo>
                    <a:pt x="148" y="78"/>
                    <a:pt x="95" y="155"/>
                    <a:pt x="43" y="233"/>
                  </a:cubicBezTo>
                  <a:cubicBezTo>
                    <a:pt x="21" y="266"/>
                    <a:pt x="8" y="302"/>
                    <a:pt x="7" y="340"/>
                  </a:cubicBezTo>
                  <a:cubicBezTo>
                    <a:pt x="7" y="340"/>
                    <a:pt x="7" y="340"/>
                    <a:pt x="7" y="340"/>
                  </a:cubicBezTo>
                  <a:cubicBezTo>
                    <a:pt x="0" y="526"/>
                    <a:pt x="283" y="680"/>
                    <a:pt x="637" y="683"/>
                  </a:cubicBezTo>
                  <a:cubicBezTo>
                    <a:pt x="991" y="686"/>
                    <a:pt x="1283" y="538"/>
                    <a:pt x="1289" y="352"/>
                  </a:cubicBezTo>
                  <a:cubicBezTo>
                    <a:pt x="1291" y="310"/>
                    <a:pt x="1278" y="270"/>
                    <a:pt x="1253" y="2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" name="Freeform 33"/>
            <p:cNvSpPr>
              <a:spLocks/>
            </p:cNvSpPr>
            <p:nvPr/>
          </p:nvSpPr>
          <p:spPr bwMode="auto">
            <a:xfrm>
              <a:off x="11754945" y="2705135"/>
              <a:ext cx="3666323" cy="1609994"/>
            </a:xfrm>
            <a:custGeom>
              <a:avLst/>
              <a:gdLst>
                <a:gd name="T0" fmla="*/ 878 w 878"/>
                <a:gd name="T1" fmla="*/ 386 h 386"/>
                <a:gd name="T2" fmla="*/ 447 w 878"/>
                <a:gd name="T3" fmla="*/ 220 h 386"/>
                <a:gd name="T4" fmla="*/ 0 w 878"/>
                <a:gd name="T5" fmla="*/ 386 h 386"/>
                <a:gd name="T6" fmla="*/ 192 w 878"/>
                <a:gd name="T7" fmla="*/ 95 h 386"/>
                <a:gd name="T8" fmla="*/ 444 w 878"/>
                <a:gd name="T9" fmla="*/ 1 h 386"/>
                <a:gd name="T10" fmla="*/ 686 w 878"/>
                <a:gd name="T11" fmla="*/ 95 h 386"/>
                <a:gd name="T12" fmla="*/ 878 w 878"/>
                <a:gd name="T13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8" h="386">
                  <a:moveTo>
                    <a:pt x="878" y="386"/>
                  </a:moveTo>
                  <a:cubicBezTo>
                    <a:pt x="815" y="291"/>
                    <a:pt x="647" y="221"/>
                    <a:pt x="447" y="220"/>
                  </a:cubicBezTo>
                  <a:cubicBezTo>
                    <a:pt x="242" y="218"/>
                    <a:pt x="65" y="288"/>
                    <a:pt x="0" y="386"/>
                  </a:cubicBezTo>
                  <a:cubicBezTo>
                    <a:pt x="192" y="95"/>
                    <a:pt x="192" y="95"/>
                    <a:pt x="192" y="95"/>
                  </a:cubicBezTo>
                  <a:cubicBezTo>
                    <a:pt x="228" y="39"/>
                    <a:pt x="328" y="0"/>
                    <a:pt x="444" y="1"/>
                  </a:cubicBezTo>
                  <a:cubicBezTo>
                    <a:pt x="556" y="2"/>
                    <a:pt x="651" y="41"/>
                    <a:pt x="686" y="95"/>
                  </a:cubicBezTo>
                  <a:cubicBezTo>
                    <a:pt x="750" y="192"/>
                    <a:pt x="814" y="289"/>
                    <a:pt x="878" y="386"/>
                  </a:cubicBezTo>
                  <a:close/>
                </a:path>
              </a:pathLst>
            </a:custGeom>
            <a:solidFill>
              <a:srgbClr val="535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" name="Freeform 34"/>
            <p:cNvSpPr>
              <a:spLocks/>
            </p:cNvSpPr>
            <p:nvPr/>
          </p:nvSpPr>
          <p:spPr bwMode="auto">
            <a:xfrm>
              <a:off x="11625428" y="3609761"/>
              <a:ext cx="3925356" cy="2106144"/>
            </a:xfrm>
            <a:custGeom>
              <a:avLst/>
              <a:gdLst>
                <a:gd name="T0" fmla="*/ 5 w 940"/>
                <a:gd name="T1" fmla="*/ 248 h 505"/>
                <a:gd name="T2" fmla="*/ 478 w 940"/>
                <a:gd name="T3" fmla="*/ 3 h 505"/>
                <a:gd name="T4" fmla="*/ 935 w 940"/>
                <a:gd name="T5" fmla="*/ 257 h 505"/>
                <a:gd name="T6" fmla="*/ 462 w 940"/>
                <a:gd name="T7" fmla="*/ 503 h 505"/>
                <a:gd name="T8" fmla="*/ 5 w 940"/>
                <a:gd name="T9" fmla="*/ 248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0" h="505">
                  <a:moveTo>
                    <a:pt x="5" y="248"/>
                  </a:moveTo>
                  <a:cubicBezTo>
                    <a:pt x="9" y="110"/>
                    <a:pt x="221" y="0"/>
                    <a:pt x="478" y="3"/>
                  </a:cubicBezTo>
                  <a:cubicBezTo>
                    <a:pt x="735" y="5"/>
                    <a:pt x="940" y="119"/>
                    <a:pt x="935" y="257"/>
                  </a:cubicBezTo>
                  <a:cubicBezTo>
                    <a:pt x="931" y="395"/>
                    <a:pt x="719" y="505"/>
                    <a:pt x="462" y="503"/>
                  </a:cubicBezTo>
                  <a:cubicBezTo>
                    <a:pt x="205" y="500"/>
                    <a:pt x="0" y="387"/>
                    <a:pt x="5" y="248"/>
                  </a:cubicBezTo>
                  <a:close/>
                </a:path>
              </a:pathLst>
            </a:custGeom>
            <a:solidFill>
              <a:srgbClr val="535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" name="Freeform 35"/>
            <p:cNvSpPr>
              <a:spLocks/>
            </p:cNvSpPr>
            <p:nvPr/>
          </p:nvSpPr>
          <p:spPr bwMode="auto">
            <a:xfrm>
              <a:off x="11625428" y="3101656"/>
              <a:ext cx="3907424" cy="2614248"/>
            </a:xfrm>
            <a:custGeom>
              <a:avLst/>
              <a:gdLst>
                <a:gd name="T0" fmla="*/ 909 w 936"/>
                <a:gd name="T1" fmla="*/ 291 h 627"/>
                <a:gd name="T2" fmla="*/ 717 w 936"/>
                <a:gd name="T3" fmla="*/ 0 h 627"/>
                <a:gd name="T4" fmla="*/ 732 w 936"/>
                <a:gd name="T5" fmla="*/ 49 h 627"/>
                <a:gd name="T6" fmla="*/ 465 w 936"/>
                <a:gd name="T7" fmla="*/ 188 h 627"/>
                <a:gd name="T8" fmla="*/ 208 w 936"/>
                <a:gd name="T9" fmla="*/ 44 h 627"/>
                <a:gd name="T10" fmla="*/ 223 w 936"/>
                <a:gd name="T11" fmla="*/ 0 h 627"/>
                <a:gd name="T12" fmla="*/ 31 w 936"/>
                <a:gd name="T13" fmla="*/ 291 h 627"/>
                <a:gd name="T14" fmla="*/ 5 w 936"/>
                <a:gd name="T15" fmla="*/ 370 h 627"/>
                <a:gd name="T16" fmla="*/ 462 w 936"/>
                <a:gd name="T17" fmla="*/ 625 h 627"/>
                <a:gd name="T18" fmla="*/ 935 w 936"/>
                <a:gd name="T19" fmla="*/ 379 h 627"/>
                <a:gd name="T20" fmla="*/ 909 w 936"/>
                <a:gd name="T21" fmla="*/ 29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6" h="627">
                  <a:moveTo>
                    <a:pt x="909" y="291"/>
                  </a:moveTo>
                  <a:cubicBezTo>
                    <a:pt x="845" y="194"/>
                    <a:pt x="781" y="97"/>
                    <a:pt x="717" y="0"/>
                  </a:cubicBezTo>
                  <a:cubicBezTo>
                    <a:pt x="727" y="15"/>
                    <a:pt x="733" y="32"/>
                    <a:pt x="732" y="49"/>
                  </a:cubicBezTo>
                  <a:cubicBezTo>
                    <a:pt x="730" y="127"/>
                    <a:pt x="610" y="189"/>
                    <a:pt x="465" y="188"/>
                  </a:cubicBezTo>
                  <a:cubicBezTo>
                    <a:pt x="321" y="186"/>
                    <a:pt x="205" y="122"/>
                    <a:pt x="208" y="44"/>
                  </a:cubicBezTo>
                  <a:cubicBezTo>
                    <a:pt x="208" y="29"/>
                    <a:pt x="214" y="14"/>
                    <a:pt x="223" y="0"/>
                  </a:cubicBezTo>
                  <a:cubicBezTo>
                    <a:pt x="31" y="291"/>
                    <a:pt x="31" y="291"/>
                    <a:pt x="31" y="291"/>
                  </a:cubicBezTo>
                  <a:cubicBezTo>
                    <a:pt x="15" y="316"/>
                    <a:pt x="6" y="343"/>
                    <a:pt x="5" y="370"/>
                  </a:cubicBezTo>
                  <a:cubicBezTo>
                    <a:pt x="0" y="509"/>
                    <a:pt x="205" y="622"/>
                    <a:pt x="462" y="625"/>
                  </a:cubicBezTo>
                  <a:cubicBezTo>
                    <a:pt x="719" y="627"/>
                    <a:pt x="931" y="517"/>
                    <a:pt x="935" y="379"/>
                  </a:cubicBezTo>
                  <a:cubicBezTo>
                    <a:pt x="936" y="348"/>
                    <a:pt x="927" y="319"/>
                    <a:pt x="909" y="2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" name="Freeform 36"/>
            <p:cNvSpPr>
              <a:spLocks/>
            </p:cNvSpPr>
            <p:nvPr/>
          </p:nvSpPr>
          <p:spPr bwMode="auto">
            <a:xfrm>
              <a:off x="12482231" y="2705135"/>
              <a:ext cx="2211749" cy="1185578"/>
            </a:xfrm>
            <a:custGeom>
              <a:avLst/>
              <a:gdLst>
                <a:gd name="T0" fmla="*/ 3 w 530"/>
                <a:gd name="T1" fmla="*/ 139 h 284"/>
                <a:gd name="T2" fmla="*/ 270 w 530"/>
                <a:gd name="T3" fmla="*/ 1 h 284"/>
                <a:gd name="T4" fmla="*/ 527 w 530"/>
                <a:gd name="T5" fmla="*/ 144 h 284"/>
                <a:gd name="T6" fmla="*/ 260 w 530"/>
                <a:gd name="T7" fmla="*/ 283 h 284"/>
                <a:gd name="T8" fmla="*/ 3 w 530"/>
                <a:gd name="T9" fmla="*/ 13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0" h="284">
                  <a:moveTo>
                    <a:pt x="3" y="139"/>
                  </a:moveTo>
                  <a:cubicBezTo>
                    <a:pt x="5" y="62"/>
                    <a:pt x="125" y="0"/>
                    <a:pt x="270" y="1"/>
                  </a:cubicBezTo>
                  <a:cubicBezTo>
                    <a:pt x="414" y="2"/>
                    <a:pt x="530" y="67"/>
                    <a:pt x="527" y="144"/>
                  </a:cubicBezTo>
                  <a:cubicBezTo>
                    <a:pt x="525" y="222"/>
                    <a:pt x="405" y="284"/>
                    <a:pt x="260" y="283"/>
                  </a:cubicBezTo>
                  <a:cubicBezTo>
                    <a:pt x="116" y="281"/>
                    <a:pt x="0" y="217"/>
                    <a:pt x="3" y="1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" name="Freeform 37"/>
            <p:cNvSpPr>
              <a:spLocks/>
            </p:cNvSpPr>
            <p:nvPr/>
          </p:nvSpPr>
          <p:spPr bwMode="auto">
            <a:xfrm>
              <a:off x="12528061" y="1384063"/>
              <a:ext cx="2120091" cy="2317356"/>
            </a:xfrm>
            <a:custGeom>
              <a:avLst/>
              <a:gdLst>
                <a:gd name="T0" fmla="*/ 508 w 508"/>
                <a:gd name="T1" fmla="*/ 409 h 556"/>
                <a:gd name="T2" fmla="*/ 507 w 508"/>
                <a:gd name="T3" fmla="*/ 407 h 556"/>
                <a:gd name="T4" fmla="*/ 507 w 508"/>
                <a:gd name="T5" fmla="*/ 403 h 556"/>
                <a:gd name="T6" fmla="*/ 506 w 508"/>
                <a:gd name="T7" fmla="*/ 400 h 556"/>
                <a:gd name="T8" fmla="*/ 506 w 508"/>
                <a:gd name="T9" fmla="*/ 396 h 556"/>
                <a:gd name="T10" fmla="*/ 505 w 508"/>
                <a:gd name="T11" fmla="*/ 393 h 556"/>
                <a:gd name="T12" fmla="*/ 504 w 508"/>
                <a:gd name="T13" fmla="*/ 389 h 556"/>
                <a:gd name="T14" fmla="*/ 503 w 508"/>
                <a:gd name="T15" fmla="*/ 386 h 556"/>
                <a:gd name="T16" fmla="*/ 501 w 508"/>
                <a:gd name="T17" fmla="*/ 383 h 556"/>
                <a:gd name="T18" fmla="*/ 500 w 508"/>
                <a:gd name="T19" fmla="*/ 380 h 556"/>
                <a:gd name="T20" fmla="*/ 498 w 508"/>
                <a:gd name="T21" fmla="*/ 376 h 556"/>
                <a:gd name="T22" fmla="*/ 497 w 508"/>
                <a:gd name="T23" fmla="*/ 374 h 556"/>
                <a:gd name="T24" fmla="*/ 495 w 508"/>
                <a:gd name="T25" fmla="*/ 369 h 556"/>
                <a:gd name="T26" fmla="*/ 494 w 508"/>
                <a:gd name="T27" fmla="*/ 367 h 556"/>
                <a:gd name="T28" fmla="*/ 493 w 508"/>
                <a:gd name="T29" fmla="*/ 367 h 556"/>
                <a:gd name="T30" fmla="*/ 332 w 508"/>
                <a:gd name="T31" fmla="*/ 114 h 556"/>
                <a:gd name="T32" fmla="*/ 331 w 508"/>
                <a:gd name="T33" fmla="*/ 111 h 556"/>
                <a:gd name="T34" fmla="*/ 313 w 508"/>
                <a:gd name="T35" fmla="*/ 84 h 556"/>
                <a:gd name="T36" fmla="*/ 293 w 508"/>
                <a:gd name="T37" fmla="*/ 53 h 556"/>
                <a:gd name="T38" fmla="*/ 283 w 508"/>
                <a:gd name="T39" fmla="*/ 36 h 556"/>
                <a:gd name="T40" fmla="*/ 261 w 508"/>
                <a:gd name="T41" fmla="*/ 3 h 556"/>
                <a:gd name="T42" fmla="*/ 261 w 508"/>
                <a:gd name="T43" fmla="*/ 3 h 556"/>
                <a:gd name="T44" fmla="*/ 260 w 508"/>
                <a:gd name="T45" fmla="*/ 2 h 556"/>
                <a:gd name="T46" fmla="*/ 260 w 508"/>
                <a:gd name="T47" fmla="*/ 1 h 556"/>
                <a:gd name="T48" fmla="*/ 259 w 508"/>
                <a:gd name="T49" fmla="*/ 1 h 556"/>
                <a:gd name="T50" fmla="*/ 259 w 508"/>
                <a:gd name="T51" fmla="*/ 1 h 556"/>
                <a:gd name="T52" fmla="*/ 257 w 508"/>
                <a:gd name="T53" fmla="*/ 0 h 556"/>
                <a:gd name="T54" fmla="*/ 256 w 508"/>
                <a:gd name="T55" fmla="*/ 0 h 556"/>
                <a:gd name="T56" fmla="*/ 254 w 508"/>
                <a:gd name="T57" fmla="*/ 0 h 556"/>
                <a:gd name="T58" fmla="*/ 252 w 508"/>
                <a:gd name="T59" fmla="*/ 0 h 556"/>
                <a:gd name="T60" fmla="*/ 252 w 508"/>
                <a:gd name="T61" fmla="*/ 0 h 556"/>
                <a:gd name="T62" fmla="*/ 250 w 508"/>
                <a:gd name="T63" fmla="*/ 0 h 556"/>
                <a:gd name="T64" fmla="*/ 249 w 508"/>
                <a:gd name="T65" fmla="*/ 1 h 556"/>
                <a:gd name="T66" fmla="*/ 248 w 508"/>
                <a:gd name="T67" fmla="*/ 1 h 556"/>
                <a:gd name="T68" fmla="*/ 248 w 508"/>
                <a:gd name="T69" fmla="*/ 1 h 556"/>
                <a:gd name="T70" fmla="*/ 247 w 508"/>
                <a:gd name="T71" fmla="*/ 2 h 556"/>
                <a:gd name="T72" fmla="*/ 247 w 508"/>
                <a:gd name="T73" fmla="*/ 3 h 556"/>
                <a:gd name="T74" fmla="*/ 15 w 508"/>
                <a:gd name="T75" fmla="*/ 367 h 556"/>
                <a:gd name="T76" fmla="*/ 14 w 508"/>
                <a:gd name="T77" fmla="*/ 368 h 556"/>
                <a:gd name="T78" fmla="*/ 13 w 508"/>
                <a:gd name="T79" fmla="*/ 371 h 556"/>
                <a:gd name="T80" fmla="*/ 10 w 508"/>
                <a:gd name="T81" fmla="*/ 375 h 556"/>
                <a:gd name="T82" fmla="*/ 9 w 508"/>
                <a:gd name="T83" fmla="*/ 377 h 556"/>
                <a:gd name="T84" fmla="*/ 6 w 508"/>
                <a:gd name="T85" fmla="*/ 383 h 556"/>
                <a:gd name="T86" fmla="*/ 6 w 508"/>
                <a:gd name="T87" fmla="*/ 383 h 556"/>
                <a:gd name="T88" fmla="*/ 4 w 508"/>
                <a:gd name="T89" fmla="*/ 389 h 556"/>
                <a:gd name="T90" fmla="*/ 4 w 508"/>
                <a:gd name="T91" fmla="*/ 391 h 556"/>
                <a:gd name="T92" fmla="*/ 2 w 508"/>
                <a:gd name="T93" fmla="*/ 396 h 556"/>
                <a:gd name="T94" fmla="*/ 2 w 508"/>
                <a:gd name="T95" fmla="*/ 398 h 556"/>
                <a:gd name="T96" fmla="*/ 1 w 508"/>
                <a:gd name="T97" fmla="*/ 403 h 556"/>
                <a:gd name="T98" fmla="*/ 1 w 508"/>
                <a:gd name="T99" fmla="*/ 405 h 556"/>
                <a:gd name="T100" fmla="*/ 0 w 508"/>
                <a:gd name="T101" fmla="*/ 411 h 556"/>
                <a:gd name="T102" fmla="*/ 0 w 508"/>
                <a:gd name="T103" fmla="*/ 411 h 556"/>
                <a:gd name="T104" fmla="*/ 0 w 508"/>
                <a:gd name="T105" fmla="*/ 411 h 556"/>
                <a:gd name="T106" fmla="*/ 0 w 508"/>
                <a:gd name="T107" fmla="*/ 411 h 556"/>
                <a:gd name="T108" fmla="*/ 14 w 508"/>
                <a:gd name="T109" fmla="*/ 460 h 556"/>
                <a:gd name="T110" fmla="*/ 72 w 508"/>
                <a:gd name="T111" fmla="*/ 512 h 556"/>
                <a:gd name="T112" fmla="*/ 89 w 508"/>
                <a:gd name="T113" fmla="*/ 521 h 556"/>
                <a:gd name="T114" fmla="*/ 250 w 508"/>
                <a:gd name="T115" fmla="*/ 555 h 556"/>
                <a:gd name="T116" fmla="*/ 508 w 508"/>
                <a:gd name="T117" fmla="*/ 416 h 556"/>
                <a:gd name="T118" fmla="*/ 508 w 508"/>
                <a:gd name="T119" fmla="*/ 409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8" h="556">
                  <a:moveTo>
                    <a:pt x="508" y="409"/>
                  </a:moveTo>
                  <a:cubicBezTo>
                    <a:pt x="508" y="409"/>
                    <a:pt x="507" y="408"/>
                    <a:pt x="507" y="407"/>
                  </a:cubicBezTo>
                  <a:cubicBezTo>
                    <a:pt x="507" y="406"/>
                    <a:pt x="507" y="404"/>
                    <a:pt x="507" y="403"/>
                  </a:cubicBezTo>
                  <a:cubicBezTo>
                    <a:pt x="507" y="402"/>
                    <a:pt x="507" y="401"/>
                    <a:pt x="506" y="400"/>
                  </a:cubicBezTo>
                  <a:cubicBezTo>
                    <a:pt x="506" y="399"/>
                    <a:pt x="506" y="397"/>
                    <a:pt x="506" y="396"/>
                  </a:cubicBezTo>
                  <a:cubicBezTo>
                    <a:pt x="505" y="395"/>
                    <a:pt x="505" y="394"/>
                    <a:pt x="505" y="393"/>
                  </a:cubicBezTo>
                  <a:cubicBezTo>
                    <a:pt x="505" y="392"/>
                    <a:pt x="504" y="390"/>
                    <a:pt x="504" y="389"/>
                  </a:cubicBezTo>
                  <a:cubicBezTo>
                    <a:pt x="504" y="388"/>
                    <a:pt x="503" y="387"/>
                    <a:pt x="503" y="386"/>
                  </a:cubicBezTo>
                  <a:cubicBezTo>
                    <a:pt x="502" y="385"/>
                    <a:pt x="502" y="384"/>
                    <a:pt x="501" y="383"/>
                  </a:cubicBezTo>
                  <a:cubicBezTo>
                    <a:pt x="501" y="382"/>
                    <a:pt x="501" y="381"/>
                    <a:pt x="500" y="380"/>
                  </a:cubicBezTo>
                  <a:cubicBezTo>
                    <a:pt x="500" y="379"/>
                    <a:pt x="499" y="377"/>
                    <a:pt x="498" y="376"/>
                  </a:cubicBezTo>
                  <a:cubicBezTo>
                    <a:pt x="498" y="375"/>
                    <a:pt x="498" y="374"/>
                    <a:pt x="497" y="374"/>
                  </a:cubicBezTo>
                  <a:cubicBezTo>
                    <a:pt x="496" y="372"/>
                    <a:pt x="496" y="371"/>
                    <a:pt x="495" y="369"/>
                  </a:cubicBezTo>
                  <a:cubicBezTo>
                    <a:pt x="494" y="369"/>
                    <a:pt x="494" y="368"/>
                    <a:pt x="494" y="367"/>
                  </a:cubicBezTo>
                  <a:cubicBezTo>
                    <a:pt x="493" y="367"/>
                    <a:pt x="493" y="367"/>
                    <a:pt x="493" y="367"/>
                  </a:cubicBezTo>
                  <a:cubicBezTo>
                    <a:pt x="446" y="292"/>
                    <a:pt x="387" y="200"/>
                    <a:pt x="332" y="114"/>
                  </a:cubicBezTo>
                  <a:cubicBezTo>
                    <a:pt x="331" y="111"/>
                    <a:pt x="331" y="111"/>
                    <a:pt x="331" y="111"/>
                  </a:cubicBezTo>
                  <a:cubicBezTo>
                    <a:pt x="325" y="102"/>
                    <a:pt x="319" y="93"/>
                    <a:pt x="313" y="84"/>
                  </a:cubicBezTo>
                  <a:cubicBezTo>
                    <a:pt x="293" y="53"/>
                    <a:pt x="293" y="53"/>
                    <a:pt x="293" y="53"/>
                  </a:cubicBezTo>
                  <a:cubicBezTo>
                    <a:pt x="290" y="47"/>
                    <a:pt x="286" y="42"/>
                    <a:pt x="283" y="36"/>
                  </a:cubicBezTo>
                  <a:cubicBezTo>
                    <a:pt x="261" y="3"/>
                    <a:pt x="261" y="3"/>
                    <a:pt x="261" y="3"/>
                  </a:cubicBezTo>
                  <a:cubicBezTo>
                    <a:pt x="261" y="3"/>
                    <a:pt x="261" y="3"/>
                    <a:pt x="261" y="3"/>
                  </a:cubicBezTo>
                  <a:cubicBezTo>
                    <a:pt x="261" y="2"/>
                    <a:pt x="261" y="2"/>
                    <a:pt x="260" y="2"/>
                  </a:cubicBezTo>
                  <a:cubicBezTo>
                    <a:pt x="260" y="1"/>
                    <a:pt x="260" y="1"/>
                    <a:pt x="260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258" y="0"/>
                    <a:pt x="257" y="0"/>
                    <a:pt x="257" y="0"/>
                  </a:cubicBezTo>
                  <a:cubicBezTo>
                    <a:pt x="257" y="0"/>
                    <a:pt x="256" y="0"/>
                    <a:pt x="256" y="0"/>
                  </a:cubicBezTo>
                  <a:cubicBezTo>
                    <a:pt x="256" y="0"/>
                    <a:pt x="255" y="0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1" y="0"/>
                    <a:pt x="250" y="0"/>
                    <a:pt x="250" y="0"/>
                  </a:cubicBezTo>
                  <a:cubicBezTo>
                    <a:pt x="250" y="0"/>
                    <a:pt x="249" y="1"/>
                    <a:pt x="249" y="1"/>
                  </a:cubicBezTo>
                  <a:cubicBezTo>
                    <a:pt x="249" y="1"/>
                    <a:pt x="248" y="1"/>
                    <a:pt x="248" y="1"/>
                  </a:cubicBezTo>
                  <a:cubicBezTo>
                    <a:pt x="248" y="1"/>
                    <a:pt x="248" y="1"/>
                    <a:pt x="248" y="1"/>
                  </a:cubicBezTo>
                  <a:cubicBezTo>
                    <a:pt x="247" y="2"/>
                    <a:pt x="247" y="2"/>
                    <a:pt x="247" y="2"/>
                  </a:cubicBezTo>
                  <a:cubicBezTo>
                    <a:pt x="247" y="3"/>
                    <a:pt x="247" y="3"/>
                    <a:pt x="247" y="3"/>
                  </a:cubicBezTo>
                  <a:cubicBezTo>
                    <a:pt x="169" y="124"/>
                    <a:pt x="92" y="245"/>
                    <a:pt x="15" y="367"/>
                  </a:cubicBezTo>
                  <a:cubicBezTo>
                    <a:pt x="14" y="367"/>
                    <a:pt x="14" y="368"/>
                    <a:pt x="14" y="368"/>
                  </a:cubicBezTo>
                  <a:cubicBezTo>
                    <a:pt x="13" y="369"/>
                    <a:pt x="13" y="370"/>
                    <a:pt x="13" y="371"/>
                  </a:cubicBezTo>
                  <a:cubicBezTo>
                    <a:pt x="12" y="372"/>
                    <a:pt x="11" y="373"/>
                    <a:pt x="10" y="375"/>
                  </a:cubicBezTo>
                  <a:cubicBezTo>
                    <a:pt x="10" y="375"/>
                    <a:pt x="10" y="376"/>
                    <a:pt x="9" y="377"/>
                  </a:cubicBezTo>
                  <a:cubicBezTo>
                    <a:pt x="8" y="379"/>
                    <a:pt x="7" y="381"/>
                    <a:pt x="6" y="383"/>
                  </a:cubicBezTo>
                  <a:cubicBezTo>
                    <a:pt x="6" y="383"/>
                    <a:pt x="6" y="383"/>
                    <a:pt x="6" y="383"/>
                  </a:cubicBezTo>
                  <a:cubicBezTo>
                    <a:pt x="6" y="385"/>
                    <a:pt x="5" y="387"/>
                    <a:pt x="4" y="389"/>
                  </a:cubicBezTo>
                  <a:cubicBezTo>
                    <a:pt x="4" y="390"/>
                    <a:pt x="4" y="391"/>
                    <a:pt x="4" y="391"/>
                  </a:cubicBezTo>
                  <a:cubicBezTo>
                    <a:pt x="3" y="393"/>
                    <a:pt x="3" y="394"/>
                    <a:pt x="2" y="396"/>
                  </a:cubicBezTo>
                  <a:cubicBezTo>
                    <a:pt x="2" y="397"/>
                    <a:pt x="2" y="397"/>
                    <a:pt x="2" y="398"/>
                  </a:cubicBezTo>
                  <a:cubicBezTo>
                    <a:pt x="2" y="400"/>
                    <a:pt x="1" y="401"/>
                    <a:pt x="1" y="403"/>
                  </a:cubicBezTo>
                  <a:cubicBezTo>
                    <a:pt x="1" y="403"/>
                    <a:pt x="1" y="404"/>
                    <a:pt x="1" y="405"/>
                  </a:cubicBezTo>
                  <a:cubicBezTo>
                    <a:pt x="1" y="407"/>
                    <a:pt x="0" y="409"/>
                    <a:pt x="0" y="411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28"/>
                    <a:pt x="5" y="445"/>
                    <a:pt x="14" y="460"/>
                  </a:cubicBezTo>
                  <a:cubicBezTo>
                    <a:pt x="26" y="480"/>
                    <a:pt x="46" y="497"/>
                    <a:pt x="72" y="512"/>
                  </a:cubicBezTo>
                  <a:cubicBezTo>
                    <a:pt x="77" y="515"/>
                    <a:pt x="83" y="518"/>
                    <a:pt x="89" y="521"/>
                  </a:cubicBezTo>
                  <a:cubicBezTo>
                    <a:pt x="132" y="542"/>
                    <a:pt x="188" y="554"/>
                    <a:pt x="250" y="555"/>
                  </a:cubicBezTo>
                  <a:cubicBezTo>
                    <a:pt x="390" y="556"/>
                    <a:pt x="505" y="494"/>
                    <a:pt x="508" y="416"/>
                  </a:cubicBezTo>
                  <a:cubicBezTo>
                    <a:pt x="508" y="414"/>
                    <a:pt x="508" y="412"/>
                    <a:pt x="508" y="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52563" y="936346"/>
            <a:ext cx="6934025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66"/>
              </a:lnSpc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PROJECT FEATURES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2564" y="1671732"/>
            <a:ext cx="5937355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Monotonectally conceptualize flexible technologies for dynamic architectures..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2761" y="2571264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1767871" y="2441423"/>
            <a:ext cx="4328129" cy="1131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Service name or another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embrace value-added experiences .</a:t>
            </a:r>
          </a:p>
        </p:txBody>
      </p:sp>
      <p:sp>
        <p:nvSpPr>
          <p:cNvPr id="24" name="Freeform 177"/>
          <p:cNvSpPr>
            <a:spLocks noEditPoints="1"/>
          </p:cNvSpPr>
          <p:nvPr/>
        </p:nvSpPr>
        <p:spPr bwMode="auto">
          <a:xfrm>
            <a:off x="979800" y="2720947"/>
            <a:ext cx="368243" cy="36295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832761" y="3828315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767871" y="3698473"/>
            <a:ext cx="4328129" cy="1131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Service name or another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embrace value-added experiences .</a:t>
            </a:r>
          </a:p>
        </p:txBody>
      </p:sp>
      <p:sp>
        <p:nvSpPr>
          <p:cNvPr id="27" name="Freeform 213"/>
          <p:cNvSpPr>
            <a:spLocks noEditPoints="1"/>
          </p:cNvSpPr>
          <p:nvPr/>
        </p:nvSpPr>
        <p:spPr bwMode="auto">
          <a:xfrm>
            <a:off x="968228" y="3981074"/>
            <a:ext cx="368243" cy="368243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52563" y="5068882"/>
            <a:ext cx="5652776" cy="80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</p:spTree>
    <p:extLst>
      <p:ext uri="{BB962C8B-B14F-4D97-AF65-F5344CB8AC3E}">
        <p14:creationId xmlns:p14="http://schemas.microsoft.com/office/powerpoint/2010/main" val="7111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074" y="746531"/>
            <a:ext cx="7736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PROJECT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7074" y="1530568"/>
            <a:ext cx="7736449" cy="55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One-sheet fire up your browser golden goose, or prairie dogging, so come up with something buzzworthy, yet new economy but viral engagement. Dramatically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</a:rPr>
              <a:t>productivate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 multidisciplinary. </a:t>
            </a:r>
            <a:endParaRPr lang="en-US" sz="2933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7074" y="2879925"/>
            <a:ext cx="1034157" cy="69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82%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05490" y="3067904"/>
            <a:ext cx="3900004" cy="1268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67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Registrated Users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Completely enable granular ideas vis-a-vis clicks-and-mortar leadership. Efficiently grow one-to-one partnerships via holistic deliverables. Energistically benchmark cost.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074" y="4196796"/>
            <a:ext cx="1034157" cy="69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65%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05490" y="4384775"/>
            <a:ext cx="3900004" cy="1268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67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Marketing KPI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Completely enable granular ideas vis-a-vis clicks-and-mortar leadership. Efficiently grow one-to-one partnerships via holistic deliverables. Energistically benchmark cost.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55918E-5EAC-49CA-8783-7B1AF6B872E4}"/>
              </a:ext>
            </a:extLst>
          </p:cNvPr>
          <p:cNvGrpSpPr/>
          <p:nvPr/>
        </p:nvGrpSpPr>
        <p:grpSpPr>
          <a:xfrm>
            <a:off x="6389116" y="1179689"/>
            <a:ext cx="5244615" cy="4931780"/>
            <a:chOff x="2838022" y="3911598"/>
            <a:chExt cx="4704406" cy="44237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1E82DA-92F2-4CE1-9164-CD22321E9F03}"/>
                </a:ext>
              </a:extLst>
            </p:cNvPr>
            <p:cNvGrpSpPr/>
            <p:nvPr/>
          </p:nvGrpSpPr>
          <p:grpSpPr>
            <a:xfrm>
              <a:off x="2838022" y="3911598"/>
              <a:ext cx="4704406" cy="4423794"/>
              <a:chOff x="3743797" y="1800225"/>
              <a:chExt cx="4704406" cy="4423794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1C40F7EE-9F5D-41A2-A057-195B674F1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6555" y="3962601"/>
                <a:ext cx="1721648" cy="592591"/>
              </a:xfrm>
              <a:custGeom>
                <a:avLst/>
                <a:gdLst>
                  <a:gd name="T0" fmla="*/ 252 w 537"/>
                  <a:gd name="T1" fmla="*/ 0 h 185"/>
                  <a:gd name="T2" fmla="*/ 537 w 537"/>
                  <a:gd name="T3" fmla="*/ 43 h 185"/>
                  <a:gd name="T4" fmla="*/ 0 w 537"/>
                  <a:gd name="T5" fmla="*/ 185 h 185"/>
                  <a:gd name="T6" fmla="*/ 7 w 537"/>
                  <a:gd name="T7" fmla="*/ 101 h 185"/>
                  <a:gd name="T8" fmla="*/ 252 w 537"/>
                  <a:gd name="T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7" h="185">
                    <a:moveTo>
                      <a:pt x="252" y="0"/>
                    </a:moveTo>
                    <a:cubicBezTo>
                      <a:pt x="537" y="43"/>
                      <a:pt x="537" y="43"/>
                      <a:pt x="537" y="43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85"/>
                      <a:pt x="13" y="154"/>
                      <a:pt x="7" y="101"/>
                    </a:cubicBez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88A50AEE-F677-4145-80F7-0F039FEFA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3522" y="3264369"/>
                <a:ext cx="1020113" cy="1021765"/>
              </a:xfrm>
              <a:custGeom>
                <a:avLst/>
                <a:gdLst>
                  <a:gd name="T0" fmla="*/ 315 w 318"/>
                  <a:gd name="T1" fmla="*/ 218 h 319"/>
                  <a:gd name="T2" fmla="*/ 70 w 318"/>
                  <a:gd name="T3" fmla="*/ 319 h 319"/>
                  <a:gd name="T4" fmla="*/ 0 w 318"/>
                  <a:gd name="T5" fmla="*/ 148 h 319"/>
                  <a:gd name="T6" fmla="*/ 213 w 318"/>
                  <a:gd name="T7" fmla="*/ 0 h 319"/>
                  <a:gd name="T8" fmla="*/ 315 w 318"/>
                  <a:gd name="T9" fmla="*/ 218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8" h="319">
                    <a:moveTo>
                      <a:pt x="315" y="218"/>
                    </a:moveTo>
                    <a:cubicBezTo>
                      <a:pt x="70" y="319"/>
                      <a:pt x="70" y="319"/>
                      <a:pt x="70" y="319"/>
                    </a:cubicBezTo>
                    <a:cubicBezTo>
                      <a:pt x="70" y="319"/>
                      <a:pt x="82" y="242"/>
                      <a:pt x="0" y="148"/>
                    </a:cubicBezTo>
                    <a:cubicBezTo>
                      <a:pt x="213" y="0"/>
                      <a:pt x="213" y="0"/>
                      <a:pt x="213" y="0"/>
                    </a:cubicBezTo>
                    <a:cubicBezTo>
                      <a:pt x="213" y="0"/>
                      <a:pt x="318" y="91"/>
                      <a:pt x="315" y="21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CB767186-EB9F-4D76-A6FA-6C500D304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6898" y="2736155"/>
                <a:ext cx="1241303" cy="1363452"/>
              </a:xfrm>
              <a:custGeom>
                <a:avLst/>
                <a:gdLst>
                  <a:gd name="T0" fmla="*/ 102 w 387"/>
                  <a:gd name="T1" fmla="*/ 383 h 426"/>
                  <a:gd name="T2" fmla="*/ 387 w 387"/>
                  <a:gd name="T3" fmla="*/ 426 h 426"/>
                  <a:gd name="T4" fmla="*/ 196 w 387"/>
                  <a:gd name="T5" fmla="*/ 0 h 426"/>
                  <a:gd name="T6" fmla="*/ 0 w 387"/>
                  <a:gd name="T7" fmla="*/ 165 h 426"/>
                  <a:gd name="T8" fmla="*/ 102 w 387"/>
                  <a:gd name="T9" fmla="*/ 383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426">
                    <a:moveTo>
                      <a:pt x="102" y="383"/>
                    </a:moveTo>
                    <a:cubicBezTo>
                      <a:pt x="387" y="426"/>
                      <a:pt x="387" y="426"/>
                      <a:pt x="387" y="426"/>
                    </a:cubicBezTo>
                    <a:cubicBezTo>
                      <a:pt x="387" y="426"/>
                      <a:pt x="368" y="178"/>
                      <a:pt x="196" y="0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65"/>
                      <a:pt x="103" y="266"/>
                      <a:pt x="102" y="3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2588ADE0-4EAD-42AD-A16E-B4DBF4F86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6632" y="4576650"/>
                <a:ext cx="1439383" cy="911169"/>
              </a:xfrm>
              <a:custGeom>
                <a:avLst/>
                <a:gdLst>
                  <a:gd name="T0" fmla="*/ 221 w 449"/>
                  <a:gd name="T1" fmla="*/ 0 h 284"/>
                  <a:gd name="T2" fmla="*/ 449 w 449"/>
                  <a:gd name="T3" fmla="*/ 284 h 284"/>
                  <a:gd name="T4" fmla="*/ 148 w 449"/>
                  <a:gd name="T5" fmla="*/ 284 h 284"/>
                  <a:gd name="T6" fmla="*/ 0 w 449"/>
                  <a:gd name="T7" fmla="*/ 67 h 284"/>
                  <a:gd name="T8" fmla="*/ 221 w 449"/>
                  <a:gd name="T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" h="284">
                    <a:moveTo>
                      <a:pt x="221" y="0"/>
                    </a:moveTo>
                    <a:cubicBezTo>
                      <a:pt x="449" y="284"/>
                      <a:pt x="449" y="284"/>
                      <a:pt x="449" y="284"/>
                    </a:cubicBezTo>
                    <a:cubicBezTo>
                      <a:pt x="148" y="284"/>
                      <a:pt x="148" y="284"/>
                      <a:pt x="148" y="284"/>
                    </a:cubicBezTo>
                    <a:cubicBezTo>
                      <a:pt x="148" y="284"/>
                      <a:pt x="119" y="140"/>
                      <a:pt x="0" y="67"/>
                    </a:cubicBezTo>
                    <a:lnTo>
                      <a:pt x="22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28C96519-961E-40A7-85BF-864664681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6632" y="4017074"/>
                <a:ext cx="955738" cy="774164"/>
              </a:xfrm>
              <a:custGeom>
                <a:avLst/>
                <a:gdLst>
                  <a:gd name="T0" fmla="*/ 221 w 298"/>
                  <a:gd name="T1" fmla="*/ 175 h 242"/>
                  <a:gd name="T2" fmla="*/ 0 w 298"/>
                  <a:gd name="T3" fmla="*/ 242 h 242"/>
                  <a:gd name="T4" fmla="*/ 63 w 298"/>
                  <a:gd name="T5" fmla="*/ 84 h 242"/>
                  <a:gd name="T6" fmla="*/ 267 w 298"/>
                  <a:gd name="T7" fmla="*/ 0 h 242"/>
                  <a:gd name="T8" fmla="*/ 221 w 298"/>
                  <a:gd name="T9" fmla="*/ 175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242">
                    <a:moveTo>
                      <a:pt x="221" y="175"/>
                    </a:moveTo>
                    <a:cubicBezTo>
                      <a:pt x="0" y="242"/>
                      <a:pt x="0" y="242"/>
                      <a:pt x="0" y="242"/>
                    </a:cubicBezTo>
                    <a:cubicBezTo>
                      <a:pt x="0" y="242"/>
                      <a:pt x="73" y="209"/>
                      <a:pt x="63" y="84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67" y="0"/>
                      <a:pt x="298" y="74"/>
                      <a:pt x="221" y="17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C2A8D704-5595-4AF6-9864-B7FDB5748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4769" y="4017075"/>
                <a:ext cx="1119153" cy="1470746"/>
              </a:xfrm>
              <a:custGeom>
                <a:avLst/>
                <a:gdLst>
                  <a:gd name="T0" fmla="*/ 0 w 349"/>
                  <a:gd name="T1" fmla="*/ 175 h 459"/>
                  <a:gd name="T2" fmla="*/ 228 w 349"/>
                  <a:gd name="T3" fmla="*/ 459 h 459"/>
                  <a:gd name="T4" fmla="*/ 315 w 349"/>
                  <a:gd name="T5" fmla="*/ 42 h 459"/>
                  <a:gd name="T6" fmla="*/ 46 w 349"/>
                  <a:gd name="T7" fmla="*/ 0 h 459"/>
                  <a:gd name="T8" fmla="*/ 0 w 349"/>
                  <a:gd name="T9" fmla="*/ 175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459">
                    <a:moveTo>
                      <a:pt x="0" y="175"/>
                    </a:moveTo>
                    <a:cubicBezTo>
                      <a:pt x="228" y="459"/>
                      <a:pt x="228" y="459"/>
                      <a:pt x="228" y="459"/>
                    </a:cubicBezTo>
                    <a:cubicBezTo>
                      <a:pt x="228" y="459"/>
                      <a:pt x="349" y="288"/>
                      <a:pt x="315" y="42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70" y="81"/>
                      <a:pt x="0" y="1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EBE377CA-B934-48E2-A42A-1DE8D8995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8666" y="4619567"/>
                <a:ext cx="609097" cy="245950"/>
              </a:xfrm>
              <a:custGeom>
                <a:avLst/>
                <a:gdLst>
                  <a:gd name="T0" fmla="*/ 190 w 190"/>
                  <a:gd name="T1" fmla="*/ 0 h 77"/>
                  <a:gd name="T2" fmla="*/ 38 w 190"/>
                  <a:gd name="T3" fmla="*/ 33 h 77"/>
                  <a:gd name="T4" fmla="*/ 0 w 190"/>
                  <a:gd name="T5" fmla="*/ 54 h 77"/>
                  <a:gd name="T6" fmla="*/ 34 w 190"/>
                  <a:gd name="T7" fmla="*/ 69 h 77"/>
                  <a:gd name="T8" fmla="*/ 190 w 190"/>
                  <a:gd name="T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77">
                    <a:moveTo>
                      <a:pt x="190" y="0"/>
                    </a:move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27" y="50"/>
                      <a:pt x="0" y="54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144" y="77"/>
                      <a:pt x="190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5D2A9C02-A657-4C62-9384-493A9634D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5346" y="4791237"/>
                <a:ext cx="326832" cy="1381610"/>
              </a:xfrm>
              <a:custGeom>
                <a:avLst/>
                <a:gdLst>
                  <a:gd name="T0" fmla="*/ 54 w 102"/>
                  <a:gd name="T1" fmla="*/ 0 h 431"/>
                  <a:gd name="T2" fmla="*/ 88 w 102"/>
                  <a:gd name="T3" fmla="*/ 15 h 431"/>
                  <a:gd name="T4" fmla="*/ 102 w 102"/>
                  <a:gd name="T5" fmla="*/ 431 h 431"/>
                  <a:gd name="T6" fmla="*/ 0 w 102"/>
                  <a:gd name="T7" fmla="*/ 412 h 431"/>
                  <a:gd name="T8" fmla="*/ 54 w 102"/>
                  <a:gd name="T9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431">
                    <a:moveTo>
                      <a:pt x="54" y="0"/>
                    </a:moveTo>
                    <a:cubicBezTo>
                      <a:pt x="88" y="15"/>
                      <a:pt x="88" y="15"/>
                      <a:pt x="88" y="15"/>
                    </a:cubicBezTo>
                    <a:cubicBezTo>
                      <a:pt x="102" y="431"/>
                      <a:pt x="102" y="431"/>
                      <a:pt x="102" y="431"/>
                    </a:cubicBezTo>
                    <a:cubicBezTo>
                      <a:pt x="102" y="431"/>
                      <a:pt x="25" y="422"/>
                      <a:pt x="0" y="41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E1806E81-9AE7-4284-9903-4564818D7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7611" y="4619568"/>
                <a:ext cx="1218193" cy="1553280"/>
              </a:xfrm>
              <a:custGeom>
                <a:avLst/>
                <a:gdLst>
                  <a:gd name="T0" fmla="*/ 156 w 380"/>
                  <a:gd name="T1" fmla="*/ 0 h 485"/>
                  <a:gd name="T2" fmla="*/ 380 w 380"/>
                  <a:gd name="T3" fmla="*/ 271 h 485"/>
                  <a:gd name="T4" fmla="*/ 14 w 380"/>
                  <a:gd name="T5" fmla="*/ 485 h 485"/>
                  <a:gd name="T6" fmla="*/ 0 w 380"/>
                  <a:gd name="T7" fmla="*/ 69 h 485"/>
                  <a:gd name="T8" fmla="*/ 156 w 380"/>
                  <a:gd name="T9" fmla="*/ 0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" h="485">
                    <a:moveTo>
                      <a:pt x="156" y="0"/>
                    </a:moveTo>
                    <a:cubicBezTo>
                      <a:pt x="380" y="271"/>
                      <a:pt x="380" y="271"/>
                      <a:pt x="380" y="271"/>
                    </a:cubicBezTo>
                    <a:cubicBezTo>
                      <a:pt x="380" y="271"/>
                      <a:pt x="260" y="476"/>
                      <a:pt x="14" y="485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105" y="65"/>
                      <a:pt x="1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37AE3CDD-A4A1-4BC4-A5E4-EE58520C3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860" y="4541987"/>
                <a:ext cx="1523567" cy="1682032"/>
              </a:xfrm>
              <a:custGeom>
                <a:avLst/>
                <a:gdLst>
                  <a:gd name="T0" fmla="*/ 465 w 475"/>
                  <a:gd name="T1" fmla="*/ 91 h 525"/>
                  <a:gd name="T2" fmla="*/ 475 w 475"/>
                  <a:gd name="T3" fmla="*/ 504 h 525"/>
                  <a:gd name="T4" fmla="*/ 0 w 475"/>
                  <a:gd name="T5" fmla="*/ 290 h 525"/>
                  <a:gd name="T6" fmla="*/ 298 w 475"/>
                  <a:gd name="T7" fmla="*/ 0 h 525"/>
                  <a:gd name="T8" fmla="*/ 465 w 475"/>
                  <a:gd name="T9" fmla="*/ 91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5" h="525">
                    <a:moveTo>
                      <a:pt x="465" y="91"/>
                    </a:moveTo>
                    <a:cubicBezTo>
                      <a:pt x="475" y="504"/>
                      <a:pt x="475" y="504"/>
                      <a:pt x="475" y="504"/>
                    </a:cubicBezTo>
                    <a:cubicBezTo>
                      <a:pt x="475" y="504"/>
                      <a:pt x="202" y="525"/>
                      <a:pt x="0" y="290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298" y="0"/>
                      <a:pt x="361" y="89"/>
                      <a:pt x="465" y="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E63FF702-A7D9-4BA3-811C-65A6193AA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115" y="5451505"/>
                <a:ext cx="1573087" cy="698234"/>
              </a:xfrm>
              <a:custGeom>
                <a:avLst/>
                <a:gdLst>
                  <a:gd name="T0" fmla="*/ 491 w 491"/>
                  <a:gd name="T1" fmla="*/ 218 h 218"/>
                  <a:gd name="T2" fmla="*/ 0 w 491"/>
                  <a:gd name="T3" fmla="*/ 0 h 218"/>
                  <a:gd name="T4" fmla="*/ 73 w 491"/>
                  <a:gd name="T5" fmla="*/ 6 h 218"/>
                  <a:gd name="T6" fmla="*/ 491 w 491"/>
                  <a:gd name="T7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1" h="218">
                    <a:moveTo>
                      <a:pt x="491" y="218"/>
                    </a:moveTo>
                    <a:cubicBezTo>
                      <a:pt x="491" y="218"/>
                      <a:pt x="147" y="210"/>
                      <a:pt x="0" y="0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232" y="200"/>
                      <a:pt x="491" y="21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42466BA0-0648-40B6-BB54-872EF319F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115" y="4541987"/>
                <a:ext cx="1188481" cy="929327"/>
              </a:xfrm>
              <a:custGeom>
                <a:avLst/>
                <a:gdLst>
                  <a:gd name="T0" fmla="*/ 0 w 720"/>
                  <a:gd name="T1" fmla="*/ 551 h 563"/>
                  <a:gd name="T2" fmla="*/ 141 w 720"/>
                  <a:gd name="T3" fmla="*/ 563 h 563"/>
                  <a:gd name="T4" fmla="*/ 720 w 720"/>
                  <a:gd name="T5" fmla="*/ 0 h 563"/>
                  <a:gd name="T6" fmla="*/ 631 w 720"/>
                  <a:gd name="T7" fmla="*/ 4 h 563"/>
                  <a:gd name="T8" fmla="*/ 0 w 720"/>
                  <a:gd name="T9" fmla="*/ 551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0" h="563">
                    <a:moveTo>
                      <a:pt x="0" y="551"/>
                    </a:moveTo>
                    <a:lnTo>
                      <a:pt x="141" y="563"/>
                    </a:lnTo>
                    <a:lnTo>
                      <a:pt x="720" y="0"/>
                    </a:lnTo>
                    <a:lnTo>
                      <a:pt x="631" y="4"/>
                    </a:lnTo>
                    <a:lnTo>
                      <a:pt x="0" y="551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7324A252-9BFA-4536-8627-95032B50D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2875" y="3818994"/>
                <a:ext cx="751055" cy="1655621"/>
              </a:xfrm>
              <a:custGeom>
                <a:avLst/>
                <a:gdLst>
                  <a:gd name="T0" fmla="*/ 50 w 234"/>
                  <a:gd name="T1" fmla="*/ 0 h 517"/>
                  <a:gd name="T2" fmla="*/ 23 w 234"/>
                  <a:gd name="T3" fmla="*/ 53 h 517"/>
                  <a:gd name="T4" fmla="*/ 189 w 234"/>
                  <a:gd name="T5" fmla="*/ 517 h 517"/>
                  <a:gd name="T6" fmla="*/ 234 w 234"/>
                  <a:gd name="T7" fmla="*/ 509 h 517"/>
                  <a:gd name="T8" fmla="*/ 50 w 234"/>
                  <a:gd name="T9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517">
                    <a:moveTo>
                      <a:pt x="50" y="0"/>
                    </a:moveTo>
                    <a:cubicBezTo>
                      <a:pt x="23" y="53"/>
                      <a:pt x="23" y="53"/>
                      <a:pt x="23" y="53"/>
                    </a:cubicBezTo>
                    <a:cubicBezTo>
                      <a:pt x="23" y="53"/>
                      <a:pt x="0" y="338"/>
                      <a:pt x="189" y="517"/>
                    </a:cubicBezTo>
                    <a:cubicBezTo>
                      <a:pt x="234" y="509"/>
                      <a:pt x="234" y="509"/>
                      <a:pt x="234" y="509"/>
                    </a:cubicBezTo>
                    <a:cubicBezTo>
                      <a:pt x="234" y="509"/>
                      <a:pt x="59" y="346"/>
                      <a:pt x="50" y="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BD693F79-EF61-4CE4-AD88-A4D53A290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0207" y="2886365"/>
                <a:ext cx="2292779" cy="2561838"/>
              </a:xfrm>
              <a:custGeom>
                <a:avLst/>
                <a:gdLst>
                  <a:gd name="T0" fmla="*/ 410 w 715"/>
                  <a:gd name="T1" fmla="*/ 0 h 800"/>
                  <a:gd name="T2" fmla="*/ 715 w 715"/>
                  <a:gd name="T3" fmla="*/ 364 h 800"/>
                  <a:gd name="T4" fmla="*/ 583 w 715"/>
                  <a:gd name="T5" fmla="*/ 351 h 800"/>
                  <a:gd name="T6" fmla="*/ 651 w 715"/>
                  <a:gd name="T7" fmla="*/ 519 h 800"/>
                  <a:gd name="T8" fmla="*/ 363 w 715"/>
                  <a:gd name="T9" fmla="*/ 800 h 800"/>
                  <a:gd name="T10" fmla="*/ 179 w 715"/>
                  <a:gd name="T11" fmla="*/ 291 h 800"/>
                  <a:gd name="T12" fmla="*/ 0 w 715"/>
                  <a:gd name="T13" fmla="*/ 272 h 800"/>
                  <a:gd name="T14" fmla="*/ 410 w 715"/>
                  <a:gd name="T15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5" h="800">
                    <a:moveTo>
                      <a:pt x="410" y="0"/>
                    </a:moveTo>
                    <a:cubicBezTo>
                      <a:pt x="715" y="364"/>
                      <a:pt x="715" y="364"/>
                      <a:pt x="715" y="364"/>
                    </a:cubicBezTo>
                    <a:cubicBezTo>
                      <a:pt x="583" y="351"/>
                      <a:pt x="583" y="351"/>
                      <a:pt x="583" y="351"/>
                    </a:cubicBezTo>
                    <a:cubicBezTo>
                      <a:pt x="583" y="351"/>
                      <a:pt x="599" y="471"/>
                      <a:pt x="651" y="519"/>
                    </a:cubicBezTo>
                    <a:cubicBezTo>
                      <a:pt x="363" y="800"/>
                      <a:pt x="363" y="800"/>
                      <a:pt x="363" y="800"/>
                    </a:cubicBezTo>
                    <a:cubicBezTo>
                      <a:pt x="363" y="800"/>
                      <a:pt x="176" y="640"/>
                      <a:pt x="179" y="291"/>
                    </a:cubicBezTo>
                    <a:cubicBezTo>
                      <a:pt x="0" y="272"/>
                      <a:pt x="0" y="272"/>
                      <a:pt x="0" y="272"/>
                    </a:cubicBezTo>
                    <a:lnTo>
                      <a:pt x="4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32DFE3CE-3079-4CEC-857A-B97A98A62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3797" y="3757919"/>
                <a:ext cx="599193" cy="229444"/>
              </a:xfrm>
              <a:custGeom>
                <a:avLst/>
                <a:gdLst>
                  <a:gd name="T0" fmla="*/ 16 w 363"/>
                  <a:gd name="T1" fmla="*/ 0 h 139"/>
                  <a:gd name="T2" fmla="*/ 0 w 363"/>
                  <a:gd name="T3" fmla="*/ 116 h 139"/>
                  <a:gd name="T4" fmla="*/ 311 w 363"/>
                  <a:gd name="T5" fmla="*/ 139 h 139"/>
                  <a:gd name="T6" fmla="*/ 363 w 363"/>
                  <a:gd name="T7" fmla="*/ 37 h 139"/>
                  <a:gd name="T8" fmla="*/ 16 w 363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139">
                    <a:moveTo>
                      <a:pt x="16" y="0"/>
                    </a:moveTo>
                    <a:lnTo>
                      <a:pt x="0" y="116"/>
                    </a:lnTo>
                    <a:lnTo>
                      <a:pt x="311" y="139"/>
                    </a:lnTo>
                    <a:lnTo>
                      <a:pt x="363" y="3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2BE869FB-542F-46A0-AF18-2B83CE695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8917" y="1800226"/>
                <a:ext cx="789020" cy="1729901"/>
              </a:xfrm>
              <a:custGeom>
                <a:avLst/>
                <a:gdLst>
                  <a:gd name="T0" fmla="*/ 0 w 478"/>
                  <a:gd name="T1" fmla="*/ 508 h 1048"/>
                  <a:gd name="T2" fmla="*/ 0 w 478"/>
                  <a:gd name="T3" fmla="*/ 1048 h 1048"/>
                  <a:gd name="T4" fmla="*/ 476 w 478"/>
                  <a:gd name="T5" fmla="*/ 683 h 1048"/>
                  <a:gd name="T6" fmla="*/ 478 w 478"/>
                  <a:gd name="T7" fmla="*/ 392 h 1048"/>
                  <a:gd name="T8" fmla="*/ 459 w 478"/>
                  <a:gd name="T9" fmla="*/ 0 h 1048"/>
                  <a:gd name="T10" fmla="*/ 0 w 478"/>
                  <a:gd name="T11" fmla="*/ 508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8" h="1048">
                    <a:moveTo>
                      <a:pt x="0" y="508"/>
                    </a:moveTo>
                    <a:lnTo>
                      <a:pt x="0" y="1048"/>
                    </a:lnTo>
                    <a:lnTo>
                      <a:pt x="476" y="683"/>
                    </a:lnTo>
                    <a:lnTo>
                      <a:pt x="478" y="392"/>
                    </a:lnTo>
                    <a:lnTo>
                      <a:pt x="459" y="0"/>
                    </a:lnTo>
                    <a:lnTo>
                      <a:pt x="0" y="508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40" name="Freeform 22">
                <a:extLst>
                  <a:ext uri="{FF2B5EF4-FFF2-40B4-BE49-F238E27FC236}">
                    <a16:creationId xmlns:a16="http://schemas.microsoft.com/office/drawing/2014/main" id="{980C8A5A-9764-4208-BD00-F5D02945B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8916" y="2927633"/>
                <a:ext cx="1322186" cy="878156"/>
              </a:xfrm>
              <a:custGeom>
                <a:avLst/>
                <a:gdLst>
                  <a:gd name="T0" fmla="*/ 0 w 412"/>
                  <a:gd name="T1" fmla="*/ 188 h 274"/>
                  <a:gd name="T2" fmla="*/ 134 w 412"/>
                  <a:gd name="T3" fmla="*/ 274 h 274"/>
                  <a:gd name="T4" fmla="*/ 412 w 412"/>
                  <a:gd name="T5" fmla="*/ 110 h 274"/>
                  <a:gd name="T6" fmla="*/ 245 w 412"/>
                  <a:gd name="T7" fmla="*/ 0 h 274"/>
                  <a:gd name="T8" fmla="*/ 0 w 412"/>
                  <a:gd name="T9" fmla="*/ 18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274">
                    <a:moveTo>
                      <a:pt x="0" y="188"/>
                    </a:moveTo>
                    <a:cubicBezTo>
                      <a:pt x="0" y="188"/>
                      <a:pt x="108" y="216"/>
                      <a:pt x="134" y="274"/>
                    </a:cubicBezTo>
                    <a:cubicBezTo>
                      <a:pt x="412" y="110"/>
                      <a:pt x="412" y="110"/>
                      <a:pt x="412" y="110"/>
                    </a:cubicBezTo>
                    <a:cubicBezTo>
                      <a:pt x="412" y="110"/>
                      <a:pt x="362" y="25"/>
                      <a:pt x="245" y="0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02B54DA3-4789-443F-9DE7-8FA97534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6574" y="1800225"/>
                <a:ext cx="1140612" cy="1480650"/>
              </a:xfrm>
              <a:custGeom>
                <a:avLst/>
                <a:gdLst>
                  <a:gd name="T0" fmla="*/ 8 w 356"/>
                  <a:gd name="T1" fmla="*/ 352 h 462"/>
                  <a:gd name="T2" fmla="*/ 0 w 356"/>
                  <a:gd name="T3" fmla="*/ 0 h 462"/>
                  <a:gd name="T4" fmla="*/ 356 w 356"/>
                  <a:gd name="T5" fmla="*/ 278 h 462"/>
                  <a:gd name="T6" fmla="*/ 176 w 356"/>
                  <a:gd name="T7" fmla="*/ 462 h 462"/>
                  <a:gd name="T8" fmla="*/ 8 w 356"/>
                  <a:gd name="T9" fmla="*/ 35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462">
                    <a:moveTo>
                      <a:pt x="8" y="35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08" y="68"/>
                      <a:pt x="356" y="278"/>
                    </a:cubicBezTo>
                    <a:cubicBezTo>
                      <a:pt x="176" y="462"/>
                      <a:pt x="176" y="462"/>
                      <a:pt x="176" y="462"/>
                    </a:cubicBezTo>
                    <a:cubicBezTo>
                      <a:pt x="176" y="462"/>
                      <a:pt x="121" y="378"/>
                      <a:pt x="8" y="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7370" tIns="48685" rIns="97370" bIns="486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17" dirty="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EAD021F-06AC-4F44-A2B6-EF929D2E0245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>
              <a:off x="6060277" y="7299122"/>
              <a:ext cx="325522" cy="567128"/>
              <a:chOff x="4732338" y="4783138"/>
              <a:chExt cx="703263" cy="1225550"/>
            </a:xfrm>
            <a:solidFill>
              <a:schemeClr val="bg1"/>
            </a:solidFill>
          </p:grpSpPr>
          <p:sp>
            <p:nvSpPr>
              <p:cNvPr id="43" name="Freeform 21">
                <a:extLst>
                  <a:ext uri="{FF2B5EF4-FFF2-40B4-BE49-F238E27FC236}">
                    <a16:creationId xmlns:a16="http://schemas.microsoft.com/office/drawing/2014/main" id="{DF575941-3CF2-4BF9-8479-1FDC2D38FA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32338" y="4783138"/>
                <a:ext cx="703263" cy="1173163"/>
              </a:xfrm>
              <a:custGeom>
                <a:avLst/>
                <a:gdLst>
                  <a:gd name="T0" fmla="*/ 50 w 184"/>
                  <a:gd name="T1" fmla="*/ 310 h 310"/>
                  <a:gd name="T2" fmla="*/ 32 w 184"/>
                  <a:gd name="T3" fmla="*/ 282 h 310"/>
                  <a:gd name="T4" fmla="*/ 10 w 184"/>
                  <a:gd name="T5" fmla="*/ 199 h 310"/>
                  <a:gd name="T6" fmla="*/ 39 w 184"/>
                  <a:gd name="T7" fmla="*/ 171 h 310"/>
                  <a:gd name="T8" fmla="*/ 30 w 184"/>
                  <a:gd name="T9" fmla="*/ 116 h 310"/>
                  <a:gd name="T10" fmla="*/ 36 w 184"/>
                  <a:gd name="T11" fmla="*/ 73 h 310"/>
                  <a:gd name="T12" fmla="*/ 36 w 184"/>
                  <a:gd name="T13" fmla="*/ 72 h 310"/>
                  <a:gd name="T14" fmla="*/ 92 w 184"/>
                  <a:gd name="T15" fmla="*/ 0 h 310"/>
                  <a:gd name="T16" fmla="*/ 148 w 184"/>
                  <a:gd name="T17" fmla="*/ 72 h 310"/>
                  <a:gd name="T18" fmla="*/ 148 w 184"/>
                  <a:gd name="T19" fmla="*/ 73 h 310"/>
                  <a:gd name="T20" fmla="*/ 155 w 184"/>
                  <a:gd name="T21" fmla="*/ 116 h 310"/>
                  <a:gd name="T22" fmla="*/ 145 w 184"/>
                  <a:gd name="T23" fmla="*/ 171 h 310"/>
                  <a:gd name="T24" fmla="*/ 174 w 184"/>
                  <a:gd name="T25" fmla="*/ 199 h 310"/>
                  <a:gd name="T26" fmla="*/ 153 w 184"/>
                  <a:gd name="T27" fmla="*/ 282 h 310"/>
                  <a:gd name="T28" fmla="*/ 134 w 184"/>
                  <a:gd name="T29" fmla="*/ 310 h 310"/>
                  <a:gd name="T30" fmla="*/ 134 w 184"/>
                  <a:gd name="T31" fmla="*/ 276 h 310"/>
                  <a:gd name="T32" fmla="*/ 118 w 184"/>
                  <a:gd name="T33" fmla="*/ 239 h 310"/>
                  <a:gd name="T34" fmla="*/ 118 w 184"/>
                  <a:gd name="T35" fmla="*/ 240 h 310"/>
                  <a:gd name="T36" fmla="*/ 115 w 184"/>
                  <a:gd name="T37" fmla="*/ 246 h 310"/>
                  <a:gd name="T38" fmla="*/ 108 w 184"/>
                  <a:gd name="T39" fmla="*/ 245 h 310"/>
                  <a:gd name="T40" fmla="*/ 76 w 184"/>
                  <a:gd name="T41" fmla="*/ 245 h 310"/>
                  <a:gd name="T42" fmla="*/ 69 w 184"/>
                  <a:gd name="T43" fmla="*/ 246 h 310"/>
                  <a:gd name="T44" fmla="*/ 66 w 184"/>
                  <a:gd name="T45" fmla="*/ 240 h 310"/>
                  <a:gd name="T46" fmla="*/ 66 w 184"/>
                  <a:gd name="T47" fmla="*/ 239 h 310"/>
                  <a:gd name="T48" fmla="*/ 50 w 184"/>
                  <a:gd name="T49" fmla="*/ 276 h 310"/>
                  <a:gd name="T50" fmla="*/ 50 w 184"/>
                  <a:gd name="T51" fmla="*/ 310 h 310"/>
                  <a:gd name="T52" fmla="*/ 55 w 184"/>
                  <a:gd name="T53" fmla="*/ 79 h 310"/>
                  <a:gd name="T54" fmla="*/ 50 w 184"/>
                  <a:gd name="T55" fmla="*/ 116 h 310"/>
                  <a:gd name="T56" fmla="*/ 61 w 184"/>
                  <a:gd name="T57" fmla="*/ 174 h 310"/>
                  <a:gd name="T58" fmla="*/ 64 w 184"/>
                  <a:gd name="T59" fmla="*/ 184 h 310"/>
                  <a:gd name="T60" fmla="*/ 54 w 184"/>
                  <a:gd name="T61" fmla="*/ 187 h 310"/>
                  <a:gd name="T62" fmla="*/ 29 w 184"/>
                  <a:gd name="T63" fmla="*/ 205 h 310"/>
                  <a:gd name="T64" fmla="*/ 36 w 184"/>
                  <a:gd name="T65" fmla="*/ 247 h 310"/>
                  <a:gd name="T66" fmla="*/ 65 w 184"/>
                  <a:gd name="T67" fmla="*/ 215 h 310"/>
                  <a:gd name="T68" fmla="*/ 74 w 184"/>
                  <a:gd name="T69" fmla="*/ 209 h 310"/>
                  <a:gd name="T70" fmla="*/ 79 w 184"/>
                  <a:gd name="T71" fmla="*/ 219 h 310"/>
                  <a:gd name="T72" fmla="*/ 82 w 184"/>
                  <a:gd name="T73" fmla="*/ 225 h 310"/>
                  <a:gd name="T74" fmla="*/ 103 w 184"/>
                  <a:gd name="T75" fmla="*/ 225 h 310"/>
                  <a:gd name="T76" fmla="*/ 105 w 184"/>
                  <a:gd name="T77" fmla="*/ 219 h 310"/>
                  <a:gd name="T78" fmla="*/ 110 w 184"/>
                  <a:gd name="T79" fmla="*/ 209 h 310"/>
                  <a:gd name="T80" fmla="*/ 120 w 184"/>
                  <a:gd name="T81" fmla="*/ 215 h 310"/>
                  <a:gd name="T82" fmla="*/ 148 w 184"/>
                  <a:gd name="T83" fmla="*/ 247 h 310"/>
                  <a:gd name="T84" fmla="*/ 155 w 184"/>
                  <a:gd name="T85" fmla="*/ 205 h 310"/>
                  <a:gd name="T86" fmla="*/ 130 w 184"/>
                  <a:gd name="T87" fmla="*/ 187 h 310"/>
                  <a:gd name="T88" fmla="*/ 120 w 184"/>
                  <a:gd name="T89" fmla="*/ 184 h 310"/>
                  <a:gd name="T90" fmla="*/ 123 w 184"/>
                  <a:gd name="T91" fmla="*/ 174 h 310"/>
                  <a:gd name="T92" fmla="*/ 135 w 184"/>
                  <a:gd name="T93" fmla="*/ 116 h 310"/>
                  <a:gd name="T94" fmla="*/ 129 w 184"/>
                  <a:gd name="T95" fmla="*/ 79 h 310"/>
                  <a:gd name="T96" fmla="*/ 92 w 184"/>
                  <a:gd name="T97" fmla="*/ 21 h 310"/>
                  <a:gd name="T98" fmla="*/ 55 w 184"/>
                  <a:gd name="T99" fmla="*/ 7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4" h="310">
                    <a:moveTo>
                      <a:pt x="50" y="310"/>
                    </a:moveTo>
                    <a:cubicBezTo>
                      <a:pt x="32" y="282"/>
                      <a:pt x="32" y="282"/>
                      <a:pt x="32" y="282"/>
                    </a:cubicBezTo>
                    <a:cubicBezTo>
                      <a:pt x="28" y="276"/>
                      <a:pt x="0" y="230"/>
                      <a:pt x="10" y="199"/>
                    </a:cubicBezTo>
                    <a:cubicBezTo>
                      <a:pt x="14" y="187"/>
                      <a:pt x="24" y="178"/>
                      <a:pt x="39" y="171"/>
                    </a:cubicBezTo>
                    <a:cubicBezTo>
                      <a:pt x="33" y="151"/>
                      <a:pt x="30" y="132"/>
                      <a:pt x="30" y="116"/>
                    </a:cubicBezTo>
                    <a:cubicBezTo>
                      <a:pt x="30" y="102"/>
                      <a:pt x="32" y="87"/>
                      <a:pt x="36" y="73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50" y="35"/>
                      <a:pt x="77" y="0"/>
                      <a:pt x="92" y="0"/>
                    </a:cubicBezTo>
                    <a:cubicBezTo>
                      <a:pt x="107" y="0"/>
                      <a:pt x="134" y="35"/>
                      <a:pt x="148" y="72"/>
                    </a:cubicBezTo>
                    <a:cubicBezTo>
                      <a:pt x="148" y="73"/>
                      <a:pt x="148" y="73"/>
                      <a:pt x="148" y="73"/>
                    </a:cubicBezTo>
                    <a:cubicBezTo>
                      <a:pt x="152" y="87"/>
                      <a:pt x="155" y="102"/>
                      <a:pt x="155" y="116"/>
                    </a:cubicBezTo>
                    <a:cubicBezTo>
                      <a:pt x="155" y="132"/>
                      <a:pt x="152" y="151"/>
                      <a:pt x="145" y="171"/>
                    </a:cubicBezTo>
                    <a:cubicBezTo>
                      <a:pt x="160" y="178"/>
                      <a:pt x="170" y="187"/>
                      <a:pt x="174" y="199"/>
                    </a:cubicBezTo>
                    <a:cubicBezTo>
                      <a:pt x="184" y="230"/>
                      <a:pt x="156" y="276"/>
                      <a:pt x="153" y="282"/>
                    </a:cubicBezTo>
                    <a:cubicBezTo>
                      <a:pt x="134" y="310"/>
                      <a:pt x="134" y="310"/>
                      <a:pt x="134" y="310"/>
                    </a:cubicBezTo>
                    <a:cubicBezTo>
                      <a:pt x="134" y="276"/>
                      <a:pt x="134" y="276"/>
                      <a:pt x="134" y="276"/>
                    </a:cubicBezTo>
                    <a:cubicBezTo>
                      <a:pt x="134" y="262"/>
                      <a:pt x="128" y="248"/>
                      <a:pt x="118" y="239"/>
                    </a:cubicBezTo>
                    <a:cubicBezTo>
                      <a:pt x="118" y="239"/>
                      <a:pt x="118" y="239"/>
                      <a:pt x="118" y="240"/>
                    </a:cubicBezTo>
                    <a:cubicBezTo>
                      <a:pt x="115" y="246"/>
                      <a:pt x="115" y="246"/>
                      <a:pt x="115" y="246"/>
                    </a:cubicBezTo>
                    <a:cubicBezTo>
                      <a:pt x="108" y="245"/>
                      <a:pt x="108" y="245"/>
                      <a:pt x="108" y="245"/>
                    </a:cubicBezTo>
                    <a:cubicBezTo>
                      <a:pt x="98" y="245"/>
                      <a:pt x="87" y="245"/>
                      <a:pt x="76" y="245"/>
                    </a:cubicBezTo>
                    <a:cubicBezTo>
                      <a:pt x="69" y="246"/>
                      <a:pt x="69" y="246"/>
                      <a:pt x="69" y="246"/>
                    </a:cubicBezTo>
                    <a:cubicBezTo>
                      <a:pt x="66" y="240"/>
                      <a:pt x="66" y="240"/>
                      <a:pt x="66" y="240"/>
                    </a:cubicBezTo>
                    <a:cubicBezTo>
                      <a:pt x="66" y="239"/>
                      <a:pt x="66" y="239"/>
                      <a:pt x="66" y="239"/>
                    </a:cubicBezTo>
                    <a:cubicBezTo>
                      <a:pt x="56" y="249"/>
                      <a:pt x="50" y="262"/>
                      <a:pt x="50" y="276"/>
                    </a:cubicBezTo>
                    <a:lnTo>
                      <a:pt x="50" y="310"/>
                    </a:lnTo>
                    <a:close/>
                    <a:moveTo>
                      <a:pt x="55" y="79"/>
                    </a:moveTo>
                    <a:cubicBezTo>
                      <a:pt x="52" y="91"/>
                      <a:pt x="50" y="104"/>
                      <a:pt x="50" y="116"/>
                    </a:cubicBezTo>
                    <a:cubicBezTo>
                      <a:pt x="50" y="132"/>
                      <a:pt x="53" y="152"/>
                      <a:pt x="61" y="174"/>
                    </a:cubicBezTo>
                    <a:cubicBezTo>
                      <a:pt x="64" y="184"/>
                      <a:pt x="64" y="184"/>
                      <a:pt x="64" y="184"/>
                    </a:cubicBezTo>
                    <a:cubicBezTo>
                      <a:pt x="54" y="187"/>
                      <a:pt x="54" y="187"/>
                      <a:pt x="54" y="187"/>
                    </a:cubicBezTo>
                    <a:cubicBezTo>
                      <a:pt x="45" y="190"/>
                      <a:pt x="33" y="196"/>
                      <a:pt x="29" y="205"/>
                    </a:cubicBezTo>
                    <a:cubicBezTo>
                      <a:pt x="26" y="216"/>
                      <a:pt x="30" y="233"/>
                      <a:pt x="36" y="247"/>
                    </a:cubicBezTo>
                    <a:cubicBezTo>
                      <a:pt x="42" y="234"/>
                      <a:pt x="52" y="223"/>
                      <a:pt x="65" y="215"/>
                    </a:cubicBezTo>
                    <a:cubicBezTo>
                      <a:pt x="74" y="209"/>
                      <a:pt x="74" y="209"/>
                      <a:pt x="74" y="209"/>
                    </a:cubicBezTo>
                    <a:cubicBezTo>
                      <a:pt x="79" y="219"/>
                      <a:pt x="79" y="219"/>
                      <a:pt x="79" y="219"/>
                    </a:cubicBezTo>
                    <a:cubicBezTo>
                      <a:pt x="80" y="221"/>
                      <a:pt x="81" y="223"/>
                      <a:pt x="82" y="225"/>
                    </a:cubicBezTo>
                    <a:cubicBezTo>
                      <a:pt x="89" y="225"/>
                      <a:pt x="96" y="225"/>
                      <a:pt x="103" y="225"/>
                    </a:cubicBezTo>
                    <a:cubicBezTo>
                      <a:pt x="104" y="223"/>
                      <a:pt x="105" y="221"/>
                      <a:pt x="105" y="219"/>
                    </a:cubicBezTo>
                    <a:cubicBezTo>
                      <a:pt x="110" y="209"/>
                      <a:pt x="110" y="209"/>
                      <a:pt x="110" y="209"/>
                    </a:cubicBezTo>
                    <a:cubicBezTo>
                      <a:pt x="120" y="215"/>
                      <a:pt x="120" y="215"/>
                      <a:pt x="120" y="215"/>
                    </a:cubicBezTo>
                    <a:cubicBezTo>
                      <a:pt x="133" y="223"/>
                      <a:pt x="142" y="234"/>
                      <a:pt x="148" y="247"/>
                    </a:cubicBezTo>
                    <a:cubicBezTo>
                      <a:pt x="154" y="233"/>
                      <a:pt x="159" y="216"/>
                      <a:pt x="155" y="205"/>
                    </a:cubicBezTo>
                    <a:cubicBezTo>
                      <a:pt x="152" y="196"/>
                      <a:pt x="140" y="190"/>
                      <a:pt x="130" y="187"/>
                    </a:cubicBezTo>
                    <a:cubicBezTo>
                      <a:pt x="120" y="184"/>
                      <a:pt x="120" y="184"/>
                      <a:pt x="120" y="184"/>
                    </a:cubicBezTo>
                    <a:cubicBezTo>
                      <a:pt x="123" y="174"/>
                      <a:pt x="123" y="174"/>
                      <a:pt x="123" y="174"/>
                    </a:cubicBezTo>
                    <a:cubicBezTo>
                      <a:pt x="131" y="152"/>
                      <a:pt x="135" y="132"/>
                      <a:pt x="135" y="116"/>
                    </a:cubicBezTo>
                    <a:cubicBezTo>
                      <a:pt x="135" y="104"/>
                      <a:pt x="133" y="91"/>
                      <a:pt x="129" y="79"/>
                    </a:cubicBezTo>
                    <a:cubicBezTo>
                      <a:pt x="117" y="47"/>
                      <a:pt x="99" y="26"/>
                      <a:pt x="92" y="21"/>
                    </a:cubicBezTo>
                    <a:cubicBezTo>
                      <a:pt x="85" y="26"/>
                      <a:pt x="67" y="47"/>
                      <a:pt x="55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0475" tIns="15238" rIns="30475" bIns="1523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560" dirty="0">
                  <a:solidFill>
                    <a:schemeClr val="bg1"/>
                  </a:solidFill>
                  <a:latin typeface="Lato Light"/>
                </a:endParaRPr>
              </a:p>
            </p:txBody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3772E3A9-D693-4068-B4DA-EE8F0AAD8B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60938" y="5127626"/>
                <a:ext cx="244475" cy="241300"/>
              </a:xfrm>
              <a:custGeom>
                <a:avLst/>
                <a:gdLst>
                  <a:gd name="T0" fmla="*/ 32 w 64"/>
                  <a:gd name="T1" fmla="*/ 64 h 64"/>
                  <a:gd name="T2" fmla="*/ 0 w 64"/>
                  <a:gd name="T3" fmla="*/ 32 h 64"/>
                  <a:gd name="T4" fmla="*/ 32 w 64"/>
                  <a:gd name="T5" fmla="*/ 0 h 64"/>
                  <a:gd name="T6" fmla="*/ 64 w 64"/>
                  <a:gd name="T7" fmla="*/ 32 h 64"/>
                  <a:gd name="T8" fmla="*/ 32 w 64"/>
                  <a:gd name="T9" fmla="*/ 64 h 64"/>
                  <a:gd name="T10" fmla="*/ 32 w 64"/>
                  <a:gd name="T11" fmla="*/ 12 h 64"/>
                  <a:gd name="T12" fmla="*/ 12 w 64"/>
                  <a:gd name="T13" fmla="*/ 32 h 64"/>
                  <a:gd name="T14" fmla="*/ 32 w 64"/>
                  <a:gd name="T15" fmla="*/ 52 h 64"/>
                  <a:gd name="T16" fmla="*/ 52 w 64"/>
                  <a:gd name="T17" fmla="*/ 32 h 64"/>
                  <a:gd name="T18" fmla="*/ 32 w 64"/>
                  <a:gd name="T19" fmla="*/ 1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4">
                    <a:moveTo>
                      <a:pt x="32" y="64"/>
                    </a:moveTo>
                    <a:cubicBezTo>
                      <a:pt x="14" y="64"/>
                      <a:pt x="0" y="50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50" y="0"/>
                      <a:pt x="64" y="14"/>
                      <a:pt x="64" y="32"/>
                    </a:cubicBezTo>
                    <a:cubicBezTo>
                      <a:pt x="64" y="50"/>
                      <a:pt x="50" y="64"/>
                      <a:pt x="32" y="64"/>
                    </a:cubicBezTo>
                    <a:close/>
                    <a:moveTo>
                      <a:pt x="32" y="12"/>
                    </a:moveTo>
                    <a:cubicBezTo>
                      <a:pt x="21" y="12"/>
                      <a:pt x="12" y="21"/>
                      <a:pt x="12" y="32"/>
                    </a:cubicBezTo>
                    <a:cubicBezTo>
                      <a:pt x="12" y="43"/>
                      <a:pt x="21" y="52"/>
                      <a:pt x="32" y="52"/>
                    </a:cubicBezTo>
                    <a:cubicBezTo>
                      <a:pt x="43" y="52"/>
                      <a:pt x="52" y="43"/>
                      <a:pt x="52" y="32"/>
                    </a:cubicBezTo>
                    <a:cubicBezTo>
                      <a:pt x="52" y="21"/>
                      <a:pt x="43" y="12"/>
                      <a:pt x="3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0475" tIns="15238" rIns="30475" bIns="1523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560" dirty="0">
                  <a:solidFill>
                    <a:schemeClr val="bg1"/>
                  </a:solidFill>
                  <a:latin typeface="Lato Light"/>
                </a:endParaRPr>
              </a:p>
            </p:txBody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DAE3B674-7DFE-45C7-BA5C-3150330D27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3638" y="5649913"/>
                <a:ext cx="225425" cy="358775"/>
              </a:xfrm>
              <a:custGeom>
                <a:avLst/>
                <a:gdLst>
                  <a:gd name="T0" fmla="*/ 29 w 59"/>
                  <a:gd name="T1" fmla="*/ 95 h 95"/>
                  <a:gd name="T2" fmla="*/ 24 w 59"/>
                  <a:gd name="T3" fmla="*/ 85 h 95"/>
                  <a:gd name="T4" fmla="*/ 0 w 59"/>
                  <a:gd name="T5" fmla="*/ 26 h 95"/>
                  <a:gd name="T6" fmla="*/ 29 w 59"/>
                  <a:gd name="T7" fmla="*/ 0 h 95"/>
                  <a:gd name="T8" fmla="*/ 59 w 59"/>
                  <a:gd name="T9" fmla="*/ 26 h 95"/>
                  <a:gd name="T10" fmla="*/ 34 w 59"/>
                  <a:gd name="T11" fmla="*/ 85 h 95"/>
                  <a:gd name="T12" fmla="*/ 29 w 59"/>
                  <a:gd name="T13" fmla="*/ 95 h 95"/>
                  <a:gd name="T14" fmla="*/ 29 w 59"/>
                  <a:gd name="T15" fmla="*/ 12 h 95"/>
                  <a:gd name="T16" fmla="*/ 12 w 59"/>
                  <a:gd name="T17" fmla="*/ 26 h 95"/>
                  <a:gd name="T18" fmla="*/ 29 w 59"/>
                  <a:gd name="T19" fmla="*/ 69 h 95"/>
                  <a:gd name="T20" fmla="*/ 47 w 59"/>
                  <a:gd name="T21" fmla="*/ 26 h 95"/>
                  <a:gd name="T22" fmla="*/ 29 w 59"/>
                  <a:gd name="T23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95">
                    <a:moveTo>
                      <a:pt x="29" y="95"/>
                    </a:moveTo>
                    <a:cubicBezTo>
                      <a:pt x="24" y="85"/>
                      <a:pt x="24" y="85"/>
                      <a:pt x="24" y="85"/>
                    </a:cubicBezTo>
                    <a:cubicBezTo>
                      <a:pt x="20" y="77"/>
                      <a:pt x="0" y="38"/>
                      <a:pt x="0" y="26"/>
                    </a:cubicBezTo>
                    <a:cubicBezTo>
                      <a:pt x="0" y="12"/>
                      <a:pt x="13" y="0"/>
                      <a:pt x="29" y="0"/>
                    </a:cubicBezTo>
                    <a:cubicBezTo>
                      <a:pt x="45" y="0"/>
                      <a:pt x="59" y="12"/>
                      <a:pt x="59" y="26"/>
                    </a:cubicBezTo>
                    <a:cubicBezTo>
                      <a:pt x="59" y="38"/>
                      <a:pt x="39" y="77"/>
                      <a:pt x="34" y="85"/>
                    </a:cubicBezTo>
                    <a:lnTo>
                      <a:pt x="29" y="95"/>
                    </a:lnTo>
                    <a:close/>
                    <a:moveTo>
                      <a:pt x="29" y="12"/>
                    </a:moveTo>
                    <a:cubicBezTo>
                      <a:pt x="19" y="12"/>
                      <a:pt x="12" y="18"/>
                      <a:pt x="12" y="26"/>
                    </a:cubicBezTo>
                    <a:cubicBezTo>
                      <a:pt x="12" y="31"/>
                      <a:pt x="20" y="50"/>
                      <a:pt x="29" y="69"/>
                    </a:cubicBezTo>
                    <a:cubicBezTo>
                      <a:pt x="38" y="50"/>
                      <a:pt x="47" y="31"/>
                      <a:pt x="47" y="26"/>
                    </a:cubicBezTo>
                    <a:cubicBezTo>
                      <a:pt x="47" y="18"/>
                      <a:pt x="39" y="12"/>
                      <a:pt x="2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0475" tIns="15238" rIns="30475" bIns="1523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560" dirty="0">
                  <a:solidFill>
                    <a:schemeClr val="bg1"/>
                  </a:solidFill>
                  <a:latin typeface="Lato Light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1ADC734-FA50-44BA-BA24-7ADB9DF53B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55731" y="6539769"/>
              <a:ext cx="265278" cy="423372"/>
              <a:chOff x="6513513" y="557213"/>
              <a:chExt cx="471488" cy="752475"/>
            </a:xfrm>
            <a:solidFill>
              <a:schemeClr val="bg1"/>
            </a:solidFill>
          </p:grpSpPr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4A400A77-AA79-4B04-A20F-099A28BEF5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3513" y="557213"/>
                <a:ext cx="471488" cy="752475"/>
              </a:xfrm>
              <a:custGeom>
                <a:avLst/>
                <a:gdLst>
                  <a:gd name="T0" fmla="*/ 80 w 160"/>
                  <a:gd name="T1" fmla="*/ 0 h 256"/>
                  <a:gd name="T2" fmla="*/ 11 w 160"/>
                  <a:gd name="T3" fmla="*/ 120 h 256"/>
                  <a:gd name="T4" fmla="*/ 42 w 160"/>
                  <a:gd name="T5" fmla="*/ 179 h 256"/>
                  <a:gd name="T6" fmla="*/ 49 w 160"/>
                  <a:gd name="T7" fmla="*/ 187 h 256"/>
                  <a:gd name="T8" fmla="*/ 48 w 160"/>
                  <a:gd name="T9" fmla="*/ 208 h 256"/>
                  <a:gd name="T10" fmla="*/ 52 w 160"/>
                  <a:gd name="T11" fmla="*/ 231 h 256"/>
                  <a:gd name="T12" fmla="*/ 108 w 160"/>
                  <a:gd name="T13" fmla="*/ 231 h 256"/>
                  <a:gd name="T14" fmla="*/ 112 w 160"/>
                  <a:gd name="T15" fmla="*/ 208 h 256"/>
                  <a:gd name="T16" fmla="*/ 110 w 160"/>
                  <a:gd name="T17" fmla="*/ 187 h 256"/>
                  <a:gd name="T18" fmla="*/ 118 w 160"/>
                  <a:gd name="T19" fmla="*/ 179 h 256"/>
                  <a:gd name="T20" fmla="*/ 149 w 160"/>
                  <a:gd name="T21" fmla="*/ 120 h 256"/>
                  <a:gd name="T22" fmla="*/ 80 w 160"/>
                  <a:gd name="T23" fmla="*/ 248 h 256"/>
                  <a:gd name="T24" fmla="*/ 99 w 160"/>
                  <a:gd name="T25" fmla="*/ 232 h 256"/>
                  <a:gd name="T26" fmla="*/ 108 w 160"/>
                  <a:gd name="T27" fmla="*/ 218 h 256"/>
                  <a:gd name="T28" fmla="*/ 58 w 160"/>
                  <a:gd name="T29" fmla="*/ 224 h 256"/>
                  <a:gd name="T30" fmla="*/ 58 w 160"/>
                  <a:gd name="T31" fmla="*/ 212 h 256"/>
                  <a:gd name="T32" fmla="*/ 108 w 160"/>
                  <a:gd name="T33" fmla="*/ 218 h 256"/>
                  <a:gd name="T34" fmla="*/ 108 w 160"/>
                  <a:gd name="T35" fmla="*/ 198 h 256"/>
                  <a:gd name="T36" fmla="*/ 58 w 160"/>
                  <a:gd name="T37" fmla="*/ 204 h 256"/>
                  <a:gd name="T38" fmla="*/ 58 w 160"/>
                  <a:gd name="T39" fmla="*/ 192 h 256"/>
                  <a:gd name="T40" fmla="*/ 96 w 160"/>
                  <a:gd name="T41" fmla="*/ 192 h 256"/>
                  <a:gd name="T42" fmla="*/ 135 w 160"/>
                  <a:gd name="T43" fmla="*/ 112 h 256"/>
                  <a:gd name="T44" fmla="*/ 104 w 160"/>
                  <a:gd name="T45" fmla="*/ 170 h 256"/>
                  <a:gd name="T46" fmla="*/ 96 w 160"/>
                  <a:gd name="T47" fmla="*/ 176 h 256"/>
                  <a:gd name="T48" fmla="*/ 96 w 160"/>
                  <a:gd name="T49" fmla="*/ 124 h 256"/>
                  <a:gd name="T50" fmla="*/ 88 w 160"/>
                  <a:gd name="T51" fmla="*/ 176 h 256"/>
                  <a:gd name="T52" fmla="*/ 68 w 160"/>
                  <a:gd name="T53" fmla="*/ 128 h 256"/>
                  <a:gd name="T54" fmla="*/ 60 w 160"/>
                  <a:gd name="T55" fmla="*/ 129 h 256"/>
                  <a:gd name="T56" fmla="*/ 57 w 160"/>
                  <a:gd name="T57" fmla="*/ 172 h 256"/>
                  <a:gd name="T58" fmla="*/ 26 w 160"/>
                  <a:gd name="T59" fmla="*/ 114 h 256"/>
                  <a:gd name="T60" fmla="*/ 16 w 160"/>
                  <a:gd name="T61" fmla="*/ 80 h 256"/>
                  <a:gd name="T62" fmla="*/ 144 w 160"/>
                  <a:gd name="T63" fmla="*/ 8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256">
                    <a:moveTo>
                      <a:pt x="160" y="80"/>
                    </a:moveTo>
                    <a:cubicBezTo>
                      <a:pt x="160" y="36"/>
                      <a:pt x="124" y="0"/>
                      <a:pt x="80" y="0"/>
                    </a:cubicBezTo>
                    <a:cubicBezTo>
                      <a:pt x="36" y="0"/>
                      <a:pt x="0" y="36"/>
                      <a:pt x="0" y="80"/>
                    </a:cubicBezTo>
                    <a:cubicBezTo>
                      <a:pt x="0" y="95"/>
                      <a:pt x="4" y="109"/>
                      <a:pt x="11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4" y="182"/>
                      <a:pt x="46" y="185"/>
                      <a:pt x="49" y="187"/>
                    </a:cubicBezTo>
                    <a:cubicBezTo>
                      <a:pt x="46" y="190"/>
                      <a:pt x="44" y="194"/>
                      <a:pt x="44" y="198"/>
                    </a:cubicBezTo>
                    <a:cubicBezTo>
                      <a:pt x="44" y="202"/>
                      <a:pt x="46" y="206"/>
                      <a:pt x="48" y="208"/>
                    </a:cubicBezTo>
                    <a:cubicBezTo>
                      <a:pt x="46" y="211"/>
                      <a:pt x="44" y="214"/>
                      <a:pt x="44" y="218"/>
                    </a:cubicBezTo>
                    <a:cubicBezTo>
                      <a:pt x="44" y="224"/>
                      <a:pt x="47" y="229"/>
                      <a:pt x="52" y="231"/>
                    </a:cubicBezTo>
                    <a:cubicBezTo>
                      <a:pt x="53" y="245"/>
                      <a:pt x="65" y="256"/>
                      <a:pt x="80" y="256"/>
                    </a:cubicBezTo>
                    <a:cubicBezTo>
                      <a:pt x="94" y="256"/>
                      <a:pt x="106" y="245"/>
                      <a:pt x="108" y="231"/>
                    </a:cubicBezTo>
                    <a:cubicBezTo>
                      <a:pt x="112" y="229"/>
                      <a:pt x="116" y="224"/>
                      <a:pt x="116" y="218"/>
                    </a:cubicBezTo>
                    <a:cubicBezTo>
                      <a:pt x="116" y="214"/>
                      <a:pt x="114" y="211"/>
                      <a:pt x="112" y="208"/>
                    </a:cubicBezTo>
                    <a:cubicBezTo>
                      <a:pt x="114" y="206"/>
                      <a:pt x="116" y="202"/>
                      <a:pt x="116" y="198"/>
                    </a:cubicBezTo>
                    <a:cubicBezTo>
                      <a:pt x="116" y="194"/>
                      <a:pt x="114" y="190"/>
                      <a:pt x="110" y="187"/>
                    </a:cubicBezTo>
                    <a:cubicBezTo>
                      <a:pt x="113" y="185"/>
                      <a:pt x="116" y="182"/>
                      <a:pt x="118" y="179"/>
                    </a:cubicBezTo>
                    <a:cubicBezTo>
                      <a:pt x="118" y="179"/>
                      <a:pt x="118" y="179"/>
                      <a:pt x="118" y="179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56" y="109"/>
                      <a:pt x="160" y="95"/>
                      <a:pt x="160" y="80"/>
                    </a:cubicBezTo>
                    <a:close/>
                    <a:moveTo>
                      <a:pt x="80" y="248"/>
                    </a:moveTo>
                    <a:cubicBezTo>
                      <a:pt x="70" y="248"/>
                      <a:pt x="62" y="241"/>
                      <a:pt x="60" y="232"/>
                    </a:cubicBezTo>
                    <a:cubicBezTo>
                      <a:pt x="99" y="232"/>
                      <a:pt x="99" y="232"/>
                      <a:pt x="99" y="232"/>
                    </a:cubicBezTo>
                    <a:cubicBezTo>
                      <a:pt x="97" y="241"/>
                      <a:pt x="89" y="248"/>
                      <a:pt x="80" y="248"/>
                    </a:cubicBezTo>
                    <a:close/>
                    <a:moveTo>
                      <a:pt x="108" y="218"/>
                    </a:moveTo>
                    <a:cubicBezTo>
                      <a:pt x="108" y="222"/>
                      <a:pt x="105" y="224"/>
                      <a:pt x="102" y="224"/>
                    </a:cubicBezTo>
                    <a:cubicBezTo>
                      <a:pt x="58" y="224"/>
                      <a:pt x="58" y="224"/>
                      <a:pt x="58" y="224"/>
                    </a:cubicBezTo>
                    <a:cubicBezTo>
                      <a:pt x="55" y="224"/>
                      <a:pt x="52" y="222"/>
                      <a:pt x="52" y="218"/>
                    </a:cubicBezTo>
                    <a:cubicBezTo>
                      <a:pt x="52" y="215"/>
                      <a:pt x="55" y="212"/>
                      <a:pt x="58" y="212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105" y="212"/>
                      <a:pt x="108" y="215"/>
                      <a:pt x="108" y="218"/>
                    </a:cubicBezTo>
                    <a:close/>
                    <a:moveTo>
                      <a:pt x="102" y="192"/>
                    </a:moveTo>
                    <a:cubicBezTo>
                      <a:pt x="105" y="192"/>
                      <a:pt x="108" y="195"/>
                      <a:pt x="108" y="198"/>
                    </a:cubicBezTo>
                    <a:cubicBezTo>
                      <a:pt x="108" y="202"/>
                      <a:pt x="105" y="204"/>
                      <a:pt x="102" y="204"/>
                    </a:cubicBezTo>
                    <a:cubicBezTo>
                      <a:pt x="58" y="204"/>
                      <a:pt x="58" y="204"/>
                      <a:pt x="58" y="204"/>
                    </a:cubicBezTo>
                    <a:cubicBezTo>
                      <a:pt x="55" y="204"/>
                      <a:pt x="52" y="202"/>
                      <a:pt x="52" y="198"/>
                    </a:cubicBezTo>
                    <a:cubicBezTo>
                      <a:pt x="52" y="195"/>
                      <a:pt x="55" y="192"/>
                      <a:pt x="58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96" y="192"/>
                      <a:pt x="96" y="192"/>
                      <a:pt x="96" y="192"/>
                    </a:cubicBezTo>
                    <a:lnTo>
                      <a:pt x="102" y="192"/>
                    </a:lnTo>
                    <a:close/>
                    <a:moveTo>
                      <a:pt x="135" y="112"/>
                    </a:moveTo>
                    <a:cubicBezTo>
                      <a:pt x="135" y="113"/>
                      <a:pt x="135" y="114"/>
                      <a:pt x="134" y="114"/>
                    </a:cubicBezTo>
                    <a:cubicBezTo>
                      <a:pt x="104" y="170"/>
                      <a:pt x="104" y="170"/>
                      <a:pt x="104" y="170"/>
                    </a:cubicBezTo>
                    <a:cubicBezTo>
                      <a:pt x="104" y="170"/>
                      <a:pt x="103" y="171"/>
                      <a:pt x="103" y="172"/>
                    </a:cubicBezTo>
                    <a:cubicBezTo>
                      <a:pt x="102" y="174"/>
                      <a:pt x="100" y="176"/>
                      <a:pt x="96" y="176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100" y="126"/>
                      <a:pt x="98" y="124"/>
                      <a:pt x="96" y="124"/>
                    </a:cubicBezTo>
                    <a:cubicBezTo>
                      <a:pt x="94" y="124"/>
                      <a:pt x="92" y="126"/>
                      <a:pt x="92" y="128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72" y="176"/>
                      <a:pt x="72" y="176"/>
                      <a:pt x="72" y="176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8" y="126"/>
                      <a:pt x="66" y="124"/>
                      <a:pt x="64" y="124"/>
                    </a:cubicBezTo>
                    <a:cubicBezTo>
                      <a:pt x="61" y="124"/>
                      <a:pt x="60" y="126"/>
                      <a:pt x="60" y="129"/>
                    </a:cubicBezTo>
                    <a:cubicBezTo>
                      <a:pt x="64" y="176"/>
                      <a:pt x="64" y="176"/>
                      <a:pt x="64" y="176"/>
                    </a:cubicBezTo>
                    <a:cubicBezTo>
                      <a:pt x="60" y="176"/>
                      <a:pt x="58" y="174"/>
                      <a:pt x="57" y="172"/>
                    </a:cubicBezTo>
                    <a:cubicBezTo>
                      <a:pt x="56" y="171"/>
                      <a:pt x="56" y="171"/>
                      <a:pt x="56" y="170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5" y="114"/>
                      <a:pt x="25" y="113"/>
                      <a:pt x="25" y="112"/>
                    </a:cubicBezTo>
                    <a:cubicBezTo>
                      <a:pt x="19" y="103"/>
                      <a:pt x="16" y="91"/>
                      <a:pt x="16" y="80"/>
                    </a:cubicBezTo>
                    <a:cubicBezTo>
                      <a:pt x="16" y="45"/>
                      <a:pt x="45" y="16"/>
                      <a:pt x="80" y="16"/>
                    </a:cubicBezTo>
                    <a:cubicBezTo>
                      <a:pt x="115" y="16"/>
                      <a:pt x="144" y="45"/>
                      <a:pt x="144" y="80"/>
                    </a:cubicBezTo>
                    <a:cubicBezTo>
                      <a:pt x="144" y="91"/>
                      <a:pt x="141" y="103"/>
                      <a:pt x="135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0475" tIns="15238" rIns="30475" bIns="1523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" dirty="0"/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A3D2BCF5-AC5D-4FE9-AF36-E06D5ECB0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8763" y="642938"/>
                <a:ext cx="120650" cy="103188"/>
              </a:xfrm>
              <a:custGeom>
                <a:avLst/>
                <a:gdLst>
                  <a:gd name="T0" fmla="*/ 35 w 41"/>
                  <a:gd name="T1" fmla="*/ 1 h 35"/>
                  <a:gd name="T2" fmla="*/ 1 w 41"/>
                  <a:gd name="T3" fmla="*/ 29 h 35"/>
                  <a:gd name="T4" fmla="*/ 3 w 41"/>
                  <a:gd name="T5" fmla="*/ 35 h 35"/>
                  <a:gd name="T6" fmla="*/ 4 w 41"/>
                  <a:gd name="T7" fmla="*/ 35 h 35"/>
                  <a:gd name="T8" fmla="*/ 8 w 41"/>
                  <a:gd name="T9" fmla="*/ 33 h 35"/>
                  <a:gd name="T10" fmla="*/ 37 w 41"/>
                  <a:gd name="T11" fmla="*/ 9 h 35"/>
                  <a:gd name="T12" fmla="*/ 40 w 41"/>
                  <a:gd name="T13" fmla="*/ 4 h 35"/>
                  <a:gd name="T14" fmla="*/ 35 w 41"/>
                  <a:gd name="T15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5">
                    <a:moveTo>
                      <a:pt x="35" y="1"/>
                    </a:moveTo>
                    <a:cubicBezTo>
                      <a:pt x="20" y="5"/>
                      <a:pt x="7" y="15"/>
                      <a:pt x="1" y="29"/>
                    </a:cubicBezTo>
                    <a:cubicBezTo>
                      <a:pt x="0" y="31"/>
                      <a:pt x="1" y="34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5"/>
                      <a:pt x="7" y="34"/>
                      <a:pt x="8" y="33"/>
                    </a:cubicBezTo>
                    <a:cubicBezTo>
                      <a:pt x="14" y="21"/>
                      <a:pt x="24" y="12"/>
                      <a:pt x="37" y="9"/>
                    </a:cubicBezTo>
                    <a:cubicBezTo>
                      <a:pt x="39" y="8"/>
                      <a:pt x="41" y="6"/>
                      <a:pt x="40" y="4"/>
                    </a:cubicBezTo>
                    <a:cubicBezTo>
                      <a:pt x="40" y="2"/>
                      <a:pt x="37" y="0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0475" tIns="15238" rIns="30475" bIns="1523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" dirty="0"/>
              </a:p>
            </p:txBody>
          </p:sp>
        </p:grp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42F13462-9F4B-48C4-AD2E-70F1ADE9CC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8103" y="5835720"/>
              <a:ext cx="481996" cy="426852"/>
            </a:xfrm>
            <a:custGeom>
              <a:avLst/>
              <a:gdLst>
                <a:gd name="T0" fmla="*/ 232 w 256"/>
                <a:gd name="T1" fmla="*/ 84 h 227"/>
                <a:gd name="T2" fmla="*/ 172 w 256"/>
                <a:gd name="T3" fmla="*/ 44 h 227"/>
                <a:gd name="T4" fmla="*/ 120 w 256"/>
                <a:gd name="T5" fmla="*/ 48 h 227"/>
                <a:gd name="T6" fmla="*/ 64 w 256"/>
                <a:gd name="T7" fmla="*/ 107 h 227"/>
                <a:gd name="T8" fmla="*/ 0 w 256"/>
                <a:gd name="T9" fmla="*/ 131 h 227"/>
                <a:gd name="T10" fmla="*/ 32 w 256"/>
                <a:gd name="T11" fmla="*/ 227 h 227"/>
                <a:gd name="T12" fmla="*/ 87 w 256"/>
                <a:gd name="T13" fmla="*/ 212 h 227"/>
                <a:gd name="T14" fmla="*/ 103 w 256"/>
                <a:gd name="T15" fmla="*/ 219 h 227"/>
                <a:gd name="T16" fmla="*/ 232 w 256"/>
                <a:gd name="T17" fmla="*/ 197 h 227"/>
                <a:gd name="T18" fmla="*/ 240 w 256"/>
                <a:gd name="T19" fmla="*/ 169 h 227"/>
                <a:gd name="T20" fmla="*/ 248 w 256"/>
                <a:gd name="T21" fmla="*/ 140 h 227"/>
                <a:gd name="T22" fmla="*/ 256 w 256"/>
                <a:gd name="T23" fmla="*/ 108 h 227"/>
                <a:gd name="T24" fmla="*/ 32 w 256"/>
                <a:gd name="T25" fmla="*/ 211 h 227"/>
                <a:gd name="T26" fmla="*/ 16 w 256"/>
                <a:gd name="T27" fmla="*/ 131 h 227"/>
                <a:gd name="T28" fmla="*/ 64 w 256"/>
                <a:gd name="T29" fmla="*/ 123 h 227"/>
                <a:gd name="T30" fmla="*/ 72 w 256"/>
                <a:gd name="T31" fmla="*/ 198 h 227"/>
                <a:gd name="T32" fmla="*/ 72 w 256"/>
                <a:gd name="T33" fmla="*/ 203 h 227"/>
                <a:gd name="T34" fmla="*/ 210 w 256"/>
                <a:gd name="T35" fmla="*/ 203 h 227"/>
                <a:gd name="T36" fmla="*/ 88 w 256"/>
                <a:gd name="T37" fmla="*/ 194 h 227"/>
                <a:gd name="T38" fmla="*/ 86 w 256"/>
                <a:gd name="T39" fmla="*/ 121 h 227"/>
                <a:gd name="T40" fmla="*/ 140 w 256"/>
                <a:gd name="T41" fmla="*/ 16 h 227"/>
                <a:gd name="T42" fmla="*/ 152 w 256"/>
                <a:gd name="T43" fmla="*/ 90 h 227"/>
                <a:gd name="T44" fmla="*/ 160 w 256"/>
                <a:gd name="T45" fmla="*/ 100 h 227"/>
                <a:gd name="T46" fmla="*/ 240 w 256"/>
                <a:gd name="T47" fmla="*/ 108 h 227"/>
                <a:gd name="T48" fmla="*/ 223 w 256"/>
                <a:gd name="T49" fmla="*/ 116 h 227"/>
                <a:gd name="T50" fmla="*/ 223 w 256"/>
                <a:gd name="T51" fmla="*/ 132 h 227"/>
                <a:gd name="T52" fmla="*/ 224 w 256"/>
                <a:gd name="T53" fmla="*/ 132 h 227"/>
                <a:gd name="T54" fmla="*/ 224 w 256"/>
                <a:gd name="T55" fmla="*/ 148 h 227"/>
                <a:gd name="T56" fmla="*/ 218 w 256"/>
                <a:gd name="T57" fmla="*/ 147 h 227"/>
                <a:gd name="T58" fmla="*/ 215 w 256"/>
                <a:gd name="T59" fmla="*/ 148 h 227"/>
                <a:gd name="T60" fmla="*/ 215 w 256"/>
                <a:gd name="T61" fmla="*/ 164 h 227"/>
                <a:gd name="T62" fmla="*/ 224 w 256"/>
                <a:gd name="T63" fmla="*/ 169 h 227"/>
                <a:gd name="T64" fmla="*/ 210 w 256"/>
                <a:gd name="T65" fmla="*/ 175 h 227"/>
                <a:gd name="T66" fmla="*/ 210 w 256"/>
                <a:gd name="T67" fmla="*/ 175 h 227"/>
                <a:gd name="T68" fmla="*/ 210 w 256"/>
                <a:gd name="T69" fmla="*/ 191 h 227"/>
                <a:gd name="T70" fmla="*/ 210 w 256"/>
                <a:gd name="T71" fmla="*/ 20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227">
                  <a:moveTo>
                    <a:pt x="256" y="108"/>
                  </a:moveTo>
                  <a:cubicBezTo>
                    <a:pt x="256" y="94"/>
                    <a:pt x="245" y="84"/>
                    <a:pt x="232" y="84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71" y="74"/>
                    <a:pt x="172" y="59"/>
                    <a:pt x="172" y="44"/>
                  </a:cubicBezTo>
                  <a:cubicBezTo>
                    <a:pt x="172" y="13"/>
                    <a:pt x="156" y="0"/>
                    <a:pt x="140" y="0"/>
                  </a:cubicBezTo>
                  <a:cubicBezTo>
                    <a:pt x="120" y="0"/>
                    <a:pt x="120" y="21"/>
                    <a:pt x="120" y="48"/>
                  </a:cubicBezTo>
                  <a:cubicBezTo>
                    <a:pt x="120" y="67"/>
                    <a:pt x="90" y="97"/>
                    <a:pt x="75" y="110"/>
                  </a:cubicBezTo>
                  <a:cubicBezTo>
                    <a:pt x="71" y="108"/>
                    <a:pt x="68" y="107"/>
                    <a:pt x="6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11" y="107"/>
                    <a:pt x="0" y="118"/>
                    <a:pt x="0" y="131"/>
                  </a:cubicBezTo>
                  <a:cubicBezTo>
                    <a:pt x="8" y="203"/>
                    <a:pt x="8" y="203"/>
                    <a:pt x="8" y="203"/>
                  </a:cubicBezTo>
                  <a:cubicBezTo>
                    <a:pt x="10" y="216"/>
                    <a:pt x="19" y="227"/>
                    <a:pt x="32" y="227"/>
                  </a:cubicBezTo>
                  <a:cubicBezTo>
                    <a:pt x="64" y="227"/>
                    <a:pt x="64" y="227"/>
                    <a:pt x="64" y="227"/>
                  </a:cubicBezTo>
                  <a:cubicBezTo>
                    <a:pt x="74" y="227"/>
                    <a:pt x="83" y="221"/>
                    <a:pt x="87" y="212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101" y="219"/>
                    <a:pt x="102" y="219"/>
                    <a:pt x="103" y="219"/>
                  </a:cubicBezTo>
                  <a:cubicBezTo>
                    <a:pt x="210" y="219"/>
                    <a:pt x="210" y="219"/>
                    <a:pt x="210" y="219"/>
                  </a:cubicBezTo>
                  <a:cubicBezTo>
                    <a:pt x="222" y="219"/>
                    <a:pt x="232" y="210"/>
                    <a:pt x="232" y="197"/>
                  </a:cubicBezTo>
                  <a:cubicBezTo>
                    <a:pt x="232" y="194"/>
                    <a:pt x="231" y="191"/>
                    <a:pt x="230" y="188"/>
                  </a:cubicBezTo>
                  <a:cubicBezTo>
                    <a:pt x="236" y="184"/>
                    <a:pt x="240" y="177"/>
                    <a:pt x="240" y="169"/>
                  </a:cubicBezTo>
                  <a:cubicBezTo>
                    <a:pt x="240" y="166"/>
                    <a:pt x="239" y="162"/>
                    <a:pt x="238" y="159"/>
                  </a:cubicBezTo>
                  <a:cubicBezTo>
                    <a:pt x="244" y="155"/>
                    <a:pt x="248" y="148"/>
                    <a:pt x="248" y="140"/>
                  </a:cubicBezTo>
                  <a:cubicBezTo>
                    <a:pt x="248" y="135"/>
                    <a:pt x="247" y="131"/>
                    <a:pt x="245" y="128"/>
                  </a:cubicBezTo>
                  <a:cubicBezTo>
                    <a:pt x="252" y="123"/>
                    <a:pt x="256" y="116"/>
                    <a:pt x="256" y="108"/>
                  </a:cubicBezTo>
                  <a:close/>
                  <a:moveTo>
                    <a:pt x="64" y="211"/>
                  </a:moveTo>
                  <a:cubicBezTo>
                    <a:pt x="32" y="211"/>
                    <a:pt x="32" y="211"/>
                    <a:pt x="32" y="211"/>
                  </a:cubicBezTo>
                  <a:cubicBezTo>
                    <a:pt x="28" y="211"/>
                    <a:pt x="25" y="206"/>
                    <a:pt x="24" y="202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7" y="127"/>
                    <a:pt x="20" y="123"/>
                    <a:pt x="2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9" y="123"/>
                    <a:pt x="72" y="127"/>
                    <a:pt x="72" y="131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200"/>
                    <a:pt x="72" y="201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8"/>
                    <a:pt x="69" y="211"/>
                    <a:pt x="64" y="211"/>
                  </a:cubicBezTo>
                  <a:close/>
                  <a:moveTo>
                    <a:pt x="210" y="203"/>
                  </a:moveTo>
                  <a:cubicBezTo>
                    <a:pt x="105" y="203"/>
                    <a:pt x="105" y="203"/>
                    <a:pt x="105" y="203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88" y="128"/>
                    <a:pt x="87" y="124"/>
                    <a:pt x="86" y="121"/>
                  </a:cubicBezTo>
                  <a:cubicBezTo>
                    <a:pt x="100" y="109"/>
                    <a:pt x="136" y="75"/>
                    <a:pt x="136" y="48"/>
                  </a:cubicBezTo>
                  <a:cubicBezTo>
                    <a:pt x="136" y="31"/>
                    <a:pt x="136" y="16"/>
                    <a:pt x="140" y="16"/>
                  </a:cubicBezTo>
                  <a:cubicBezTo>
                    <a:pt x="148" y="16"/>
                    <a:pt x="156" y="25"/>
                    <a:pt x="156" y="44"/>
                  </a:cubicBezTo>
                  <a:cubicBezTo>
                    <a:pt x="156" y="67"/>
                    <a:pt x="152" y="90"/>
                    <a:pt x="152" y="90"/>
                  </a:cubicBezTo>
                  <a:cubicBezTo>
                    <a:pt x="152" y="93"/>
                    <a:pt x="153" y="95"/>
                    <a:pt x="154" y="97"/>
                  </a:cubicBezTo>
                  <a:cubicBezTo>
                    <a:pt x="156" y="98"/>
                    <a:pt x="158" y="100"/>
                    <a:pt x="160" y="100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237" y="100"/>
                    <a:pt x="240" y="103"/>
                    <a:pt x="240" y="108"/>
                  </a:cubicBezTo>
                  <a:cubicBezTo>
                    <a:pt x="240" y="112"/>
                    <a:pt x="237" y="116"/>
                    <a:pt x="232" y="116"/>
                  </a:cubicBezTo>
                  <a:cubicBezTo>
                    <a:pt x="223" y="116"/>
                    <a:pt x="223" y="116"/>
                    <a:pt x="223" y="116"/>
                  </a:cubicBezTo>
                  <a:cubicBezTo>
                    <a:pt x="219" y="116"/>
                    <a:pt x="215" y="119"/>
                    <a:pt x="215" y="124"/>
                  </a:cubicBezTo>
                  <a:cubicBezTo>
                    <a:pt x="215" y="128"/>
                    <a:pt x="219" y="132"/>
                    <a:pt x="223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9" y="132"/>
                    <a:pt x="232" y="135"/>
                    <a:pt x="232" y="140"/>
                  </a:cubicBezTo>
                  <a:cubicBezTo>
                    <a:pt x="232" y="144"/>
                    <a:pt x="229" y="148"/>
                    <a:pt x="224" y="148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19" y="148"/>
                    <a:pt x="218" y="147"/>
                    <a:pt x="218" y="147"/>
                  </a:cubicBezTo>
                  <a:cubicBezTo>
                    <a:pt x="218" y="147"/>
                    <a:pt x="218" y="148"/>
                    <a:pt x="218" y="148"/>
                  </a:cubicBezTo>
                  <a:cubicBezTo>
                    <a:pt x="215" y="148"/>
                    <a:pt x="215" y="148"/>
                    <a:pt x="215" y="148"/>
                  </a:cubicBezTo>
                  <a:cubicBezTo>
                    <a:pt x="211" y="148"/>
                    <a:pt x="207" y="151"/>
                    <a:pt x="207" y="156"/>
                  </a:cubicBezTo>
                  <a:cubicBezTo>
                    <a:pt x="207" y="160"/>
                    <a:pt x="211" y="164"/>
                    <a:pt x="215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2" y="164"/>
                    <a:pt x="224" y="166"/>
                    <a:pt x="224" y="169"/>
                  </a:cubicBezTo>
                  <a:cubicBezTo>
                    <a:pt x="224" y="173"/>
                    <a:pt x="221" y="175"/>
                    <a:pt x="218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06" y="175"/>
                    <a:pt x="202" y="179"/>
                    <a:pt x="202" y="183"/>
                  </a:cubicBezTo>
                  <a:cubicBezTo>
                    <a:pt x="202" y="188"/>
                    <a:pt x="206" y="191"/>
                    <a:pt x="210" y="191"/>
                  </a:cubicBezTo>
                  <a:cubicBezTo>
                    <a:pt x="213" y="191"/>
                    <a:pt x="216" y="194"/>
                    <a:pt x="216" y="197"/>
                  </a:cubicBezTo>
                  <a:cubicBezTo>
                    <a:pt x="216" y="201"/>
                    <a:pt x="213" y="203"/>
                    <a:pt x="210" y="2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0475" tIns="15238" rIns="30475" bIns="15238" numCol="1" anchor="t" anchorCtr="0" compatLnSpc="1">
              <a:prstTxWarp prst="textNoShape">
                <a:avLst/>
              </a:prstTxWarp>
            </a:bodyPr>
            <a:lstStyle/>
            <a:p>
              <a:endParaRPr lang="en-US" sz="560" dirty="0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EA261BA7-F5C3-4371-A36F-03ABF5A9764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2700000">
              <a:off x="4852185" y="7256797"/>
              <a:ext cx="292706" cy="538928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39" tIns="30469" rIns="60939" bIns="30469" numCol="1" anchor="t" anchorCtr="0" compatLnSpc="1">
              <a:prstTxWarp prst="textNoShape">
                <a:avLst/>
              </a:prstTxWarp>
            </a:bodyPr>
            <a:lstStyle/>
            <a:p>
              <a:endParaRPr lang="id-ID" sz="56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45B80216-29D1-4138-B53D-D81128DF4D3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229500" y="4435397"/>
              <a:ext cx="408360" cy="410970"/>
            </a:xfrm>
            <a:custGeom>
              <a:avLst/>
              <a:gdLst>
                <a:gd name="T0" fmla="*/ 326 w 326"/>
                <a:gd name="T1" fmla="*/ 108 h 328"/>
                <a:gd name="T2" fmla="*/ 219 w 326"/>
                <a:gd name="T3" fmla="*/ 0 h 328"/>
                <a:gd name="T4" fmla="*/ 31 w 326"/>
                <a:gd name="T5" fmla="*/ 188 h 328"/>
                <a:gd name="T6" fmla="*/ 0 w 326"/>
                <a:gd name="T7" fmla="*/ 328 h 328"/>
                <a:gd name="T8" fmla="*/ 139 w 326"/>
                <a:gd name="T9" fmla="*/ 295 h 328"/>
                <a:gd name="T10" fmla="*/ 326 w 326"/>
                <a:gd name="T11" fmla="*/ 108 h 328"/>
                <a:gd name="T12" fmla="*/ 129 w 326"/>
                <a:gd name="T13" fmla="*/ 275 h 328"/>
                <a:gd name="T14" fmla="*/ 112 w 326"/>
                <a:gd name="T15" fmla="*/ 258 h 328"/>
                <a:gd name="T16" fmla="*/ 280 w 326"/>
                <a:gd name="T17" fmla="*/ 91 h 328"/>
                <a:gd name="T18" fmla="*/ 297 w 326"/>
                <a:gd name="T19" fmla="*/ 108 h 328"/>
                <a:gd name="T20" fmla="*/ 129 w 326"/>
                <a:gd name="T21" fmla="*/ 275 h 328"/>
                <a:gd name="T22" fmla="*/ 67 w 326"/>
                <a:gd name="T23" fmla="*/ 290 h 328"/>
                <a:gd name="T24" fmla="*/ 37 w 326"/>
                <a:gd name="T25" fmla="*/ 260 h 328"/>
                <a:gd name="T26" fmla="*/ 48 w 326"/>
                <a:gd name="T27" fmla="*/ 208 h 328"/>
                <a:gd name="T28" fmla="*/ 66 w 326"/>
                <a:gd name="T29" fmla="*/ 226 h 328"/>
                <a:gd name="T30" fmla="*/ 66 w 326"/>
                <a:gd name="T31" fmla="*/ 226 h 328"/>
                <a:gd name="T32" fmla="*/ 105 w 326"/>
                <a:gd name="T33" fmla="*/ 265 h 328"/>
                <a:gd name="T34" fmla="*/ 105 w 326"/>
                <a:gd name="T35" fmla="*/ 265 h 328"/>
                <a:gd name="T36" fmla="*/ 119 w 326"/>
                <a:gd name="T37" fmla="*/ 278 h 328"/>
                <a:gd name="T38" fmla="*/ 67 w 326"/>
                <a:gd name="T39" fmla="*/ 290 h 328"/>
                <a:gd name="T40" fmla="*/ 272 w 326"/>
                <a:gd name="T41" fmla="*/ 83 h 328"/>
                <a:gd name="T42" fmla="*/ 105 w 326"/>
                <a:gd name="T43" fmla="*/ 250 h 328"/>
                <a:gd name="T44" fmla="*/ 80 w 326"/>
                <a:gd name="T45" fmla="*/ 226 h 328"/>
                <a:gd name="T46" fmla="*/ 248 w 326"/>
                <a:gd name="T47" fmla="*/ 59 h 328"/>
                <a:gd name="T48" fmla="*/ 272 w 326"/>
                <a:gd name="T49" fmla="*/ 83 h 328"/>
                <a:gd name="T50" fmla="*/ 219 w 326"/>
                <a:gd name="T51" fmla="*/ 30 h 328"/>
                <a:gd name="T52" fmla="*/ 240 w 326"/>
                <a:gd name="T53" fmla="*/ 51 h 328"/>
                <a:gd name="T54" fmla="*/ 73 w 326"/>
                <a:gd name="T55" fmla="*/ 218 h 328"/>
                <a:gd name="T56" fmla="*/ 52 w 326"/>
                <a:gd name="T57" fmla="*/ 197 h 328"/>
                <a:gd name="T58" fmla="*/ 219 w 326"/>
                <a:gd name="T59" fmla="*/ 3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6" h="328">
                  <a:moveTo>
                    <a:pt x="326" y="108"/>
                  </a:moveTo>
                  <a:lnTo>
                    <a:pt x="219" y="0"/>
                  </a:lnTo>
                  <a:lnTo>
                    <a:pt x="31" y="188"/>
                  </a:lnTo>
                  <a:lnTo>
                    <a:pt x="0" y="328"/>
                  </a:lnTo>
                  <a:lnTo>
                    <a:pt x="139" y="295"/>
                  </a:lnTo>
                  <a:lnTo>
                    <a:pt x="326" y="108"/>
                  </a:lnTo>
                  <a:close/>
                  <a:moveTo>
                    <a:pt x="129" y="275"/>
                  </a:moveTo>
                  <a:lnTo>
                    <a:pt x="112" y="258"/>
                  </a:lnTo>
                  <a:lnTo>
                    <a:pt x="280" y="91"/>
                  </a:lnTo>
                  <a:lnTo>
                    <a:pt x="297" y="108"/>
                  </a:lnTo>
                  <a:lnTo>
                    <a:pt x="129" y="275"/>
                  </a:lnTo>
                  <a:close/>
                  <a:moveTo>
                    <a:pt x="67" y="290"/>
                  </a:moveTo>
                  <a:lnTo>
                    <a:pt x="37" y="260"/>
                  </a:lnTo>
                  <a:lnTo>
                    <a:pt x="48" y="208"/>
                  </a:lnTo>
                  <a:lnTo>
                    <a:pt x="66" y="226"/>
                  </a:lnTo>
                  <a:lnTo>
                    <a:pt x="66" y="226"/>
                  </a:lnTo>
                  <a:lnTo>
                    <a:pt x="105" y="265"/>
                  </a:lnTo>
                  <a:lnTo>
                    <a:pt x="105" y="265"/>
                  </a:lnTo>
                  <a:lnTo>
                    <a:pt x="119" y="278"/>
                  </a:lnTo>
                  <a:lnTo>
                    <a:pt x="67" y="290"/>
                  </a:lnTo>
                  <a:close/>
                  <a:moveTo>
                    <a:pt x="272" y="83"/>
                  </a:moveTo>
                  <a:lnTo>
                    <a:pt x="105" y="250"/>
                  </a:lnTo>
                  <a:lnTo>
                    <a:pt x="80" y="226"/>
                  </a:lnTo>
                  <a:lnTo>
                    <a:pt x="248" y="59"/>
                  </a:lnTo>
                  <a:lnTo>
                    <a:pt x="272" y="83"/>
                  </a:lnTo>
                  <a:close/>
                  <a:moveTo>
                    <a:pt x="219" y="30"/>
                  </a:moveTo>
                  <a:lnTo>
                    <a:pt x="240" y="51"/>
                  </a:lnTo>
                  <a:lnTo>
                    <a:pt x="73" y="218"/>
                  </a:lnTo>
                  <a:lnTo>
                    <a:pt x="52" y="197"/>
                  </a:lnTo>
                  <a:lnTo>
                    <a:pt x="219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39" tIns="30469" rIns="60939" bIns="30469" numCol="1" anchor="t" anchorCtr="0" compatLnSpc="1">
              <a:prstTxWarp prst="textNoShape">
                <a:avLst/>
              </a:prstTxWarp>
            </a:bodyPr>
            <a:lstStyle/>
            <a:p>
              <a:endParaRPr lang="id-ID" sz="56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E44134DA-81C5-4DC3-AC7B-D75465435D7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2700000">
              <a:off x="6821199" y="5425784"/>
              <a:ext cx="251074" cy="462274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39" tIns="30469" rIns="60939" bIns="30469" numCol="1" anchor="t" anchorCtr="0" compatLnSpc="1">
              <a:prstTxWarp prst="textNoShape">
                <a:avLst/>
              </a:prstTxWarp>
            </a:bodyPr>
            <a:lstStyle/>
            <a:p>
              <a:endParaRPr lang="id-ID" sz="560" dirty="0">
                <a:solidFill>
                  <a:schemeClr val="bg1"/>
                </a:solidFill>
                <a:latin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711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05338" y="877093"/>
            <a:ext cx="5593505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OPPORTYNITIES COMPANY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5338" y="1438831"/>
            <a:ext cx="5267566" cy="557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7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 rather than pandemic </a:t>
            </a:r>
            <a:endParaRPr lang="en-US" sz="2933" dirty="0">
              <a:solidFill>
                <a:schemeClr val="bg1">
                  <a:lumMod val="75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Овал 13"/>
          <p:cNvSpPr/>
          <p:nvPr/>
        </p:nvSpPr>
        <p:spPr>
          <a:xfrm>
            <a:off x="798300" y="3502862"/>
            <a:ext cx="775917" cy="775917"/>
          </a:xfrm>
          <a:prstGeom prst="ellipse">
            <a:avLst/>
          </a:prstGeom>
          <a:solidFill>
            <a:schemeClr val="accent4"/>
          </a:solidFill>
          <a:ln w="19050">
            <a:noFill/>
          </a:ln>
          <a:effectLst>
            <a:outerShdw blurRad="292100" dist="127000" dir="5400000" algn="ctr" rotWithShape="0">
              <a:schemeClr val="accent4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17" name="TextBox 16"/>
          <p:cNvSpPr txBox="1"/>
          <p:nvPr/>
        </p:nvSpPr>
        <p:spPr>
          <a:xfrm>
            <a:off x="1706597" y="3470782"/>
            <a:ext cx="4059484" cy="9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Competently orchestrate quality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US" sz="933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generate.</a:t>
            </a:r>
          </a:p>
        </p:txBody>
      </p:sp>
      <p:sp>
        <p:nvSpPr>
          <p:cNvPr id="18" name="Овал 13"/>
          <p:cNvSpPr/>
          <p:nvPr/>
        </p:nvSpPr>
        <p:spPr>
          <a:xfrm>
            <a:off x="798300" y="4661997"/>
            <a:ext cx="775917" cy="775917"/>
          </a:xfrm>
          <a:prstGeom prst="ellipse">
            <a:avLst/>
          </a:prstGeom>
          <a:solidFill>
            <a:schemeClr val="accent4"/>
          </a:solidFill>
          <a:ln w="19050">
            <a:noFill/>
          </a:ln>
          <a:effectLst>
            <a:outerShdw blurRad="292100" dist="127000" dir="5400000" algn="ctr" rotWithShape="0">
              <a:schemeClr val="accent4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19" name="TextBox 18"/>
          <p:cNvSpPr txBox="1"/>
          <p:nvPr/>
        </p:nvSpPr>
        <p:spPr>
          <a:xfrm>
            <a:off x="1706597" y="4624571"/>
            <a:ext cx="4059484" cy="9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US" sz="1067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Competently orchestrate quality 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generate.</a:t>
            </a:r>
          </a:p>
        </p:txBody>
      </p:sp>
      <p:sp>
        <p:nvSpPr>
          <p:cNvPr id="20" name="Freeform 147"/>
          <p:cNvSpPr>
            <a:spLocks noEditPoints="1"/>
          </p:cNvSpPr>
          <p:nvPr/>
        </p:nvSpPr>
        <p:spPr bwMode="auto">
          <a:xfrm>
            <a:off x="1002136" y="3707227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1" name="Freeform 147"/>
          <p:cNvSpPr>
            <a:spLocks noEditPoints="1"/>
          </p:cNvSpPr>
          <p:nvPr/>
        </p:nvSpPr>
        <p:spPr bwMode="auto">
          <a:xfrm>
            <a:off x="1002136" y="4866363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182FAF-532A-4A50-A410-9ADACC21CE7B}"/>
              </a:ext>
            </a:extLst>
          </p:cNvPr>
          <p:cNvGrpSpPr/>
          <p:nvPr/>
        </p:nvGrpSpPr>
        <p:grpSpPr>
          <a:xfrm>
            <a:off x="6096000" y="2092114"/>
            <a:ext cx="5445038" cy="3744934"/>
            <a:chOff x="910599" y="4653766"/>
            <a:chExt cx="5498051" cy="3781395"/>
          </a:xfrm>
        </p:grpSpPr>
        <p:sp>
          <p:nvSpPr>
            <p:cNvPr id="12" name="Freeform 60">
              <a:extLst>
                <a:ext uri="{FF2B5EF4-FFF2-40B4-BE49-F238E27FC236}">
                  <a16:creationId xmlns:a16="http://schemas.microsoft.com/office/drawing/2014/main" id="{093AE257-0CE7-4EC3-913E-01530D7D9032}"/>
                </a:ext>
              </a:extLst>
            </p:cNvPr>
            <p:cNvSpPr/>
            <p:nvPr/>
          </p:nvSpPr>
          <p:spPr>
            <a:xfrm>
              <a:off x="3523006" y="7214069"/>
              <a:ext cx="1009133" cy="1221092"/>
            </a:xfrm>
            <a:custGeom>
              <a:avLst/>
              <a:gdLst>
                <a:gd name="connsiteX0" fmla="*/ 0 w 785131"/>
                <a:gd name="connsiteY0" fmla="*/ 0 h 1042261"/>
                <a:gd name="connsiteX1" fmla="*/ 785131 w 785131"/>
                <a:gd name="connsiteY1" fmla="*/ 0 h 1042261"/>
                <a:gd name="connsiteX2" fmla="*/ 785131 w 785131"/>
                <a:gd name="connsiteY2" fmla="*/ 682558 h 1042261"/>
                <a:gd name="connsiteX3" fmla="*/ 0 w 785131"/>
                <a:gd name="connsiteY3" fmla="*/ 1042261 h 1042261"/>
                <a:gd name="connsiteX4" fmla="*/ 0 w 785131"/>
                <a:gd name="connsiteY4" fmla="*/ 0 h 104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131" h="1042261">
                  <a:moveTo>
                    <a:pt x="0" y="0"/>
                  </a:moveTo>
                  <a:lnTo>
                    <a:pt x="785131" y="0"/>
                  </a:lnTo>
                  <a:lnTo>
                    <a:pt x="785131" y="682558"/>
                  </a:lnTo>
                  <a:lnTo>
                    <a:pt x="0" y="1042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3" dirty="0"/>
            </a:p>
          </p:txBody>
        </p:sp>
        <p:sp>
          <p:nvSpPr>
            <p:cNvPr id="22" name="Freeform 64">
              <a:extLst>
                <a:ext uri="{FF2B5EF4-FFF2-40B4-BE49-F238E27FC236}">
                  <a16:creationId xmlns:a16="http://schemas.microsoft.com/office/drawing/2014/main" id="{CA9A2868-52AB-4501-A368-2BDA280FA1DD}"/>
                </a:ext>
              </a:extLst>
            </p:cNvPr>
            <p:cNvSpPr/>
            <p:nvPr/>
          </p:nvSpPr>
          <p:spPr>
            <a:xfrm>
              <a:off x="5450255" y="5144294"/>
              <a:ext cx="958395" cy="2423270"/>
            </a:xfrm>
            <a:custGeom>
              <a:avLst/>
              <a:gdLst>
                <a:gd name="connsiteX0" fmla="*/ 0 w 839271"/>
                <a:gd name="connsiteY0" fmla="*/ 0 h 2062226"/>
                <a:gd name="connsiteX1" fmla="*/ 839271 w 839271"/>
                <a:gd name="connsiteY1" fmla="*/ 0 h 2062226"/>
                <a:gd name="connsiteX2" fmla="*/ 839271 w 839271"/>
                <a:gd name="connsiteY2" fmla="*/ 1678588 h 2062226"/>
                <a:gd name="connsiteX3" fmla="*/ 1898 w 839271"/>
                <a:gd name="connsiteY3" fmla="*/ 2062226 h 2062226"/>
                <a:gd name="connsiteX4" fmla="*/ 1898 w 839271"/>
                <a:gd name="connsiteY4" fmla="*/ 926380 h 2062226"/>
                <a:gd name="connsiteX5" fmla="*/ 0 w 839271"/>
                <a:gd name="connsiteY5" fmla="*/ 926380 h 2062226"/>
                <a:gd name="connsiteX6" fmla="*/ 0 w 839271"/>
                <a:gd name="connsiteY6" fmla="*/ 0 h 2062226"/>
                <a:gd name="connsiteX0" fmla="*/ 0 w 839271"/>
                <a:gd name="connsiteY0" fmla="*/ 0 h 2062226"/>
                <a:gd name="connsiteX1" fmla="*/ 839271 w 839271"/>
                <a:gd name="connsiteY1" fmla="*/ 43645 h 2062226"/>
                <a:gd name="connsiteX2" fmla="*/ 839271 w 839271"/>
                <a:gd name="connsiteY2" fmla="*/ 1678588 h 2062226"/>
                <a:gd name="connsiteX3" fmla="*/ 1898 w 839271"/>
                <a:gd name="connsiteY3" fmla="*/ 2062226 h 2062226"/>
                <a:gd name="connsiteX4" fmla="*/ 1898 w 839271"/>
                <a:gd name="connsiteY4" fmla="*/ 926380 h 2062226"/>
                <a:gd name="connsiteX5" fmla="*/ 0 w 839271"/>
                <a:gd name="connsiteY5" fmla="*/ 926380 h 2062226"/>
                <a:gd name="connsiteX6" fmla="*/ 0 w 839271"/>
                <a:gd name="connsiteY6" fmla="*/ 0 h 206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271" h="2062226">
                  <a:moveTo>
                    <a:pt x="0" y="0"/>
                  </a:moveTo>
                  <a:lnTo>
                    <a:pt x="839271" y="43645"/>
                  </a:lnTo>
                  <a:lnTo>
                    <a:pt x="839271" y="1678588"/>
                  </a:lnTo>
                  <a:lnTo>
                    <a:pt x="1898" y="2062226"/>
                  </a:lnTo>
                  <a:lnTo>
                    <a:pt x="1898" y="926380"/>
                  </a:lnTo>
                  <a:lnTo>
                    <a:pt x="0" y="926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3" dirty="0"/>
            </a:p>
          </p:txBody>
        </p:sp>
        <p:sp>
          <p:nvSpPr>
            <p:cNvPr id="23" name="Freeform 63">
              <a:extLst>
                <a:ext uri="{FF2B5EF4-FFF2-40B4-BE49-F238E27FC236}">
                  <a16:creationId xmlns:a16="http://schemas.microsoft.com/office/drawing/2014/main" id="{75445157-4687-4F11-BC9E-C742495EAF79}"/>
                </a:ext>
              </a:extLst>
            </p:cNvPr>
            <p:cNvSpPr/>
            <p:nvPr/>
          </p:nvSpPr>
          <p:spPr>
            <a:xfrm>
              <a:off x="4445594" y="6232860"/>
              <a:ext cx="1008115" cy="1795126"/>
            </a:xfrm>
            <a:custGeom>
              <a:avLst/>
              <a:gdLst>
                <a:gd name="connsiteX0" fmla="*/ 0 w 831309"/>
                <a:gd name="connsiteY0" fmla="*/ 0 h 1510053"/>
                <a:gd name="connsiteX1" fmla="*/ 831309 w 831309"/>
                <a:gd name="connsiteY1" fmla="*/ 0 h 1510053"/>
                <a:gd name="connsiteX2" fmla="*/ 831309 w 831309"/>
                <a:gd name="connsiteY2" fmla="*/ 1136715 h 1510053"/>
                <a:gd name="connsiteX3" fmla="*/ 16418 w 831309"/>
                <a:gd name="connsiteY3" fmla="*/ 1510053 h 1510053"/>
                <a:gd name="connsiteX4" fmla="*/ 16418 w 831309"/>
                <a:gd name="connsiteY4" fmla="*/ 835017 h 1510053"/>
                <a:gd name="connsiteX5" fmla="*/ 0 w 831309"/>
                <a:gd name="connsiteY5" fmla="*/ 835017 h 1510053"/>
                <a:gd name="connsiteX6" fmla="*/ 0 w 831309"/>
                <a:gd name="connsiteY6" fmla="*/ 0 h 1510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309" h="1510053">
                  <a:moveTo>
                    <a:pt x="0" y="0"/>
                  </a:moveTo>
                  <a:lnTo>
                    <a:pt x="831309" y="0"/>
                  </a:lnTo>
                  <a:lnTo>
                    <a:pt x="831309" y="1136715"/>
                  </a:lnTo>
                  <a:lnTo>
                    <a:pt x="16418" y="1510053"/>
                  </a:lnTo>
                  <a:lnTo>
                    <a:pt x="16418" y="835017"/>
                  </a:lnTo>
                  <a:lnTo>
                    <a:pt x="0" y="835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3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57AC4CB-315D-4E66-8312-08AA7FB098B7}"/>
                </a:ext>
              </a:extLst>
            </p:cNvPr>
            <p:cNvGrpSpPr/>
            <p:nvPr/>
          </p:nvGrpSpPr>
          <p:grpSpPr>
            <a:xfrm>
              <a:off x="1805068" y="6828702"/>
              <a:ext cx="2628770" cy="1606458"/>
              <a:chOff x="1078335" y="4991289"/>
              <a:chExt cx="1844321" cy="1127075"/>
            </a:xfrm>
          </p:grpSpPr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E186B378-A508-4BE0-88EA-22FB0C2D2E32}"/>
                  </a:ext>
                </a:extLst>
              </p:cNvPr>
              <p:cNvSpPr/>
              <p:nvPr/>
            </p:nvSpPr>
            <p:spPr>
              <a:xfrm>
                <a:off x="1127790" y="5217921"/>
                <a:ext cx="1168399" cy="900443"/>
              </a:xfrm>
              <a:custGeom>
                <a:avLst/>
                <a:gdLst>
                  <a:gd name="connsiteX0" fmla="*/ 0 w 1168400"/>
                  <a:gd name="connsiteY0" fmla="*/ 0 h 643467"/>
                  <a:gd name="connsiteX1" fmla="*/ 1168400 w 1168400"/>
                  <a:gd name="connsiteY1" fmla="*/ 0 h 643467"/>
                  <a:gd name="connsiteX2" fmla="*/ 1168400 w 1168400"/>
                  <a:gd name="connsiteY2" fmla="*/ 643467 h 643467"/>
                  <a:gd name="connsiteX3" fmla="*/ 0 w 1168400"/>
                  <a:gd name="connsiteY3" fmla="*/ 643467 h 643467"/>
                  <a:gd name="connsiteX4" fmla="*/ 0 w 1168400"/>
                  <a:gd name="connsiteY4" fmla="*/ 0 h 643467"/>
                  <a:gd name="connsiteX0" fmla="*/ 0 w 1168400"/>
                  <a:gd name="connsiteY0" fmla="*/ 0 h 643467"/>
                  <a:gd name="connsiteX1" fmla="*/ 1168400 w 1168400"/>
                  <a:gd name="connsiteY1" fmla="*/ 0 h 643467"/>
                  <a:gd name="connsiteX2" fmla="*/ 1168400 w 1168400"/>
                  <a:gd name="connsiteY2" fmla="*/ 643467 h 643467"/>
                  <a:gd name="connsiteX3" fmla="*/ 8164 w 1168400"/>
                  <a:gd name="connsiteY3" fmla="*/ 447524 h 643467"/>
                  <a:gd name="connsiteX4" fmla="*/ 0 w 1168400"/>
                  <a:gd name="connsiteY4" fmla="*/ 0 h 643467"/>
                  <a:gd name="connsiteX0" fmla="*/ 0 w 1168400"/>
                  <a:gd name="connsiteY0" fmla="*/ 0 h 953710"/>
                  <a:gd name="connsiteX1" fmla="*/ 1168400 w 1168400"/>
                  <a:gd name="connsiteY1" fmla="*/ 0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06185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87828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55171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81804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18200"/>
                  <a:gd name="connsiteX1" fmla="*/ 1168400 w 1168400"/>
                  <a:gd name="connsiteY1" fmla="*/ 546294 h 918200"/>
                  <a:gd name="connsiteX2" fmla="*/ 1160236 w 1168400"/>
                  <a:gd name="connsiteY2" fmla="*/ 918200 h 918200"/>
                  <a:gd name="connsiteX3" fmla="*/ 8164 w 1168400"/>
                  <a:gd name="connsiteY3" fmla="*/ 412014 h 918200"/>
                  <a:gd name="connsiteX4" fmla="*/ 0 w 1168400"/>
                  <a:gd name="connsiteY4" fmla="*/ 0 h 918200"/>
                  <a:gd name="connsiteX0" fmla="*/ 0 w 1168400"/>
                  <a:gd name="connsiteY0" fmla="*/ 0 h 900445"/>
                  <a:gd name="connsiteX1" fmla="*/ 1168400 w 1168400"/>
                  <a:gd name="connsiteY1" fmla="*/ 528539 h 900445"/>
                  <a:gd name="connsiteX2" fmla="*/ 1160236 w 1168400"/>
                  <a:gd name="connsiteY2" fmla="*/ 900445 h 900445"/>
                  <a:gd name="connsiteX3" fmla="*/ 8164 w 1168400"/>
                  <a:gd name="connsiteY3" fmla="*/ 394259 h 900445"/>
                  <a:gd name="connsiteX4" fmla="*/ 0 w 1168400"/>
                  <a:gd name="connsiteY4" fmla="*/ 0 h 90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8400" h="900445">
                    <a:moveTo>
                      <a:pt x="0" y="0"/>
                    </a:moveTo>
                    <a:lnTo>
                      <a:pt x="1168400" y="528539"/>
                    </a:lnTo>
                    <a:cubicBezTo>
                      <a:pt x="1165679" y="846442"/>
                      <a:pt x="1162957" y="582542"/>
                      <a:pt x="1160236" y="900445"/>
                    </a:cubicBezTo>
                    <a:lnTo>
                      <a:pt x="8164" y="3942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4EBC85EF-305F-48B7-BCEA-A47A9525BB49}"/>
                  </a:ext>
                </a:extLst>
              </p:cNvPr>
              <p:cNvSpPr/>
              <p:nvPr/>
            </p:nvSpPr>
            <p:spPr>
              <a:xfrm rot="1479225">
                <a:off x="1201791" y="4991289"/>
                <a:ext cx="1720865" cy="540738"/>
              </a:xfrm>
              <a:prstGeom prst="parallelogram">
                <a:avLst>
                  <a:gd name="adj" fmla="val 86489"/>
                </a:avLst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: Shape 13">
                <a:extLst>
                  <a:ext uri="{FF2B5EF4-FFF2-40B4-BE49-F238E27FC236}">
                    <a16:creationId xmlns:a16="http://schemas.microsoft.com/office/drawing/2014/main" id="{685F437C-534A-4CE2-B26C-32A3F13F7413}"/>
                  </a:ext>
                </a:extLst>
              </p:cNvPr>
              <p:cNvSpPr/>
              <p:nvPr/>
            </p:nvSpPr>
            <p:spPr>
              <a:xfrm rot="17630895">
                <a:off x="1663964" y="4798806"/>
                <a:ext cx="120938" cy="1292195"/>
              </a:xfrm>
              <a:custGeom>
                <a:avLst/>
                <a:gdLst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1610 w 120938"/>
                  <a:gd name="connsiteY5" fmla="*/ 1290400 h 1291063"/>
                  <a:gd name="connsiteX6" fmla="*/ 58852 w 120938"/>
                  <a:gd name="connsiteY6" fmla="*/ 1272689 h 1291063"/>
                  <a:gd name="connsiteX7" fmla="*/ 17264 w 120938"/>
                  <a:gd name="connsiteY7" fmla="*/ 1289915 h 1291063"/>
                  <a:gd name="connsiteX8" fmla="*/ 4752 w 120938"/>
                  <a:gd name="connsiteY8" fmla="*/ 1271357 h 1291063"/>
                  <a:gd name="connsiteX9" fmla="*/ 0 w 120938"/>
                  <a:gd name="connsiteY9" fmla="*/ 1247820 h 1291063"/>
                  <a:gd name="connsiteX10" fmla="*/ 0 w 120938"/>
                  <a:gd name="connsiteY10" fmla="*/ 60469 h 1291063"/>
                  <a:gd name="connsiteX11" fmla="*/ 60469 w 120938"/>
                  <a:gd name="connsiteY11" fmla="*/ 0 h 1291063"/>
                  <a:gd name="connsiteX12" fmla="*/ 116186 w 120938"/>
                  <a:gd name="connsiteY12" fmla="*/ 36932 h 1291063"/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1610 w 120938"/>
                  <a:gd name="connsiteY5" fmla="*/ 1290400 h 1291063"/>
                  <a:gd name="connsiteX6" fmla="*/ 58852 w 120938"/>
                  <a:gd name="connsiteY6" fmla="*/ 1272689 h 1291063"/>
                  <a:gd name="connsiteX7" fmla="*/ 4752 w 120938"/>
                  <a:gd name="connsiteY7" fmla="*/ 1271357 h 1291063"/>
                  <a:gd name="connsiteX8" fmla="*/ 0 w 120938"/>
                  <a:gd name="connsiteY8" fmla="*/ 1247820 h 1291063"/>
                  <a:gd name="connsiteX9" fmla="*/ 0 w 120938"/>
                  <a:gd name="connsiteY9" fmla="*/ 60469 h 1291063"/>
                  <a:gd name="connsiteX10" fmla="*/ 60469 w 120938"/>
                  <a:gd name="connsiteY10" fmla="*/ 0 h 1291063"/>
                  <a:gd name="connsiteX11" fmla="*/ 116186 w 120938"/>
                  <a:gd name="connsiteY11" fmla="*/ 36932 h 1291063"/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1610 w 120938"/>
                  <a:gd name="connsiteY5" fmla="*/ 1290400 h 1291063"/>
                  <a:gd name="connsiteX6" fmla="*/ 58852 w 120938"/>
                  <a:gd name="connsiteY6" fmla="*/ 1272689 h 1291063"/>
                  <a:gd name="connsiteX7" fmla="*/ 9314 w 120938"/>
                  <a:gd name="connsiteY7" fmla="*/ 1287565 h 1291063"/>
                  <a:gd name="connsiteX8" fmla="*/ 0 w 120938"/>
                  <a:gd name="connsiteY8" fmla="*/ 1247820 h 1291063"/>
                  <a:gd name="connsiteX9" fmla="*/ 0 w 120938"/>
                  <a:gd name="connsiteY9" fmla="*/ 60469 h 1291063"/>
                  <a:gd name="connsiteX10" fmla="*/ 60469 w 120938"/>
                  <a:gd name="connsiteY10" fmla="*/ 0 h 1291063"/>
                  <a:gd name="connsiteX11" fmla="*/ 116186 w 120938"/>
                  <a:gd name="connsiteY11" fmla="*/ 36932 h 1291063"/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7181 w 120938"/>
                  <a:gd name="connsiteY5" fmla="*/ 1285335 h 1291063"/>
                  <a:gd name="connsiteX6" fmla="*/ 58852 w 120938"/>
                  <a:gd name="connsiteY6" fmla="*/ 1272689 h 1291063"/>
                  <a:gd name="connsiteX7" fmla="*/ 9314 w 120938"/>
                  <a:gd name="connsiteY7" fmla="*/ 1287565 h 1291063"/>
                  <a:gd name="connsiteX8" fmla="*/ 0 w 120938"/>
                  <a:gd name="connsiteY8" fmla="*/ 1247820 h 1291063"/>
                  <a:gd name="connsiteX9" fmla="*/ 0 w 120938"/>
                  <a:gd name="connsiteY9" fmla="*/ 60469 h 1291063"/>
                  <a:gd name="connsiteX10" fmla="*/ 60469 w 120938"/>
                  <a:gd name="connsiteY10" fmla="*/ 0 h 1291063"/>
                  <a:gd name="connsiteX11" fmla="*/ 116186 w 120938"/>
                  <a:gd name="connsiteY11" fmla="*/ 36932 h 1291063"/>
                  <a:gd name="connsiteX0" fmla="*/ 116186 w 120938"/>
                  <a:gd name="connsiteY0" fmla="*/ 36932 h 1291667"/>
                  <a:gd name="connsiteX1" fmla="*/ 120938 w 120938"/>
                  <a:gd name="connsiteY1" fmla="*/ 60469 h 1291667"/>
                  <a:gd name="connsiteX2" fmla="*/ 120938 w 120938"/>
                  <a:gd name="connsiteY2" fmla="*/ 1247820 h 1291667"/>
                  <a:gd name="connsiteX3" fmla="*/ 103227 w 120938"/>
                  <a:gd name="connsiteY3" fmla="*/ 1290578 h 1291667"/>
                  <a:gd name="connsiteX4" fmla="*/ 102057 w 120938"/>
                  <a:gd name="connsiteY4" fmla="*/ 1291063 h 1291667"/>
                  <a:gd name="connsiteX5" fmla="*/ 107181 w 120938"/>
                  <a:gd name="connsiteY5" fmla="*/ 1285335 h 1291667"/>
                  <a:gd name="connsiteX6" fmla="*/ 58852 w 120938"/>
                  <a:gd name="connsiteY6" fmla="*/ 1272689 h 1291667"/>
                  <a:gd name="connsiteX7" fmla="*/ 5921 w 120938"/>
                  <a:gd name="connsiteY7" fmla="*/ 1291667 h 1291667"/>
                  <a:gd name="connsiteX8" fmla="*/ 0 w 120938"/>
                  <a:gd name="connsiteY8" fmla="*/ 1247820 h 1291667"/>
                  <a:gd name="connsiteX9" fmla="*/ 0 w 120938"/>
                  <a:gd name="connsiteY9" fmla="*/ 60469 h 1291667"/>
                  <a:gd name="connsiteX10" fmla="*/ 60469 w 120938"/>
                  <a:gd name="connsiteY10" fmla="*/ 0 h 1291667"/>
                  <a:gd name="connsiteX11" fmla="*/ 116186 w 120938"/>
                  <a:gd name="connsiteY11" fmla="*/ 36932 h 1291667"/>
                  <a:gd name="connsiteX0" fmla="*/ 116186 w 120938"/>
                  <a:gd name="connsiteY0" fmla="*/ 36932 h 1291667"/>
                  <a:gd name="connsiteX1" fmla="*/ 120938 w 120938"/>
                  <a:gd name="connsiteY1" fmla="*/ 60469 h 1291667"/>
                  <a:gd name="connsiteX2" fmla="*/ 120938 w 120938"/>
                  <a:gd name="connsiteY2" fmla="*/ 1247820 h 1291667"/>
                  <a:gd name="connsiteX3" fmla="*/ 103227 w 120938"/>
                  <a:gd name="connsiteY3" fmla="*/ 1290578 h 1291667"/>
                  <a:gd name="connsiteX4" fmla="*/ 102057 w 120938"/>
                  <a:gd name="connsiteY4" fmla="*/ 1291063 h 1291667"/>
                  <a:gd name="connsiteX5" fmla="*/ 58852 w 120938"/>
                  <a:gd name="connsiteY5" fmla="*/ 1272689 h 1291667"/>
                  <a:gd name="connsiteX6" fmla="*/ 5921 w 120938"/>
                  <a:gd name="connsiteY6" fmla="*/ 1291667 h 1291667"/>
                  <a:gd name="connsiteX7" fmla="*/ 0 w 120938"/>
                  <a:gd name="connsiteY7" fmla="*/ 1247820 h 1291667"/>
                  <a:gd name="connsiteX8" fmla="*/ 0 w 120938"/>
                  <a:gd name="connsiteY8" fmla="*/ 60469 h 1291667"/>
                  <a:gd name="connsiteX9" fmla="*/ 60469 w 120938"/>
                  <a:gd name="connsiteY9" fmla="*/ 0 h 1291667"/>
                  <a:gd name="connsiteX10" fmla="*/ 116186 w 120938"/>
                  <a:gd name="connsiteY10" fmla="*/ 36932 h 1291667"/>
                  <a:gd name="connsiteX0" fmla="*/ 116186 w 120938"/>
                  <a:gd name="connsiteY0" fmla="*/ 36932 h 1292166"/>
                  <a:gd name="connsiteX1" fmla="*/ 120938 w 120938"/>
                  <a:gd name="connsiteY1" fmla="*/ 60469 h 1292166"/>
                  <a:gd name="connsiteX2" fmla="*/ 120938 w 120938"/>
                  <a:gd name="connsiteY2" fmla="*/ 1247820 h 1292166"/>
                  <a:gd name="connsiteX3" fmla="*/ 103227 w 120938"/>
                  <a:gd name="connsiteY3" fmla="*/ 1290578 h 1292166"/>
                  <a:gd name="connsiteX4" fmla="*/ 102057 w 120938"/>
                  <a:gd name="connsiteY4" fmla="*/ 1291063 h 1292166"/>
                  <a:gd name="connsiteX5" fmla="*/ 58852 w 120938"/>
                  <a:gd name="connsiteY5" fmla="*/ 1272689 h 1292166"/>
                  <a:gd name="connsiteX6" fmla="*/ 5921 w 120938"/>
                  <a:gd name="connsiteY6" fmla="*/ 1291667 h 1292166"/>
                  <a:gd name="connsiteX7" fmla="*/ 0 w 120938"/>
                  <a:gd name="connsiteY7" fmla="*/ 1247820 h 1292166"/>
                  <a:gd name="connsiteX8" fmla="*/ 0 w 120938"/>
                  <a:gd name="connsiteY8" fmla="*/ 60469 h 1292166"/>
                  <a:gd name="connsiteX9" fmla="*/ 60469 w 120938"/>
                  <a:gd name="connsiteY9" fmla="*/ 0 h 1292166"/>
                  <a:gd name="connsiteX10" fmla="*/ 116186 w 120938"/>
                  <a:gd name="connsiteY10" fmla="*/ 36932 h 1292166"/>
                  <a:gd name="connsiteX0" fmla="*/ 116186 w 120938"/>
                  <a:gd name="connsiteY0" fmla="*/ 36932 h 1292194"/>
                  <a:gd name="connsiteX1" fmla="*/ 120938 w 120938"/>
                  <a:gd name="connsiteY1" fmla="*/ 60469 h 1292194"/>
                  <a:gd name="connsiteX2" fmla="*/ 120938 w 120938"/>
                  <a:gd name="connsiteY2" fmla="*/ 1247820 h 1292194"/>
                  <a:gd name="connsiteX3" fmla="*/ 103227 w 120938"/>
                  <a:gd name="connsiteY3" fmla="*/ 1290578 h 1292194"/>
                  <a:gd name="connsiteX4" fmla="*/ 103524 w 120938"/>
                  <a:gd name="connsiteY4" fmla="*/ 1282604 h 1292194"/>
                  <a:gd name="connsiteX5" fmla="*/ 58852 w 120938"/>
                  <a:gd name="connsiteY5" fmla="*/ 1272689 h 1292194"/>
                  <a:gd name="connsiteX6" fmla="*/ 5921 w 120938"/>
                  <a:gd name="connsiteY6" fmla="*/ 1291667 h 1292194"/>
                  <a:gd name="connsiteX7" fmla="*/ 0 w 120938"/>
                  <a:gd name="connsiteY7" fmla="*/ 1247820 h 1292194"/>
                  <a:gd name="connsiteX8" fmla="*/ 0 w 120938"/>
                  <a:gd name="connsiteY8" fmla="*/ 60469 h 1292194"/>
                  <a:gd name="connsiteX9" fmla="*/ 60469 w 120938"/>
                  <a:gd name="connsiteY9" fmla="*/ 0 h 1292194"/>
                  <a:gd name="connsiteX10" fmla="*/ 116186 w 120938"/>
                  <a:gd name="connsiteY10" fmla="*/ 36932 h 1292194"/>
                  <a:gd name="connsiteX0" fmla="*/ 116186 w 120938"/>
                  <a:gd name="connsiteY0" fmla="*/ 36932 h 1292194"/>
                  <a:gd name="connsiteX1" fmla="*/ 120938 w 120938"/>
                  <a:gd name="connsiteY1" fmla="*/ 60469 h 1292194"/>
                  <a:gd name="connsiteX2" fmla="*/ 120938 w 120938"/>
                  <a:gd name="connsiteY2" fmla="*/ 1247820 h 1292194"/>
                  <a:gd name="connsiteX3" fmla="*/ 103227 w 120938"/>
                  <a:gd name="connsiteY3" fmla="*/ 1290578 h 1292194"/>
                  <a:gd name="connsiteX4" fmla="*/ 58852 w 120938"/>
                  <a:gd name="connsiteY4" fmla="*/ 1272689 h 1292194"/>
                  <a:gd name="connsiteX5" fmla="*/ 5921 w 120938"/>
                  <a:gd name="connsiteY5" fmla="*/ 1291667 h 1292194"/>
                  <a:gd name="connsiteX6" fmla="*/ 0 w 120938"/>
                  <a:gd name="connsiteY6" fmla="*/ 1247820 h 1292194"/>
                  <a:gd name="connsiteX7" fmla="*/ 0 w 120938"/>
                  <a:gd name="connsiteY7" fmla="*/ 60469 h 1292194"/>
                  <a:gd name="connsiteX8" fmla="*/ 60469 w 120938"/>
                  <a:gd name="connsiteY8" fmla="*/ 0 h 1292194"/>
                  <a:gd name="connsiteX9" fmla="*/ 116186 w 120938"/>
                  <a:gd name="connsiteY9" fmla="*/ 36932 h 1292194"/>
                  <a:gd name="connsiteX0" fmla="*/ 116186 w 120938"/>
                  <a:gd name="connsiteY0" fmla="*/ 36932 h 1292181"/>
                  <a:gd name="connsiteX1" fmla="*/ 120938 w 120938"/>
                  <a:gd name="connsiteY1" fmla="*/ 60469 h 1292181"/>
                  <a:gd name="connsiteX2" fmla="*/ 120938 w 120938"/>
                  <a:gd name="connsiteY2" fmla="*/ 1247820 h 1292181"/>
                  <a:gd name="connsiteX3" fmla="*/ 106620 w 120938"/>
                  <a:gd name="connsiteY3" fmla="*/ 1286475 h 1292181"/>
                  <a:gd name="connsiteX4" fmla="*/ 58852 w 120938"/>
                  <a:gd name="connsiteY4" fmla="*/ 1272689 h 1292181"/>
                  <a:gd name="connsiteX5" fmla="*/ 5921 w 120938"/>
                  <a:gd name="connsiteY5" fmla="*/ 1291667 h 1292181"/>
                  <a:gd name="connsiteX6" fmla="*/ 0 w 120938"/>
                  <a:gd name="connsiteY6" fmla="*/ 1247820 h 1292181"/>
                  <a:gd name="connsiteX7" fmla="*/ 0 w 120938"/>
                  <a:gd name="connsiteY7" fmla="*/ 60469 h 1292181"/>
                  <a:gd name="connsiteX8" fmla="*/ 60469 w 120938"/>
                  <a:gd name="connsiteY8" fmla="*/ 0 h 1292181"/>
                  <a:gd name="connsiteX9" fmla="*/ 116186 w 120938"/>
                  <a:gd name="connsiteY9" fmla="*/ 36932 h 1292181"/>
                  <a:gd name="connsiteX0" fmla="*/ 116186 w 120938"/>
                  <a:gd name="connsiteY0" fmla="*/ 36932 h 1292195"/>
                  <a:gd name="connsiteX1" fmla="*/ 120938 w 120938"/>
                  <a:gd name="connsiteY1" fmla="*/ 60469 h 1292195"/>
                  <a:gd name="connsiteX2" fmla="*/ 120938 w 120938"/>
                  <a:gd name="connsiteY2" fmla="*/ 1247820 h 1292195"/>
                  <a:gd name="connsiteX3" fmla="*/ 104694 w 120938"/>
                  <a:gd name="connsiteY3" fmla="*/ 1282120 h 1292195"/>
                  <a:gd name="connsiteX4" fmla="*/ 58852 w 120938"/>
                  <a:gd name="connsiteY4" fmla="*/ 1272689 h 1292195"/>
                  <a:gd name="connsiteX5" fmla="*/ 5921 w 120938"/>
                  <a:gd name="connsiteY5" fmla="*/ 1291667 h 1292195"/>
                  <a:gd name="connsiteX6" fmla="*/ 0 w 120938"/>
                  <a:gd name="connsiteY6" fmla="*/ 1247820 h 1292195"/>
                  <a:gd name="connsiteX7" fmla="*/ 0 w 120938"/>
                  <a:gd name="connsiteY7" fmla="*/ 60469 h 1292195"/>
                  <a:gd name="connsiteX8" fmla="*/ 60469 w 120938"/>
                  <a:gd name="connsiteY8" fmla="*/ 0 h 1292195"/>
                  <a:gd name="connsiteX9" fmla="*/ 116186 w 120938"/>
                  <a:gd name="connsiteY9" fmla="*/ 36932 h 129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938" h="1292195">
                    <a:moveTo>
                      <a:pt x="116186" y="36932"/>
                    </a:moveTo>
                    <a:cubicBezTo>
                      <a:pt x="119246" y="44166"/>
                      <a:pt x="120938" y="52120"/>
                      <a:pt x="120938" y="60469"/>
                    </a:cubicBezTo>
                    <a:lnTo>
                      <a:pt x="120938" y="1247820"/>
                    </a:lnTo>
                    <a:cubicBezTo>
                      <a:pt x="120938" y="1264518"/>
                      <a:pt x="115637" y="1271177"/>
                      <a:pt x="104694" y="1282120"/>
                    </a:cubicBezTo>
                    <a:cubicBezTo>
                      <a:pt x="88771" y="1277525"/>
                      <a:pt x="75314" y="1271098"/>
                      <a:pt x="58852" y="1272689"/>
                    </a:cubicBezTo>
                    <a:cubicBezTo>
                      <a:pt x="42390" y="1274280"/>
                      <a:pt x="15730" y="1295812"/>
                      <a:pt x="5921" y="1291667"/>
                    </a:cubicBezTo>
                    <a:cubicBezTo>
                      <a:pt x="2861" y="1284433"/>
                      <a:pt x="0" y="1256169"/>
                      <a:pt x="0" y="1247820"/>
                    </a:cubicBezTo>
                    <a:lnTo>
                      <a:pt x="0" y="60469"/>
                    </a:lnTo>
                    <a:cubicBezTo>
                      <a:pt x="0" y="27073"/>
                      <a:pt x="27073" y="0"/>
                      <a:pt x="60469" y="0"/>
                    </a:cubicBezTo>
                    <a:cubicBezTo>
                      <a:pt x="85516" y="0"/>
                      <a:pt x="107006" y="15229"/>
                      <a:pt x="116186" y="369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93EA6BF-72DA-497B-AFE2-E683BCF6F5DD}"/>
                </a:ext>
              </a:extLst>
            </p:cNvPr>
            <p:cNvGrpSpPr/>
            <p:nvPr/>
          </p:nvGrpSpPr>
          <p:grpSpPr>
            <a:xfrm>
              <a:off x="2795067" y="5747254"/>
              <a:ext cx="2588641" cy="1647535"/>
              <a:chOff x="3576787" y="4243142"/>
              <a:chExt cx="1844214" cy="1127014"/>
            </a:xfrm>
          </p:grpSpPr>
          <p:sp>
            <p:nvSpPr>
              <p:cNvPr id="29" name="Rectangle 3">
                <a:extLst>
                  <a:ext uri="{FF2B5EF4-FFF2-40B4-BE49-F238E27FC236}">
                    <a16:creationId xmlns:a16="http://schemas.microsoft.com/office/drawing/2014/main" id="{78D81B89-FF52-4A26-ABBF-B8808BD70BCC}"/>
                  </a:ext>
                </a:extLst>
              </p:cNvPr>
              <p:cNvSpPr/>
              <p:nvPr/>
            </p:nvSpPr>
            <p:spPr>
              <a:xfrm>
                <a:off x="3626239" y="4469764"/>
                <a:ext cx="1168331" cy="900392"/>
              </a:xfrm>
              <a:custGeom>
                <a:avLst/>
                <a:gdLst>
                  <a:gd name="connsiteX0" fmla="*/ 0 w 1168400"/>
                  <a:gd name="connsiteY0" fmla="*/ 0 h 643467"/>
                  <a:gd name="connsiteX1" fmla="*/ 1168400 w 1168400"/>
                  <a:gd name="connsiteY1" fmla="*/ 0 h 643467"/>
                  <a:gd name="connsiteX2" fmla="*/ 1168400 w 1168400"/>
                  <a:gd name="connsiteY2" fmla="*/ 643467 h 643467"/>
                  <a:gd name="connsiteX3" fmla="*/ 0 w 1168400"/>
                  <a:gd name="connsiteY3" fmla="*/ 643467 h 643467"/>
                  <a:gd name="connsiteX4" fmla="*/ 0 w 1168400"/>
                  <a:gd name="connsiteY4" fmla="*/ 0 h 643467"/>
                  <a:gd name="connsiteX0" fmla="*/ 0 w 1168400"/>
                  <a:gd name="connsiteY0" fmla="*/ 0 h 643467"/>
                  <a:gd name="connsiteX1" fmla="*/ 1168400 w 1168400"/>
                  <a:gd name="connsiteY1" fmla="*/ 0 h 643467"/>
                  <a:gd name="connsiteX2" fmla="*/ 1168400 w 1168400"/>
                  <a:gd name="connsiteY2" fmla="*/ 643467 h 643467"/>
                  <a:gd name="connsiteX3" fmla="*/ 8164 w 1168400"/>
                  <a:gd name="connsiteY3" fmla="*/ 447524 h 643467"/>
                  <a:gd name="connsiteX4" fmla="*/ 0 w 1168400"/>
                  <a:gd name="connsiteY4" fmla="*/ 0 h 643467"/>
                  <a:gd name="connsiteX0" fmla="*/ 0 w 1168400"/>
                  <a:gd name="connsiteY0" fmla="*/ 0 h 953710"/>
                  <a:gd name="connsiteX1" fmla="*/ 1168400 w 1168400"/>
                  <a:gd name="connsiteY1" fmla="*/ 0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06185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87828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55171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81804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18200"/>
                  <a:gd name="connsiteX1" fmla="*/ 1168400 w 1168400"/>
                  <a:gd name="connsiteY1" fmla="*/ 546294 h 918200"/>
                  <a:gd name="connsiteX2" fmla="*/ 1160236 w 1168400"/>
                  <a:gd name="connsiteY2" fmla="*/ 918200 h 918200"/>
                  <a:gd name="connsiteX3" fmla="*/ 8164 w 1168400"/>
                  <a:gd name="connsiteY3" fmla="*/ 412014 h 918200"/>
                  <a:gd name="connsiteX4" fmla="*/ 0 w 1168400"/>
                  <a:gd name="connsiteY4" fmla="*/ 0 h 918200"/>
                  <a:gd name="connsiteX0" fmla="*/ 0 w 1168400"/>
                  <a:gd name="connsiteY0" fmla="*/ 0 h 900445"/>
                  <a:gd name="connsiteX1" fmla="*/ 1168400 w 1168400"/>
                  <a:gd name="connsiteY1" fmla="*/ 528539 h 900445"/>
                  <a:gd name="connsiteX2" fmla="*/ 1160236 w 1168400"/>
                  <a:gd name="connsiteY2" fmla="*/ 900445 h 900445"/>
                  <a:gd name="connsiteX3" fmla="*/ 8164 w 1168400"/>
                  <a:gd name="connsiteY3" fmla="*/ 394259 h 900445"/>
                  <a:gd name="connsiteX4" fmla="*/ 0 w 1168400"/>
                  <a:gd name="connsiteY4" fmla="*/ 0 h 90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8400" h="900445">
                    <a:moveTo>
                      <a:pt x="0" y="0"/>
                    </a:moveTo>
                    <a:lnTo>
                      <a:pt x="1168400" y="528539"/>
                    </a:lnTo>
                    <a:cubicBezTo>
                      <a:pt x="1165679" y="846442"/>
                      <a:pt x="1162957" y="582542"/>
                      <a:pt x="1160236" y="900445"/>
                    </a:cubicBezTo>
                    <a:lnTo>
                      <a:pt x="8164" y="3942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9DACA9D8-84BE-4B38-A147-857796CCFBD5}"/>
                  </a:ext>
                </a:extLst>
              </p:cNvPr>
              <p:cNvSpPr/>
              <p:nvPr/>
            </p:nvSpPr>
            <p:spPr>
              <a:xfrm rot="1479225">
                <a:off x="3700236" y="4243142"/>
                <a:ext cx="1720765" cy="540707"/>
              </a:xfrm>
              <a:prstGeom prst="parallelogram">
                <a:avLst>
                  <a:gd name="adj" fmla="val 86489"/>
                </a:avLst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97218225-95E9-4D2E-8D18-6CC3662952E0}"/>
                  </a:ext>
                </a:extLst>
              </p:cNvPr>
              <p:cNvSpPr/>
              <p:nvPr/>
            </p:nvSpPr>
            <p:spPr>
              <a:xfrm rot="17630895">
                <a:off x="4162382" y="4050662"/>
                <a:ext cx="120930" cy="1292119"/>
              </a:xfrm>
              <a:custGeom>
                <a:avLst/>
                <a:gdLst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1610 w 120938"/>
                  <a:gd name="connsiteY5" fmla="*/ 1290400 h 1291063"/>
                  <a:gd name="connsiteX6" fmla="*/ 58852 w 120938"/>
                  <a:gd name="connsiteY6" fmla="*/ 1272689 h 1291063"/>
                  <a:gd name="connsiteX7" fmla="*/ 17264 w 120938"/>
                  <a:gd name="connsiteY7" fmla="*/ 1289915 h 1291063"/>
                  <a:gd name="connsiteX8" fmla="*/ 4752 w 120938"/>
                  <a:gd name="connsiteY8" fmla="*/ 1271357 h 1291063"/>
                  <a:gd name="connsiteX9" fmla="*/ 0 w 120938"/>
                  <a:gd name="connsiteY9" fmla="*/ 1247820 h 1291063"/>
                  <a:gd name="connsiteX10" fmla="*/ 0 w 120938"/>
                  <a:gd name="connsiteY10" fmla="*/ 60469 h 1291063"/>
                  <a:gd name="connsiteX11" fmla="*/ 60469 w 120938"/>
                  <a:gd name="connsiteY11" fmla="*/ 0 h 1291063"/>
                  <a:gd name="connsiteX12" fmla="*/ 116186 w 120938"/>
                  <a:gd name="connsiteY12" fmla="*/ 36932 h 1291063"/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1610 w 120938"/>
                  <a:gd name="connsiteY5" fmla="*/ 1290400 h 1291063"/>
                  <a:gd name="connsiteX6" fmla="*/ 58852 w 120938"/>
                  <a:gd name="connsiteY6" fmla="*/ 1272689 h 1291063"/>
                  <a:gd name="connsiteX7" fmla="*/ 4752 w 120938"/>
                  <a:gd name="connsiteY7" fmla="*/ 1271357 h 1291063"/>
                  <a:gd name="connsiteX8" fmla="*/ 0 w 120938"/>
                  <a:gd name="connsiteY8" fmla="*/ 1247820 h 1291063"/>
                  <a:gd name="connsiteX9" fmla="*/ 0 w 120938"/>
                  <a:gd name="connsiteY9" fmla="*/ 60469 h 1291063"/>
                  <a:gd name="connsiteX10" fmla="*/ 60469 w 120938"/>
                  <a:gd name="connsiteY10" fmla="*/ 0 h 1291063"/>
                  <a:gd name="connsiteX11" fmla="*/ 116186 w 120938"/>
                  <a:gd name="connsiteY11" fmla="*/ 36932 h 1291063"/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1610 w 120938"/>
                  <a:gd name="connsiteY5" fmla="*/ 1290400 h 1291063"/>
                  <a:gd name="connsiteX6" fmla="*/ 58852 w 120938"/>
                  <a:gd name="connsiteY6" fmla="*/ 1272689 h 1291063"/>
                  <a:gd name="connsiteX7" fmla="*/ 9314 w 120938"/>
                  <a:gd name="connsiteY7" fmla="*/ 1287565 h 1291063"/>
                  <a:gd name="connsiteX8" fmla="*/ 0 w 120938"/>
                  <a:gd name="connsiteY8" fmla="*/ 1247820 h 1291063"/>
                  <a:gd name="connsiteX9" fmla="*/ 0 w 120938"/>
                  <a:gd name="connsiteY9" fmla="*/ 60469 h 1291063"/>
                  <a:gd name="connsiteX10" fmla="*/ 60469 w 120938"/>
                  <a:gd name="connsiteY10" fmla="*/ 0 h 1291063"/>
                  <a:gd name="connsiteX11" fmla="*/ 116186 w 120938"/>
                  <a:gd name="connsiteY11" fmla="*/ 36932 h 1291063"/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7181 w 120938"/>
                  <a:gd name="connsiteY5" fmla="*/ 1285335 h 1291063"/>
                  <a:gd name="connsiteX6" fmla="*/ 58852 w 120938"/>
                  <a:gd name="connsiteY6" fmla="*/ 1272689 h 1291063"/>
                  <a:gd name="connsiteX7" fmla="*/ 9314 w 120938"/>
                  <a:gd name="connsiteY7" fmla="*/ 1287565 h 1291063"/>
                  <a:gd name="connsiteX8" fmla="*/ 0 w 120938"/>
                  <a:gd name="connsiteY8" fmla="*/ 1247820 h 1291063"/>
                  <a:gd name="connsiteX9" fmla="*/ 0 w 120938"/>
                  <a:gd name="connsiteY9" fmla="*/ 60469 h 1291063"/>
                  <a:gd name="connsiteX10" fmla="*/ 60469 w 120938"/>
                  <a:gd name="connsiteY10" fmla="*/ 0 h 1291063"/>
                  <a:gd name="connsiteX11" fmla="*/ 116186 w 120938"/>
                  <a:gd name="connsiteY11" fmla="*/ 36932 h 1291063"/>
                  <a:gd name="connsiteX0" fmla="*/ 116186 w 120938"/>
                  <a:gd name="connsiteY0" fmla="*/ 36932 h 1291667"/>
                  <a:gd name="connsiteX1" fmla="*/ 120938 w 120938"/>
                  <a:gd name="connsiteY1" fmla="*/ 60469 h 1291667"/>
                  <a:gd name="connsiteX2" fmla="*/ 120938 w 120938"/>
                  <a:gd name="connsiteY2" fmla="*/ 1247820 h 1291667"/>
                  <a:gd name="connsiteX3" fmla="*/ 103227 w 120938"/>
                  <a:gd name="connsiteY3" fmla="*/ 1290578 h 1291667"/>
                  <a:gd name="connsiteX4" fmla="*/ 102057 w 120938"/>
                  <a:gd name="connsiteY4" fmla="*/ 1291063 h 1291667"/>
                  <a:gd name="connsiteX5" fmla="*/ 107181 w 120938"/>
                  <a:gd name="connsiteY5" fmla="*/ 1285335 h 1291667"/>
                  <a:gd name="connsiteX6" fmla="*/ 58852 w 120938"/>
                  <a:gd name="connsiteY6" fmla="*/ 1272689 h 1291667"/>
                  <a:gd name="connsiteX7" fmla="*/ 5921 w 120938"/>
                  <a:gd name="connsiteY7" fmla="*/ 1291667 h 1291667"/>
                  <a:gd name="connsiteX8" fmla="*/ 0 w 120938"/>
                  <a:gd name="connsiteY8" fmla="*/ 1247820 h 1291667"/>
                  <a:gd name="connsiteX9" fmla="*/ 0 w 120938"/>
                  <a:gd name="connsiteY9" fmla="*/ 60469 h 1291667"/>
                  <a:gd name="connsiteX10" fmla="*/ 60469 w 120938"/>
                  <a:gd name="connsiteY10" fmla="*/ 0 h 1291667"/>
                  <a:gd name="connsiteX11" fmla="*/ 116186 w 120938"/>
                  <a:gd name="connsiteY11" fmla="*/ 36932 h 1291667"/>
                  <a:gd name="connsiteX0" fmla="*/ 116186 w 120938"/>
                  <a:gd name="connsiteY0" fmla="*/ 36932 h 1291667"/>
                  <a:gd name="connsiteX1" fmla="*/ 120938 w 120938"/>
                  <a:gd name="connsiteY1" fmla="*/ 60469 h 1291667"/>
                  <a:gd name="connsiteX2" fmla="*/ 120938 w 120938"/>
                  <a:gd name="connsiteY2" fmla="*/ 1247820 h 1291667"/>
                  <a:gd name="connsiteX3" fmla="*/ 103227 w 120938"/>
                  <a:gd name="connsiteY3" fmla="*/ 1290578 h 1291667"/>
                  <a:gd name="connsiteX4" fmla="*/ 102057 w 120938"/>
                  <a:gd name="connsiteY4" fmla="*/ 1291063 h 1291667"/>
                  <a:gd name="connsiteX5" fmla="*/ 58852 w 120938"/>
                  <a:gd name="connsiteY5" fmla="*/ 1272689 h 1291667"/>
                  <a:gd name="connsiteX6" fmla="*/ 5921 w 120938"/>
                  <a:gd name="connsiteY6" fmla="*/ 1291667 h 1291667"/>
                  <a:gd name="connsiteX7" fmla="*/ 0 w 120938"/>
                  <a:gd name="connsiteY7" fmla="*/ 1247820 h 1291667"/>
                  <a:gd name="connsiteX8" fmla="*/ 0 w 120938"/>
                  <a:gd name="connsiteY8" fmla="*/ 60469 h 1291667"/>
                  <a:gd name="connsiteX9" fmla="*/ 60469 w 120938"/>
                  <a:gd name="connsiteY9" fmla="*/ 0 h 1291667"/>
                  <a:gd name="connsiteX10" fmla="*/ 116186 w 120938"/>
                  <a:gd name="connsiteY10" fmla="*/ 36932 h 1291667"/>
                  <a:gd name="connsiteX0" fmla="*/ 116186 w 120938"/>
                  <a:gd name="connsiteY0" fmla="*/ 36932 h 1292166"/>
                  <a:gd name="connsiteX1" fmla="*/ 120938 w 120938"/>
                  <a:gd name="connsiteY1" fmla="*/ 60469 h 1292166"/>
                  <a:gd name="connsiteX2" fmla="*/ 120938 w 120938"/>
                  <a:gd name="connsiteY2" fmla="*/ 1247820 h 1292166"/>
                  <a:gd name="connsiteX3" fmla="*/ 103227 w 120938"/>
                  <a:gd name="connsiteY3" fmla="*/ 1290578 h 1292166"/>
                  <a:gd name="connsiteX4" fmla="*/ 102057 w 120938"/>
                  <a:gd name="connsiteY4" fmla="*/ 1291063 h 1292166"/>
                  <a:gd name="connsiteX5" fmla="*/ 58852 w 120938"/>
                  <a:gd name="connsiteY5" fmla="*/ 1272689 h 1292166"/>
                  <a:gd name="connsiteX6" fmla="*/ 5921 w 120938"/>
                  <a:gd name="connsiteY6" fmla="*/ 1291667 h 1292166"/>
                  <a:gd name="connsiteX7" fmla="*/ 0 w 120938"/>
                  <a:gd name="connsiteY7" fmla="*/ 1247820 h 1292166"/>
                  <a:gd name="connsiteX8" fmla="*/ 0 w 120938"/>
                  <a:gd name="connsiteY8" fmla="*/ 60469 h 1292166"/>
                  <a:gd name="connsiteX9" fmla="*/ 60469 w 120938"/>
                  <a:gd name="connsiteY9" fmla="*/ 0 h 1292166"/>
                  <a:gd name="connsiteX10" fmla="*/ 116186 w 120938"/>
                  <a:gd name="connsiteY10" fmla="*/ 36932 h 1292166"/>
                  <a:gd name="connsiteX0" fmla="*/ 116186 w 120938"/>
                  <a:gd name="connsiteY0" fmla="*/ 36932 h 1292194"/>
                  <a:gd name="connsiteX1" fmla="*/ 120938 w 120938"/>
                  <a:gd name="connsiteY1" fmla="*/ 60469 h 1292194"/>
                  <a:gd name="connsiteX2" fmla="*/ 120938 w 120938"/>
                  <a:gd name="connsiteY2" fmla="*/ 1247820 h 1292194"/>
                  <a:gd name="connsiteX3" fmla="*/ 103227 w 120938"/>
                  <a:gd name="connsiteY3" fmla="*/ 1290578 h 1292194"/>
                  <a:gd name="connsiteX4" fmla="*/ 103524 w 120938"/>
                  <a:gd name="connsiteY4" fmla="*/ 1282604 h 1292194"/>
                  <a:gd name="connsiteX5" fmla="*/ 58852 w 120938"/>
                  <a:gd name="connsiteY5" fmla="*/ 1272689 h 1292194"/>
                  <a:gd name="connsiteX6" fmla="*/ 5921 w 120938"/>
                  <a:gd name="connsiteY6" fmla="*/ 1291667 h 1292194"/>
                  <a:gd name="connsiteX7" fmla="*/ 0 w 120938"/>
                  <a:gd name="connsiteY7" fmla="*/ 1247820 h 1292194"/>
                  <a:gd name="connsiteX8" fmla="*/ 0 w 120938"/>
                  <a:gd name="connsiteY8" fmla="*/ 60469 h 1292194"/>
                  <a:gd name="connsiteX9" fmla="*/ 60469 w 120938"/>
                  <a:gd name="connsiteY9" fmla="*/ 0 h 1292194"/>
                  <a:gd name="connsiteX10" fmla="*/ 116186 w 120938"/>
                  <a:gd name="connsiteY10" fmla="*/ 36932 h 1292194"/>
                  <a:gd name="connsiteX0" fmla="*/ 116186 w 120938"/>
                  <a:gd name="connsiteY0" fmla="*/ 36932 h 1292194"/>
                  <a:gd name="connsiteX1" fmla="*/ 120938 w 120938"/>
                  <a:gd name="connsiteY1" fmla="*/ 60469 h 1292194"/>
                  <a:gd name="connsiteX2" fmla="*/ 120938 w 120938"/>
                  <a:gd name="connsiteY2" fmla="*/ 1247820 h 1292194"/>
                  <a:gd name="connsiteX3" fmla="*/ 103227 w 120938"/>
                  <a:gd name="connsiteY3" fmla="*/ 1290578 h 1292194"/>
                  <a:gd name="connsiteX4" fmla="*/ 58852 w 120938"/>
                  <a:gd name="connsiteY4" fmla="*/ 1272689 h 1292194"/>
                  <a:gd name="connsiteX5" fmla="*/ 5921 w 120938"/>
                  <a:gd name="connsiteY5" fmla="*/ 1291667 h 1292194"/>
                  <a:gd name="connsiteX6" fmla="*/ 0 w 120938"/>
                  <a:gd name="connsiteY6" fmla="*/ 1247820 h 1292194"/>
                  <a:gd name="connsiteX7" fmla="*/ 0 w 120938"/>
                  <a:gd name="connsiteY7" fmla="*/ 60469 h 1292194"/>
                  <a:gd name="connsiteX8" fmla="*/ 60469 w 120938"/>
                  <a:gd name="connsiteY8" fmla="*/ 0 h 1292194"/>
                  <a:gd name="connsiteX9" fmla="*/ 116186 w 120938"/>
                  <a:gd name="connsiteY9" fmla="*/ 36932 h 1292194"/>
                  <a:gd name="connsiteX0" fmla="*/ 116186 w 120938"/>
                  <a:gd name="connsiteY0" fmla="*/ 36932 h 1292181"/>
                  <a:gd name="connsiteX1" fmla="*/ 120938 w 120938"/>
                  <a:gd name="connsiteY1" fmla="*/ 60469 h 1292181"/>
                  <a:gd name="connsiteX2" fmla="*/ 120938 w 120938"/>
                  <a:gd name="connsiteY2" fmla="*/ 1247820 h 1292181"/>
                  <a:gd name="connsiteX3" fmla="*/ 106620 w 120938"/>
                  <a:gd name="connsiteY3" fmla="*/ 1286475 h 1292181"/>
                  <a:gd name="connsiteX4" fmla="*/ 58852 w 120938"/>
                  <a:gd name="connsiteY4" fmla="*/ 1272689 h 1292181"/>
                  <a:gd name="connsiteX5" fmla="*/ 5921 w 120938"/>
                  <a:gd name="connsiteY5" fmla="*/ 1291667 h 1292181"/>
                  <a:gd name="connsiteX6" fmla="*/ 0 w 120938"/>
                  <a:gd name="connsiteY6" fmla="*/ 1247820 h 1292181"/>
                  <a:gd name="connsiteX7" fmla="*/ 0 w 120938"/>
                  <a:gd name="connsiteY7" fmla="*/ 60469 h 1292181"/>
                  <a:gd name="connsiteX8" fmla="*/ 60469 w 120938"/>
                  <a:gd name="connsiteY8" fmla="*/ 0 h 1292181"/>
                  <a:gd name="connsiteX9" fmla="*/ 116186 w 120938"/>
                  <a:gd name="connsiteY9" fmla="*/ 36932 h 1292181"/>
                  <a:gd name="connsiteX0" fmla="*/ 116186 w 120938"/>
                  <a:gd name="connsiteY0" fmla="*/ 36932 h 1292195"/>
                  <a:gd name="connsiteX1" fmla="*/ 120938 w 120938"/>
                  <a:gd name="connsiteY1" fmla="*/ 60469 h 1292195"/>
                  <a:gd name="connsiteX2" fmla="*/ 120938 w 120938"/>
                  <a:gd name="connsiteY2" fmla="*/ 1247820 h 1292195"/>
                  <a:gd name="connsiteX3" fmla="*/ 104694 w 120938"/>
                  <a:gd name="connsiteY3" fmla="*/ 1282120 h 1292195"/>
                  <a:gd name="connsiteX4" fmla="*/ 58852 w 120938"/>
                  <a:gd name="connsiteY4" fmla="*/ 1272689 h 1292195"/>
                  <a:gd name="connsiteX5" fmla="*/ 5921 w 120938"/>
                  <a:gd name="connsiteY5" fmla="*/ 1291667 h 1292195"/>
                  <a:gd name="connsiteX6" fmla="*/ 0 w 120938"/>
                  <a:gd name="connsiteY6" fmla="*/ 1247820 h 1292195"/>
                  <a:gd name="connsiteX7" fmla="*/ 0 w 120938"/>
                  <a:gd name="connsiteY7" fmla="*/ 60469 h 1292195"/>
                  <a:gd name="connsiteX8" fmla="*/ 60469 w 120938"/>
                  <a:gd name="connsiteY8" fmla="*/ 0 h 1292195"/>
                  <a:gd name="connsiteX9" fmla="*/ 116186 w 120938"/>
                  <a:gd name="connsiteY9" fmla="*/ 36932 h 129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938" h="1292195">
                    <a:moveTo>
                      <a:pt x="116186" y="36932"/>
                    </a:moveTo>
                    <a:cubicBezTo>
                      <a:pt x="119246" y="44166"/>
                      <a:pt x="120938" y="52120"/>
                      <a:pt x="120938" y="60469"/>
                    </a:cubicBezTo>
                    <a:lnTo>
                      <a:pt x="120938" y="1247820"/>
                    </a:lnTo>
                    <a:cubicBezTo>
                      <a:pt x="120938" y="1264518"/>
                      <a:pt x="115637" y="1271177"/>
                      <a:pt x="104694" y="1282120"/>
                    </a:cubicBezTo>
                    <a:cubicBezTo>
                      <a:pt x="88771" y="1277525"/>
                      <a:pt x="75314" y="1271098"/>
                      <a:pt x="58852" y="1272689"/>
                    </a:cubicBezTo>
                    <a:cubicBezTo>
                      <a:pt x="42390" y="1274280"/>
                      <a:pt x="15730" y="1295812"/>
                      <a:pt x="5921" y="1291667"/>
                    </a:cubicBezTo>
                    <a:cubicBezTo>
                      <a:pt x="2861" y="1284433"/>
                      <a:pt x="0" y="1256169"/>
                      <a:pt x="0" y="1247820"/>
                    </a:cubicBezTo>
                    <a:lnTo>
                      <a:pt x="0" y="60469"/>
                    </a:lnTo>
                    <a:cubicBezTo>
                      <a:pt x="0" y="27073"/>
                      <a:pt x="27073" y="0"/>
                      <a:pt x="60469" y="0"/>
                    </a:cubicBezTo>
                    <a:cubicBezTo>
                      <a:pt x="85516" y="0"/>
                      <a:pt x="107006" y="15229"/>
                      <a:pt x="116186" y="36932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chemeClr val="accent2"/>
                  </a:gs>
                  <a:gs pos="52000">
                    <a:schemeClr val="accent2">
                      <a:lumMod val="60000"/>
                      <a:lumOff val="40000"/>
                    </a:schemeClr>
                  </a:gs>
                  <a:gs pos="91000">
                    <a:schemeClr val="accent2"/>
                  </a:gs>
                </a:gsLst>
                <a:lin ang="0" scaled="1"/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50E058-98D7-492D-8A00-4FA2F19B598D}"/>
                </a:ext>
              </a:extLst>
            </p:cNvPr>
            <p:cNvGrpSpPr/>
            <p:nvPr/>
          </p:nvGrpSpPr>
          <p:grpSpPr>
            <a:xfrm>
              <a:off x="3765235" y="4653766"/>
              <a:ext cx="2588642" cy="1647535"/>
              <a:chOff x="4294584" y="3454709"/>
              <a:chExt cx="1844215" cy="1127014"/>
            </a:xfrm>
          </p:grpSpPr>
          <p:sp>
            <p:nvSpPr>
              <p:cNvPr id="33" name="Rectangle 3">
                <a:extLst>
                  <a:ext uri="{FF2B5EF4-FFF2-40B4-BE49-F238E27FC236}">
                    <a16:creationId xmlns:a16="http://schemas.microsoft.com/office/drawing/2014/main" id="{C1CF6ACF-D4F5-423E-B4ED-623801A19201}"/>
                  </a:ext>
                </a:extLst>
              </p:cNvPr>
              <p:cNvSpPr/>
              <p:nvPr/>
            </p:nvSpPr>
            <p:spPr>
              <a:xfrm>
                <a:off x="4344037" y="3681331"/>
                <a:ext cx="1168331" cy="900392"/>
              </a:xfrm>
              <a:custGeom>
                <a:avLst/>
                <a:gdLst>
                  <a:gd name="connsiteX0" fmla="*/ 0 w 1168400"/>
                  <a:gd name="connsiteY0" fmla="*/ 0 h 643467"/>
                  <a:gd name="connsiteX1" fmla="*/ 1168400 w 1168400"/>
                  <a:gd name="connsiteY1" fmla="*/ 0 h 643467"/>
                  <a:gd name="connsiteX2" fmla="*/ 1168400 w 1168400"/>
                  <a:gd name="connsiteY2" fmla="*/ 643467 h 643467"/>
                  <a:gd name="connsiteX3" fmla="*/ 0 w 1168400"/>
                  <a:gd name="connsiteY3" fmla="*/ 643467 h 643467"/>
                  <a:gd name="connsiteX4" fmla="*/ 0 w 1168400"/>
                  <a:gd name="connsiteY4" fmla="*/ 0 h 643467"/>
                  <a:gd name="connsiteX0" fmla="*/ 0 w 1168400"/>
                  <a:gd name="connsiteY0" fmla="*/ 0 h 643467"/>
                  <a:gd name="connsiteX1" fmla="*/ 1168400 w 1168400"/>
                  <a:gd name="connsiteY1" fmla="*/ 0 h 643467"/>
                  <a:gd name="connsiteX2" fmla="*/ 1168400 w 1168400"/>
                  <a:gd name="connsiteY2" fmla="*/ 643467 h 643467"/>
                  <a:gd name="connsiteX3" fmla="*/ 8164 w 1168400"/>
                  <a:gd name="connsiteY3" fmla="*/ 447524 h 643467"/>
                  <a:gd name="connsiteX4" fmla="*/ 0 w 1168400"/>
                  <a:gd name="connsiteY4" fmla="*/ 0 h 643467"/>
                  <a:gd name="connsiteX0" fmla="*/ 0 w 1168400"/>
                  <a:gd name="connsiteY0" fmla="*/ 0 h 953710"/>
                  <a:gd name="connsiteX1" fmla="*/ 1168400 w 1168400"/>
                  <a:gd name="connsiteY1" fmla="*/ 0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06185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87828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55171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53710"/>
                  <a:gd name="connsiteX1" fmla="*/ 1168400 w 1168400"/>
                  <a:gd name="connsiteY1" fmla="*/ 581804 h 953710"/>
                  <a:gd name="connsiteX2" fmla="*/ 1160236 w 1168400"/>
                  <a:gd name="connsiteY2" fmla="*/ 953710 h 953710"/>
                  <a:gd name="connsiteX3" fmla="*/ 8164 w 1168400"/>
                  <a:gd name="connsiteY3" fmla="*/ 447524 h 953710"/>
                  <a:gd name="connsiteX4" fmla="*/ 0 w 1168400"/>
                  <a:gd name="connsiteY4" fmla="*/ 0 h 953710"/>
                  <a:gd name="connsiteX0" fmla="*/ 0 w 1168400"/>
                  <a:gd name="connsiteY0" fmla="*/ 0 h 918200"/>
                  <a:gd name="connsiteX1" fmla="*/ 1168400 w 1168400"/>
                  <a:gd name="connsiteY1" fmla="*/ 546294 h 918200"/>
                  <a:gd name="connsiteX2" fmla="*/ 1160236 w 1168400"/>
                  <a:gd name="connsiteY2" fmla="*/ 918200 h 918200"/>
                  <a:gd name="connsiteX3" fmla="*/ 8164 w 1168400"/>
                  <a:gd name="connsiteY3" fmla="*/ 412014 h 918200"/>
                  <a:gd name="connsiteX4" fmla="*/ 0 w 1168400"/>
                  <a:gd name="connsiteY4" fmla="*/ 0 h 918200"/>
                  <a:gd name="connsiteX0" fmla="*/ 0 w 1168400"/>
                  <a:gd name="connsiteY0" fmla="*/ 0 h 900445"/>
                  <a:gd name="connsiteX1" fmla="*/ 1168400 w 1168400"/>
                  <a:gd name="connsiteY1" fmla="*/ 528539 h 900445"/>
                  <a:gd name="connsiteX2" fmla="*/ 1160236 w 1168400"/>
                  <a:gd name="connsiteY2" fmla="*/ 900445 h 900445"/>
                  <a:gd name="connsiteX3" fmla="*/ 8164 w 1168400"/>
                  <a:gd name="connsiteY3" fmla="*/ 394259 h 900445"/>
                  <a:gd name="connsiteX4" fmla="*/ 0 w 1168400"/>
                  <a:gd name="connsiteY4" fmla="*/ 0 h 90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8400" h="900445">
                    <a:moveTo>
                      <a:pt x="0" y="0"/>
                    </a:moveTo>
                    <a:lnTo>
                      <a:pt x="1168400" y="528539"/>
                    </a:lnTo>
                    <a:cubicBezTo>
                      <a:pt x="1165679" y="846442"/>
                      <a:pt x="1162957" y="582542"/>
                      <a:pt x="1160236" y="900445"/>
                    </a:cubicBezTo>
                    <a:lnTo>
                      <a:pt x="8164" y="3942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F673BB11-FC52-44F7-A16A-9FB9EA4E6B17}"/>
                  </a:ext>
                </a:extLst>
              </p:cNvPr>
              <p:cNvSpPr/>
              <p:nvPr/>
            </p:nvSpPr>
            <p:spPr>
              <a:xfrm rot="1479225">
                <a:off x="4418034" y="3454709"/>
                <a:ext cx="1720765" cy="540707"/>
              </a:xfrm>
              <a:prstGeom prst="parallelogram">
                <a:avLst>
                  <a:gd name="adj" fmla="val 86489"/>
                </a:avLst>
              </a:prstGeom>
              <a:solidFill>
                <a:schemeClr val="accent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: Shape 17">
                <a:extLst>
                  <a:ext uri="{FF2B5EF4-FFF2-40B4-BE49-F238E27FC236}">
                    <a16:creationId xmlns:a16="http://schemas.microsoft.com/office/drawing/2014/main" id="{06938292-88A1-46A3-822B-1FCBEFD5C26E}"/>
                  </a:ext>
                </a:extLst>
              </p:cNvPr>
              <p:cNvSpPr/>
              <p:nvPr/>
            </p:nvSpPr>
            <p:spPr>
              <a:xfrm rot="17630895">
                <a:off x="4880179" y="3262229"/>
                <a:ext cx="120930" cy="1292119"/>
              </a:xfrm>
              <a:custGeom>
                <a:avLst/>
                <a:gdLst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1610 w 120938"/>
                  <a:gd name="connsiteY5" fmla="*/ 1290400 h 1291063"/>
                  <a:gd name="connsiteX6" fmla="*/ 58852 w 120938"/>
                  <a:gd name="connsiteY6" fmla="*/ 1272689 h 1291063"/>
                  <a:gd name="connsiteX7" fmla="*/ 17264 w 120938"/>
                  <a:gd name="connsiteY7" fmla="*/ 1289915 h 1291063"/>
                  <a:gd name="connsiteX8" fmla="*/ 4752 w 120938"/>
                  <a:gd name="connsiteY8" fmla="*/ 1271357 h 1291063"/>
                  <a:gd name="connsiteX9" fmla="*/ 0 w 120938"/>
                  <a:gd name="connsiteY9" fmla="*/ 1247820 h 1291063"/>
                  <a:gd name="connsiteX10" fmla="*/ 0 w 120938"/>
                  <a:gd name="connsiteY10" fmla="*/ 60469 h 1291063"/>
                  <a:gd name="connsiteX11" fmla="*/ 60469 w 120938"/>
                  <a:gd name="connsiteY11" fmla="*/ 0 h 1291063"/>
                  <a:gd name="connsiteX12" fmla="*/ 116186 w 120938"/>
                  <a:gd name="connsiteY12" fmla="*/ 36932 h 1291063"/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1610 w 120938"/>
                  <a:gd name="connsiteY5" fmla="*/ 1290400 h 1291063"/>
                  <a:gd name="connsiteX6" fmla="*/ 58852 w 120938"/>
                  <a:gd name="connsiteY6" fmla="*/ 1272689 h 1291063"/>
                  <a:gd name="connsiteX7" fmla="*/ 4752 w 120938"/>
                  <a:gd name="connsiteY7" fmla="*/ 1271357 h 1291063"/>
                  <a:gd name="connsiteX8" fmla="*/ 0 w 120938"/>
                  <a:gd name="connsiteY8" fmla="*/ 1247820 h 1291063"/>
                  <a:gd name="connsiteX9" fmla="*/ 0 w 120938"/>
                  <a:gd name="connsiteY9" fmla="*/ 60469 h 1291063"/>
                  <a:gd name="connsiteX10" fmla="*/ 60469 w 120938"/>
                  <a:gd name="connsiteY10" fmla="*/ 0 h 1291063"/>
                  <a:gd name="connsiteX11" fmla="*/ 116186 w 120938"/>
                  <a:gd name="connsiteY11" fmla="*/ 36932 h 1291063"/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1610 w 120938"/>
                  <a:gd name="connsiteY5" fmla="*/ 1290400 h 1291063"/>
                  <a:gd name="connsiteX6" fmla="*/ 58852 w 120938"/>
                  <a:gd name="connsiteY6" fmla="*/ 1272689 h 1291063"/>
                  <a:gd name="connsiteX7" fmla="*/ 9314 w 120938"/>
                  <a:gd name="connsiteY7" fmla="*/ 1287565 h 1291063"/>
                  <a:gd name="connsiteX8" fmla="*/ 0 w 120938"/>
                  <a:gd name="connsiteY8" fmla="*/ 1247820 h 1291063"/>
                  <a:gd name="connsiteX9" fmla="*/ 0 w 120938"/>
                  <a:gd name="connsiteY9" fmla="*/ 60469 h 1291063"/>
                  <a:gd name="connsiteX10" fmla="*/ 60469 w 120938"/>
                  <a:gd name="connsiteY10" fmla="*/ 0 h 1291063"/>
                  <a:gd name="connsiteX11" fmla="*/ 116186 w 120938"/>
                  <a:gd name="connsiteY11" fmla="*/ 36932 h 1291063"/>
                  <a:gd name="connsiteX0" fmla="*/ 116186 w 120938"/>
                  <a:gd name="connsiteY0" fmla="*/ 36932 h 1291063"/>
                  <a:gd name="connsiteX1" fmla="*/ 120938 w 120938"/>
                  <a:gd name="connsiteY1" fmla="*/ 60469 h 1291063"/>
                  <a:gd name="connsiteX2" fmla="*/ 120938 w 120938"/>
                  <a:gd name="connsiteY2" fmla="*/ 1247820 h 1291063"/>
                  <a:gd name="connsiteX3" fmla="*/ 103227 w 120938"/>
                  <a:gd name="connsiteY3" fmla="*/ 1290578 h 1291063"/>
                  <a:gd name="connsiteX4" fmla="*/ 102057 w 120938"/>
                  <a:gd name="connsiteY4" fmla="*/ 1291063 h 1291063"/>
                  <a:gd name="connsiteX5" fmla="*/ 107181 w 120938"/>
                  <a:gd name="connsiteY5" fmla="*/ 1285335 h 1291063"/>
                  <a:gd name="connsiteX6" fmla="*/ 58852 w 120938"/>
                  <a:gd name="connsiteY6" fmla="*/ 1272689 h 1291063"/>
                  <a:gd name="connsiteX7" fmla="*/ 9314 w 120938"/>
                  <a:gd name="connsiteY7" fmla="*/ 1287565 h 1291063"/>
                  <a:gd name="connsiteX8" fmla="*/ 0 w 120938"/>
                  <a:gd name="connsiteY8" fmla="*/ 1247820 h 1291063"/>
                  <a:gd name="connsiteX9" fmla="*/ 0 w 120938"/>
                  <a:gd name="connsiteY9" fmla="*/ 60469 h 1291063"/>
                  <a:gd name="connsiteX10" fmla="*/ 60469 w 120938"/>
                  <a:gd name="connsiteY10" fmla="*/ 0 h 1291063"/>
                  <a:gd name="connsiteX11" fmla="*/ 116186 w 120938"/>
                  <a:gd name="connsiteY11" fmla="*/ 36932 h 1291063"/>
                  <a:gd name="connsiteX0" fmla="*/ 116186 w 120938"/>
                  <a:gd name="connsiteY0" fmla="*/ 36932 h 1291667"/>
                  <a:gd name="connsiteX1" fmla="*/ 120938 w 120938"/>
                  <a:gd name="connsiteY1" fmla="*/ 60469 h 1291667"/>
                  <a:gd name="connsiteX2" fmla="*/ 120938 w 120938"/>
                  <a:gd name="connsiteY2" fmla="*/ 1247820 h 1291667"/>
                  <a:gd name="connsiteX3" fmla="*/ 103227 w 120938"/>
                  <a:gd name="connsiteY3" fmla="*/ 1290578 h 1291667"/>
                  <a:gd name="connsiteX4" fmla="*/ 102057 w 120938"/>
                  <a:gd name="connsiteY4" fmla="*/ 1291063 h 1291667"/>
                  <a:gd name="connsiteX5" fmla="*/ 107181 w 120938"/>
                  <a:gd name="connsiteY5" fmla="*/ 1285335 h 1291667"/>
                  <a:gd name="connsiteX6" fmla="*/ 58852 w 120938"/>
                  <a:gd name="connsiteY6" fmla="*/ 1272689 h 1291667"/>
                  <a:gd name="connsiteX7" fmla="*/ 5921 w 120938"/>
                  <a:gd name="connsiteY7" fmla="*/ 1291667 h 1291667"/>
                  <a:gd name="connsiteX8" fmla="*/ 0 w 120938"/>
                  <a:gd name="connsiteY8" fmla="*/ 1247820 h 1291667"/>
                  <a:gd name="connsiteX9" fmla="*/ 0 w 120938"/>
                  <a:gd name="connsiteY9" fmla="*/ 60469 h 1291667"/>
                  <a:gd name="connsiteX10" fmla="*/ 60469 w 120938"/>
                  <a:gd name="connsiteY10" fmla="*/ 0 h 1291667"/>
                  <a:gd name="connsiteX11" fmla="*/ 116186 w 120938"/>
                  <a:gd name="connsiteY11" fmla="*/ 36932 h 1291667"/>
                  <a:gd name="connsiteX0" fmla="*/ 116186 w 120938"/>
                  <a:gd name="connsiteY0" fmla="*/ 36932 h 1291667"/>
                  <a:gd name="connsiteX1" fmla="*/ 120938 w 120938"/>
                  <a:gd name="connsiteY1" fmla="*/ 60469 h 1291667"/>
                  <a:gd name="connsiteX2" fmla="*/ 120938 w 120938"/>
                  <a:gd name="connsiteY2" fmla="*/ 1247820 h 1291667"/>
                  <a:gd name="connsiteX3" fmla="*/ 103227 w 120938"/>
                  <a:gd name="connsiteY3" fmla="*/ 1290578 h 1291667"/>
                  <a:gd name="connsiteX4" fmla="*/ 102057 w 120938"/>
                  <a:gd name="connsiteY4" fmla="*/ 1291063 h 1291667"/>
                  <a:gd name="connsiteX5" fmla="*/ 58852 w 120938"/>
                  <a:gd name="connsiteY5" fmla="*/ 1272689 h 1291667"/>
                  <a:gd name="connsiteX6" fmla="*/ 5921 w 120938"/>
                  <a:gd name="connsiteY6" fmla="*/ 1291667 h 1291667"/>
                  <a:gd name="connsiteX7" fmla="*/ 0 w 120938"/>
                  <a:gd name="connsiteY7" fmla="*/ 1247820 h 1291667"/>
                  <a:gd name="connsiteX8" fmla="*/ 0 w 120938"/>
                  <a:gd name="connsiteY8" fmla="*/ 60469 h 1291667"/>
                  <a:gd name="connsiteX9" fmla="*/ 60469 w 120938"/>
                  <a:gd name="connsiteY9" fmla="*/ 0 h 1291667"/>
                  <a:gd name="connsiteX10" fmla="*/ 116186 w 120938"/>
                  <a:gd name="connsiteY10" fmla="*/ 36932 h 1291667"/>
                  <a:gd name="connsiteX0" fmla="*/ 116186 w 120938"/>
                  <a:gd name="connsiteY0" fmla="*/ 36932 h 1292166"/>
                  <a:gd name="connsiteX1" fmla="*/ 120938 w 120938"/>
                  <a:gd name="connsiteY1" fmla="*/ 60469 h 1292166"/>
                  <a:gd name="connsiteX2" fmla="*/ 120938 w 120938"/>
                  <a:gd name="connsiteY2" fmla="*/ 1247820 h 1292166"/>
                  <a:gd name="connsiteX3" fmla="*/ 103227 w 120938"/>
                  <a:gd name="connsiteY3" fmla="*/ 1290578 h 1292166"/>
                  <a:gd name="connsiteX4" fmla="*/ 102057 w 120938"/>
                  <a:gd name="connsiteY4" fmla="*/ 1291063 h 1292166"/>
                  <a:gd name="connsiteX5" fmla="*/ 58852 w 120938"/>
                  <a:gd name="connsiteY5" fmla="*/ 1272689 h 1292166"/>
                  <a:gd name="connsiteX6" fmla="*/ 5921 w 120938"/>
                  <a:gd name="connsiteY6" fmla="*/ 1291667 h 1292166"/>
                  <a:gd name="connsiteX7" fmla="*/ 0 w 120938"/>
                  <a:gd name="connsiteY7" fmla="*/ 1247820 h 1292166"/>
                  <a:gd name="connsiteX8" fmla="*/ 0 w 120938"/>
                  <a:gd name="connsiteY8" fmla="*/ 60469 h 1292166"/>
                  <a:gd name="connsiteX9" fmla="*/ 60469 w 120938"/>
                  <a:gd name="connsiteY9" fmla="*/ 0 h 1292166"/>
                  <a:gd name="connsiteX10" fmla="*/ 116186 w 120938"/>
                  <a:gd name="connsiteY10" fmla="*/ 36932 h 1292166"/>
                  <a:gd name="connsiteX0" fmla="*/ 116186 w 120938"/>
                  <a:gd name="connsiteY0" fmla="*/ 36932 h 1292194"/>
                  <a:gd name="connsiteX1" fmla="*/ 120938 w 120938"/>
                  <a:gd name="connsiteY1" fmla="*/ 60469 h 1292194"/>
                  <a:gd name="connsiteX2" fmla="*/ 120938 w 120938"/>
                  <a:gd name="connsiteY2" fmla="*/ 1247820 h 1292194"/>
                  <a:gd name="connsiteX3" fmla="*/ 103227 w 120938"/>
                  <a:gd name="connsiteY3" fmla="*/ 1290578 h 1292194"/>
                  <a:gd name="connsiteX4" fmla="*/ 103524 w 120938"/>
                  <a:gd name="connsiteY4" fmla="*/ 1282604 h 1292194"/>
                  <a:gd name="connsiteX5" fmla="*/ 58852 w 120938"/>
                  <a:gd name="connsiteY5" fmla="*/ 1272689 h 1292194"/>
                  <a:gd name="connsiteX6" fmla="*/ 5921 w 120938"/>
                  <a:gd name="connsiteY6" fmla="*/ 1291667 h 1292194"/>
                  <a:gd name="connsiteX7" fmla="*/ 0 w 120938"/>
                  <a:gd name="connsiteY7" fmla="*/ 1247820 h 1292194"/>
                  <a:gd name="connsiteX8" fmla="*/ 0 w 120938"/>
                  <a:gd name="connsiteY8" fmla="*/ 60469 h 1292194"/>
                  <a:gd name="connsiteX9" fmla="*/ 60469 w 120938"/>
                  <a:gd name="connsiteY9" fmla="*/ 0 h 1292194"/>
                  <a:gd name="connsiteX10" fmla="*/ 116186 w 120938"/>
                  <a:gd name="connsiteY10" fmla="*/ 36932 h 1292194"/>
                  <a:gd name="connsiteX0" fmla="*/ 116186 w 120938"/>
                  <a:gd name="connsiteY0" fmla="*/ 36932 h 1292194"/>
                  <a:gd name="connsiteX1" fmla="*/ 120938 w 120938"/>
                  <a:gd name="connsiteY1" fmla="*/ 60469 h 1292194"/>
                  <a:gd name="connsiteX2" fmla="*/ 120938 w 120938"/>
                  <a:gd name="connsiteY2" fmla="*/ 1247820 h 1292194"/>
                  <a:gd name="connsiteX3" fmla="*/ 103227 w 120938"/>
                  <a:gd name="connsiteY3" fmla="*/ 1290578 h 1292194"/>
                  <a:gd name="connsiteX4" fmla="*/ 58852 w 120938"/>
                  <a:gd name="connsiteY4" fmla="*/ 1272689 h 1292194"/>
                  <a:gd name="connsiteX5" fmla="*/ 5921 w 120938"/>
                  <a:gd name="connsiteY5" fmla="*/ 1291667 h 1292194"/>
                  <a:gd name="connsiteX6" fmla="*/ 0 w 120938"/>
                  <a:gd name="connsiteY6" fmla="*/ 1247820 h 1292194"/>
                  <a:gd name="connsiteX7" fmla="*/ 0 w 120938"/>
                  <a:gd name="connsiteY7" fmla="*/ 60469 h 1292194"/>
                  <a:gd name="connsiteX8" fmla="*/ 60469 w 120938"/>
                  <a:gd name="connsiteY8" fmla="*/ 0 h 1292194"/>
                  <a:gd name="connsiteX9" fmla="*/ 116186 w 120938"/>
                  <a:gd name="connsiteY9" fmla="*/ 36932 h 1292194"/>
                  <a:gd name="connsiteX0" fmla="*/ 116186 w 120938"/>
                  <a:gd name="connsiteY0" fmla="*/ 36932 h 1292181"/>
                  <a:gd name="connsiteX1" fmla="*/ 120938 w 120938"/>
                  <a:gd name="connsiteY1" fmla="*/ 60469 h 1292181"/>
                  <a:gd name="connsiteX2" fmla="*/ 120938 w 120938"/>
                  <a:gd name="connsiteY2" fmla="*/ 1247820 h 1292181"/>
                  <a:gd name="connsiteX3" fmla="*/ 106620 w 120938"/>
                  <a:gd name="connsiteY3" fmla="*/ 1286475 h 1292181"/>
                  <a:gd name="connsiteX4" fmla="*/ 58852 w 120938"/>
                  <a:gd name="connsiteY4" fmla="*/ 1272689 h 1292181"/>
                  <a:gd name="connsiteX5" fmla="*/ 5921 w 120938"/>
                  <a:gd name="connsiteY5" fmla="*/ 1291667 h 1292181"/>
                  <a:gd name="connsiteX6" fmla="*/ 0 w 120938"/>
                  <a:gd name="connsiteY6" fmla="*/ 1247820 h 1292181"/>
                  <a:gd name="connsiteX7" fmla="*/ 0 w 120938"/>
                  <a:gd name="connsiteY7" fmla="*/ 60469 h 1292181"/>
                  <a:gd name="connsiteX8" fmla="*/ 60469 w 120938"/>
                  <a:gd name="connsiteY8" fmla="*/ 0 h 1292181"/>
                  <a:gd name="connsiteX9" fmla="*/ 116186 w 120938"/>
                  <a:gd name="connsiteY9" fmla="*/ 36932 h 1292181"/>
                  <a:gd name="connsiteX0" fmla="*/ 116186 w 120938"/>
                  <a:gd name="connsiteY0" fmla="*/ 36932 h 1292195"/>
                  <a:gd name="connsiteX1" fmla="*/ 120938 w 120938"/>
                  <a:gd name="connsiteY1" fmla="*/ 60469 h 1292195"/>
                  <a:gd name="connsiteX2" fmla="*/ 120938 w 120938"/>
                  <a:gd name="connsiteY2" fmla="*/ 1247820 h 1292195"/>
                  <a:gd name="connsiteX3" fmla="*/ 104694 w 120938"/>
                  <a:gd name="connsiteY3" fmla="*/ 1282120 h 1292195"/>
                  <a:gd name="connsiteX4" fmla="*/ 58852 w 120938"/>
                  <a:gd name="connsiteY4" fmla="*/ 1272689 h 1292195"/>
                  <a:gd name="connsiteX5" fmla="*/ 5921 w 120938"/>
                  <a:gd name="connsiteY5" fmla="*/ 1291667 h 1292195"/>
                  <a:gd name="connsiteX6" fmla="*/ 0 w 120938"/>
                  <a:gd name="connsiteY6" fmla="*/ 1247820 h 1292195"/>
                  <a:gd name="connsiteX7" fmla="*/ 0 w 120938"/>
                  <a:gd name="connsiteY7" fmla="*/ 60469 h 1292195"/>
                  <a:gd name="connsiteX8" fmla="*/ 60469 w 120938"/>
                  <a:gd name="connsiteY8" fmla="*/ 0 h 1292195"/>
                  <a:gd name="connsiteX9" fmla="*/ 116186 w 120938"/>
                  <a:gd name="connsiteY9" fmla="*/ 36932 h 129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938" h="1292195">
                    <a:moveTo>
                      <a:pt x="116186" y="36932"/>
                    </a:moveTo>
                    <a:cubicBezTo>
                      <a:pt x="119246" y="44166"/>
                      <a:pt x="120938" y="52120"/>
                      <a:pt x="120938" y="60469"/>
                    </a:cubicBezTo>
                    <a:lnTo>
                      <a:pt x="120938" y="1247820"/>
                    </a:lnTo>
                    <a:cubicBezTo>
                      <a:pt x="120938" y="1264518"/>
                      <a:pt x="115637" y="1271177"/>
                      <a:pt x="104694" y="1282120"/>
                    </a:cubicBezTo>
                    <a:cubicBezTo>
                      <a:pt x="88771" y="1277525"/>
                      <a:pt x="75314" y="1271098"/>
                      <a:pt x="58852" y="1272689"/>
                    </a:cubicBezTo>
                    <a:cubicBezTo>
                      <a:pt x="42390" y="1274280"/>
                      <a:pt x="15730" y="1295812"/>
                      <a:pt x="5921" y="1291667"/>
                    </a:cubicBezTo>
                    <a:cubicBezTo>
                      <a:pt x="2861" y="1284433"/>
                      <a:pt x="0" y="1256169"/>
                      <a:pt x="0" y="1247820"/>
                    </a:cubicBezTo>
                    <a:lnTo>
                      <a:pt x="0" y="60469"/>
                    </a:lnTo>
                    <a:cubicBezTo>
                      <a:pt x="0" y="27073"/>
                      <a:pt x="27073" y="0"/>
                      <a:pt x="60469" y="0"/>
                    </a:cubicBezTo>
                    <a:cubicBezTo>
                      <a:pt x="85516" y="0"/>
                      <a:pt x="107006" y="15229"/>
                      <a:pt x="116186" y="36932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chemeClr val="accent3"/>
                  </a:gs>
                  <a:gs pos="52000">
                    <a:schemeClr val="accent3">
                      <a:lumMod val="20000"/>
                      <a:lumOff val="80000"/>
                    </a:schemeClr>
                  </a:gs>
                  <a:gs pos="92000">
                    <a:schemeClr val="accent3"/>
                  </a:gs>
                </a:gsLst>
                <a:lin ang="0" scaled="1"/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5D195E-ABB1-4E38-AA1F-B33FCC5C6B9C}"/>
                </a:ext>
              </a:extLst>
            </p:cNvPr>
            <p:cNvSpPr txBox="1"/>
            <p:nvPr/>
          </p:nvSpPr>
          <p:spPr>
            <a:xfrm rot="753095">
              <a:off x="2810095" y="6830544"/>
              <a:ext cx="587880" cy="590468"/>
            </a:xfrm>
            <a:prstGeom prst="rect">
              <a:avLst/>
            </a:prstGeom>
            <a:noFill/>
            <a:scene3d>
              <a:camera prst="orthographicFront">
                <a:rot lat="19628285" lon="2626275" rev="19143321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01</a:t>
              </a:r>
              <a:br>
                <a:rPr lang="en-US" sz="2133" b="1" dirty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en-US" sz="1067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STEP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956FC8-8CF7-41DD-8657-AE1DF67F24D4}"/>
                </a:ext>
              </a:extLst>
            </p:cNvPr>
            <p:cNvSpPr txBox="1"/>
            <p:nvPr/>
          </p:nvSpPr>
          <p:spPr>
            <a:xfrm rot="753095">
              <a:off x="3869562" y="5843709"/>
              <a:ext cx="587880" cy="590468"/>
            </a:xfrm>
            <a:prstGeom prst="rect">
              <a:avLst/>
            </a:prstGeom>
            <a:noFill/>
            <a:scene3d>
              <a:camera prst="orthographicFront">
                <a:rot lat="19628285" lon="2626275" rev="19143321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02</a:t>
              </a:r>
              <a:br>
                <a:rPr lang="en-US" sz="2133" b="1" dirty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en-US" sz="1067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STEP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210B2F-83C2-4E2C-8B9A-0408EF2787FD}"/>
                </a:ext>
              </a:extLst>
            </p:cNvPr>
            <p:cNvSpPr txBox="1"/>
            <p:nvPr/>
          </p:nvSpPr>
          <p:spPr>
            <a:xfrm rot="753095">
              <a:off x="4768722" y="4767691"/>
              <a:ext cx="587880" cy="590468"/>
            </a:xfrm>
            <a:prstGeom prst="rect">
              <a:avLst/>
            </a:prstGeom>
            <a:noFill/>
            <a:scene3d>
              <a:camera prst="orthographicFront">
                <a:rot lat="19628285" lon="2626275" rev="19143321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03</a:t>
              </a:r>
              <a:br>
                <a:rPr lang="en-US" sz="2133" b="1" dirty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en-US" sz="1067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STEP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AEC1317-280F-4D2B-B0E2-56E26D6E0C9E}"/>
                </a:ext>
              </a:extLst>
            </p:cNvPr>
            <p:cNvGrpSpPr/>
            <p:nvPr/>
          </p:nvGrpSpPr>
          <p:grpSpPr>
            <a:xfrm rot="16200000">
              <a:off x="1176087" y="6761306"/>
              <a:ext cx="249865" cy="780842"/>
              <a:chOff x="19507200" y="990567"/>
              <a:chExt cx="609600" cy="1905033"/>
            </a:xfrm>
            <a:solidFill>
              <a:schemeClr val="bg2"/>
            </a:solidFill>
          </p:grpSpPr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BFAB9881-A7AD-4C35-A5B1-CCE7DA1DAA93}"/>
                  </a:ext>
                </a:extLst>
              </p:cNvPr>
              <p:cNvSpPr/>
              <p:nvPr/>
            </p:nvSpPr>
            <p:spPr>
              <a:xfrm rot="8100000">
                <a:off x="19507200" y="2286000"/>
                <a:ext cx="609600" cy="609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" dirty="0"/>
              </a:p>
            </p:txBody>
          </p:sp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FD227462-5204-42D6-8637-531F4E2695E8}"/>
                  </a:ext>
                </a:extLst>
              </p:cNvPr>
              <p:cNvSpPr/>
              <p:nvPr/>
            </p:nvSpPr>
            <p:spPr>
              <a:xfrm rot="8100000">
                <a:off x="19615620" y="1606144"/>
                <a:ext cx="392760" cy="3927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" dirty="0"/>
              </a:p>
            </p:txBody>
          </p:sp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22E2164C-D22C-47D9-A80E-596B42C61BF9}"/>
                  </a:ext>
                </a:extLst>
              </p:cNvPr>
              <p:cNvSpPr/>
              <p:nvPr/>
            </p:nvSpPr>
            <p:spPr>
              <a:xfrm rot="8100000">
                <a:off x="19704237" y="990567"/>
                <a:ext cx="215526" cy="21552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BF8E333-7AFB-41D3-89CC-F2F88CED3DD6}"/>
                </a:ext>
              </a:extLst>
            </p:cNvPr>
            <p:cNvGrpSpPr/>
            <p:nvPr/>
          </p:nvGrpSpPr>
          <p:grpSpPr>
            <a:xfrm rot="16200000">
              <a:off x="2252187" y="5688121"/>
              <a:ext cx="249865" cy="780842"/>
              <a:chOff x="19507200" y="990567"/>
              <a:chExt cx="609600" cy="1905033"/>
            </a:xfrm>
            <a:solidFill>
              <a:schemeClr val="bg2"/>
            </a:solidFill>
          </p:grpSpPr>
          <p:sp>
            <p:nvSpPr>
              <p:cNvPr id="44" name="Right Triangle 43">
                <a:extLst>
                  <a:ext uri="{FF2B5EF4-FFF2-40B4-BE49-F238E27FC236}">
                    <a16:creationId xmlns:a16="http://schemas.microsoft.com/office/drawing/2014/main" id="{D2F12177-DF34-4C3B-84A9-8E94AC2932E6}"/>
                  </a:ext>
                </a:extLst>
              </p:cNvPr>
              <p:cNvSpPr/>
              <p:nvPr/>
            </p:nvSpPr>
            <p:spPr>
              <a:xfrm rot="8100000">
                <a:off x="19507200" y="2286000"/>
                <a:ext cx="609600" cy="609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" dirty="0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:a16="http://schemas.microsoft.com/office/drawing/2014/main" id="{843386FF-FB52-4137-82A9-1C8396618D55}"/>
                  </a:ext>
                </a:extLst>
              </p:cNvPr>
              <p:cNvSpPr/>
              <p:nvPr/>
            </p:nvSpPr>
            <p:spPr>
              <a:xfrm rot="8100000">
                <a:off x="19615620" y="1606144"/>
                <a:ext cx="392760" cy="3927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" dirty="0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:a16="http://schemas.microsoft.com/office/drawing/2014/main" id="{FDFC9ACB-442C-424F-86A7-F2DA6DAD6927}"/>
                  </a:ext>
                </a:extLst>
              </p:cNvPr>
              <p:cNvSpPr/>
              <p:nvPr/>
            </p:nvSpPr>
            <p:spPr>
              <a:xfrm rot="8100000">
                <a:off x="19704237" y="990567"/>
                <a:ext cx="215526" cy="21552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1061547-105A-4B69-8A93-2D47C21BD3CC}"/>
                </a:ext>
              </a:extLst>
            </p:cNvPr>
            <p:cNvGrpSpPr/>
            <p:nvPr/>
          </p:nvGrpSpPr>
          <p:grpSpPr>
            <a:xfrm rot="16200000">
              <a:off x="3238079" y="4594633"/>
              <a:ext cx="249865" cy="780842"/>
              <a:chOff x="19507200" y="990567"/>
              <a:chExt cx="609600" cy="1905033"/>
            </a:xfrm>
            <a:solidFill>
              <a:schemeClr val="bg2"/>
            </a:solidFill>
          </p:grpSpPr>
          <p:sp>
            <p:nvSpPr>
              <p:cNvPr id="48" name="Right Triangle 47">
                <a:extLst>
                  <a:ext uri="{FF2B5EF4-FFF2-40B4-BE49-F238E27FC236}">
                    <a16:creationId xmlns:a16="http://schemas.microsoft.com/office/drawing/2014/main" id="{37BDF55F-F781-485E-B2F2-203007396951}"/>
                  </a:ext>
                </a:extLst>
              </p:cNvPr>
              <p:cNvSpPr/>
              <p:nvPr/>
            </p:nvSpPr>
            <p:spPr>
              <a:xfrm rot="8100000">
                <a:off x="19507200" y="2286000"/>
                <a:ext cx="609600" cy="609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" dirty="0"/>
              </a:p>
            </p:txBody>
          </p:sp>
          <p:sp>
            <p:nvSpPr>
              <p:cNvPr id="49" name="Right Triangle 48">
                <a:extLst>
                  <a:ext uri="{FF2B5EF4-FFF2-40B4-BE49-F238E27FC236}">
                    <a16:creationId xmlns:a16="http://schemas.microsoft.com/office/drawing/2014/main" id="{715EFD1A-666E-47B1-97D4-54500B3D5761}"/>
                  </a:ext>
                </a:extLst>
              </p:cNvPr>
              <p:cNvSpPr/>
              <p:nvPr/>
            </p:nvSpPr>
            <p:spPr>
              <a:xfrm rot="8100000">
                <a:off x="19615620" y="1606144"/>
                <a:ext cx="392760" cy="3927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" dirty="0"/>
              </a:p>
            </p:txBody>
          </p:sp>
          <p:sp>
            <p:nvSpPr>
              <p:cNvPr id="50" name="Right Triangle 49">
                <a:extLst>
                  <a:ext uri="{FF2B5EF4-FFF2-40B4-BE49-F238E27FC236}">
                    <a16:creationId xmlns:a16="http://schemas.microsoft.com/office/drawing/2014/main" id="{357F5A1C-85F3-4FA7-A353-5B99C9347200}"/>
                  </a:ext>
                </a:extLst>
              </p:cNvPr>
              <p:cNvSpPr/>
              <p:nvPr/>
            </p:nvSpPr>
            <p:spPr>
              <a:xfrm rot="8100000">
                <a:off x="19704237" y="990567"/>
                <a:ext cx="215526" cy="21552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" dirty="0"/>
              </a:p>
            </p:txBody>
          </p:sp>
        </p:grpSp>
      </p:grpSp>
      <p:sp>
        <p:nvSpPr>
          <p:cNvPr id="51" name="Овал 13">
            <a:extLst>
              <a:ext uri="{FF2B5EF4-FFF2-40B4-BE49-F238E27FC236}">
                <a16:creationId xmlns:a16="http://schemas.microsoft.com/office/drawing/2014/main" id="{87200490-BACE-472E-9B3E-FABBA381E063}"/>
              </a:ext>
            </a:extLst>
          </p:cNvPr>
          <p:cNvSpPr/>
          <p:nvPr/>
        </p:nvSpPr>
        <p:spPr>
          <a:xfrm>
            <a:off x="800810" y="2349073"/>
            <a:ext cx="775917" cy="775917"/>
          </a:xfrm>
          <a:prstGeom prst="ellipse">
            <a:avLst/>
          </a:prstGeom>
          <a:solidFill>
            <a:schemeClr val="accent4"/>
          </a:solidFill>
          <a:ln w="19050">
            <a:noFill/>
          </a:ln>
          <a:effectLst>
            <a:outerShdw blurRad="292100" dist="127000" dir="5400000" algn="ctr" rotWithShape="0">
              <a:schemeClr val="accent4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AAE7C8-2386-410B-B495-C1CCD60DEF72}"/>
              </a:ext>
            </a:extLst>
          </p:cNvPr>
          <p:cNvSpPr txBox="1"/>
          <p:nvPr/>
        </p:nvSpPr>
        <p:spPr>
          <a:xfrm>
            <a:off x="1709107" y="2316994"/>
            <a:ext cx="4059484" cy="9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Competently orchestrate quality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US" sz="933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generate.</a:t>
            </a:r>
          </a:p>
        </p:txBody>
      </p:sp>
      <p:sp>
        <p:nvSpPr>
          <p:cNvPr id="53" name="Freeform 147">
            <a:extLst>
              <a:ext uri="{FF2B5EF4-FFF2-40B4-BE49-F238E27FC236}">
                <a16:creationId xmlns:a16="http://schemas.microsoft.com/office/drawing/2014/main" id="{8722C652-85C3-44E9-BC61-099A005B1D47}"/>
              </a:ext>
            </a:extLst>
          </p:cNvPr>
          <p:cNvSpPr>
            <a:spLocks noEditPoints="1"/>
          </p:cNvSpPr>
          <p:nvPr/>
        </p:nvSpPr>
        <p:spPr bwMode="auto">
          <a:xfrm>
            <a:off x="1004646" y="2553438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722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6507210" y="977097"/>
            <a:ext cx="4884513" cy="4591400"/>
          </a:xfrm>
          <a:prstGeom prst="rect">
            <a:avLst/>
          </a:prstGeom>
          <a:noFill/>
          <a:ln>
            <a:noFill/>
          </a:ln>
          <a:effectLst>
            <a:outerShdw blurRad="152400" dist="101600" dir="5400000" algn="t" rotWithShape="0">
              <a:prstClr val="black">
                <a:alpha val="1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6507211" y="2474407"/>
            <a:ext cx="1450751" cy="1604186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5 h 479"/>
              <a:gd name="T4" fmla="*/ 399 w 433"/>
              <a:gd name="T5" fmla="*/ 384 h 479"/>
              <a:gd name="T6" fmla="*/ 322 w 433"/>
              <a:gd name="T7" fmla="*/ 428 h 479"/>
              <a:gd name="T8" fmla="*/ 250 w 433"/>
              <a:gd name="T9" fmla="*/ 470 h 479"/>
              <a:gd name="T10" fmla="*/ 216 w 433"/>
              <a:gd name="T11" fmla="*/ 479 h 479"/>
              <a:gd name="T12" fmla="*/ 182 w 433"/>
              <a:gd name="T13" fmla="*/ 470 h 479"/>
              <a:gd name="T14" fmla="*/ 34 w 433"/>
              <a:gd name="T15" fmla="*/ 384 h 479"/>
              <a:gd name="T16" fmla="*/ 0 w 433"/>
              <a:gd name="T17" fmla="*/ 325 h 479"/>
              <a:gd name="T18" fmla="*/ 0 w 433"/>
              <a:gd name="T19" fmla="*/ 154 h 479"/>
              <a:gd name="T20" fmla="*/ 34 w 433"/>
              <a:gd name="T21" fmla="*/ 95 h 479"/>
              <a:gd name="T22" fmla="*/ 182 w 433"/>
              <a:gd name="T23" fmla="*/ 9 h 479"/>
              <a:gd name="T24" fmla="*/ 216 w 433"/>
              <a:gd name="T25" fmla="*/ 0 h 479"/>
              <a:gd name="T26" fmla="*/ 250 w 433"/>
              <a:gd name="T27" fmla="*/ 9 h 479"/>
              <a:gd name="T28" fmla="*/ 322 w 433"/>
              <a:gd name="T29" fmla="*/ 51 h 479"/>
              <a:gd name="T30" fmla="*/ 399 w 433"/>
              <a:gd name="T31" fmla="*/ 95 h 479"/>
              <a:gd name="T32" fmla="*/ 433 w 433"/>
              <a:gd name="T33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5"/>
                  <a:pt x="433" y="325"/>
                  <a:pt x="433" y="325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322" y="428"/>
                  <a:pt x="322" y="428"/>
                  <a:pt x="322" y="428"/>
                </a:cubicBezTo>
                <a:cubicBezTo>
                  <a:pt x="250" y="470"/>
                  <a:pt x="250" y="470"/>
                  <a:pt x="250" y="470"/>
                </a:cubicBezTo>
                <a:cubicBezTo>
                  <a:pt x="240" y="476"/>
                  <a:pt x="228" y="479"/>
                  <a:pt x="216" y="479"/>
                </a:cubicBezTo>
                <a:cubicBezTo>
                  <a:pt x="204" y="479"/>
                  <a:pt x="193" y="476"/>
                  <a:pt x="182" y="470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5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2" y="9"/>
                  <a:pt x="182" y="9"/>
                  <a:pt x="182" y="9"/>
                </a:cubicBezTo>
                <a:cubicBezTo>
                  <a:pt x="193" y="3"/>
                  <a:pt x="204" y="0"/>
                  <a:pt x="216" y="0"/>
                </a:cubicBezTo>
                <a:cubicBezTo>
                  <a:pt x="228" y="0"/>
                  <a:pt x="240" y="3"/>
                  <a:pt x="250" y="9"/>
                </a:cubicBezTo>
                <a:cubicBezTo>
                  <a:pt x="322" y="51"/>
                  <a:pt x="322" y="51"/>
                  <a:pt x="322" y="51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127000" sx="102000" sy="102000" algn="ctr" rotWithShape="0">
              <a:schemeClr val="accent4">
                <a:alpha val="55000"/>
              </a:schemeClr>
            </a:outerShdw>
          </a:effec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7" name="Freeform 11"/>
          <p:cNvSpPr>
            <a:spLocks/>
          </p:cNvSpPr>
          <p:nvPr/>
        </p:nvSpPr>
        <p:spPr bwMode="auto">
          <a:xfrm>
            <a:off x="7582311" y="2644772"/>
            <a:ext cx="375651" cy="1262397"/>
          </a:xfrm>
          <a:custGeom>
            <a:avLst/>
            <a:gdLst>
              <a:gd name="T0" fmla="*/ 112 w 112"/>
              <a:gd name="T1" fmla="*/ 103 h 377"/>
              <a:gd name="T2" fmla="*/ 112 w 112"/>
              <a:gd name="T3" fmla="*/ 274 h 377"/>
              <a:gd name="T4" fmla="*/ 78 w 112"/>
              <a:gd name="T5" fmla="*/ 333 h 377"/>
              <a:gd name="T6" fmla="*/ 1 w 112"/>
              <a:gd name="T7" fmla="*/ 377 h 377"/>
              <a:gd name="T8" fmla="*/ 0 w 112"/>
              <a:gd name="T9" fmla="*/ 363 h 377"/>
              <a:gd name="T10" fmla="*/ 0 w 112"/>
              <a:gd name="T11" fmla="*/ 15 h 377"/>
              <a:gd name="T12" fmla="*/ 1 w 112"/>
              <a:gd name="T13" fmla="*/ 0 h 377"/>
              <a:gd name="T14" fmla="*/ 78 w 112"/>
              <a:gd name="T15" fmla="*/ 44 h 377"/>
              <a:gd name="T16" fmla="*/ 112 w 112"/>
              <a:gd name="T17" fmla="*/ 103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" h="377">
                <a:moveTo>
                  <a:pt x="112" y="103"/>
                </a:moveTo>
                <a:cubicBezTo>
                  <a:pt x="112" y="274"/>
                  <a:pt x="112" y="274"/>
                  <a:pt x="112" y="274"/>
                </a:cubicBezTo>
                <a:cubicBezTo>
                  <a:pt x="112" y="299"/>
                  <a:pt x="99" y="321"/>
                  <a:pt x="78" y="333"/>
                </a:cubicBezTo>
                <a:cubicBezTo>
                  <a:pt x="1" y="377"/>
                  <a:pt x="1" y="377"/>
                  <a:pt x="1" y="377"/>
                </a:cubicBezTo>
                <a:cubicBezTo>
                  <a:pt x="0" y="372"/>
                  <a:pt x="0" y="368"/>
                  <a:pt x="0" y="36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0"/>
                  <a:pt x="0" y="5"/>
                  <a:pt x="1" y="0"/>
                </a:cubicBezTo>
                <a:cubicBezTo>
                  <a:pt x="78" y="44"/>
                  <a:pt x="78" y="44"/>
                  <a:pt x="78" y="44"/>
                </a:cubicBezTo>
                <a:cubicBezTo>
                  <a:pt x="99" y="56"/>
                  <a:pt x="112" y="79"/>
                  <a:pt x="112" y="10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7364329" y="980271"/>
            <a:ext cx="1450751" cy="1604186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5 h 479"/>
              <a:gd name="T4" fmla="*/ 399 w 433"/>
              <a:gd name="T5" fmla="*/ 384 h 479"/>
              <a:gd name="T6" fmla="*/ 250 w 433"/>
              <a:gd name="T7" fmla="*/ 470 h 479"/>
              <a:gd name="T8" fmla="*/ 217 w 433"/>
              <a:gd name="T9" fmla="*/ 479 h 479"/>
              <a:gd name="T10" fmla="*/ 183 w 433"/>
              <a:gd name="T11" fmla="*/ 470 h 479"/>
              <a:gd name="T12" fmla="*/ 107 w 433"/>
              <a:gd name="T13" fmla="*/ 426 h 479"/>
              <a:gd name="T14" fmla="*/ 34 w 433"/>
              <a:gd name="T15" fmla="*/ 384 h 479"/>
              <a:gd name="T16" fmla="*/ 0 w 433"/>
              <a:gd name="T17" fmla="*/ 325 h 479"/>
              <a:gd name="T18" fmla="*/ 0 w 433"/>
              <a:gd name="T19" fmla="*/ 154 h 479"/>
              <a:gd name="T20" fmla="*/ 34 w 433"/>
              <a:gd name="T21" fmla="*/ 95 h 479"/>
              <a:gd name="T22" fmla="*/ 183 w 433"/>
              <a:gd name="T23" fmla="*/ 9 h 479"/>
              <a:gd name="T24" fmla="*/ 217 w 433"/>
              <a:gd name="T25" fmla="*/ 0 h 479"/>
              <a:gd name="T26" fmla="*/ 250 w 433"/>
              <a:gd name="T27" fmla="*/ 9 h 479"/>
              <a:gd name="T28" fmla="*/ 399 w 433"/>
              <a:gd name="T29" fmla="*/ 95 h 479"/>
              <a:gd name="T30" fmla="*/ 433 w 433"/>
              <a:gd name="T31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5"/>
                  <a:pt x="433" y="325"/>
                  <a:pt x="433" y="325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250" y="470"/>
                  <a:pt x="250" y="470"/>
                  <a:pt x="250" y="470"/>
                </a:cubicBezTo>
                <a:cubicBezTo>
                  <a:pt x="240" y="476"/>
                  <a:pt x="228" y="479"/>
                  <a:pt x="217" y="479"/>
                </a:cubicBezTo>
                <a:cubicBezTo>
                  <a:pt x="205" y="479"/>
                  <a:pt x="193" y="476"/>
                  <a:pt x="183" y="470"/>
                </a:cubicBezTo>
                <a:cubicBezTo>
                  <a:pt x="107" y="426"/>
                  <a:pt x="107" y="426"/>
                  <a:pt x="107" y="426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5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8" y="0"/>
                  <a:pt x="240" y="3"/>
                  <a:pt x="250" y="9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127000" sx="102000" sy="102000" algn="ctr" rotWithShape="0">
              <a:schemeClr val="accent4">
                <a:alpha val="55000"/>
              </a:schemeClr>
            </a:outerShdw>
          </a:effec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7723049" y="1777073"/>
            <a:ext cx="1092031" cy="807384"/>
          </a:xfrm>
          <a:custGeom>
            <a:avLst/>
            <a:gdLst>
              <a:gd name="T0" fmla="*/ 326 w 326"/>
              <a:gd name="T1" fmla="*/ 0 h 241"/>
              <a:gd name="T2" fmla="*/ 326 w 326"/>
              <a:gd name="T3" fmla="*/ 87 h 241"/>
              <a:gd name="T4" fmla="*/ 292 w 326"/>
              <a:gd name="T5" fmla="*/ 146 h 241"/>
              <a:gd name="T6" fmla="*/ 143 w 326"/>
              <a:gd name="T7" fmla="*/ 232 h 241"/>
              <a:gd name="T8" fmla="*/ 110 w 326"/>
              <a:gd name="T9" fmla="*/ 241 h 241"/>
              <a:gd name="T10" fmla="*/ 76 w 326"/>
              <a:gd name="T11" fmla="*/ 232 h 241"/>
              <a:gd name="T12" fmla="*/ 0 w 326"/>
              <a:gd name="T13" fmla="*/ 188 h 241"/>
              <a:gd name="T14" fmla="*/ 12 w 326"/>
              <a:gd name="T15" fmla="*/ 180 h 241"/>
              <a:gd name="T16" fmla="*/ 313 w 326"/>
              <a:gd name="T17" fmla="*/ 6 h 241"/>
              <a:gd name="T18" fmla="*/ 326 w 326"/>
              <a:gd name="T19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6" h="241">
                <a:moveTo>
                  <a:pt x="326" y="0"/>
                </a:moveTo>
                <a:cubicBezTo>
                  <a:pt x="326" y="87"/>
                  <a:pt x="326" y="87"/>
                  <a:pt x="326" y="87"/>
                </a:cubicBezTo>
                <a:cubicBezTo>
                  <a:pt x="326" y="112"/>
                  <a:pt x="313" y="134"/>
                  <a:pt x="292" y="146"/>
                </a:cubicBezTo>
                <a:cubicBezTo>
                  <a:pt x="143" y="232"/>
                  <a:pt x="143" y="232"/>
                  <a:pt x="143" y="232"/>
                </a:cubicBezTo>
                <a:cubicBezTo>
                  <a:pt x="133" y="238"/>
                  <a:pt x="121" y="241"/>
                  <a:pt x="110" y="241"/>
                </a:cubicBezTo>
                <a:cubicBezTo>
                  <a:pt x="98" y="241"/>
                  <a:pt x="86" y="238"/>
                  <a:pt x="76" y="232"/>
                </a:cubicBezTo>
                <a:cubicBezTo>
                  <a:pt x="0" y="188"/>
                  <a:pt x="0" y="188"/>
                  <a:pt x="0" y="188"/>
                </a:cubicBezTo>
                <a:cubicBezTo>
                  <a:pt x="4" y="185"/>
                  <a:pt x="8" y="183"/>
                  <a:pt x="12" y="180"/>
                </a:cubicBezTo>
                <a:cubicBezTo>
                  <a:pt x="313" y="6"/>
                  <a:pt x="313" y="6"/>
                  <a:pt x="313" y="6"/>
                </a:cubicBezTo>
                <a:cubicBezTo>
                  <a:pt x="317" y="4"/>
                  <a:pt x="322" y="2"/>
                  <a:pt x="3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364329" y="3961136"/>
            <a:ext cx="1450751" cy="1604186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6 h 479"/>
              <a:gd name="T4" fmla="*/ 399 w 433"/>
              <a:gd name="T5" fmla="*/ 384 h 479"/>
              <a:gd name="T6" fmla="*/ 250 w 433"/>
              <a:gd name="T7" fmla="*/ 470 h 479"/>
              <a:gd name="T8" fmla="*/ 217 w 433"/>
              <a:gd name="T9" fmla="*/ 479 h 479"/>
              <a:gd name="T10" fmla="*/ 183 w 433"/>
              <a:gd name="T11" fmla="*/ 470 h 479"/>
              <a:gd name="T12" fmla="*/ 34 w 433"/>
              <a:gd name="T13" fmla="*/ 384 h 479"/>
              <a:gd name="T14" fmla="*/ 0 w 433"/>
              <a:gd name="T15" fmla="*/ 326 h 479"/>
              <a:gd name="T16" fmla="*/ 0 w 433"/>
              <a:gd name="T17" fmla="*/ 154 h 479"/>
              <a:gd name="T18" fmla="*/ 34 w 433"/>
              <a:gd name="T19" fmla="*/ 95 h 479"/>
              <a:gd name="T20" fmla="*/ 106 w 433"/>
              <a:gd name="T21" fmla="*/ 54 h 479"/>
              <a:gd name="T22" fmla="*/ 183 w 433"/>
              <a:gd name="T23" fmla="*/ 9 h 479"/>
              <a:gd name="T24" fmla="*/ 217 w 433"/>
              <a:gd name="T25" fmla="*/ 0 h 479"/>
              <a:gd name="T26" fmla="*/ 250 w 433"/>
              <a:gd name="T27" fmla="*/ 9 h 479"/>
              <a:gd name="T28" fmla="*/ 399 w 433"/>
              <a:gd name="T29" fmla="*/ 95 h 479"/>
              <a:gd name="T30" fmla="*/ 433 w 433"/>
              <a:gd name="T31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6"/>
                  <a:pt x="433" y="326"/>
                  <a:pt x="433" y="326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250" y="470"/>
                  <a:pt x="250" y="470"/>
                  <a:pt x="250" y="470"/>
                </a:cubicBezTo>
                <a:cubicBezTo>
                  <a:pt x="240" y="476"/>
                  <a:pt x="228" y="479"/>
                  <a:pt x="217" y="479"/>
                </a:cubicBezTo>
                <a:cubicBezTo>
                  <a:pt x="205" y="479"/>
                  <a:pt x="193" y="476"/>
                  <a:pt x="183" y="470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6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06" y="54"/>
                  <a:pt x="106" y="54"/>
                  <a:pt x="106" y="54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8" y="0"/>
                  <a:pt x="240" y="3"/>
                  <a:pt x="250" y="9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127000" sx="102000" sy="102000" algn="ctr" rotWithShape="0">
              <a:schemeClr val="accent4">
                <a:alpha val="55000"/>
              </a:schemeClr>
            </a:outerShdw>
          </a:effec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7719874" y="3961136"/>
            <a:ext cx="1095206" cy="813733"/>
          </a:xfrm>
          <a:custGeom>
            <a:avLst/>
            <a:gdLst>
              <a:gd name="T0" fmla="*/ 327 w 327"/>
              <a:gd name="T1" fmla="*/ 154 h 243"/>
              <a:gd name="T2" fmla="*/ 327 w 327"/>
              <a:gd name="T3" fmla="*/ 243 h 243"/>
              <a:gd name="T4" fmla="*/ 314 w 327"/>
              <a:gd name="T5" fmla="*/ 237 h 243"/>
              <a:gd name="T6" fmla="*/ 13 w 327"/>
              <a:gd name="T7" fmla="*/ 63 h 243"/>
              <a:gd name="T8" fmla="*/ 0 w 327"/>
              <a:gd name="T9" fmla="*/ 54 h 243"/>
              <a:gd name="T10" fmla="*/ 77 w 327"/>
              <a:gd name="T11" fmla="*/ 9 h 243"/>
              <a:gd name="T12" fmla="*/ 111 w 327"/>
              <a:gd name="T13" fmla="*/ 0 h 243"/>
              <a:gd name="T14" fmla="*/ 144 w 327"/>
              <a:gd name="T15" fmla="*/ 9 h 243"/>
              <a:gd name="T16" fmla="*/ 293 w 327"/>
              <a:gd name="T17" fmla="*/ 95 h 243"/>
              <a:gd name="T18" fmla="*/ 327 w 327"/>
              <a:gd name="T19" fmla="*/ 154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7" h="243">
                <a:moveTo>
                  <a:pt x="327" y="154"/>
                </a:moveTo>
                <a:cubicBezTo>
                  <a:pt x="327" y="243"/>
                  <a:pt x="327" y="243"/>
                  <a:pt x="327" y="243"/>
                </a:cubicBezTo>
                <a:cubicBezTo>
                  <a:pt x="323" y="241"/>
                  <a:pt x="318" y="239"/>
                  <a:pt x="314" y="237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0"/>
                  <a:pt x="4" y="57"/>
                  <a:pt x="0" y="54"/>
                </a:cubicBezTo>
                <a:cubicBezTo>
                  <a:pt x="77" y="9"/>
                  <a:pt x="77" y="9"/>
                  <a:pt x="77" y="9"/>
                </a:cubicBezTo>
                <a:cubicBezTo>
                  <a:pt x="87" y="3"/>
                  <a:pt x="99" y="0"/>
                  <a:pt x="111" y="0"/>
                </a:cubicBezTo>
                <a:cubicBezTo>
                  <a:pt x="122" y="0"/>
                  <a:pt x="134" y="3"/>
                  <a:pt x="144" y="9"/>
                </a:cubicBezTo>
                <a:cubicBezTo>
                  <a:pt x="293" y="95"/>
                  <a:pt x="293" y="95"/>
                  <a:pt x="293" y="95"/>
                </a:cubicBezTo>
                <a:cubicBezTo>
                  <a:pt x="314" y="107"/>
                  <a:pt x="327" y="130"/>
                  <a:pt x="327" y="15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5" name="Freeform 8"/>
          <p:cNvSpPr>
            <a:spLocks/>
          </p:cNvSpPr>
          <p:nvPr/>
        </p:nvSpPr>
        <p:spPr bwMode="auto">
          <a:xfrm>
            <a:off x="9093379" y="980271"/>
            <a:ext cx="1450751" cy="1604186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5 h 479"/>
              <a:gd name="T4" fmla="*/ 399 w 433"/>
              <a:gd name="T5" fmla="*/ 384 h 479"/>
              <a:gd name="T6" fmla="*/ 326 w 433"/>
              <a:gd name="T7" fmla="*/ 427 h 479"/>
              <a:gd name="T8" fmla="*/ 251 w 433"/>
              <a:gd name="T9" fmla="*/ 470 h 479"/>
              <a:gd name="T10" fmla="*/ 217 w 433"/>
              <a:gd name="T11" fmla="*/ 479 h 479"/>
              <a:gd name="T12" fmla="*/ 183 w 433"/>
              <a:gd name="T13" fmla="*/ 470 h 479"/>
              <a:gd name="T14" fmla="*/ 34 w 433"/>
              <a:gd name="T15" fmla="*/ 384 h 479"/>
              <a:gd name="T16" fmla="*/ 0 w 433"/>
              <a:gd name="T17" fmla="*/ 325 h 479"/>
              <a:gd name="T18" fmla="*/ 0 w 433"/>
              <a:gd name="T19" fmla="*/ 154 h 479"/>
              <a:gd name="T20" fmla="*/ 34 w 433"/>
              <a:gd name="T21" fmla="*/ 95 h 479"/>
              <a:gd name="T22" fmla="*/ 183 w 433"/>
              <a:gd name="T23" fmla="*/ 9 h 479"/>
              <a:gd name="T24" fmla="*/ 217 w 433"/>
              <a:gd name="T25" fmla="*/ 0 h 479"/>
              <a:gd name="T26" fmla="*/ 251 w 433"/>
              <a:gd name="T27" fmla="*/ 9 h 479"/>
              <a:gd name="T28" fmla="*/ 399 w 433"/>
              <a:gd name="T29" fmla="*/ 95 h 479"/>
              <a:gd name="T30" fmla="*/ 433 w 433"/>
              <a:gd name="T31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5"/>
                  <a:pt x="433" y="325"/>
                  <a:pt x="433" y="325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326" y="427"/>
                  <a:pt x="326" y="427"/>
                  <a:pt x="326" y="427"/>
                </a:cubicBezTo>
                <a:cubicBezTo>
                  <a:pt x="251" y="470"/>
                  <a:pt x="251" y="470"/>
                  <a:pt x="251" y="470"/>
                </a:cubicBezTo>
                <a:cubicBezTo>
                  <a:pt x="240" y="476"/>
                  <a:pt x="229" y="479"/>
                  <a:pt x="217" y="479"/>
                </a:cubicBezTo>
                <a:cubicBezTo>
                  <a:pt x="205" y="479"/>
                  <a:pt x="193" y="476"/>
                  <a:pt x="183" y="470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5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9" y="0"/>
                  <a:pt x="240" y="3"/>
                  <a:pt x="251" y="9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127000" sx="102000" sy="102000" algn="ctr" rotWithShape="0">
              <a:schemeClr val="accent4">
                <a:alpha val="55000"/>
              </a:schemeClr>
            </a:outerShdw>
          </a:effec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9093379" y="1780248"/>
            <a:ext cx="1092031" cy="804209"/>
          </a:xfrm>
          <a:custGeom>
            <a:avLst/>
            <a:gdLst>
              <a:gd name="T0" fmla="*/ 326 w 326"/>
              <a:gd name="T1" fmla="*/ 188 h 240"/>
              <a:gd name="T2" fmla="*/ 251 w 326"/>
              <a:gd name="T3" fmla="*/ 231 h 240"/>
              <a:gd name="T4" fmla="*/ 217 w 326"/>
              <a:gd name="T5" fmla="*/ 240 h 240"/>
              <a:gd name="T6" fmla="*/ 183 w 326"/>
              <a:gd name="T7" fmla="*/ 231 h 240"/>
              <a:gd name="T8" fmla="*/ 34 w 326"/>
              <a:gd name="T9" fmla="*/ 145 h 240"/>
              <a:gd name="T10" fmla="*/ 0 w 326"/>
              <a:gd name="T11" fmla="*/ 86 h 240"/>
              <a:gd name="T12" fmla="*/ 0 w 326"/>
              <a:gd name="T13" fmla="*/ 0 h 240"/>
              <a:gd name="T14" fmla="*/ 12 w 326"/>
              <a:gd name="T15" fmla="*/ 5 h 240"/>
              <a:gd name="T16" fmla="*/ 313 w 326"/>
              <a:gd name="T17" fmla="*/ 179 h 240"/>
              <a:gd name="T18" fmla="*/ 326 w 326"/>
              <a:gd name="T19" fmla="*/ 18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6" h="240">
                <a:moveTo>
                  <a:pt x="326" y="188"/>
                </a:moveTo>
                <a:cubicBezTo>
                  <a:pt x="251" y="231"/>
                  <a:pt x="251" y="231"/>
                  <a:pt x="251" y="231"/>
                </a:cubicBezTo>
                <a:cubicBezTo>
                  <a:pt x="240" y="237"/>
                  <a:pt x="229" y="240"/>
                  <a:pt x="217" y="240"/>
                </a:cubicBezTo>
                <a:cubicBezTo>
                  <a:pt x="205" y="240"/>
                  <a:pt x="193" y="237"/>
                  <a:pt x="183" y="231"/>
                </a:cubicBezTo>
                <a:cubicBezTo>
                  <a:pt x="34" y="145"/>
                  <a:pt x="34" y="145"/>
                  <a:pt x="34" y="145"/>
                </a:cubicBezTo>
                <a:cubicBezTo>
                  <a:pt x="13" y="133"/>
                  <a:pt x="0" y="111"/>
                  <a:pt x="0" y="86"/>
                </a:cubicBezTo>
                <a:cubicBezTo>
                  <a:pt x="0" y="0"/>
                  <a:pt x="0" y="0"/>
                  <a:pt x="0" y="0"/>
                </a:cubicBezTo>
                <a:cubicBezTo>
                  <a:pt x="4" y="1"/>
                  <a:pt x="8" y="3"/>
                  <a:pt x="12" y="5"/>
                </a:cubicBezTo>
                <a:cubicBezTo>
                  <a:pt x="313" y="179"/>
                  <a:pt x="313" y="179"/>
                  <a:pt x="313" y="179"/>
                </a:cubicBezTo>
                <a:cubicBezTo>
                  <a:pt x="318" y="182"/>
                  <a:pt x="322" y="185"/>
                  <a:pt x="326" y="18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9087030" y="3961136"/>
            <a:ext cx="1450751" cy="1604186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6 h 479"/>
              <a:gd name="T4" fmla="*/ 399 w 433"/>
              <a:gd name="T5" fmla="*/ 384 h 479"/>
              <a:gd name="T6" fmla="*/ 250 w 433"/>
              <a:gd name="T7" fmla="*/ 470 h 479"/>
              <a:gd name="T8" fmla="*/ 217 w 433"/>
              <a:gd name="T9" fmla="*/ 479 h 479"/>
              <a:gd name="T10" fmla="*/ 183 w 433"/>
              <a:gd name="T11" fmla="*/ 470 h 479"/>
              <a:gd name="T12" fmla="*/ 34 w 433"/>
              <a:gd name="T13" fmla="*/ 384 h 479"/>
              <a:gd name="T14" fmla="*/ 0 w 433"/>
              <a:gd name="T15" fmla="*/ 326 h 479"/>
              <a:gd name="T16" fmla="*/ 0 w 433"/>
              <a:gd name="T17" fmla="*/ 154 h 479"/>
              <a:gd name="T18" fmla="*/ 34 w 433"/>
              <a:gd name="T19" fmla="*/ 95 h 479"/>
              <a:gd name="T20" fmla="*/ 183 w 433"/>
              <a:gd name="T21" fmla="*/ 9 h 479"/>
              <a:gd name="T22" fmla="*/ 217 w 433"/>
              <a:gd name="T23" fmla="*/ 0 h 479"/>
              <a:gd name="T24" fmla="*/ 250 w 433"/>
              <a:gd name="T25" fmla="*/ 9 h 479"/>
              <a:gd name="T26" fmla="*/ 328 w 433"/>
              <a:gd name="T27" fmla="*/ 54 h 479"/>
              <a:gd name="T28" fmla="*/ 399 w 433"/>
              <a:gd name="T29" fmla="*/ 95 h 479"/>
              <a:gd name="T30" fmla="*/ 433 w 433"/>
              <a:gd name="T31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6"/>
                  <a:pt x="433" y="326"/>
                  <a:pt x="433" y="326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250" y="470"/>
                  <a:pt x="250" y="470"/>
                  <a:pt x="250" y="470"/>
                </a:cubicBezTo>
                <a:cubicBezTo>
                  <a:pt x="240" y="476"/>
                  <a:pt x="228" y="479"/>
                  <a:pt x="217" y="479"/>
                </a:cubicBezTo>
                <a:cubicBezTo>
                  <a:pt x="205" y="479"/>
                  <a:pt x="193" y="476"/>
                  <a:pt x="183" y="470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6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8" y="0"/>
                  <a:pt x="240" y="3"/>
                  <a:pt x="250" y="9"/>
                </a:cubicBezTo>
                <a:cubicBezTo>
                  <a:pt x="328" y="54"/>
                  <a:pt x="328" y="54"/>
                  <a:pt x="328" y="54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127000" sx="102000" sy="102000" algn="ctr" rotWithShape="0">
              <a:schemeClr val="accent4">
                <a:alpha val="55000"/>
              </a:schemeClr>
            </a:outerShdw>
          </a:effec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>
            <a:off x="9087030" y="3961136"/>
            <a:ext cx="1098380" cy="816907"/>
          </a:xfrm>
          <a:custGeom>
            <a:avLst/>
            <a:gdLst>
              <a:gd name="T0" fmla="*/ 328 w 328"/>
              <a:gd name="T1" fmla="*/ 54 h 244"/>
              <a:gd name="T2" fmla="*/ 315 w 328"/>
              <a:gd name="T3" fmla="*/ 63 h 244"/>
              <a:gd name="T4" fmla="*/ 14 w 328"/>
              <a:gd name="T5" fmla="*/ 237 h 244"/>
              <a:gd name="T6" fmla="*/ 0 w 328"/>
              <a:gd name="T7" fmla="*/ 244 h 244"/>
              <a:gd name="T8" fmla="*/ 0 w 328"/>
              <a:gd name="T9" fmla="*/ 154 h 244"/>
              <a:gd name="T10" fmla="*/ 34 w 328"/>
              <a:gd name="T11" fmla="*/ 95 h 244"/>
              <a:gd name="T12" fmla="*/ 183 w 328"/>
              <a:gd name="T13" fmla="*/ 9 h 244"/>
              <a:gd name="T14" fmla="*/ 217 w 328"/>
              <a:gd name="T15" fmla="*/ 0 h 244"/>
              <a:gd name="T16" fmla="*/ 250 w 328"/>
              <a:gd name="T17" fmla="*/ 9 h 244"/>
              <a:gd name="T18" fmla="*/ 328 w 328"/>
              <a:gd name="T19" fmla="*/ 5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8" h="244">
                <a:moveTo>
                  <a:pt x="328" y="54"/>
                </a:moveTo>
                <a:cubicBezTo>
                  <a:pt x="324" y="57"/>
                  <a:pt x="320" y="60"/>
                  <a:pt x="315" y="63"/>
                </a:cubicBezTo>
                <a:cubicBezTo>
                  <a:pt x="14" y="237"/>
                  <a:pt x="14" y="237"/>
                  <a:pt x="14" y="237"/>
                </a:cubicBezTo>
                <a:cubicBezTo>
                  <a:pt x="9" y="239"/>
                  <a:pt x="5" y="242"/>
                  <a:pt x="0" y="244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8" y="0"/>
                  <a:pt x="240" y="3"/>
                  <a:pt x="250" y="9"/>
                </a:cubicBezTo>
                <a:lnTo>
                  <a:pt x="328" y="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9944147" y="2474407"/>
            <a:ext cx="1450751" cy="1604186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5 h 479"/>
              <a:gd name="T4" fmla="*/ 399 w 433"/>
              <a:gd name="T5" fmla="*/ 384 h 479"/>
              <a:gd name="T6" fmla="*/ 250 w 433"/>
              <a:gd name="T7" fmla="*/ 470 h 479"/>
              <a:gd name="T8" fmla="*/ 216 w 433"/>
              <a:gd name="T9" fmla="*/ 479 h 479"/>
              <a:gd name="T10" fmla="*/ 182 w 433"/>
              <a:gd name="T11" fmla="*/ 470 h 479"/>
              <a:gd name="T12" fmla="*/ 112 w 433"/>
              <a:gd name="T13" fmla="*/ 429 h 479"/>
              <a:gd name="T14" fmla="*/ 33 w 433"/>
              <a:gd name="T15" fmla="*/ 384 h 479"/>
              <a:gd name="T16" fmla="*/ 0 w 433"/>
              <a:gd name="T17" fmla="*/ 325 h 479"/>
              <a:gd name="T18" fmla="*/ 0 w 433"/>
              <a:gd name="T19" fmla="*/ 154 h 479"/>
              <a:gd name="T20" fmla="*/ 33 w 433"/>
              <a:gd name="T21" fmla="*/ 95 h 479"/>
              <a:gd name="T22" fmla="*/ 112 w 433"/>
              <a:gd name="T23" fmla="*/ 50 h 479"/>
              <a:gd name="T24" fmla="*/ 182 w 433"/>
              <a:gd name="T25" fmla="*/ 9 h 479"/>
              <a:gd name="T26" fmla="*/ 216 w 433"/>
              <a:gd name="T27" fmla="*/ 0 h 479"/>
              <a:gd name="T28" fmla="*/ 250 w 433"/>
              <a:gd name="T29" fmla="*/ 9 h 479"/>
              <a:gd name="T30" fmla="*/ 399 w 433"/>
              <a:gd name="T31" fmla="*/ 95 h 479"/>
              <a:gd name="T32" fmla="*/ 433 w 433"/>
              <a:gd name="T33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5"/>
                  <a:pt x="433" y="325"/>
                  <a:pt x="433" y="325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250" y="470"/>
                  <a:pt x="250" y="470"/>
                  <a:pt x="250" y="470"/>
                </a:cubicBezTo>
                <a:cubicBezTo>
                  <a:pt x="240" y="476"/>
                  <a:pt x="228" y="479"/>
                  <a:pt x="216" y="479"/>
                </a:cubicBezTo>
                <a:cubicBezTo>
                  <a:pt x="204" y="479"/>
                  <a:pt x="192" y="476"/>
                  <a:pt x="182" y="470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33" y="384"/>
                  <a:pt x="33" y="384"/>
                  <a:pt x="33" y="384"/>
                </a:cubicBezTo>
                <a:cubicBezTo>
                  <a:pt x="13" y="372"/>
                  <a:pt x="0" y="350"/>
                  <a:pt x="0" y="325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3" y="95"/>
                </a:cubicBezTo>
                <a:cubicBezTo>
                  <a:pt x="112" y="50"/>
                  <a:pt x="112" y="50"/>
                  <a:pt x="112" y="50"/>
                </a:cubicBezTo>
                <a:cubicBezTo>
                  <a:pt x="182" y="9"/>
                  <a:pt x="182" y="9"/>
                  <a:pt x="182" y="9"/>
                </a:cubicBezTo>
                <a:cubicBezTo>
                  <a:pt x="192" y="3"/>
                  <a:pt x="204" y="0"/>
                  <a:pt x="216" y="0"/>
                </a:cubicBezTo>
                <a:cubicBezTo>
                  <a:pt x="228" y="0"/>
                  <a:pt x="240" y="3"/>
                  <a:pt x="250" y="9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127000" sx="102000" sy="102000" algn="ctr" rotWithShape="0">
              <a:schemeClr val="accent4">
                <a:alpha val="55000"/>
              </a:schemeClr>
            </a:outerShdw>
          </a:effec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2" name="Freeform 16"/>
          <p:cNvSpPr>
            <a:spLocks/>
          </p:cNvSpPr>
          <p:nvPr/>
        </p:nvSpPr>
        <p:spPr bwMode="auto">
          <a:xfrm>
            <a:off x="9944147" y="2641598"/>
            <a:ext cx="378825" cy="1268746"/>
          </a:xfrm>
          <a:custGeom>
            <a:avLst/>
            <a:gdLst>
              <a:gd name="T0" fmla="*/ 113 w 113"/>
              <a:gd name="T1" fmla="*/ 16 h 379"/>
              <a:gd name="T2" fmla="*/ 113 w 113"/>
              <a:gd name="T3" fmla="*/ 364 h 379"/>
              <a:gd name="T4" fmla="*/ 112 w 113"/>
              <a:gd name="T5" fmla="*/ 379 h 379"/>
              <a:gd name="T6" fmla="*/ 33 w 113"/>
              <a:gd name="T7" fmla="*/ 334 h 379"/>
              <a:gd name="T8" fmla="*/ 0 w 113"/>
              <a:gd name="T9" fmla="*/ 275 h 379"/>
              <a:gd name="T10" fmla="*/ 0 w 113"/>
              <a:gd name="T11" fmla="*/ 104 h 379"/>
              <a:gd name="T12" fmla="*/ 33 w 113"/>
              <a:gd name="T13" fmla="*/ 45 h 379"/>
              <a:gd name="T14" fmla="*/ 112 w 113"/>
              <a:gd name="T15" fmla="*/ 0 h 379"/>
              <a:gd name="T16" fmla="*/ 113 w 113"/>
              <a:gd name="T17" fmla="*/ 16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" h="379">
                <a:moveTo>
                  <a:pt x="113" y="16"/>
                </a:moveTo>
                <a:cubicBezTo>
                  <a:pt x="113" y="364"/>
                  <a:pt x="113" y="364"/>
                  <a:pt x="113" y="364"/>
                </a:cubicBezTo>
                <a:cubicBezTo>
                  <a:pt x="113" y="369"/>
                  <a:pt x="113" y="374"/>
                  <a:pt x="112" y="379"/>
                </a:cubicBezTo>
                <a:cubicBezTo>
                  <a:pt x="33" y="334"/>
                  <a:pt x="33" y="334"/>
                  <a:pt x="33" y="334"/>
                </a:cubicBezTo>
                <a:cubicBezTo>
                  <a:pt x="13" y="322"/>
                  <a:pt x="0" y="300"/>
                  <a:pt x="0" y="275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80"/>
                  <a:pt x="13" y="57"/>
                  <a:pt x="33" y="45"/>
                </a:cubicBezTo>
                <a:cubicBezTo>
                  <a:pt x="112" y="0"/>
                  <a:pt x="112" y="0"/>
                  <a:pt x="112" y="0"/>
                </a:cubicBezTo>
                <a:cubicBezTo>
                  <a:pt x="113" y="5"/>
                  <a:pt x="113" y="10"/>
                  <a:pt x="113" y="1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3" name="TextBox 22"/>
          <p:cNvSpPr txBox="1"/>
          <p:nvPr/>
        </p:nvSpPr>
        <p:spPr>
          <a:xfrm>
            <a:off x="7741260" y="1706583"/>
            <a:ext cx="970366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46555" y="1706583"/>
            <a:ext cx="970366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27069" y="2927831"/>
            <a:ext cx="970366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41260" y="4207158"/>
            <a:ext cx="970366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46555" y="4207158"/>
            <a:ext cx="970366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12815" y="2927831"/>
            <a:ext cx="970366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06</a:t>
            </a:r>
          </a:p>
        </p:txBody>
      </p:sp>
      <p:sp>
        <p:nvSpPr>
          <p:cNvPr id="35" name="Freeform 230"/>
          <p:cNvSpPr>
            <a:spLocks noEditPoints="1"/>
          </p:cNvSpPr>
          <p:nvPr/>
        </p:nvSpPr>
        <p:spPr bwMode="auto">
          <a:xfrm>
            <a:off x="7637805" y="1394426"/>
            <a:ext cx="368243" cy="367185"/>
          </a:xfrm>
          <a:custGeom>
            <a:avLst/>
            <a:gdLst>
              <a:gd name="T0" fmla="*/ 77 w 147"/>
              <a:gd name="T1" fmla="*/ 90 h 147"/>
              <a:gd name="T2" fmla="*/ 91 w 147"/>
              <a:gd name="T3" fmla="*/ 103 h 147"/>
              <a:gd name="T4" fmla="*/ 91 w 147"/>
              <a:gd name="T5" fmla="*/ 113 h 147"/>
              <a:gd name="T6" fmla="*/ 77 w 147"/>
              <a:gd name="T7" fmla="*/ 127 h 147"/>
              <a:gd name="T8" fmla="*/ 91 w 147"/>
              <a:gd name="T9" fmla="*/ 113 h 147"/>
              <a:gd name="T10" fmla="*/ 57 w 147"/>
              <a:gd name="T11" fmla="*/ 67 h 147"/>
              <a:gd name="T12" fmla="*/ 71 w 147"/>
              <a:gd name="T13" fmla="*/ 80 h 147"/>
              <a:gd name="T14" fmla="*/ 91 w 147"/>
              <a:gd name="T15" fmla="*/ 67 h 147"/>
              <a:gd name="T16" fmla="*/ 77 w 147"/>
              <a:gd name="T17" fmla="*/ 80 h 147"/>
              <a:gd name="T18" fmla="*/ 91 w 147"/>
              <a:gd name="T19" fmla="*/ 67 h 147"/>
              <a:gd name="T20" fmla="*/ 117 w 147"/>
              <a:gd name="T21" fmla="*/ 90 h 147"/>
              <a:gd name="T22" fmla="*/ 131 w 147"/>
              <a:gd name="T23" fmla="*/ 103 h 147"/>
              <a:gd name="T24" fmla="*/ 131 w 147"/>
              <a:gd name="T25" fmla="*/ 67 h 147"/>
              <a:gd name="T26" fmla="*/ 117 w 147"/>
              <a:gd name="T27" fmla="*/ 80 h 147"/>
              <a:gd name="T28" fmla="*/ 131 w 147"/>
              <a:gd name="T29" fmla="*/ 67 h 147"/>
              <a:gd name="T30" fmla="*/ 57 w 147"/>
              <a:gd name="T31" fmla="*/ 90 h 147"/>
              <a:gd name="T32" fmla="*/ 71 w 147"/>
              <a:gd name="T33" fmla="*/ 103 h 147"/>
              <a:gd name="T34" fmla="*/ 111 w 147"/>
              <a:gd name="T35" fmla="*/ 67 h 147"/>
              <a:gd name="T36" fmla="*/ 97 w 147"/>
              <a:gd name="T37" fmla="*/ 80 h 147"/>
              <a:gd name="T38" fmla="*/ 111 w 147"/>
              <a:gd name="T39" fmla="*/ 67 h 147"/>
              <a:gd name="T40" fmla="*/ 97 w 147"/>
              <a:gd name="T41" fmla="*/ 90 h 147"/>
              <a:gd name="T42" fmla="*/ 111 w 147"/>
              <a:gd name="T43" fmla="*/ 103 h 147"/>
              <a:gd name="T44" fmla="*/ 31 w 147"/>
              <a:gd name="T45" fmla="*/ 113 h 147"/>
              <a:gd name="T46" fmla="*/ 17 w 147"/>
              <a:gd name="T47" fmla="*/ 127 h 147"/>
              <a:gd name="T48" fmla="*/ 31 w 147"/>
              <a:gd name="T49" fmla="*/ 113 h 147"/>
              <a:gd name="T50" fmla="*/ 17 w 147"/>
              <a:gd name="T51" fmla="*/ 67 h 147"/>
              <a:gd name="T52" fmla="*/ 31 w 147"/>
              <a:gd name="T53" fmla="*/ 80 h 147"/>
              <a:gd name="T54" fmla="*/ 31 w 147"/>
              <a:gd name="T55" fmla="*/ 90 h 147"/>
              <a:gd name="T56" fmla="*/ 17 w 147"/>
              <a:gd name="T57" fmla="*/ 103 h 147"/>
              <a:gd name="T58" fmla="*/ 31 w 147"/>
              <a:gd name="T59" fmla="*/ 90 h 147"/>
              <a:gd name="T60" fmla="*/ 57 w 147"/>
              <a:gd name="T61" fmla="*/ 113 h 147"/>
              <a:gd name="T62" fmla="*/ 71 w 147"/>
              <a:gd name="T63" fmla="*/ 127 h 147"/>
              <a:gd name="T64" fmla="*/ 134 w 147"/>
              <a:gd name="T65" fmla="*/ 13 h 147"/>
              <a:gd name="T66" fmla="*/ 121 w 147"/>
              <a:gd name="T67" fmla="*/ 3 h 147"/>
              <a:gd name="T68" fmla="*/ 114 w 147"/>
              <a:gd name="T69" fmla="*/ 3 h 147"/>
              <a:gd name="T70" fmla="*/ 34 w 147"/>
              <a:gd name="T71" fmla="*/ 13 h 147"/>
              <a:gd name="T72" fmla="*/ 31 w 147"/>
              <a:gd name="T73" fmla="*/ 0 h 147"/>
              <a:gd name="T74" fmla="*/ 27 w 147"/>
              <a:gd name="T75" fmla="*/ 13 h 147"/>
              <a:gd name="T76" fmla="*/ 0 w 147"/>
              <a:gd name="T77" fmla="*/ 27 h 147"/>
              <a:gd name="T78" fmla="*/ 14 w 147"/>
              <a:gd name="T79" fmla="*/ 147 h 147"/>
              <a:gd name="T80" fmla="*/ 147 w 147"/>
              <a:gd name="T81" fmla="*/ 133 h 147"/>
              <a:gd name="T82" fmla="*/ 134 w 147"/>
              <a:gd name="T83" fmla="*/ 13 h 147"/>
              <a:gd name="T84" fmla="*/ 134 w 147"/>
              <a:gd name="T85" fmla="*/ 140 h 147"/>
              <a:gd name="T86" fmla="*/ 7 w 147"/>
              <a:gd name="T87" fmla="*/ 133 h 147"/>
              <a:gd name="T88" fmla="*/ 141 w 147"/>
              <a:gd name="T89" fmla="*/ 53 h 147"/>
              <a:gd name="T90" fmla="*/ 141 w 147"/>
              <a:gd name="T91" fmla="*/ 47 h 147"/>
              <a:gd name="T92" fmla="*/ 7 w 147"/>
              <a:gd name="T93" fmla="*/ 27 h 147"/>
              <a:gd name="T94" fmla="*/ 27 w 147"/>
              <a:gd name="T95" fmla="*/ 20 h 147"/>
              <a:gd name="T96" fmla="*/ 31 w 147"/>
              <a:gd name="T97" fmla="*/ 33 h 147"/>
              <a:gd name="T98" fmla="*/ 34 w 147"/>
              <a:gd name="T99" fmla="*/ 20 h 147"/>
              <a:gd name="T100" fmla="*/ 114 w 147"/>
              <a:gd name="T101" fmla="*/ 30 h 147"/>
              <a:gd name="T102" fmla="*/ 121 w 147"/>
              <a:gd name="T103" fmla="*/ 30 h 147"/>
              <a:gd name="T104" fmla="*/ 134 w 147"/>
              <a:gd name="T105" fmla="*/ 20 h 147"/>
              <a:gd name="T106" fmla="*/ 141 w 147"/>
              <a:gd name="T107" fmla="*/ 47 h 147"/>
              <a:gd name="T108" fmla="*/ 37 w 147"/>
              <a:gd name="T109" fmla="*/ 67 h 147"/>
              <a:gd name="T110" fmla="*/ 51 w 147"/>
              <a:gd name="T111" fmla="*/ 80 h 147"/>
              <a:gd name="T112" fmla="*/ 51 w 147"/>
              <a:gd name="T113" fmla="*/ 90 h 147"/>
              <a:gd name="T114" fmla="*/ 37 w 147"/>
              <a:gd name="T115" fmla="*/ 103 h 147"/>
              <a:gd name="T116" fmla="*/ 51 w 147"/>
              <a:gd name="T117" fmla="*/ 90 h 147"/>
              <a:gd name="T118" fmla="*/ 37 w 147"/>
              <a:gd name="T119" fmla="*/ 113 h 147"/>
              <a:gd name="T120" fmla="*/ 51 w 147"/>
              <a:gd name="T121" fmla="*/ 12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7" h="147">
                <a:moveTo>
                  <a:pt x="91" y="90"/>
                </a:moveTo>
                <a:cubicBezTo>
                  <a:pt x="77" y="90"/>
                  <a:pt x="77" y="90"/>
                  <a:pt x="77" y="90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91" y="103"/>
                  <a:pt x="91" y="103"/>
                  <a:pt x="91" y="103"/>
                </a:cubicBezTo>
                <a:lnTo>
                  <a:pt x="91" y="90"/>
                </a:lnTo>
                <a:close/>
                <a:moveTo>
                  <a:pt x="91" y="113"/>
                </a:moveTo>
                <a:cubicBezTo>
                  <a:pt x="77" y="113"/>
                  <a:pt x="77" y="113"/>
                  <a:pt x="77" y="113"/>
                </a:cubicBezTo>
                <a:cubicBezTo>
                  <a:pt x="77" y="127"/>
                  <a:pt x="77" y="127"/>
                  <a:pt x="77" y="127"/>
                </a:cubicBezTo>
                <a:cubicBezTo>
                  <a:pt x="91" y="127"/>
                  <a:pt x="91" y="127"/>
                  <a:pt x="91" y="127"/>
                </a:cubicBezTo>
                <a:lnTo>
                  <a:pt x="91" y="113"/>
                </a:lnTo>
                <a:close/>
                <a:moveTo>
                  <a:pt x="71" y="67"/>
                </a:moveTo>
                <a:cubicBezTo>
                  <a:pt x="57" y="67"/>
                  <a:pt x="57" y="67"/>
                  <a:pt x="57" y="67"/>
                </a:cubicBezTo>
                <a:cubicBezTo>
                  <a:pt x="57" y="80"/>
                  <a:pt x="57" y="80"/>
                  <a:pt x="57" y="80"/>
                </a:cubicBezTo>
                <a:cubicBezTo>
                  <a:pt x="71" y="80"/>
                  <a:pt x="71" y="80"/>
                  <a:pt x="71" y="80"/>
                </a:cubicBezTo>
                <a:lnTo>
                  <a:pt x="71" y="67"/>
                </a:lnTo>
                <a:close/>
                <a:moveTo>
                  <a:pt x="91" y="67"/>
                </a:moveTo>
                <a:cubicBezTo>
                  <a:pt x="77" y="67"/>
                  <a:pt x="77" y="67"/>
                  <a:pt x="77" y="67"/>
                </a:cubicBezTo>
                <a:cubicBezTo>
                  <a:pt x="77" y="80"/>
                  <a:pt x="77" y="80"/>
                  <a:pt x="77" y="80"/>
                </a:cubicBezTo>
                <a:cubicBezTo>
                  <a:pt x="91" y="80"/>
                  <a:pt x="91" y="80"/>
                  <a:pt x="91" y="80"/>
                </a:cubicBezTo>
                <a:lnTo>
                  <a:pt x="91" y="67"/>
                </a:lnTo>
                <a:close/>
                <a:moveTo>
                  <a:pt x="131" y="90"/>
                </a:moveTo>
                <a:cubicBezTo>
                  <a:pt x="117" y="90"/>
                  <a:pt x="117" y="90"/>
                  <a:pt x="117" y="90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31" y="103"/>
                  <a:pt x="131" y="103"/>
                  <a:pt x="131" y="103"/>
                </a:cubicBezTo>
                <a:lnTo>
                  <a:pt x="131" y="90"/>
                </a:lnTo>
                <a:close/>
                <a:moveTo>
                  <a:pt x="131" y="67"/>
                </a:moveTo>
                <a:cubicBezTo>
                  <a:pt x="117" y="67"/>
                  <a:pt x="117" y="67"/>
                  <a:pt x="117" y="67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31" y="80"/>
                  <a:pt x="131" y="80"/>
                  <a:pt x="131" y="80"/>
                </a:cubicBezTo>
                <a:lnTo>
                  <a:pt x="131" y="67"/>
                </a:lnTo>
                <a:close/>
                <a:moveTo>
                  <a:pt x="71" y="90"/>
                </a:moveTo>
                <a:cubicBezTo>
                  <a:pt x="57" y="90"/>
                  <a:pt x="57" y="90"/>
                  <a:pt x="57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71" y="103"/>
                  <a:pt x="71" y="103"/>
                  <a:pt x="71" y="103"/>
                </a:cubicBezTo>
                <a:lnTo>
                  <a:pt x="71" y="90"/>
                </a:lnTo>
                <a:close/>
                <a:moveTo>
                  <a:pt x="111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7" y="80"/>
                  <a:pt x="97" y="80"/>
                  <a:pt x="97" y="80"/>
                </a:cubicBezTo>
                <a:cubicBezTo>
                  <a:pt x="111" y="80"/>
                  <a:pt x="111" y="80"/>
                  <a:pt x="111" y="80"/>
                </a:cubicBezTo>
                <a:lnTo>
                  <a:pt x="111" y="67"/>
                </a:lnTo>
                <a:close/>
                <a:moveTo>
                  <a:pt x="111" y="90"/>
                </a:moveTo>
                <a:cubicBezTo>
                  <a:pt x="97" y="90"/>
                  <a:pt x="97" y="90"/>
                  <a:pt x="97" y="9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1" y="103"/>
                  <a:pt x="111" y="103"/>
                  <a:pt x="111" y="103"/>
                </a:cubicBezTo>
                <a:lnTo>
                  <a:pt x="111" y="90"/>
                </a:lnTo>
                <a:close/>
                <a:moveTo>
                  <a:pt x="31" y="113"/>
                </a:moveTo>
                <a:cubicBezTo>
                  <a:pt x="17" y="113"/>
                  <a:pt x="17" y="113"/>
                  <a:pt x="17" y="113"/>
                </a:cubicBezTo>
                <a:cubicBezTo>
                  <a:pt x="17" y="127"/>
                  <a:pt x="17" y="127"/>
                  <a:pt x="17" y="127"/>
                </a:cubicBezTo>
                <a:cubicBezTo>
                  <a:pt x="31" y="127"/>
                  <a:pt x="31" y="127"/>
                  <a:pt x="31" y="127"/>
                </a:cubicBezTo>
                <a:lnTo>
                  <a:pt x="31" y="113"/>
                </a:lnTo>
                <a:close/>
                <a:moveTo>
                  <a:pt x="31" y="67"/>
                </a:moveTo>
                <a:cubicBezTo>
                  <a:pt x="17" y="67"/>
                  <a:pt x="17" y="67"/>
                  <a:pt x="17" y="67"/>
                </a:cubicBezTo>
                <a:cubicBezTo>
                  <a:pt x="17" y="80"/>
                  <a:pt x="17" y="80"/>
                  <a:pt x="17" y="80"/>
                </a:cubicBezTo>
                <a:cubicBezTo>
                  <a:pt x="31" y="80"/>
                  <a:pt x="31" y="80"/>
                  <a:pt x="31" y="80"/>
                </a:cubicBezTo>
                <a:lnTo>
                  <a:pt x="31" y="67"/>
                </a:lnTo>
                <a:close/>
                <a:moveTo>
                  <a:pt x="31" y="90"/>
                </a:moveTo>
                <a:cubicBezTo>
                  <a:pt x="17" y="90"/>
                  <a:pt x="17" y="90"/>
                  <a:pt x="17" y="90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31" y="103"/>
                  <a:pt x="31" y="103"/>
                  <a:pt x="31" y="103"/>
                </a:cubicBezTo>
                <a:lnTo>
                  <a:pt x="31" y="90"/>
                </a:lnTo>
                <a:close/>
                <a:moveTo>
                  <a:pt x="71" y="113"/>
                </a:moveTo>
                <a:cubicBezTo>
                  <a:pt x="57" y="113"/>
                  <a:pt x="57" y="113"/>
                  <a:pt x="57" y="113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1" y="127"/>
                  <a:pt x="71" y="127"/>
                  <a:pt x="71" y="127"/>
                </a:cubicBezTo>
                <a:lnTo>
                  <a:pt x="71" y="113"/>
                </a:ln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21" y="3"/>
                  <a:pt x="121" y="3"/>
                  <a:pt x="121" y="3"/>
                </a:cubicBezTo>
                <a:cubicBezTo>
                  <a:pt x="121" y="1"/>
                  <a:pt x="119" y="0"/>
                  <a:pt x="117" y="0"/>
                </a:cubicBezTo>
                <a:cubicBezTo>
                  <a:pt x="116" y="0"/>
                  <a:pt x="114" y="1"/>
                  <a:pt x="114" y="3"/>
                </a:cubicBezTo>
                <a:cubicBezTo>
                  <a:pt x="114" y="13"/>
                  <a:pt x="114" y="13"/>
                  <a:pt x="11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1"/>
                  <a:pt x="32" y="0"/>
                  <a:pt x="31" y="0"/>
                </a:cubicBezTo>
                <a:cubicBezTo>
                  <a:pt x="29" y="0"/>
                  <a:pt x="27" y="1"/>
                  <a:pt x="27" y="3"/>
                </a:cubicBezTo>
                <a:cubicBezTo>
                  <a:pt x="27" y="13"/>
                  <a:pt x="2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1"/>
                  <a:pt x="6" y="147"/>
                  <a:pt x="14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3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133"/>
                </a:moveTo>
                <a:cubicBezTo>
                  <a:pt x="141" y="137"/>
                  <a:pt x="138" y="140"/>
                  <a:pt x="134" y="140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0" y="140"/>
                  <a:pt x="7" y="137"/>
                  <a:pt x="7" y="133"/>
                </a:cubicBezTo>
                <a:cubicBezTo>
                  <a:pt x="7" y="53"/>
                  <a:pt x="7" y="53"/>
                  <a:pt x="7" y="53"/>
                </a:cubicBezTo>
                <a:cubicBezTo>
                  <a:pt x="141" y="53"/>
                  <a:pt x="141" y="53"/>
                  <a:pt x="141" y="53"/>
                </a:cubicBezTo>
                <a:lnTo>
                  <a:pt x="141" y="133"/>
                </a:lnTo>
                <a:close/>
                <a:moveTo>
                  <a:pt x="141" y="47"/>
                </a:moveTo>
                <a:cubicBezTo>
                  <a:pt x="7" y="47"/>
                  <a:pt x="7" y="47"/>
                  <a:pt x="7" y="4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32"/>
                  <a:pt x="29" y="33"/>
                  <a:pt x="31" y="33"/>
                </a:cubicBezTo>
                <a:cubicBezTo>
                  <a:pt x="32" y="33"/>
                  <a:pt x="34" y="32"/>
                  <a:pt x="34" y="30"/>
                </a:cubicBezTo>
                <a:cubicBezTo>
                  <a:pt x="34" y="20"/>
                  <a:pt x="34" y="20"/>
                  <a:pt x="3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4" y="32"/>
                  <a:pt x="116" y="33"/>
                  <a:pt x="117" y="33"/>
                </a:cubicBezTo>
                <a:cubicBezTo>
                  <a:pt x="119" y="33"/>
                  <a:pt x="121" y="32"/>
                  <a:pt x="121" y="30"/>
                </a:cubicBezTo>
                <a:cubicBezTo>
                  <a:pt x="121" y="20"/>
                  <a:pt x="121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47"/>
                </a:lnTo>
                <a:close/>
                <a:moveTo>
                  <a:pt x="51" y="67"/>
                </a:moveTo>
                <a:cubicBezTo>
                  <a:pt x="37" y="67"/>
                  <a:pt x="37" y="67"/>
                  <a:pt x="37" y="67"/>
                </a:cubicBezTo>
                <a:cubicBezTo>
                  <a:pt x="37" y="80"/>
                  <a:pt x="37" y="80"/>
                  <a:pt x="37" y="80"/>
                </a:cubicBezTo>
                <a:cubicBezTo>
                  <a:pt x="51" y="80"/>
                  <a:pt x="51" y="80"/>
                  <a:pt x="51" y="80"/>
                </a:cubicBezTo>
                <a:lnTo>
                  <a:pt x="51" y="67"/>
                </a:lnTo>
                <a:close/>
                <a:moveTo>
                  <a:pt x="51" y="90"/>
                </a:moveTo>
                <a:cubicBezTo>
                  <a:pt x="37" y="90"/>
                  <a:pt x="37" y="90"/>
                  <a:pt x="37" y="90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51" y="103"/>
                  <a:pt x="51" y="103"/>
                  <a:pt x="51" y="103"/>
                </a:cubicBezTo>
                <a:lnTo>
                  <a:pt x="51" y="90"/>
                </a:lnTo>
                <a:close/>
                <a:moveTo>
                  <a:pt x="51" y="113"/>
                </a:moveTo>
                <a:cubicBezTo>
                  <a:pt x="37" y="113"/>
                  <a:pt x="37" y="113"/>
                  <a:pt x="37" y="113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51" y="127"/>
                  <a:pt x="51" y="127"/>
                  <a:pt x="51" y="127"/>
                </a:cubicBezTo>
                <a:lnTo>
                  <a:pt x="51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36" name="Freeform 68"/>
          <p:cNvSpPr>
            <a:spLocks noEditPoints="1"/>
          </p:cNvSpPr>
          <p:nvPr/>
        </p:nvSpPr>
        <p:spPr bwMode="auto">
          <a:xfrm>
            <a:off x="9993353" y="1393368"/>
            <a:ext cx="368243" cy="368243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37" name="Freeform 199"/>
          <p:cNvSpPr>
            <a:spLocks noEditPoints="1"/>
          </p:cNvSpPr>
          <p:nvPr/>
        </p:nvSpPr>
        <p:spPr bwMode="auto">
          <a:xfrm>
            <a:off x="10707390" y="3361948"/>
            <a:ext cx="367185" cy="367185"/>
          </a:xfrm>
          <a:custGeom>
            <a:avLst/>
            <a:gdLst>
              <a:gd name="T0" fmla="*/ 129 w 147"/>
              <a:gd name="T1" fmla="*/ 42 h 147"/>
              <a:gd name="T2" fmla="*/ 118 w 147"/>
              <a:gd name="T3" fmla="*/ 15 h 147"/>
              <a:gd name="T4" fmla="*/ 105 w 147"/>
              <a:gd name="T5" fmla="*/ 19 h 147"/>
              <a:gd name="T6" fmla="*/ 83 w 147"/>
              <a:gd name="T7" fmla="*/ 0 h 147"/>
              <a:gd name="T8" fmla="*/ 57 w 147"/>
              <a:gd name="T9" fmla="*/ 12 h 147"/>
              <a:gd name="T10" fmla="*/ 31 w 147"/>
              <a:gd name="T11" fmla="*/ 14 h 147"/>
              <a:gd name="T12" fmla="*/ 15 w 147"/>
              <a:gd name="T13" fmla="*/ 36 h 147"/>
              <a:gd name="T14" fmla="*/ 5 w 147"/>
              <a:gd name="T15" fmla="*/ 59 h 147"/>
              <a:gd name="T16" fmla="*/ 5 w 147"/>
              <a:gd name="T17" fmla="*/ 88 h 147"/>
              <a:gd name="T18" fmla="*/ 15 w 147"/>
              <a:gd name="T19" fmla="*/ 112 h 147"/>
              <a:gd name="T20" fmla="*/ 31 w 147"/>
              <a:gd name="T21" fmla="*/ 134 h 147"/>
              <a:gd name="T22" fmla="*/ 57 w 147"/>
              <a:gd name="T23" fmla="*/ 135 h 147"/>
              <a:gd name="T24" fmla="*/ 83 w 147"/>
              <a:gd name="T25" fmla="*/ 147 h 147"/>
              <a:gd name="T26" fmla="*/ 105 w 147"/>
              <a:gd name="T27" fmla="*/ 129 h 147"/>
              <a:gd name="T28" fmla="*/ 118 w 147"/>
              <a:gd name="T29" fmla="*/ 133 h 147"/>
              <a:gd name="T30" fmla="*/ 129 w 147"/>
              <a:gd name="T31" fmla="*/ 106 h 147"/>
              <a:gd name="T32" fmla="*/ 147 w 147"/>
              <a:gd name="T33" fmla="*/ 83 h 147"/>
              <a:gd name="T34" fmla="*/ 140 w 147"/>
              <a:gd name="T35" fmla="*/ 82 h 147"/>
              <a:gd name="T36" fmla="*/ 128 w 147"/>
              <a:gd name="T37" fmla="*/ 88 h 147"/>
              <a:gd name="T38" fmla="*/ 126 w 147"/>
              <a:gd name="T39" fmla="*/ 115 h 147"/>
              <a:gd name="T40" fmla="*/ 109 w 147"/>
              <a:gd name="T41" fmla="*/ 123 h 147"/>
              <a:gd name="T42" fmla="*/ 88 w 147"/>
              <a:gd name="T43" fmla="*/ 129 h 147"/>
              <a:gd name="T44" fmla="*/ 82 w 147"/>
              <a:gd name="T45" fmla="*/ 140 h 147"/>
              <a:gd name="T46" fmla="*/ 59 w 147"/>
              <a:gd name="T47" fmla="*/ 129 h 147"/>
              <a:gd name="T48" fmla="*/ 38 w 147"/>
              <a:gd name="T49" fmla="*/ 123 h 147"/>
              <a:gd name="T50" fmla="*/ 20 w 147"/>
              <a:gd name="T51" fmla="*/ 115 h 147"/>
              <a:gd name="T52" fmla="*/ 18 w 147"/>
              <a:gd name="T53" fmla="*/ 88 h 147"/>
              <a:gd name="T54" fmla="*/ 7 w 147"/>
              <a:gd name="T55" fmla="*/ 82 h 147"/>
              <a:gd name="T56" fmla="*/ 18 w 147"/>
              <a:gd name="T57" fmla="*/ 59 h 147"/>
              <a:gd name="T58" fmla="*/ 20 w 147"/>
              <a:gd name="T59" fmla="*/ 32 h 147"/>
              <a:gd name="T60" fmla="*/ 38 w 147"/>
              <a:gd name="T61" fmla="*/ 24 h 147"/>
              <a:gd name="T62" fmla="*/ 59 w 147"/>
              <a:gd name="T63" fmla="*/ 19 h 147"/>
              <a:gd name="T64" fmla="*/ 82 w 147"/>
              <a:gd name="T65" fmla="*/ 7 h 147"/>
              <a:gd name="T66" fmla="*/ 88 w 147"/>
              <a:gd name="T67" fmla="*/ 19 h 147"/>
              <a:gd name="T68" fmla="*/ 109 w 147"/>
              <a:gd name="T69" fmla="*/ 24 h 147"/>
              <a:gd name="T70" fmla="*/ 126 w 147"/>
              <a:gd name="T71" fmla="*/ 32 h 147"/>
              <a:gd name="T72" fmla="*/ 128 w 147"/>
              <a:gd name="T73" fmla="*/ 59 h 147"/>
              <a:gd name="T74" fmla="*/ 140 w 147"/>
              <a:gd name="T75" fmla="*/ 82 h 147"/>
              <a:gd name="T76" fmla="*/ 73 w 147"/>
              <a:gd name="T77" fmla="*/ 114 h 147"/>
              <a:gd name="T78" fmla="*/ 73 w 147"/>
              <a:gd name="T79" fmla="*/ 40 h 147"/>
              <a:gd name="T80" fmla="*/ 73 w 147"/>
              <a:gd name="T81" fmla="*/ 60 h 147"/>
              <a:gd name="T82" fmla="*/ 73 w 147"/>
              <a:gd name="T83" fmla="*/ 40 h 147"/>
              <a:gd name="T84" fmla="*/ 43 w 147"/>
              <a:gd name="T85" fmla="*/ 60 h 147"/>
              <a:gd name="T86" fmla="*/ 70 w 147"/>
              <a:gd name="T87" fmla="*/ 87 h 147"/>
              <a:gd name="T88" fmla="*/ 73 w 147"/>
              <a:gd name="T89" fmla="*/ 67 h 147"/>
              <a:gd name="T90" fmla="*/ 67 w 147"/>
              <a:gd name="T91" fmla="*/ 74 h 147"/>
              <a:gd name="T92" fmla="*/ 77 w 147"/>
              <a:gd name="T93" fmla="*/ 87 h 147"/>
              <a:gd name="T94" fmla="*/ 104 w 147"/>
              <a:gd name="T95" fmla="*/ 6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7" h="147">
                <a:moveTo>
                  <a:pt x="142" y="59"/>
                </a:moveTo>
                <a:cubicBezTo>
                  <a:pt x="135" y="57"/>
                  <a:pt x="135" y="57"/>
                  <a:pt x="135" y="57"/>
                </a:cubicBezTo>
                <a:cubicBezTo>
                  <a:pt x="133" y="52"/>
                  <a:pt x="131" y="47"/>
                  <a:pt x="129" y="42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3" y="33"/>
                  <a:pt x="134" y="31"/>
                  <a:pt x="132" y="29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4"/>
                  <a:pt x="117" y="14"/>
                  <a:pt x="115" y="14"/>
                </a:cubicBezTo>
                <a:cubicBezTo>
                  <a:pt x="114" y="14"/>
                  <a:pt x="113" y="14"/>
                  <a:pt x="112" y="15"/>
                </a:cubicBezTo>
                <a:cubicBezTo>
                  <a:pt x="105" y="19"/>
                  <a:pt x="105" y="19"/>
                  <a:pt x="105" y="19"/>
                </a:cubicBezTo>
                <a:cubicBezTo>
                  <a:pt x="100" y="16"/>
                  <a:pt x="95" y="14"/>
                  <a:pt x="90" y="12"/>
                </a:cubicBezTo>
                <a:cubicBezTo>
                  <a:pt x="88" y="5"/>
                  <a:pt x="88" y="5"/>
                  <a:pt x="88" y="5"/>
                </a:cubicBezTo>
                <a:cubicBezTo>
                  <a:pt x="87" y="3"/>
                  <a:pt x="86" y="0"/>
                  <a:pt x="83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1" y="0"/>
                  <a:pt x="59" y="3"/>
                  <a:pt x="59" y="5"/>
                </a:cubicBezTo>
                <a:cubicBezTo>
                  <a:pt x="57" y="12"/>
                  <a:pt x="57" y="12"/>
                  <a:pt x="57" y="12"/>
                </a:cubicBezTo>
                <a:cubicBezTo>
                  <a:pt x="51" y="14"/>
                  <a:pt x="46" y="16"/>
                  <a:pt x="42" y="19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4"/>
                  <a:pt x="33" y="14"/>
                  <a:pt x="31" y="14"/>
                </a:cubicBezTo>
                <a:cubicBezTo>
                  <a:pt x="30" y="14"/>
                  <a:pt x="29" y="14"/>
                  <a:pt x="28" y="15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31"/>
                  <a:pt x="13" y="33"/>
                  <a:pt x="15" y="36"/>
                </a:cubicBezTo>
                <a:cubicBezTo>
                  <a:pt x="18" y="42"/>
                  <a:pt x="18" y="42"/>
                  <a:pt x="18" y="42"/>
                </a:cubicBezTo>
                <a:cubicBezTo>
                  <a:pt x="16" y="47"/>
                  <a:pt x="13" y="52"/>
                  <a:pt x="12" y="57"/>
                </a:cubicBezTo>
                <a:cubicBezTo>
                  <a:pt x="5" y="59"/>
                  <a:pt x="5" y="59"/>
                  <a:pt x="5" y="59"/>
                </a:cubicBezTo>
                <a:cubicBezTo>
                  <a:pt x="2" y="60"/>
                  <a:pt x="0" y="61"/>
                  <a:pt x="0" y="64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6"/>
                  <a:pt x="2" y="88"/>
                  <a:pt x="5" y="88"/>
                </a:cubicBezTo>
                <a:cubicBezTo>
                  <a:pt x="12" y="90"/>
                  <a:pt x="12" y="90"/>
                  <a:pt x="12" y="90"/>
                </a:cubicBezTo>
                <a:cubicBezTo>
                  <a:pt x="13" y="96"/>
                  <a:pt x="16" y="101"/>
                  <a:pt x="18" y="106"/>
                </a:cubicBezTo>
                <a:cubicBezTo>
                  <a:pt x="15" y="112"/>
                  <a:pt x="15" y="112"/>
                  <a:pt x="15" y="112"/>
                </a:cubicBezTo>
                <a:cubicBezTo>
                  <a:pt x="13" y="114"/>
                  <a:pt x="13" y="117"/>
                  <a:pt x="15" y="119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29" y="133"/>
                  <a:pt x="30" y="134"/>
                  <a:pt x="31" y="134"/>
                </a:cubicBezTo>
                <a:cubicBezTo>
                  <a:pt x="33" y="134"/>
                  <a:pt x="34" y="133"/>
                  <a:pt x="35" y="133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6" y="132"/>
                  <a:pt x="51" y="134"/>
                  <a:pt x="57" y="135"/>
                </a:cubicBezTo>
                <a:cubicBezTo>
                  <a:pt x="59" y="142"/>
                  <a:pt x="59" y="142"/>
                  <a:pt x="59" y="142"/>
                </a:cubicBezTo>
                <a:cubicBezTo>
                  <a:pt x="59" y="145"/>
                  <a:pt x="61" y="147"/>
                  <a:pt x="64" y="147"/>
                </a:cubicBezTo>
                <a:cubicBezTo>
                  <a:pt x="83" y="147"/>
                  <a:pt x="83" y="147"/>
                  <a:pt x="83" y="147"/>
                </a:cubicBezTo>
                <a:cubicBezTo>
                  <a:pt x="86" y="147"/>
                  <a:pt x="87" y="145"/>
                  <a:pt x="88" y="142"/>
                </a:cubicBezTo>
                <a:cubicBezTo>
                  <a:pt x="90" y="135"/>
                  <a:pt x="90" y="135"/>
                  <a:pt x="90" y="135"/>
                </a:cubicBezTo>
                <a:cubicBezTo>
                  <a:pt x="95" y="134"/>
                  <a:pt x="100" y="132"/>
                  <a:pt x="105" y="129"/>
                </a:cubicBezTo>
                <a:cubicBezTo>
                  <a:pt x="112" y="133"/>
                  <a:pt x="112" y="133"/>
                  <a:pt x="112" y="133"/>
                </a:cubicBezTo>
                <a:cubicBezTo>
                  <a:pt x="113" y="133"/>
                  <a:pt x="114" y="134"/>
                  <a:pt x="116" y="134"/>
                </a:cubicBezTo>
                <a:cubicBezTo>
                  <a:pt x="117" y="134"/>
                  <a:pt x="118" y="133"/>
                  <a:pt x="118" y="133"/>
                </a:cubicBezTo>
                <a:cubicBezTo>
                  <a:pt x="132" y="119"/>
                  <a:pt x="132" y="119"/>
                  <a:pt x="132" y="119"/>
                </a:cubicBezTo>
                <a:cubicBezTo>
                  <a:pt x="134" y="117"/>
                  <a:pt x="134" y="114"/>
                  <a:pt x="132" y="112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31" y="101"/>
                  <a:pt x="133" y="96"/>
                  <a:pt x="135" y="90"/>
                </a:cubicBezTo>
                <a:cubicBezTo>
                  <a:pt x="142" y="88"/>
                  <a:pt x="142" y="88"/>
                  <a:pt x="142" y="88"/>
                </a:cubicBezTo>
                <a:cubicBezTo>
                  <a:pt x="144" y="88"/>
                  <a:pt x="147" y="86"/>
                  <a:pt x="147" y="83"/>
                </a:cubicBezTo>
                <a:cubicBezTo>
                  <a:pt x="147" y="64"/>
                  <a:pt x="147" y="64"/>
                  <a:pt x="147" y="64"/>
                </a:cubicBezTo>
                <a:cubicBezTo>
                  <a:pt x="147" y="61"/>
                  <a:pt x="144" y="60"/>
                  <a:pt x="142" y="59"/>
                </a:cubicBezTo>
                <a:close/>
                <a:moveTo>
                  <a:pt x="140" y="82"/>
                </a:moveTo>
                <a:cubicBezTo>
                  <a:pt x="140" y="82"/>
                  <a:pt x="140" y="82"/>
                  <a:pt x="140" y="82"/>
                </a:cubicBezTo>
                <a:cubicBezTo>
                  <a:pt x="133" y="84"/>
                  <a:pt x="133" y="84"/>
                  <a:pt x="133" y="84"/>
                </a:cubicBezTo>
                <a:cubicBezTo>
                  <a:pt x="131" y="84"/>
                  <a:pt x="129" y="86"/>
                  <a:pt x="128" y="88"/>
                </a:cubicBezTo>
                <a:cubicBezTo>
                  <a:pt x="127" y="93"/>
                  <a:pt x="125" y="98"/>
                  <a:pt x="123" y="102"/>
                </a:cubicBezTo>
                <a:cubicBezTo>
                  <a:pt x="122" y="104"/>
                  <a:pt x="122" y="107"/>
                  <a:pt x="123" y="109"/>
                </a:cubicBezTo>
                <a:cubicBezTo>
                  <a:pt x="126" y="115"/>
                  <a:pt x="126" y="115"/>
                  <a:pt x="126" y="115"/>
                </a:cubicBezTo>
                <a:cubicBezTo>
                  <a:pt x="115" y="127"/>
                  <a:pt x="115" y="127"/>
                  <a:pt x="115" y="127"/>
                </a:cubicBezTo>
                <a:cubicBezTo>
                  <a:pt x="115" y="127"/>
                  <a:pt x="115" y="127"/>
                  <a:pt x="115" y="127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2"/>
                  <a:pt x="106" y="122"/>
                  <a:pt x="105" y="122"/>
                </a:cubicBezTo>
                <a:cubicBezTo>
                  <a:pt x="104" y="122"/>
                  <a:pt x="103" y="122"/>
                  <a:pt x="102" y="123"/>
                </a:cubicBezTo>
                <a:cubicBezTo>
                  <a:pt x="98" y="125"/>
                  <a:pt x="93" y="127"/>
                  <a:pt x="88" y="129"/>
                </a:cubicBezTo>
                <a:cubicBezTo>
                  <a:pt x="86" y="129"/>
                  <a:pt x="84" y="131"/>
                  <a:pt x="83" y="134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65" y="140"/>
                  <a:pt x="65" y="140"/>
                  <a:pt x="65" y="140"/>
                </a:cubicBezTo>
                <a:cubicBezTo>
                  <a:pt x="63" y="134"/>
                  <a:pt x="63" y="134"/>
                  <a:pt x="63" y="134"/>
                </a:cubicBezTo>
                <a:cubicBezTo>
                  <a:pt x="63" y="131"/>
                  <a:pt x="61" y="129"/>
                  <a:pt x="59" y="129"/>
                </a:cubicBezTo>
                <a:cubicBezTo>
                  <a:pt x="54" y="127"/>
                  <a:pt x="49" y="125"/>
                  <a:pt x="45" y="123"/>
                </a:cubicBezTo>
                <a:cubicBezTo>
                  <a:pt x="44" y="122"/>
                  <a:pt x="43" y="122"/>
                  <a:pt x="42" y="122"/>
                </a:cubicBezTo>
                <a:cubicBezTo>
                  <a:pt x="40" y="122"/>
                  <a:pt x="39" y="122"/>
                  <a:pt x="38" y="123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20" y="115"/>
                  <a:pt x="20" y="115"/>
                  <a:pt x="20" y="115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5" y="107"/>
                  <a:pt x="25" y="104"/>
                  <a:pt x="24" y="102"/>
                </a:cubicBezTo>
                <a:cubicBezTo>
                  <a:pt x="22" y="98"/>
                  <a:pt x="20" y="93"/>
                  <a:pt x="18" y="88"/>
                </a:cubicBezTo>
                <a:cubicBezTo>
                  <a:pt x="18" y="86"/>
                  <a:pt x="16" y="84"/>
                  <a:pt x="14" y="84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65"/>
                  <a:pt x="7" y="65"/>
                  <a:pt x="7" y="65"/>
                </a:cubicBezTo>
                <a:cubicBezTo>
                  <a:pt x="14" y="64"/>
                  <a:pt x="14" y="64"/>
                  <a:pt x="14" y="64"/>
                </a:cubicBezTo>
                <a:cubicBezTo>
                  <a:pt x="16" y="63"/>
                  <a:pt x="18" y="61"/>
                  <a:pt x="18" y="59"/>
                </a:cubicBezTo>
                <a:cubicBezTo>
                  <a:pt x="20" y="54"/>
                  <a:pt x="22" y="50"/>
                  <a:pt x="24" y="45"/>
                </a:cubicBezTo>
                <a:cubicBezTo>
                  <a:pt x="25" y="43"/>
                  <a:pt x="25" y="40"/>
                  <a:pt x="24" y="38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32" y="21"/>
                  <a:pt x="32" y="21"/>
                  <a:pt x="32" y="21"/>
                </a:cubicBezTo>
                <a:cubicBezTo>
                  <a:pt x="38" y="24"/>
                  <a:pt x="38" y="24"/>
                  <a:pt x="38" y="24"/>
                </a:cubicBezTo>
                <a:cubicBezTo>
                  <a:pt x="39" y="25"/>
                  <a:pt x="40" y="25"/>
                  <a:pt x="42" y="25"/>
                </a:cubicBezTo>
                <a:cubicBezTo>
                  <a:pt x="43" y="25"/>
                  <a:pt x="44" y="25"/>
                  <a:pt x="45" y="24"/>
                </a:cubicBezTo>
                <a:cubicBezTo>
                  <a:pt x="49" y="22"/>
                  <a:pt x="54" y="20"/>
                  <a:pt x="59" y="19"/>
                </a:cubicBezTo>
                <a:cubicBezTo>
                  <a:pt x="61" y="18"/>
                  <a:pt x="63" y="16"/>
                  <a:pt x="63" y="14"/>
                </a:cubicBezTo>
                <a:cubicBezTo>
                  <a:pt x="65" y="7"/>
                  <a:pt x="65" y="7"/>
                  <a:pt x="65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3" y="14"/>
                  <a:pt x="83" y="14"/>
                  <a:pt x="83" y="14"/>
                </a:cubicBezTo>
                <a:cubicBezTo>
                  <a:pt x="84" y="16"/>
                  <a:pt x="86" y="18"/>
                  <a:pt x="88" y="19"/>
                </a:cubicBezTo>
                <a:cubicBezTo>
                  <a:pt x="93" y="20"/>
                  <a:pt x="98" y="22"/>
                  <a:pt x="102" y="24"/>
                </a:cubicBezTo>
                <a:cubicBezTo>
                  <a:pt x="103" y="25"/>
                  <a:pt x="104" y="25"/>
                  <a:pt x="105" y="25"/>
                </a:cubicBezTo>
                <a:cubicBezTo>
                  <a:pt x="106" y="25"/>
                  <a:pt x="108" y="25"/>
                  <a:pt x="109" y="24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22" y="40"/>
                  <a:pt x="122" y="43"/>
                  <a:pt x="123" y="45"/>
                </a:cubicBezTo>
                <a:cubicBezTo>
                  <a:pt x="125" y="50"/>
                  <a:pt x="127" y="54"/>
                  <a:pt x="128" y="59"/>
                </a:cubicBezTo>
                <a:cubicBezTo>
                  <a:pt x="129" y="61"/>
                  <a:pt x="131" y="63"/>
                  <a:pt x="133" y="64"/>
                </a:cubicBezTo>
                <a:cubicBezTo>
                  <a:pt x="140" y="65"/>
                  <a:pt x="140" y="65"/>
                  <a:pt x="140" y="65"/>
                </a:cubicBezTo>
                <a:lnTo>
                  <a:pt x="140" y="82"/>
                </a:lnTo>
                <a:close/>
                <a:moveTo>
                  <a:pt x="73" y="34"/>
                </a:moveTo>
                <a:cubicBezTo>
                  <a:pt x="51" y="34"/>
                  <a:pt x="33" y="52"/>
                  <a:pt x="33" y="74"/>
                </a:cubicBezTo>
                <a:cubicBezTo>
                  <a:pt x="33" y="96"/>
                  <a:pt x="51" y="114"/>
                  <a:pt x="73" y="114"/>
                </a:cubicBezTo>
                <a:cubicBezTo>
                  <a:pt x="96" y="114"/>
                  <a:pt x="113" y="96"/>
                  <a:pt x="113" y="74"/>
                </a:cubicBezTo>
                <a:cubicBezTo>
                  <a:pt x="113" y="52"/>
                  <a:pt x="96" y="34"/>
                  <a:pt x="73" y="34"/>
                </a:cubicBezTo>
                <a:close/>
                <a:moveTo>
                  <a:pt x="73" y="40"/>
                </a:moveTo>
                <a:cubicBezTo>
                  <a:pt x="85" y="40"/>
                  <a:pt x="95" y="46"/>
                  <a:pt x="101" y="55"/>
                </a:cubicBezTo>
                <a:cubicBezTo>
                  <a:pt x="83" y="64"/>
                  <a:pt x="83" y="64"/>
                  <a:pt x="83" y="64"/>
                </a:cubicBezTo>
                <a:cubicBezTo>
                  <a:pt x="81" y="62"/>
                  <a:pt x="77" y="60"/>
                  <a:pt x="73" y="60"/>
                </a:cubicBezTo>
                <a:cubicBezTo>
                  <a:pt x="70" y="60"/>
                  <a:pt x="66" y="62"/>
                  <a:pt x="64" y="64"/>
                </a:cubicBezTo>
                <a:cubicBezTo>
                  <a:pt x="46" y="55"/>
                  <a:pt x="46" y="55"/>
                  <a:pt x="46" y="55"/>
                </a:cubicBezTo>
                <a:cubicBezTo>
                  <a:pt x="52" y="46"/>
                  <a:pt x="62" y="40"/>
                  <a:pt x="73" y="40"/>
                </a:cubicBezTo>
                <a:close/>
                <a:moveTo>
                  <a:pt x="70" y="107"/>
                </a:moveTo>
                <a:cubicBezTo>
                  <a:pt x="53" y="105"/>
                  <a:pt x="40" y="91"/>
                  <a:pt x="40" y="74"/>
                </a:cubicBezTo>
                <a:cubicBezTo>
                  <a:pt x="40" y="69"/>
                  <a:pt x="41" y="65"/>
                  <a:pt x="43" y="60"/>
                </a:cubicBezTo>
                <a:cubicBezTo>
                  <a:pt x="61" y="70"/>
                  <a:pt x="61" y="70"/>
                  <a:pt x="61" y="70"/>
                </a:cubicBezTo>
                <a:cubicBezTo>
                  <a:pt x="60" y="71"/>
                  <a:pt x="60" y="73"/>
                  <a:pt x="60" y="74"/>
                </a:cubicBezTo>
                <a:cubicBezTo>
                  <a:pt x="60" y="80"/>
                  <a:pt x="64" y="85"/>
                  <a:pt x="70" y="87"/>
                </a:cubicBezTo>
                <a:lnTo>
                  <a:pt x="70" y="107"/>
                </a:lnTo>
                <a:close/>
                <a:moveTo>
                  <a:pt x="67" y="74"/>
                </a:moveTo>
                <a:cubicBezTo>
                  <a:pt x="67" y="70"/>
                  <a:pt x="70" y="67"/>
                  <a:pt x="73" y="67"/>
                </a:cubicBezTo>
                <a:cubicBezTo>
                  <a:pt x="77" y="67"/>
                  <a:pt x="80" y="70"/>
                  <a:pt x="80" y="74"/>
                </a:cubicBezTo>
                <a:cubicBezTo>
                  <a:pt x="80" y="77"/>
                  <a:pt x="77" y="80"/>
                  <a:pt x="73" y="80"/>
                </a:cubicBezTo>
                <a:cubicBezTo>
                  <a:pt x="70" y="80"/>
                  <a:pt x="67" y="77"/>
                  <a:pt x="67" y="74"/>
                </a:cubicBezTo>
                <a:close/>
                <a:moveTo>
                  <a:pt x="107" y="74"/>
                </a:moveTo>
                <a:cubicBezTo>
                  <a:pt x="107" y="91"/>
                  <a:pt x="94" y="105"/>
                  <a:pt x="77" y="107"/>
                </a:cubicBezTo>
                <a:cubicBezTo>
                  <a:pt x="77" y="87"/>
                  <a:pt x="77" y="87"/>
                  <a:pt x="77" y="87"/>
                </a:cubicBezTo>
                <a:cubicBezTo>
                  <a:pt x="82" y="85"/>
                  <a:pt x="87" y="80"/>
                  <a:pt x="87" y="74"/>
                </a:cubicBezTo>
                <a:cubicBezTo>
                  <a:pt x="87" y="73"/>
                  <a:pt x="87" y="71"/>
                  <a:pt x="86" y="70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6" y="65"/>
                  <a:pt x="107" y="69"/>
                  <a:pt x="107" y="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38" name="Freeform 94"/>
          <p:cNvSpPr>
            <a:spLocks noEditPoints="1"/>
          </p:cNvSpPr>
          <p:nvPr/>
        </p:nvSpPr>
        <p:spPr bwMode="auto">
          <a:xfrm>
            <a:off x="7640980" y="4873809"/>
            <a:ext cx="365069" cy="300520"/>
          </a:xfrm>
          <a:custGeom>
            <a:avLst/>
            <a:gdLst>
              <a:gd name="T0" fmla="*/ 14 w 146"/>
              <a:gd name="T1" fmla="*/ 87 h 120"/>
              <a:gd name="T2" fmla="*/ 20 w 146"/>
              <a:gd name="T3" fmla="*/ 87 h 120"/>
              <a:gd name="T4" fmla="*/ 37 w 146"/>
              <a:gd name="T5" fmla="*/ 70 h 120"/>
              <a:gd name="T6" fmla="*/ 143 w 146"/>
              <a:gd name="T7" fmla="*/ 72 h 120"/>
              <a:gd name="T8" fmla="*/ 118 w 146"/>
              <a:gd name="T9" fmla="*/ 14 h 120"/>
              <a:gd name="T10" fmla="*/ 80 w 146"/>
              <a:gd name="T11" fmla="*/ 20 h 120"/>
              <a:gd name="T12" fmla="*/ 47 w 146"/>
              <a:gd name="T13" fmla="*/ 0 h 120"/>
              <a:gd name="T14" fmla="*/ 28 w 146"/>
              <a:gd name="T15" fmla="*/ 14 h 120"/>
              <a:gd name="T16" fmla="*/ 0 w 146"/>
              <a:gd name="T17" fmla="*/ 87 h 120"/>
              <a:gd name="T18" fmla="*/ 66 w 146"/>
              <a:gd name="T19" fmla="*/ 93 h 120"/>
              <a:gd name="T20" fmla="*/ 113 w 146"/>
              <a:gd name="T21" fmla="*/ 120 h 120"/>
              <a:gd name="T22" fmla="*/ 143 w 146"/>
              <a:gd name="T23" fmla="*/ 72 h 120"/>
              <a:gd name="T24" fmla="*/ 7 w 146"/>
              <a:gd name="T25" fmla="*/ 87 h 120"/>
              <a:gd name="T26" fmla="*/ 60 w 146"/>
              <a:gd name="T27" fmla="*/ 87 h 120"/>
              <a:gd name="T28" fmla="*/ 60 w 146"/>
              <a:gd name="T29" fmla="*/ 67 h 120"/>
              <a:gd name="T30" fmla="*/ 17 w 146"/>
              <a:gd name="T31" fmla="*/ 58 h 120"/>
              <a:gd name="T32" fmla="*/ 35 w 146"/>
              <a:gd name="T33" fmla="*/ 15 h 120"/>
              <a:gd name="T34" fmla="*/ 60 w 146"/>
              <a:gd name="T35" fmla="*/ 19 h 120"/>
              <a:gd name="T36" fmla="*/ 60 w 146"/>
              <a:gd name="T37" fmla="*/ 67 h 120"/>
              <a:gd name="T38" fmla="*/ 66 w 146"/>
              <a:gd name="T39" fmla="*/ 87 h 120"/>
              <a:gd name="T40" fmla="*/ 80 w 146"/>
              <a:gd name="T41" fmla="*/ 80 h 120"/>
              <a:gd name="T42" fmla="*/ 80 w 146"/>
              <a:gd name="T43" fmla="*/ 73 h 120"/>
              <a:gd name="T44" fmla="*/ 66 w 146"/>
              <a:gd name="T45" fmla="*/ 27 h 120"/>
              <a:gd name="T46" fmla="*/ 80 w 146"/>
              <a:gd name="T47" fmla="*/ 73 h 120"/>
              <a:gd name="T48" fmla="*/ 86 w 146"/>
              <a:gd name="T49" fmla="*/ 19 h 120"/>
              <a:gd name="T50" fmla="*/ 112 w 146"/>
              <a:gd name="T51" fmla="*/ 15 h 120"/>
              <a:gd name="T52" fmla="*/ 129 w 146"/>
              <a:gd name="T53" fmla="*/ 58 h 120"/>
              <a:gd name="T54" fmla="*/ 86 w 146"/>
              <a:gd name="T55" fmla="*/ 67 h 120"/>
              <a:gd name="T56" fmla="*/ 113 w 146"/>
              <a:gd name="T57" fmla="*/ 113 h 120"/>
              <a:gd name="T58" fmla="*/ 113 w 146"/>
              <a:gd name="T59" fmla="*/ 60 h 120"/>
              <a:gd name="T60" fmla="*/ 113 w 146"/>
              <a:gd name="T61" fmla="*/ 113 h 120"/>
              <a:gd name="T62" fmla="*/ 93 w 146"/>
              <a:gd name="T63" fmla="*/ 87 h 120"/>
              <a:gd name="T64" fmla="*/ 100 w 146"/>
              <a:gd name="T65" fmla="*/ 87 h 120"/>
              <a:gd name="T66" fmla="*/ 116 w 146"/>
              <a:gd name="T67" fmla="*/ 7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20">
                <a:moveTo>
                  <a:pt x="33" y="67"/>
                </a:moveTo>
                <a:cubicBezTo>
                  <a:pt x="22" y="67"/>
                  <a:pt x="14" y="76"/>
                  <a:pt x="14" y="87"/>
                </a:cubicBezTo>
                <a:cubicBezTo>
                  <a:pt x="14" y="88"/>
                  <a:pt x="15" y="90"/>
                  <a:pt x="17" y="90"/>
                </a:cubicBezTo>
                <a:cubicBezTo>
                  <a:pt x="19" y="90"/>
                  <a:pt x="20" y="88"/>
                  <a:pt x="20" y="87"/>
                </a:cubicBezTo>
                <a:cubicBezTo>
                  <a:pt x="20" y="79"/>
                  <a:pt x="26" y="73"/>
                  <a:pt x="33" y="73"/>
                </a:cubicBezTo>
                <a:cubicBezTo>
                  <a:pt x="35" y="73"/>
                  <a:pt x="37" y="72"/>
                  <a:pt x="37" y="70"/>
                </a:cubicBezTo>
                <a:cubicBezTo>
                  <a:pt x="37" y="68"/>
                  <a:pt x="35" y="67"/>
                  <a:pt x="33" y="67"/>
                </a:cubicBezTo>
                <a:close/>
                <a:moveTo>
                  <a:pt x="143" y="72"/>
                </a:moveTo>
                <a:cubicBezTo>
                  <a:pt x="118" y="14"/>
                  <a:pt x="118" y="14"/>
                  <a:pt x="118" y="14"/>
                </a:cubicBezTo>
                <a:cubicBezTo>
                  <a:pt x="118" y="14"/>
                  <a:pt x="118" y="14"/>
                  <a:pt x="118" y="14"/>
                </a:cubicBezTo>
                <a:cubicBezTo>
                  <a:pt x="115" y="6"/>
                  <a:pt x="108" y="0"/>
                  <a:pt x="100" y="0"/>
                </a:cubicBezTo>
                <a:cubicBezTo>
                  <a:pt x="89" y="0"/>
                  <a:pt x="80" y="9"/>
                  <a:pt x="80" y="20"/>
                </a:cubicBezTo>
                <a:cubicBezTo>
                  <a:pt x="66" y="20"/>
                  <a:pt x="66" y="20"/>
                  <a:pt x="66" y="20"/>
                </a:cubicBezTo>
                <a:cubicBezTo>
                  <a:pt x="66" y="9"/>
                  <a:pt x="58" y="0"/>
                  <a:pt x="47" y="0"/>
                </a:cubicBezTo>
                <a:cubicBezTo>
                  <a:pt x="38" y="0"/>
                  <a:pt x="31" y="6"/>
                  <a:pt x="28" y="14"/>
                </a:cubicBezTo>
                <a:cubicBezTo>
                  <a:pt x="28" y="14"/>
                  <a:pt x="28" y="14"/>
                  <a:pt x="28" y="14"/>
                </a:cubicBezTo>
                <a:cubicBezTo>
                  <a:pt x="4" y="72"/>
                  <a:pt x="4" y="72"/>
                  <a:pt x="4" y="72"/>
                </a:cubicBezTo>
                <a:cubicBezTo>
                  <a:pt x="2" y="76"/>
                  <a:pt x="0" y="81"/>
                  <a:pt x="0" y="87"/>
                </a:cubicBezTo>
                <a:cubicBezTo>
                  <a:pt x="0" y="105"/>
                  <a:pt x="15" y="120"/>
                  <a:pt x="33" y="120"/>
                </a:cubicBezTo>
                <a:cubicBezTo>
                  <a:pt x="49" y="120"/>
                  <a:pt x="63" y="108"/>
                  <a:pt x="66" y="93"/>
                </a:cubicBezTo>
                <a:cubicBezTo>
                  <a:pt x="80" y="93"/>
                  <a:pt x="80" y="93"/>
                  <a:pt x="80" y="93"/>
                </a:cubicBezTo>
                <a:cubicBezTo>
                  <a:pt x="83" y="108"/>
                  <a:pt x="97" y="120"/>
                  <a:pt x="113" y="120"/>
                </a:cubicBezTo>
                <a:cubicBezTo>
                  <a:pt x="131" y="120"/>
                  <a:pt x="146" y="105"/>
                  <a:pt x="146" y="87"/>
                </a:cubicBezTo>
                <a:cubicBezTo>
                  <a:pt x="146" y="81"/>
                  <a:pt x="145" y="76"/>
                  <a:pt x="143" y="72"/>
                </a:cubicBezTo>
                <a:close/>
                <a:moveTo>
                  <a:pt x="33" y="113"/>
                </a:moveTo>
                <a:cubicBezTo>
                  <a:pt x="19" y="113"/>
                  <a:pt x="7" y="101"/>
                  <a:pt x="7" y="87"/>
                </a:cubicBezTo>
                <a:cubicBezTo>
                  <a:pt x="7" y="72"/>
                  <a:pt x="19" y="60"/>
                  <a:pt x="33" y="60"/>
                </a:cubicBezTo>
                <a:cubicBezTo>
                  <a:pt x="48" y="60"/>
                  <a:pt x="60" y="72"/>
                  <a:pt x="60" y="87"/>
                </a:cubicBezTo>
                <a:cubicBezTo>
                  <a:pt x="60" y="101"/>
                  <a:pt x="48" y="113"/>
                  <a:pt x="33" y="113"/>
                </a:cubicBezTo>
                <a:close/>
                <a:moveTo>
                  <a:pt x="60" y="67"/>
                </a:moveTo>
                <a:cubicBezTo>
                  <a:pt x="54" y="59"/>
                  <a:pt x="44" y="53"/>
                  <a:pt x="33" y="53"/>
                </a:cubicBezTo>
                <a:cubicBezTo>
                  <a:pt x="27" y="53"/>
                  <a:pt x="22" y="55"/>
                  <a:pt x="17" y="58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7" y="10"/>
                  <a:pt x="41" y="7"/>
                  <a:pt x="47" y="7"/>
                </a:cubicBezTo>
                <a:cubicBezTo>
                  <a:pt x="54" y="7"/>
                  <a:pt x="59" y="12"/>
                  <a:pt x="60" y="19"/>
                </a:cubicBezTo>
                <a:cubicBezTo>
                  <a:pt x="60" y="19"/>
                  <a:pt x="60" y="19"/>
                  <a:pt x="60" y="19"/>
                </a:cubicBezTo>
                <a:lnTo>
                  <a:pt x="60" y="67"/>
                </a:lnTo>
                <a:close/>
                <a:moveTo>
                  <a:pt x="80" y="87"/>
                </a:moveTo>
                <a:cubicBezTo>
                  <a:pt x="66" y="87"/>
                  <a:pt x="66" y="87"/>
                  <a:pt x="66" y="87"/>
                </a:cubicBezTo>
                <a:cubicBezTo>
                  <a:pt x="66" y="80"/>
                  <a:pt x="66" y="80"/>
                  <a:pt x="66" y="80"/>
                </a:cubicBezTo>
                <a:cubicBezTo>
                  <a:pt x="80" y="80"/>
                  <a:pt x="80" y="80"/>
                  <a:pt x="80" y="80"/>
                </a:cubicBezTo>
                <a:lnTo>
                  <a:pt x="80" y="87"/>
                </a:lnTo>
                <a:close/>
                <a:moveTo>
                  <a:pt x="80" y="73"/>
                </a:moveTo>
                <a:cubicBezTo>
                  <a:pt x="66" y="73"/>
                  <a:pt x="66" y="73"/>
                  <a:pt x="66" y="73"/>
                </a:cubicBezTo>
                <a:cubicBezTo>
                  <a:pt x="66" y="27"/>
                  <a:pt x="66" y="27"/>
                  <a:pt x="66" y="27"/>
                </a:cubicBezTo>
                <a:cubicBezTo>
                  <a:pt x="80" y="27"/>
                  <a:pt x="80" y="27"/>
                  <a:pt x="80" y="27"/>
                </a:cubicBezTo>
                <a:lnTo>
                  <a:pt x="80" y="73"/>
                </a:lnTo>
                <a:close/>
                <a:moveTo>
                  <a:pt x="86" y="19"/>
                </a:moveTo>
                <a:cubicBezTo>
                  <a:pt x="86" y="19"/>
                  <a:pt x="86" y="19"/>
                  <a:pt x="86" y="19"/>
                </a:cubicBezTo>
                <a:cubicBezTo>
                  <a:pt x="87" y="12"/>
                  <a:pt x="93" y="7"/>
                  <a:pt x="100" y="7"/>
                </a:cubicBezTo>
                <a:cubicBezTo>
                  <a:pt x="105" y="7"/>
                  <a:pt x="110" y="10"/>
                  <a:pt x="112" y="15"/>
                </a:cubicBezTo>
                <a:cubicBezTo>
                  <a:pt x="112" y="15"/>
                  <a:pt x="112" y="15"/>
                  <a:pt x="112" y="15"/>
                </a:cubicBezTo>
                <a:cubicBezTo>
                  <a:pt x="129" y="58"/>
                  <a:pt x="129" y="58"/>
                  <a:pt x="129" y="58"/>
                </a:cubicBezTo>
                <a:cubicBezTo>
                  <a:pt x="125" y="55"/>
                  <a:pt x="119" y="53"/>
                  <a:pt x="113" y="53"/>
                </a:cubicBezTo>
                <a:cubicBezTo>
                  <a:pt x="102" y="53"/>
                  <a:pt x="92" y="59"/>
                  <a:pt x="86" y="67"/>
                </a:cubicBezTo>
                <a:lnTo>
                  <a:pt x="86" y="19"/>
                </a:lnTo>
                <a:close/>
                <a:moveTo>
                  <a:pt x="113" y="113"/>
                </a:moveTo>
                <a:cubicBezTo>
                  <a:pt x="98" y="113"/>
                  <a:pt x="86" y="101"/>
                  <a:pt x="86" y="87"/>
                </a:cubicBezTo>
                <a:cubicBezTo>
                  <a:pt x="86" y="72"/>
                  <a:pt x="98" y="60"/>
                  <a:pt x="113" y="60"/>
                </a:cubicBezTo>
                <a:cubicBezTo>
                  <a:pt x="127" y="60"/>
                  <a:pt x="139" y="72"/>
                  <a:pt x="139" y="87"/>
                </a:cubicBezTo>
                <a:cubicBezTo>
                  <a:pt x="139" y="101"/>
                  <a:pt x="127" y="113"/>
                  <a:pt x="113" y="113"/>
                </a:cubicBezTo>
                <a:close/>
                <a:moveTo>
                  <a:pt x="113" y="67"/>
                </a:moveTo>
                <a:cubicBezTo>
                  <a:pt x="102" y="67"/>
                  <a:pt x="93" y="76"/>
                  <a:pt x="93" y="87"/>
                </a:cubicBezTo>
                <a:cubicBezTo>
                  <a:pt x="93" y="88"/>
                  <a:pt x="94" y="90"/>
                  <a:pt x="96" y="90"/>
                </a:cubicBezTo>
                <a:cubicBezTo>
                  <a:pt x="98" y="90"/>
                  <a:pt x="100" y="88"/>
                  <a:pt x="100" y="87"/>
                </a:cubicBezTo>
                <a:cubicBezTo>
                  <a:pt x="100" y="79"/>
                  <a:pt x="106" y="73"/>
                  <a:pt x="113" y="73"/>
                </a:cubicBezTo>
                <a:cubicBezTo>
                  <a:pt x="115" y="73"/>
                  <a:pt x="116" y="72"/>
                  <a:pt x="116" y="70"/>
                </a:cubicBezTo>
                <a:cubicBezTo>
                  <a:pt x="116" y="68"/>
                  <a:pt x="115" y="67"/>
                  <a:pt x="113" y="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39" name="Freeform 96"/>
          <p:cNvSpPr>
            <a:spLocks noEditPoints="1"/>
          </p:cNvSpPr>
          <p:nvPr/>
        </p:nvSpPr>
        <p:spPr bwMode="auto">
          <a:xfrm>
            <a:off x="6725194" y="3048237"/>
            <a:ext cx="375651" cy="366127"/>
          </a:xfrm>
          <a:custGeom>
            <a:avLst/>
            <a:gdLst>
              <a:gd name="T0" fmla="*/ 0 w 150"/>
              <a:gd name="T1" fmla="*/ 146 h 146"/>
              <a:gd name="T2" fmla="*/ 61 w 150"/>
              <a:gd name="T3" fmla="*/ 120 h 146"/>
              <a:gd name="T4" fmla="*/ 12 w 150"/>
              <a:gd name="T5" fmla="*/ 134 h 146"/>
              <a:gd name="T6" fmla="*/ 30 w 150"/>
              <a:gd name="T7" fmla="*/ 112 h 146"/>
              <a:gd name="T8" fmla="*/ 12 w 150"/>
              <a:gd name="T9" fmla="*/ 134 h 146"/>
              <a:gd name="T10" fmla="*/ 140 w 150"/>
              <a:gd name="T11" fmla="*/ 0 h 146"/>
              <a:gd name="T12" fmla="*/ 46 w 150"/>
              <a:gd name="T13" fmla="*/ 53 h 146"/>
              <a:gd name="T14" fmla="*/ 34 w 150"/>
              <a:gd name="T15" fmla="*/ 81 h 146"/>
              <a:gd name="T16" fmla="*/ 60 w 150"/>
              <a:gd name="T17" fmla="*/ 113 h 146"/>
              <a:gd name="T18" fmla="*/ 74 w 150"/>
              <a:gd name="T19" fmla="*/ 138 h 146"/>
              <a:gd name="T20" fmla="*/ 116 w 150"/>
              <a:gd name="T21" fmla="*/ 77 h 146"/>
              <a:gd name="T22" fmla="*/ 87 w 150"/>
              <a:gd name="T23" fmla="*/ 98 h 146"/>
              <a:gd name="T24" fmla="*/ 71 w 150"/>
              <a:gd name="T25" fmla="*/ 109 h 146"/>
              <a:gd name="T26" fmla="*/ 64 w 150"/>
              <a:gd name="T27" fmla="*/ 106 h 146"/>
              <a:gd name="T28" fmla="*/ 46 w 150"/>
              <a:gd name="T29" fmla="*/ 100 h 146"/>
              <a:gd name="T30" fmla="*/ 37 w 150"/>
              <a:gd name="T31" fmla="*/ 75 h 146"/>
              <a:gd name="T32" fmla="*/ 48 w 150"/>
              <a:gd name="T33" fmla="*/ 60 h 146"/>
              <a:gd name="T34" fmla="*/ 87 w 150"/>
              <a:gd name="T35" fmla="*/ 98 h 146"/>
              <a:gd name="T36" fmla="*/ 112 w 150"/>
              <a:gd name="T37" fmla="*/ 72 h 146"/>
              <a:gd name="T38" fmla="*/ 91 w 150"/>
              <a:gd name="T39" fmla="*/ 93 h 146"/>
              <a:gd name="T40" fmla="*/ 68 w 150"/>
              <a:gd name="T41" fmla="*/ 40 h 146"/>
              <a:gd name="T42" fmla="*/ 139 w 150"/>
              <a:gd name="T43" fmla="*/ 7 h 146"/>
              <a:gd name="T44" fmla="*/ 90 w 150"/>
              <a:gd name="T45" fmla="*/ 80 h 146"/>
              <a:gd name="T46" fmla="*/ 90 w 150"/>
              <a:gd name="T47" fmla="*/ 73 h 146"/>
              <a:gd name="T48" fmla="*/ 90 w 150"/>
              <a:gd name="T49" fmla="*/ 80 h 146"/>
              <a:gd name="T50" fmla="*/ 67 w 150"/>
              <a:gd name="T51" fmla="*/ 57 h 146"/>
              <a:gd name="T52" fmla="*/ 73 w 150"/>
              <a:gd name="T53" fmla="*/ 57 h 146"/>
              <a:gd name="T54" fmla="*/ 80 w 150"/>
              <a:gd name="T55" fmla="*/ 70 h 146"/>
              <a:gd name="T56" fmla="*/ 80 w 150"/>
              <a:gd name="T57" fmla="*/ 63 h 146"/>
              <a:gd name="T58" fmla="*/ 80 w 150"/>
              <a:gd name="T59" fmla="*/ 70 h 146"/>
              <a:gd name="T60" fmla="*/ 120 w 150"/>
              <a:gd name="T61" fmla="*/ 37 h 146"/>
              <a:gd name="T62" fmla="*/ 100 w 150"/>
              <a:gd name="T63" fmla="*/ 37 h 146"/>
              <a:gd name="T64" fmla="*/ 110 w 150"/>
              <a:gd name="T65" fmla="*/ 33 h 146"/>
              <a:gd name="T66" fmla="*/ 110 w 150"/>
              <a:gd name="T67" fmla="*/ 40 h 146"/>
              <a:gd name="T68" fmla="*/ 110 w 150"/>
              <a:gd name="T69" fmla="*/ 3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46">
                <a:moveTo>
                  <a:pt x="26" y="82"/>
                </a:moveTo>
                <a:cubicBezTo>
                  <a:pt x="0" y="146"/>
                  <a:pt x="0" y="146"/>
                  <a:pt x="0" y="146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20"/>
                  <a:pt x="62" y="120"/>
                  <a:pt x="61" y="120"/>
                </a:cubicBezTo>
                <a:cubicBezTo>
                  <a:pt x="42" y="120"/>
                  <a:pt x="24" y="101"/>
                  <a:pt x="26" y="82"/>
                </a:cubicBezTo>
                <a:close/>
                <a:moveTo>
                  <a:pt x="12" y="134"/>
                </a:moveTo>
                <a:cubicBezTo>
                  <a:pt x="24" y="104"/>
                  <a:pt x="24" y="104"/>
                  <a:pt x="24" y="104"/>
                </a:cubicBezTo>
                <a:cubicBezTo>
                  <a:pt x="26" y="107"/>
                  <a:pt x="28" y="110"/>
                  <a:pt x="30" y="112"/>
                </a:cubicBezTo>
                <a:cubicBezTo>
                  <a:pt x="34" y="116"/>
                  <a:pt x="38" y="120"/>
                  <a:pt x="42" y="122"/>
                </a:cubicBezTo>
                <a:lnTo>
                  <a:pt x="12" y="134"/>
                </a:lnTo>
                <a:close/>
                <a:moveTo>
                  <a:pt x="145" y="1"/>
                </a:moveTo>
                <a:cubicBezTo>
                  <a:pt x="144" y="1"/>
                  <a:pt x="142" y="0"/>
                  <a:pt x="140" y="0"/>
                </a:cubicBezTo>
                <a:cubicBezTo>
                  <a:pt x="126" y="0"/>
                  <a:pt x="89" y="10"/>
                  <a:pt x="70" y="30"/>
                </a:cubicBezTo>
                <a:cubicBezTo>
                  <a:pt x="65" y="35"/>
                  <a:pt x="50" y="49"/>
                  <a:pt x="46" y="53"/>
                </a:cubicBezTo>
                <a:cubicBezTo>
                  <a:pt x="35" y="57"/>
                  <a:pt x="18" y="63"/>
                  <a:pt x="9" y="72"/>
                </a:cubicBezTo>
                <a:cubicBezTo>
                  <a:pt x="9" y="72"/>
                  <a:pt x="20" y="72"/>
                  <a:pt x="34" y="81"/>
                </a:cubicBezTo>
                <a:cubicBezTo>
                  <a:pt x="32" y="89"/>
                  <a:pt x="34" y="98"/>
                  <a:pt x="41" y="105"/>
                </a:cubicBezTo>
                <a:cubicBezTo>
                  <a:pt x="47" y="110"/>
                  <a:pt x="53" y="113"/>
                  <a:pt x="60" y="113"/>
                </a:cubicBezTo>
                <a:cubicBezTo>
                  <a:pt x="62" y="113"/>
                  <a:pt x="64" y="113"/>
                  <a:pt x="65" y="112"/>
                </a:cubicBezTo>
                <a:cubicBezTo>
                  <a:pt x="74" y="126"/>
                  <a:pt x="74" y="138"/>
                  <a:pt x="74" y="138"/>
                </a:cubicBezTo>
                <a:cubicBezTo>
                  <a:pt x="84" y="128"/>
                  <a:pt x="90" y="112"/>
                  <a:pt x="93" y="100"/>
                </a:cubicBezTo>
                <a:cubicBezTo>
                  <a:pt x="98" y="97"/>
                  <a:pt x="112" y="81"/>
                  <a:pt x="116" y="77"/>
                </a:cubicBezTo>
                <a:cubicBezTo>
                  <a:pt x="140" y="54"/>
                  <a:pt x="150" y="6"/>
                  <a:pt x="145" y="1"/>
                </a:cubicBezTo>
                <a:close/>
                <a:moveTo>
                  <a:pt x="87" y="98"/>
                </a:moveTo>
                <a:cubicBezTo>
                  <a:pt x="84" y="107"/>
                  <a:pt x="81" y="115"/>
                  <a:pt x="77" y="122"/>
                </a:cubicBezTo>
                <a:cubicBezTo>
                  <a:pt x="76" y="118"/>
                  <a:pt x="74" y="114"/>
                  <a:pt x="71" y="109"/>
                </a:cubicBezTo>
                <a:cubicBezTo>
                  <a:pt x="70" y="107"/>
                  <a:pt x="68" y="106"/>
                  <a:pt x="65" y="106"/>
                </a:cubicBezTo>
                <a:cubicBezTo>
                  <a:pt x="65" y="106"/>
                  <a:pt x="64" y="106"/>
                  <a:pt x="64" y="106"/>
                </a:cubicBezTo>
                <a:cubicBezTo>
                  <a:pt x="62" y="106"/>
                  <a:pt x="61" y="106"/>
                  <a:pt x="60" y="106"/>
                </a:cubicBezTo>
                <a:cubicBezTo>
                  <a:pt x="55" y="106"/>
                  <a:pt x="50" y="104"/>
                  <a:pt x="46" y="100"/>
                </a:cubicBezTo>
                <a:cubicBezTo>
                  <a:pt x="41" y="95"/>
                  <a:pt x="39" y="89"/>
                  <a:pt x="40" y="83"/>
                </a:cubicBezTo>
                <a:cubicBezTo>
                  <a:pt x="41" y="80"/>
                  <a:pt x="40" y="77"/>
                  <a:pt x="37" y="75"/>
                </a:cubicBezTo>
                <a:cubicBezTo>
                  <a:pt x="33" y="72"/>
                  <a:pt x="28" y="70"/>
                  <a:pt x="24" y="69"/>
                </a:cubicBezTo>
                <a:cubicBezTo>
                  <a:pt x="31" y="65"/>
                  <a:pt x="39" y="62"/>
                  <a:pt x="48" y="60"/>
                </a:cubicBezTo>
                <a:cubicBezTo>
                  <a:pt x="48" y="60"/>
                  <a:pt x="48" y="60"/>
                  <a:pt x="48" y="60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98"/>
                  <a:pt x="87" y="98"/>
                  <a:pt x="87" y="98"/>
                </a:cubicBezTo>
                <a:close/>
                <a:moveTo>
                  <a:pt x="112" y="72"/>
                </a:moveTo>
                <a:cubicBezTo>
                  <a:pt x="110" y="73"/>
                  <a:pt x="108" y="76"/>
                  <a:pt x="106" y="78"/>
                </a:cubicBezTo>
                <a:cubicBezTo>
                  <a:pt x="102" y="83"/>
                  <a:pt x="95" y="89"/>
                  <a:pt x="91" y="93"/>
                </a:cubicBezTo>
                <a:cubicBezTo>
                  <a:pt x="53" y="55"/>
                  <a:pt x="53" y="55"/>
                  <a:pt x="53" y="55"/>
                </a:cubicBezTo>
                <a:cubicBezTo>
                  <a:pt x="57" y="51"/>
                  <a:pt x="64" y="45"/>
                  <a:pt x="68" y="40"/>
                </a:cubicBezTo>
                <a:cubicBezTo>
                  <a:pt x="71" y="38"/>
                  <a:pt x="73" y="36"/>
                  <a:pt x="74" y="35"/>
                </a:cubicBezTo>
                <a:cubicBezTo>
                  <a:pt x="92" y="17"/>
                  <a:pt x="127" y="7"/>
                  <a:pt x="139" y="7"/>
                </a:cubicBezTo>
                <a:cubicBezTo>
                  <a:pt x="139" y="18"/>
                  <a:pt x="130" y="53"/>
                  <a:pt x="112" y="72"/>
                </a:cubicBezTo>
                <a:close/>
                <a:moveTo>
                  <a:pt x="90" y="80"/>
                </a:moveTo>
                <a:cubicBezTo>
                  <a:pt x="92" y="80"/>
                  <a:pt x="93" y="78"/>
                  <a:pt x="93" y="76"/>
                </a:cubicBezTo>
                <a:cubicBezTo>
                  <a:pt x="93" y="75"/>
                  <a:pt x="92" y="73"/>
                  <a:pt x="90" y="73"/>
                </a:cubicBezTo>
                <a:cubicBezTo>
                  <a:pt x="88" y="73"/>
                  <a:pt x="86" y="75"/>
                  <a:pt x="86" y="76"/>
                </a:cubicBezTo>
                <a:cubicBezTo>
                  <a:pt x="86" y="78"/>
                  <a:pt x="88" y="80"/>
                  <a:pt x="90" y="80"/>
                </a:cubicBezTo>
                <a:close/>
                <a:moveTo>
                  <a:pt x="70" y="53"/>
                </a:moveTo>
                <a:cubicBezTo>
                  <a:pt x="68" y="53"/>
                  <a:pt x="67" y="55"/>
                  <a:pt x="67" y="57"/>
                </a:cubicBezTo>
                <a:cubicBezTo>
                  <a:pt x="67" y="58"/>
                  <a:pt x="68" y="60"/>
                  <a:pt x="70" y="60"/>
                </a:cubicBezTo>
                <a:cubicBezTo>
                  <a:pt x="72" y="60"/>
                  <a:pt x="73" y="58"/>
                  <a:pt x="73" y="57"/>
                </a:cubicBezTo>
                <a:cubicBezTo>
                  <a:pt x="73" y="55"/>
                  <a:pt x="72" y="53"/>
                  <a:pt x="70" y="53"/>
                </a:cubicBezTo>
                <a:close/>
                <a:moveTo>
                  <a:pt x="80" y="70"/>
                </a:moveTo>
                <a:cubicBezTo>
                  <a:pt x="82" y="70"/>
                  <a:pt x="83" y="68"/>
                  <a:pt x="83" y="66"/>
                </a:cubicBezTo>
                <a:cubicBezTo>
                  <a:pt x="83" y="65"/>
                  <a:pt x="82" y="63"/>
                  <a:pt x="80" y="63"/>
                </a:cubicBezTo>
                <a:cubicBezTo>
                  <a:pt x="78" y="63"/>
                  <a:pt x="76" y="65"/>
                  <a:pt x="76" y="66"/>
                </a:cubicBezTo>
                <a:cubicBezTo>
                  <a:pt x="76" y="68"/>
                  <a:pt x="78" y="70"/>
                  <a:pt x="80" y="70"/>
                </a:cubicBezTo>
                <a:close/>
                <a:moveTo>
                  <a:pt x="110" y="47"/>
                </a:moveTo>
                <a:cubicBezTo>
                  <a:pt x="115" y="47"/>
                  <a:pt x="120" y="42"/>
                  <a:pt x="120" y="37"/>
                </a:cubicBezTo>
                <a:cubicBezTo>
                  <a:pt x="120" y="31"/>
                  <a:pt x="115" y="27"/>
                  <a:pt x="110" y="27"/>
                </a:cubicBezTo>
                <a:cubicBezTo>
                  <a:pt x="104" y="27"/>
                  <a:pt x="100" y="31"/>
                  <a:pt x="100" y="37"/>
                </a:cubicBezTo>
                <a:cubicBezTo>
                  <a:pt x="100" y="42"/>
                  <a:pt x="104" y="47"/>
                  <a:pt x="110" y="47"/>
                </a:cubicBezTo>
                <a:close/>
                <a:moveTo>
                  <a:pt x="110" y="33"/>
                </a:moveTo>
                <a:cubicBezTo>
                  <a:pt x="111" y="33"/>
                  <a:pt x="113" y="35"/>
                  <a:pt x="113" y="37"/>
                </a:cubicBezTo>
                <a:cubicBezTo>
                  <a:pt x="113" y="38"/>
                  <a:pt x="111" y="40"/>
                  <a:pt x="110" y="40"/>
                </a:cubicBezTo>
                <a:cubicBezTo>
                  <a:pt x="108" y="40"/>
                  <a:pt x="106" y="38"/>
                  <a:pt x="106" y="37"/>
                </a:cubicBezTo>
                <a:cubicBezTo>
                  <a:pt x="106" y="35"/>
                  <a:pt x="108" y="33"/>
                  <a:pt x="110" y="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0" name="Freeform 67"/>
          <p:cNvSpPr>
            <a:spLocks noEditPoints="1"/>
          </p:cNvSpPr>
          <p:nvPr/>
        </p:nvSpPr>
        <p:spPr bwMode="auto">
          <a:xfrm>
            <a:off x="9805230" y="4873809"/>
            <a:ext cx="368243" cy="368243"/>
          </a:xfrm>
          <a:custGeom>
            <a:avLst/>
            <a:gdLst>
              <a:gd name="T0" fmla="*/ 133 w 147"/>
              <a:gd name="T1" fmla="*/ 43 h 147"/>
              <a:gd name="T2" fmla="*/ 133 w 147"/>
              <a:gd name="T3" fmla="*/ 10 h 147"/>
              <a:gd name="T4" fmla="*/ 123 w 147"/>
              <a:gd name="T5" fmla="*/ 0 h 147"/>
              <a:gd name="T6" fmla="*/ 113 w 147"/>
              <a:gd name="T7" fmla="*/ 10 h 147"/>
              <a:gd name="T8" fmla="*/ 113 w 147"/>
              <a:gd name="T9" fmla="*/ 12 h 147"/>
              <a:gd name="T10" fmla="*/ 16 w 147"/>
              <a:gd name="T11" fmla="*/ 41 h 147"/>
              <a:gd name="T12" fmla="*/ 13 w 147"/>
              <a:gd name="T13" fmla="*/ 40 h 147"/>
              <a:gd name="T14" fmla="*/ 6 w 147"/>
              <a:gd name="T15" fmla="*/ 40 h 147"/>
              <a:gd name="T16" fmla="*/ 0 w 147"/>
              <a:gd name="T17" fmla="*/ 47 h 147"/>
              <a:gd name="T18" fmla="*/ 0 w 147"/>
              <a:gd name="T19" fmla="*/ 80 h 147"/>
              <a:gd name="T20" fmla="*/ 6 w 147"/>
              <a:gd name="T21" fmla="*/ 87 h 147"/>
              <a:gd name="T22" fmla="*/ 13 w 147"/>
              <a:gd name="T23" fmla="*/ 87 h 147"/>
              <a:gd name="T24" fmla="*/ 16 w 147"/>
              <a:gd name="T25" fmla="*/ 86 h 147"/>
              <a:gd name="T26" fmla="*/ 20 w 147"/>
              <a:gd name="T27" fmla="*/ 87 h 147"/>
              <a:gd name="T28" fmla="*/ 33 w 147"/>
              <a:gd name="T29" fmla="*/ 144 h 147"/>
              <a:gd name="T30" fmla="*/ 33 w 147"/>
              <a:gd name="T31" fmla="*/ 144 h 147"/>
              <a:gd name="T32" fmla="*/ 36 w 147"/>
              <a:gd name="T33" fmla="*/ 147 h 147"/>
              <a:gd name="T34" fmla="*/ 63 w 147"/>
              <a:gd name="T35" fmla="*/ 147 h 147"/>
              <a:gd name="T36" fmla="*/ 66 w 147"/>
              <a:gd name="T37" fmla="*/ 143 h 147"/>
              <a:gd name="T38" fmla="*/ 66 w 147"/>
              <a:gd name="T39" fmla="*/ 143 h 147"/>
              <a:gd name="T40" fmla="*/ 66 w 147"/>
              <a:gd name="T41" fmla="*/ 143 h 147"/>
              <a:gd name="T42" fmla="*/ 56 w 147"/>
              <a:gd name="T43" fmla="*/ 97 h 147"/>
              <a:gd name="T44" fmla="*/ 113 w 147"/>
              <a:gd name="T45" fmla="*/ 114 h 147"/>
              <a:gd name="T46" fmla="*/ 113 w 147"/>
              <a:gd name="T47" fmla="*/ 117 h 147"/>
              <a:gd name="T48" fmla="*/ 123 w 147"/>
              <a:gd name="T49" fmla="*/ 127 h 147"/>
              <a:gd name="T50" fmla="*/ 133 w 147"/>
              <a:gd name="T51" fmla="*/ 117 h 147"/>
              <a:gd name="T52" fmla="*/ 133 w 147"/>
              <a:gd name="T53" fmla="*/ 83 h 147"/>
              <a:gd name="T54" fmla="*/ 147 w 147"/>
              <a:gd name="T55" fmla="*/ 70 h 147"/>
              <a:gd name="T56" fmla="*/ 147 w 147"/>
              <a:gd name="T57" fmla="*/ 57 h 147"/>
              <a:gd name="T58" fmla="*/ 133 w 147"/>
              <a:gd name="T59" fmla="*/ 43 h 147"/>
              <a:gd name="T60" fmla="*/ 13 w 147"/>
              <a:gd name="T61" fmla="*/ 80 h 147"/>
              <a:gd name="T62" fmla="*/ 6 w 147"/>
              <a:gd name="T63" fmla="*/ 80 h 147"/>
              <a:gd name="T64" fmla="*/ 6 w 147"/>
              <a:gd name="T65" fmla="*/ 47 h 147"/>
              <a:gd name="T66" fmla="*/ 13 w 147"/>
              <a:gd name="T67" fmla="*/ 47 h 147"/>
              <a:gd name="T68" fmla="*/ 13 w 147"/>
              <a:gd name="T69" fmla="*/ 80 h 147"/>
              <a:gd name="T70" fmla="*/ 59 w 147"/>
              <a:gd name="T71" fmla="*/ 140 h 147"/>
              <a:gd name="T72" fmla="*/ 39 w 147"/>
              <a:gd name="T73" fmla="*/ 140 h 147"/>
              <a:gd name="T74" fmla="*/ 37 w 147"/>
              <a:gd name="T75" fmla="*/ 133 h 147"/>
              <a:gd name="T76" fmla="*/ 57 w 147"/>
              <a:gd name="T77" fmla="*/ 133 h 147"/>
              <a:gd name="T78" fmla="*/ 59 w 147"/>
              <a:gd name="T79" fmla="*/ 140 h 147"/>
              <a:gd name="T80" fmla="*/ 56 w 147"/>
              <a:gd name="T81" fmla="*/ 127 h 147"/>
              <a:gd name="T82" fmla="*/ 36 w 147"/>
              <a:gd name="T83" fmla="*/ 127 h 147"/>
              <a:gd name="T84" fmla="*/ 28 w 147"/>
              <a:gd name="T85" fmla="*/ 89 h 147"/>
              <a:gd name="T86" fmla="*/ 48 w 147"/>
              <a:gd name="T87" fmla="*/ 95 h 147"/>
              <a:gd name="T88" fmla="*/ 56 w 147"/>
              <a:gd name="T89" fmla="*/ 127 h 147"/>
              <a:gd name="T90" fmla="*/ 113 w 147"/>
              <a:gd name="T91" fmla="*/ 107 h 147"/>
              <a:gd name="T92" fmla="*/ 20 w 147"/>
              <a:gd name="T93" fmla="*/ 80 h 147"/>
              <a:gd name="T94" fmla="*/ 20 w 147"/>
              <a:gd name="T95" fmla="*/ 47 h 147"/>
              <a:gd name="T96" fmla="*/ 113 w 147"/>
              <a:gd name="T97" fmla="*/ 19 h 147"/>
              <a:gd name="T98" fmla="*/ 113 w 147"/>
              <a:gd name="T99" fmla="*/ 107 h 147"/>
              <a:gd name="T100" fmla="*/ 126 w 147"/>
              <a:gd name="T101" fmla="*/ 117 h 147"/>
              <a:gd name="T102" fmla="*/ 123 w 147"/>
              <a:gd name="T103" fmla="*/ 120 h 147"/>
              <a:gd name="T104" fmla="*/ 120 w 147"/>
              <a:gd name="T105" fmla="*/ 117 h 147"/>
              <a:gd name="T106" fmla="*/ 120 w 147"/>
              <a:gd name="T107" fmla="*/ 10 h 147"/>
              <a:gd name="T108" fmla="*/ 123 w 147"/>
              <a:gd name="T109" fmla="*/ 6 h 147"/>
              <a:gd name="T110" fmla="*/ 126 w 147"/>
              <a:gd name="T111" fmla="*/ 10 h 147"/>
              <a:gd name="T112" fmla="*/ 126 w 147"/>
              <a:gd name="T113" fmla="*/ 117 h 147"/>
              <a:gd name="T114" fmla="*/ 140 w 147"/>
              <a:gd name="T115" fmla="*/ 70 h 147"/>
              <a:gd name="T116" fmla="*/ 133 w 147"/>
              <a:gd name="T117" fmla="*/ 77 h 147"/>
              <a:gd name="T118" fmla="*/ 133 w 147"/>
              <a:gd name="T119" fmla="*/ 50 h 147"/>
              <a:gd name="T120" fmla="*/ 140 w 147"/>
              <a:gd name="T121" fmla="*/ 57 h 147"/>
              <a:gd name="T122" fmla="*/ 140 w 147"/>
              <a:gd name="T123" fmla="*/ 7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7" h="147">
                <a:moveTo>
                  <a:pt x="133" y="43"/>
                </a:moveTo>
                <a:cubicBezTo>
                  <a:pt x="133" y="10"/>
                  <a:pt x="133" y="10"/>
                  <a:pt x="133" y="10"/>
                </a:cubicBezTo>
                <a:cubicBezTo>
                  <a:pt x="133" y="4"/>
                  <a:pt x="129" y="0"/>
                  <a:pt x="123" y="0"/>
                </a:cubicBezTo>
                <a:cubicBezTo>
                  <a:pt x="118" y="0"/>
                  <a:pt x="113" y="4"/>
                  <a:pt x="113" y="10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6" y="41"/>
                  <a:pt x="16" y="41"/>
                  <a:pt x="16" y="41"/>
                </a:cubicBezTo>
                <a:cubicBezTo>
                  <a:pt x="15" y="40"/>
                  <a:pt x="14" y="40"/>
                  <a:pt x="13" y="40"/>
                </a:cubicBezTo>
                <a:cubicBezTo>
                  <a:pt x="6" y="40"/>
                  <a:pt x="6" y="40"/>
                  <a:pt x="6" y="40"/>
                </a:cubicBezTo>
                <a:cubicBezTo>
                  <a:pt x="3" y="40"/>
                  <a:pt x="0" y="43"/>
                  <a:pt x="0" y="47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4"/>
                  <a:pt x="3" y="87"/>
                  <a:pt x="6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4" y="87"/>
                  <a:pt x="15" y="86"/>
                  <a:pt x="16" y="86"/>
                </a:cubicBezTo>
                <a:cubicBezTo>
                  <a:pt x="20" y="87"/>
                  <a:pt x="20" y="87"/>
                  <a:pt x="20" y="87"/>
                </a:cubicBezTo>
                <a:cubicBezTo>
                  <a:pt x="33" y="144"/>
                  <a:pt x="33" y="144"/>
                  <a:pt x="33" y="144"/>
                </a:cubicBezTo>
                <a:cubicBezTo>
                  <a:pt x="33" y="144"/>
                  <a:pt x="33" y="144"/>
                  <a:pt x="33" y="144"/>
                </a:cubicBezTo>
                <a:cubicBezTo>
                  <a:pt x="33" y="146"/>
                  <a:pt x="35" y="147"/>
                  <a:pt x="36" y="147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65" y="147"/>
                  <a:pt x="66" y="145"/>
                  <a:pt x="66" y="14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56" y="97"/>
                  <a:pt x="56" y="97"/>
                  <a:pt x="56" y="97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22"/>
                  <a:pt x="118" y="127"/>
                  <a:pt x="123" y="127"/>
                </a:cubicBezTo>
                <a:cubicBezTo>
                  <a:pt x="129" y="127"/>
                  <a:pt x="133" y="122"/>
                  <a:pt x="133" y="117"/>
                </a:cubicBezTo>
                <a:cubicBezTo>
                  <a:pt x="133" y="83"/>
                  <a:pt x="133" y="83"/>
                  <a:pt x="133" y="83"/>
                </a:cubicBezTo>
                <a:cubicBezTo>
                  <a:pt x="141" y="83"/>
                  <a:pt x="147" y="77"/>
                  <a:pt x="147" y="70"/>
                </a:cubicBezTo>
                <a:cubicBezTo>
                  <a:pt x="147" y="57"/>
                  <a:pt x="147" y="57"/>
                  <a:pt x="147" y="57"/>
                </a:cubicBezTo>
                <a:cubicBezTo>
                  <a:pt x="147" y="49"/>
                  <a:pt x="141" y="43"/>
                  <a:pt x="133" y="43"/>
                </a:cubicBezTo>
                <a:close/>
                <a:moveTo>
                  <a:pt x="13" y="80"/>
                </a:moveTo>
                <a:cubicBezTo>
                  <a:pt x="6" y="80"/>
                  <a:pt x="6" y="80"/>
                  <a:pt x="6" y="80"/>
                </a:cubicBezTo>
                <a:cubicBezTo>
                  <a:pt x="6" y="47"/>
                  <a:pt x="6" y="47"/>
                  <a:pt x="6" y="47"/>
                </a:cubicBezTo>
                <a:cubicBezTo>
                  <a:pt x="13" y="47"/>
                  <a:pt x="13" y="47"/>
                  <a:pt x="13" y="47"/>
                </a:cubicBezTo>
                <a:lnTo>
                  <a:pt x="13" y="80"/>
                </a:lnTo>
                <a:close/>
                <a:moveTo>
                  <a:pt x="59" y="140"/>
                </a:moveTo>
                <a:cubicBezTo>
                  <a:pt x="39" y="140"/>
                  <a:pt x="39" y="140"/>
                  <a:pt x="39" y="140"/>
                </a:cubicBezTo>
                <a:cubicBezTo>
                  <a:pt x="37" y="133"/>
                  <a:pt x="37" y="133"/>
                  <a:pt x="37" y="133"/>
                </a:cubicBezTo>
                <a:cubicBezTo>
                  <a:pt x="57" y="133"/>
                  <a:pt x="57" y="133"/>
                  <a:pt x="57" y="133"/>
                </a:cubicBezTo>
                <a:lnTo>
                  <a:pt x="59" y="140"/>
                </a:lnTo>
                <a:close/>
                <a:moveTo>
                  <a:pt x="56" y="127"/>
                </a:moveTo>
                <a:cubicBezTo>
                  <a:pt x="36" y="127"/>
                  <a:pt x="36" y="127"/>
                  <a:pt x="36" y="127"/>
                </a:cubicBezTo>
                <a:cubicBezTo>
                  <a:pt x="28" y="89"/>
                  <a:pt x="28" y="89"/>
                  <a:pt x="28" y="89"/>
                </a:cubicBezTo>
                <a:cubicBezTo>
                  <a:pt x="48" y="95"/>
                  <a:pt x="48" y="95"/>
                  <a:pt x="48" y="95"/>
                </a:cubicBezTo>
                <a:lnTo>
                  <a:pt x="56" y="127"/>
                </a:lnTo>
                <a:close/>
                <a:moveTo>
                  <a:pt x="113" y="107"/>
                </a:moveTo>
                <a:cubicBezTo>
                  <a:pt x="20" y="80"/>
                  <a:pt x="20" y="80"/>
                  <a:pt x="20" y="80"/>
                </a:cubicBezTo>
                <a:cubicBezTo>
                  <a:pt x="20" y="47"/>
                  <a:pt x="20" y="47"/>
                  <a:pt x="20" y="47"/>
                </a:cubicBezTo>
                <a:cubicBezTo>
                  <a:pt x="113" y="19"/>
                  <a:pt x="113" y="19"/>
                  <a:pt x="113" y="19"/>
                </a:cubicBezTo>
                <a:lnTo>
                  <a:pt x="113" y="107"/>
                </a:lnTo>
                <a:close/>
                <a:moveTo>
                  <a:pt x="126" y="117"/>
                </a:moveTo>
                <a:cubicBezTo>
                  <a:pt x="126" y="119"/>
                  <a:pt x="125" y="120"/>
                  <a:pt x="123" y="120"/>
                </a:cubicBezTo>
                <a:cubicBezTo>
                  <a:pt x="121" y="120"/>
                  <a:pt x="120" y="119"/>
                  <a:pt x="120" y="117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0" y="8"/>
                  <a:pt x="121" y="6"/>
                  <a:pt x="123" y="6"/>
                </a:cubicBezTo>
                <a:cubicBezTo>
                  <a:pt x="125" y="6"/>
                  <a:pt x="126" y="8"/>
                  <a:pt x="126" y="10"/>
                </a:cubicBezTo>
                <a:lnTo>
                  <a:pt x="126" y="117"/>
                </a:lnTo>
                <a:close/>
                <a:moveTo>
                  <a:pt x="140" y="70"/>
                </a:moveTo>
                <a:cubicBezTo>
                  <a:pt x="140" y="74"/>
                  <a:pt x="137" y="77"/>
                  <a:pt x="133" y="77"/>
                </a:cubicBezTo>
                <a:cubicBezTo>
                  <a:pt x="133" y="50"/>
                  <a:pt x="133" y="50"/>
                  <a:pt x="133" y="50"/>
                </a:cubicBezTo>
                <a:cubicBezTo>
                  <a:pt x="137" y="50"/>
                  <a:pt x="140" y="53"/>
                  <a:pt x="140" y="57"/>
                </a:cubicBezTo>
                <a:lnTo>
                  <a:pt x="140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752563" y="926156"/>
            <a:ext cx="5906188" cy="13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33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REASONABLE BUSINESS SOLUTIONS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445655" y="3071554"/>
            <a:ext cx="4713217" cy="80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53" name="Oval 52"/>
          <p:cNvSpPr/>
          <p:nvPr/>
        </p:nvSpPr>
        <p:spPr>
          <a:xfrm>
            <a:off x="841439" y="3071554"/>
            <a:ext cx="411473" cy="41147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892231" y="3100532"/>
            <a:ext cx="311771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445655" y="4041482"/>
            <a:ext cx="4713217" cy="80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56" name="Oval 55"/>
          <p:cNvSpPr/>
          <p:nvPr/>
        </p:nvSpPr>
        <p:spPr>
          <a:xfrm>
            <a:off x="841439" y="4041481"/>
            <a:ext cx="411473" cy="41147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92100" dist="88900" dir="5400000" sx="102000" sy="102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892231" y="4070460"/>
            <a:ext cx="311771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52563" y="2362131"/>
            <a:ext cx="5180184" cy="55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Monotonectally conceptualize flexible technologies for dynamic architectures..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52563" y="5011409"/>
            <a:ext cx="5751473" cy="55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</p:spTree>
    <p:extLst>
      <p:ext uri="{BB962C8B-B14F-4D97-AF65-F5344CB8AC3E}">
        <p14:creationId xmlns:p14="http://schemas.microsoft.com/office/powerpoint/2010/main" val="21575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752563" y="693327"/>
            <a:ext cx="5906188" cy="69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33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BUSINESS SOLUTIONS</a:t>
            </a:r>
          </a:p>
        </p:txBody>
      </p:sp>
      <p:sp>
        <p:nvSpPr>
          <p:cNvPr id="51" name="Подзаголовок 2">
            <a:extLst>
              <a:ext uri="{FF2B5EF4-FFF2-40B4-BE49-F238E27FC236}">
                <a16:creationId xmlns:a16="http://schemas.microsoft.com/office/drawing/2014/main" id="{6748C3E6-CFE8-43F7-8175-AB08604DA544}"/>
              </a:ext>
            </a:extLst>
          </p:cNvPr>
          <p:cNvSpPr txBox="1">
            <a:spLocks/>
          </p:cNvSpPr>
          <p:nvPr/>
        </p:nvSpPr>
        <p:spPr>
          <a:xfrm>
            <a:off x="1807188" y="2013654"/>
            <a:ext cx="2948899" cy="1168749"/>
          </a:xfrm>
          <a:prstGeom prst="rect">
            <a:avLst/>
          </a:prstGeom>
        </p:spPr>
        <p:txBody>
          <a:bodyPr vert="horz" lIns="91426" tIns="45713" rIns="91426" bIns="45713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service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67" kern="0" dirty="0" err="1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</a:t>
            </a: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 vitae dui congue, semper quam vitae, luctus ligula. Sed posuere nunc in leo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</a:t>
            </a: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cutting.</a:t>
            </a:r>
            <a:endParaRPr lang="en-US" sz="1067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</p:txBody>
      </p:sp>
      <p:sp>
        <p:nvSpPr>
          <p:cNvPr id="58" name="Подзаголовок 2">
            <a:extLst>
              <a:ext uri="{FF2B5EF4-FFF2-40B4-BE49-F238E27FC236}">
                <a16:creationId xmlns:a16="http://schemas.microsoft.com/office/drawing/2014/main" id="{ABCBA897-F132-4F58-ABF6-A912DA0A1539}"/>
              </a:ext>
            </a:extLst>
          </p:cNvPr>
          <p:cNvSpPr txBox="1">
            <a:spLocks/>
          </p:cNvSpPr>
          <p:nvPr/>
        </p:nvSpPr>
        <p:spPr>
          <a:xfrm>
            <a:off x="1807188" y="3254814"/>
            <a:ext cx="2948899" cy="1126248"/>
          </a:xfrm>
          <a:prstGeom prst="rect">
            <a:avLst/>
          </a:prstGeom>
        </p:spPr>
        <p:txBody>
          <a:bodyPr vert="horz" lIns="91426" tIns="45713" rIns="91426" bIns="45713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service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67" kern="0" dirty="0" err="1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</a:t>
            </a: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 vitae dui congue, semper quam vitae, luctus ligula. Sed posuere nunc in leo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</a:t>
            </a: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cutting.</a:t>
            </a:r>
            <a:endParaRPr lang="en-US" sz="1067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067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</p:txBody>
      </p:sp>
      <p:sp>
        <p:nvSpPr>
          <p:cNvPr id="59" name="Подзаголовок 2">
            <a:extLst>
              <a:ext uri="{FF2B5EF4-FFF2-40B4-BE49-F238E27FC236}">
                <a16:creationId xmlns:a16="http://schemas.microsoft.com/office/drawing/2014/main" id="{CFF9CC80-CD3A-495B-8F0E-A3C496CEB3BB}"/>
              </a:ext>
            </a:extLst>
          </p:cNvPr>
          <p:cNvSpPr txBox="1">
            <a:spLocks/>
          </p:cNvSpPr>
          <p:nvPr/>
        </p:nvSpPr>
        <p:spPr>
          <a:xfrm>
            <a:off x="1807188" y="4528601"/>
            <a:ext cx="2948899" cy="1208209"/>
          </a:xfrm>
          <a:prstGeom prst="rect">
            <a:avLst/>
          </a:prstGeom>
        </p:spPr>
        <p:txBody>
          <a:bodyPr vert="horz" lIns="91426" tIns="45713" rIns="91426" bIns="45713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service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67" kern="0" dirty="0" err="1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</a:t>
            </a: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 vitae dui congue, semper quam vitae, luctus ligula. Sed posuere nunc in leo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</a:t>
            </a: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cutting.</a:t>
            </a:r>
            <a:endParaRPr lang="en-US" sz="1067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067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</p:txBody>
      </p:sp>
      <p:sp>
        <p:nvSpPr>
          <p:cNvPr id="60" name="Rounded Rectangle 40">
            <a:extLst>
              <a:ext uri="{FF2B5EF4-FFF2-40B4-BE49-F238E27FC236}">
                <a16:creationId xmlns:a16="http://schemas.microsoft.com/office/drawing/2014/main" id="{A20C6C50-30BE-4260-ADBF-813504973319}"/>
              </a:ext>
            </a:extLst>
          </p:cNvPr>
          <p:cNvSpPr/>
          <p:nvPr/>
        </p:nvSpPr>
        <p:spPr>
          <a:xfrm>
            <a:off x="890748" y="2113205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1" name="Freeform 213">
            <a:extLst>
              <a:ext uri="{FF2B5EF4-FFF2-40B4-BE49-F238E27FC236}">
                <a16:creationId xmlns:a16="http://schemas.microsoft.com/office/drawing/2014/main" id="{C88C19D5-D0C4-40AA-AB61-0103E186E789}"/>
              </a:ext>
            </a:extLst>
          </p:cNvPr>
          <p:cNvSpPr>
            <a:spLocks noEditPoints="1"/>
          </p:cNvSpPr>
          <p:nvPr/>
        </p:nvSpPr>
        <p:spPr bwMode="auto">
          <a:xfrm>
            <a:off x="1026215" y="2265964"/>
            <a:ext cx="368243" cy="368243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62" name="Rounded Rectangle 42">
            <a:extLst>
              <a:ext uri="{FF2B5EF4-FFF2-40B4-BE49-F238E27FC236}">
                <a16:creationId xmlns:a16="http://schemas.microsoft.com/office/drawing/2014/main" id="{6F5091F5-231F-4D41-8313-250E070F4C74}"/>
              </a:ext>
            </a:extLst>
          </p:cNvPr>
          <p:cNvSpPr/>
          <p:nvPr/>
        </p:nvSpPr>
        <p:spPr>
          <a:xfrm>
            <a:off x="890748" y="3320275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3" name="Freeform 43">
            <a:extLst>
              <a:ext uri="{FF2B5EF4-FFF2-40B4-BE49-F238E27FC236}">
                <a16:creationId xmlns:a16="http://schemas.microsoft.com/office/drawing/2014/main" id="{9A8D6653-2FB5-400C-A283-526CA1888EB4}"/>
              </a:ext>
            </a:extLst>
          </p:cNvPr>
          <p:cNvSpPr>
            <a:spLocks noEditPoints="1"/>
          </p:cNvSpPr>
          <p:nvPr/>
        </p:nvSpPr>
        <p:spPr bwMode="auto">
          <a:xfrm>
            <a:off x="1037787" y="3501175"/>
            <a:ext cx="368243" cy="300520"/>
          </a:xfrm>
          <a:custGeom>
            <a:avLst/>
            <a:gdLst>
              <a:gd name="T0" fmla="*/ 54 w 147"/>
              <a:gd name="T1" fmla="*/ 67 h 120"/>
              <a:gd name="T2" fmla="*/ 94 w 147"/>
              <a:gd name="T3" fmla="*/ 67 h 120"/>
              <a:gd name="T4" fmla="*/ 74 w 147"/>
              <a:gd name="T5" fmla="*/ 80 h 120"/>
              <a:gd name="T6" fmla="*/ 74 w 147"/>
              <a:gd name="T7" fmla="*/ 53 h 120"/>
              <a:gd name="T8" fmla="*/ 74 w 147"/>
              <a:gd name="T9" fmla="*/ 80 h 120"/>
              <a:gd name="T10" fmla="*/ 114 w 147"/>
              <a:gd name="T11" fmla="*/ 37 h 120"/>
              <a:gd name="T12" fmla="*/ 134 w 147"/>
              <a:gd name="T13" fmla="*/ 37 h 120"/>
              <a:gd name="T14" fmla="*/ 124 w 147"/>
              <a:gd name="T15" fmla="*/ 40 h 120"/>
              <a:gd name="T16" fmla="*/ 124 w 147"/>
              <a:gd name="T17" fmla="*/ 33 h 120"/>
              <a:gd name="T18" fmla="*/ 124 w 147"/>
              <a:gd name="T19" fmla="*/ 40 h 120"/>
              <a:gd name="T20" fmla="*/ 91 w 147"/>
              <a:gd name="T21" fmla="*/ 20 h 120"/>
              <a:gd name="T22" fmla="*/ 91 w 147"/>
              <a:gd name="T23" fmla="*/ 13 h 120"/>
              <a:gd name="T24" fmla="*/ 54 w 147"/>
              <a:gd name="T25" fmla="*/ 17 h 120"/>
              <a:gd name="T26" fmla="*/ 74 w 147"/>
              <a:gd name="T27" fmla="*/ 33 h 120"/>
              <a:gd name="T28" fmla="*/ 74 w 147"/>
              <a:gd name="T29" fmla="*/ 100 h 120"/>
              <a:gd name="T30" fmla="*/ 74 w 147"/>
              <a:gd name="T31" fmla="*/ 33 h 120"/>
              <a:gd name="T32" fmla="*/ 47 w 147"/>
              <a:gd name="T33" fmla="*/ 67 h 120"/>
              <a:gd name="T34" fmla="*/ 101 w 147"/>
              <a:gd name="T35" fmla="*/ 67 h 120"/>
              <a:gd name="T36" fmla="*/ 124 w 147"/>
              <a:gd name="T37" fmla="*/ 53 h 120"/>
              <a:gd name="T38" fmla="*/ 124 w 147"/>
              <a:gd name="T39" fmla="*/ 60 h 120"/>
              <a:gd name="T40" fmla="*/ 124 w 147"/>
              <a:gd name="T41" fmla="*/ 53 h 120"/>
              <a:gd name="T42" fmla="*/ 121 w 147"/>
              <a:gd name="T43" fmla="*/ 13 h 120"/>
              <a:gd name="T44" fmla="*/ 74 w 147"/>
              <a:gd name="T45" fmla="*/ 0 h 120"/>
              <a:gd name="T46" fmla="*/ 27 w 147"/>
              <a:gd name="T47" fmla="*/ 13 h 120"/>
              <a:gd name="T48" fmla="*/ 0 w 147"/>
              <a:gd name="T49" fmla="*/ 27 h 120"/>
              <a:gd name="T50" fmla="*/ 14 w 147"/>
              <a:gd name="T51" fmla="*/ 120 h 120"/>
              <a:gd name="T52" fmla="*/ 147 w 147"/>
              <a:gd name="T53" fmla="*/ 107 h 120"/>
              <a:gd name="T54" fmla="*/ 134 w 147"/>
              <a:gd name="T55" fmla="*/ 13 h 120"/>
              <a:gd name="T56" fmla="*/ 112 w 147"/>
              <a:gd name="T57" fmla="*/ 80 h 120"/>
              <a:gd name="T58" fmla="*/ 141 w 147"/>
              <a:gd name="T59" fmla="*/ 87 h 120"/>
              <a:gd name="T60" fmla="*/ 134 w 147"/>
              <a:gd name="T61" fmla="*/ 113 h 120"/>
              <a:gd name="T62" fmla="*/ 7 w 147"/>
              <a:gd name="T63" fmla="*/ 107 h 120"/>
              <a:gd name="T64" fmla="*/ 39 w 147"/>
              <a:gd name="T65" fmla="*/ 87 h 120"/>
              <a:gd name="T66" fmla="*/ 7 w 147"/>
              <a:gd name="T67" fmla="*/ 80 h 120"/>
              <a:gd name="T68" fmla="*/ 14 w 147"/>
              <a:gd name="T69" fmla="*/ 20 h 120"/>
              <a:gd name="T70" fmla="*/ 51 w 147"/>
              <a:gd name="T71" fmla="*/ 7 h 120"/>
              <a:gd name="T72" fmla="*/ 97 w 147"/>
              <a:gd name="T73" fmla="*/ 7 h 120"/>
              <a:gd name="T74" fmla="*/ 134 w 147"/>
              <a:gd name="T75" fmla="*/ 20 h 120"/>
              <a:gd name="T76" fmla="*/ 141 w 147"/>
              <a:gd name="T77" fmla="*/ 8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7" h="120">
                <a:moveTo>
                  <a:pt x="74" y="47"/>
                </a:moveTo>
                <a:cubicBezTo>
                  <a:pt x="63" y="47"/>
                  <a:pt x="54" y="56"/>
                  <a:pt x="54" y="67"/>
                </a:cubicBezTo>
                <a:cubicBezTo>
                  <a:pt x="54" y="78"/>
                  <a:pt x="63" y="87"/>
                  <a:pt x="74" y="87"/>
                </a:cubicBezTo>
                <a:cubicBezTo>
                  <a:pt x="85" y="87"/>
                  <a:pt x="94" y="78"/>
                  <a:pt x="94" y="67"/>
                </a:cubicBezTo>
                <a:cubicBezTo>
                  <a:pt x="94" y="56"/>
                  <a:pt x="85" y="47"/>
                  <a:pt x="74" y="47"/>
                </a:cubicBezTo>
                <a:close/>
                <a:moveTo>
                  <a:pt x="74" y="80"/>
                </a:moveTo>
                <a:cubicBezTo>
                  <a:pt x="67" y="80"/>
                  <a:pt x="61" y="74"/>
                  <a:pt x="61" y="67"/>
                </a:cubicBezTo>
                <a:cubicBezTo>
                  <a:pt x="61" y="59"/>
                  <a:pt x="67" y="53"/>
                  <a:pt x="74" y="53"/>
                </a:cubicBezTo>
                <a:cubicBezTo>
                  <a:pt x="81" y="53"/>
                  <a:pt x="87" y="59"/>
                  <a:pt x="87" y="67"/>
                </a:cubicBezTo>
                <a:cubicBezTo>
                  <a:pt x="87" y="74"/>
                  <a:pt x="81" y="80"/>
                  <a:pt x="74" y="80"/>
                </a:cubicBezTo>
                <a:close/>
                <a:moveTo>
                  <a:pt x="124" y="27"/>
                </a:moveTo>
                <a:cubicBezTo>
                  <a:pt x="119" y="27"/>
                  <a:pt x="114" y="31"/>
                  <a:pt x="114" y="37"/>
                </a:cubicBezTo>
                <a:cubicBezTo>
                  <a:pt x="114" y="42"/>
                  <a:pt x="119" y="47"/>
                  <a:pt x="124" y="47"/>
                </a:cubicBezTo>
                <a:cubicBezTo>
                  <a:pt x="130" y="47"/>
                  <a:pt x="134" y="42"/>
                  <a:pt x="134" y="37"/>
                </a:cubicBezTo>
                <a:cubicBezTo>
                  <a:pt x="134" y="31"/>
                  <a:pt x="130" y="27"/>
                  <a:pt x="124" y="27"/>
                </a:cubicBezTo>
                <a:close/>
                <a:moveTo>
                  <a:pt x="124" y="40"/>
                </a:moveTo>
                <a:cubicBezTo>
                  <a:pt x="122" y="40"/>
                  <a:pt x="121" y="38"/>
                  <a:pt x="121" y="37"/>
                </a:cubicBezTo>
                <a:cubicBezTo>
                  <a:pt x="121" y="35"/>
                  <a:pt x="122" y="33"/>
                  <a:pt x="124" y="33"/>
                </a:cubicBezTo>
                <a:cubicBezTo>
                  <a:pt x="126" y="33"/>
                  <a:pt x="127" y="35"/>
                  <a:pt x="127" y="37"/>
                </a:cubicBezTo>
                <a:cubicBezTo>
                  <a:pt x="127" y="38"/>
                  <a:pt x="126" y="40"/>
                  <a:pt x="124" y="40"/>
                </a:cubicBezTo>
                <a:close/>
                <a:moveTo>
                  <a:pt x="57" y="20"/>
                </a:moveTo>
                <a:cubicBezTo>
                  <a:pt x="91" y="20"/>
                  <a:pt x="91" y="20"/>
                  <a:pt x="91" y="20"/>
                </a:cubicBezTo>
                <a:cubicBezTo>
                  <a:pt x="93" y="20"/>
                  <a:pt x="94" y="18"/>
                  <a:pt x="94" y="17"/>
                </a:cubicBezTo>
                <a:cubicBezTo>
                  <a:pt x="94" y="15"/>
                  <a:pt x="93" y="13"/>
                  <a:pt x="91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5" y="13"/>
                  <a:pt x="54" y="15"/>
                  <a:pt x="54" y="17"/>
                </a:cubicBezTo>
                <a:cubicBezTo>
                  <a:pt x="54" y="18"/>
                  <a:pt x="55" y="20"/>
                  <a:pt x="57" y="20"/>
                </a:cubicBezTo>
                <a:close/>
                <a:moveTo>
                  <a:pt x="74" y="33"/>
                </a:moveTo>
                <a:cubicBezTo>
                  <a:pt x="56" y="33"/>
                  <a:pt x="41" y="48"/>
                  <a:pt x="41" y="67"/>
                </a:cubicBezTo>
                <a:cubicBezTo>
                  <a:pt x="41" y="85"/>
                  <a:pt x="56" y="100"/>
                  <a:pt x="74" y="100"/>
                </a:cubicBezTo>
                <a:cubicBezTo>
                  <a:pt x="92" y="100"/>
                  <a:pt x="107" y="85"/>
                  <a:pt x="107" y="67"/>
                </a:cubicBezTo>
                <a:cubicBezTo>
                  <a:pt x="107" y="48"/>
                  <a:pt x="92" y="33"/>
                  <a:pt x="74" y="33"/>
                </a:cubicBezTo>
                <a:close/>
                <a:moveTo>
                  <a:pt x="74" y="93"/>
                </a:moveTo>
                <a:cubicBezTo>
                  <a:pt x="59" y="93"/>
                  <a:pt x="47" y="81"/>
                  <a:pt x="47" y="67"/>
                </a:cubicBezTo>
                <a:cubicBezTo>
                  <a:pt x="47" y="52"/>
                  <a:pt x="59" y="40"/>
                  <a:pt x="74" y="40"/>
                </a:cubicBezTo>
                <a:cubicBezTo>
                  <a:pt x="89" y="40"/>
                  <a:pt x="101" y="52"/>
                  <a:pt x="101" y="67"/>
                </a:cubicBezTo>
                <a:cubicBezTo>
                  <a:pt x="101" y="81"/>
                  <a:pt x="89" y="93"/>
                  <a:pt x="74" y="93"/>
                </a:cubicBezTo>
                <a:close/>
                <a:moveTo>
                  <a:pt x="124" y="53"/>
                </a:moveTo>
                <a:cubicBezTo>
                  <a:pt x="122" y="53"/>
                  <a:pt x="121" y="55"/>
                  <a:pt x="121" y="57"/>
                </a:cubicBezTo>
                <a:cubicBezTo>
                  <a:pt x="121" y="59"/>
                  <a:pt x="122" y="60"/>
                  <a:pt x="124" y="60"/>
                </a:cubicBezTo>
                <a:cubicBezTo>
                  <a:pt x="126" y="60"/>
                  <a:pt x="127" y="59"/>
                  <a:pt x="127" y="57"/>
                </a:cubicBezTo>
                <a:cubicBezTo>
                  <a:pt x="127" y="55"/>
                  <a:pt x="126" y="53"/>
                  <a:pt x="124" y="53"/>
                </a:cubicBez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11" y="13"/>
                  <a:pt x="111" y="0"/>
                  <a:pt x="97" y="0"/>
                </a:cubicBezTo>
                <a:cubicBezTo>
                  <a:pt x="84" y="0"/>
                  <a:pt x="74" y="0"/>
                  <a:pt x="74" y="0"/>
                </a:cubicBezTo>
                <a:cubicBezTo>
                  <a:pt x="74" y="0"/>
                  <a:pt x="64" y="0"/>
                  <a:pt x="51" y="0"/>
                </a:cubicBezTo>
                <a:cubicBezTo>
                  <a:pt x="37" y="0"/>
                  <a:pt x="3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4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7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1" y="82"/>
                  <a:pt x="110" y="85"/>
                  <a:pt x="109" y="87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0" y="113"/>
                  <a:pt x="7" y="110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5"/>
                  <a:pt x="37" y="82"/>
                  <a:pt x="36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41" y="20"/>
                  <a:pt x="41" y="7"/>
                  <a:pt x="51" y="7"/>
                </a:cubicBezTo>
                <a:cubicBezTo>
                  <a:pt x="57" y="7"/>
                  <a:pt x="74" y="7"/>
                  <a:pt x="74" y="7"/>
                </a:cubicBezTo>
                <a:cubicBezTo>
                  <a:pt x="74" y="7"/>
                  <a:pt x="91" y="7"/>
                  <a:pt x="97" y="7"/>
                </a:cubicBezTo>
                <a:cubicBezTo>
                  <a:pt x="107" y="7"/>
                  <a:pt x="107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66" name="Rounded Rectangle 44">
            <a:extLst>
              <a:ext uri="{FF2B5EF4-FFF2-40B4-BE49-F238E27FC236}">
                <a16:creationId xmlns:a16="http://schemas.microsoft.com/office/drawing/2014/main" id="{D17BC3B0-8C90-4F29-B414-EA1E9B9FFB0E}"/>
              </a:ext>
            </a:extLst>
          </p:cNvPr>
          <p:cNvSpPr/>
          <p:nvPr/>
        </p:nvSpPr>
        <p:spPr>
          <a:xfrm>
            <a:off x="890748" y="4605991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7" name="Freeform 206">
            <a:extLst>
              <a:ext uri="{FF2B5EF4-FFF2-40B4-BE49-F238E27FC236}">
                <a16:creationId xmlns:a16="http://schemas.microsoft.com/office/drawing/2014/main" id="{04426CF8-21B1-45D4-A023-A2858C24839B}"/>
              </a:ext>
            </a:extLst>
          </p:cNvPr>
          <p:cNvSpPr>
            <a:spLocks noEditPoints="1"/>
          </p:cNvSpPr>
          <p:nvPr/>
        </p:nvSpPr>
        <p:spPr bwMode="auto">
          <a:xfrm>
            <a:off x="1038316" y="4753029"/>
            <a:ext cx="367185" cy="368243"/>
          </a:xfrm>
          <a:custGeom>
            <a:avLst/>
            <a:gdLst>
              <a:gd name="T0" fmla="*/ 114 w 147"/>
              <a:gd name="T1" fmla="*/ 50 h 147"/>
              <a:gd name="T2" fmla="*/ 107 w 147"/>
              <a:gd name="T3" fmla="*/ 50 h 147"/>
              <a:gd name="T4" fmla="*/ 124 w 147"/>
              <a:gd name="T5" fmla="*/ 53 h 147"/>
              <a:gd name="T6" fmla="*/ 124 w 147"/>
              <a:gd name="T7" fmla="*/ 47 h 147"/>
              <a:gd name="T8" fmla="*/ 124 w 147"/>
              <a:gd name="T9" fmla="*/ 53 h 147"/>
              <a:gd name="T10" fmla="*/ 97 w 147"/>
              <a:gd name="T11" fmla="*/ 67 h 147"/>
              <a:gd name="T12" fmla="*/ 97 w 147"/>
              <a:gd name="T13" fmla="*/ 73 h 147"/>
              <a:gd name="T14" fmla="*/ 127 w 147"/>
              <a:gd name="T15" fmla="*/ 70 h 147"/>
              <a:gd name="T16" fmla="*/ 44 w 147"/>
              <a:gd name="T17" fmla="*/ 6 h 147"/>
              <a:gd name="T18" fmla="*/ 134 w 147"/>
              <a:gd name="T19" fmla="*/ 3 h 147"/>
              <a:gd name="T20" fmla="*/ 44 w 147"/>
              <a:gd name="T21" fmla="*/ 0 h 147"/>
              <a:gd name="T22" fmla="*/ 44 w 147"/>
              <a:gd name="T23" fmla="*/ 6 h 147"/>
              <a:gd name="T24" fmla="*/ 137 w 147"/>
              <a:gd name="T25" fmla="*/ 20 h 147"/>
              <a:gd name="T26" fmla="*/ 137 w 147"/>
              <a:gd name="T27" fmla="*/ 13 h 147"/>
              <a:gd name="T28" fmla="*/ 30 w 147"/>
              <a:gd name="T29" fmla="*/ 16 h 147"/>
              <a:gd name="T30" fmla="*/ 124 w 147"/>
              <a:gd name="T31" fmla="*/ 80 h 147"/>
              <a:gd name="T32" fmla="*/ 94 w 147"/>
              <a:gd name="T33" fmla="*/ 83 h 147"/>
              <a:gd name="T34" fmla="*/ 124 w 147"/>
              <a:gd name="T35" fmla="*/ 87 h 147"/>
              <a:gd name="T36" fmla="*/ 124 w 147"/>
              <a:gd name="T37" fmla="*/ 80 h 147"/>
              <a:gd name="T38" fmla="*/ 97 w 147"/>
              <a:gd name="T39" fmla="*/ 93 h 147"/>
              <a:gd name="T40" fmla="*/ 97 w 147"/>
              <a:gd name="T41" fmla="*/ 100 h 147"/>
              <a:gd name="T42" fmla="*/ 127 w 147"/>
              <a:gd name="T43" fmla="*/ 97 h 147"/>
              <a:gd name="T44" fmla="*/ 70 w 147"/>
              <a:gd name="T45" fmla="*/ 53 h 147"/>
              <a:gd name="T46" fmla="*/ 100 w 147"/>
              <a:gd name="T47" fmla="*/ 50 h 147"/>
              <a:gd name="T48" fmla="*/ 70 w 147"/>
              <a:gd name="T49" fmla="*/ 47 h 147"/>
              <a:gd name="T50" fmla="*/ 70 w 147"/>
              <a:gd name="T51" fmla="*/ 53 h 147"/>
              <a:gd name="T52" fmla="*/ 124 w 147"/>
              <a:gd name="T53" fmla="*/ 127 h 147"/>
              <a:gd name="T54" fmla="*/ 124 w 147"/>
              <a:gd name="T55" fmla="*/ 120 h 147"/>
              <a:gd name="T56" fmla="*/ 40 w 147"/>
              <a:gd name="T57" fmla="*/ 123 h 147"/>
              <a:gd name="T58" fmla="*/ 44 w 147"/>
              <a:gd name="T59" fmla="*/ 113 h 147"/>
              <a:gd name="T60" fmla="*/ 127 w 147"/>
              <a:gd name="T61" fmla="*/ 110 h 147"/>
              <a:gd name="T62" fmla="*/ 44 w 147"/>
              <a:gd name="T63" fmla="*/ 107 h 147"/>
              <a:gd name="T64" fmla="*/ 44 w 147"/>
              <a:gd name="T65" fmla="*/ 113 h 147"/>
              <a:gd name="T66" fmla="*/ 27 w 147"/>
              <a:gd name="T67" fmla="*/ 26 h 147"/>
              <a:gd name="T68" fmla="*/ 20 w 147"/>
              <a:gd name="T69" fmla="*/ 47 h 147"/>
              <a:gd name="T70" fmla="*/ 0 w 147"/>
              <a:gd name="T71" fmla="*/ 53 h 147"/>
              <a:gd name="T72" fmla="*/ 20 w 147"/>
              <a:gd name="T73" fmla="*/ 147 h 147"/>
              <a:gd name="T74" fmla="*/ 147 w 147"/>
              <a:gd name="T75" fmla="*/ 140 h 147"/>
              <a:gd name="T76" fmla="*/ 141 w 147"/>
              <a:gd name="T77" fmla="*/ 26 h 147"/>
              <a:gd name="T78" fmla="*/ 20 w 147"/>
              <a:gd name="T79" fmla="*/ 140 h 147"/>
              <a:gd name="T80" fmla="*/ 7 w 147"/>
              <a:gd name="T81" fmla="*/ 53 h 147"/>
              <a:gd name="T82" fmla="*/ 20 w 147"/>
              <a:gd name="T83" fmla="*/ 123 h 147"/>
              <a:gd name="T84" fmla="*/ 27 w 147"/>
              <a:gd name="T85" fmla="*/ 123 h 147"/>
              <a:gd name="T86" fmla="*/ 141 w 147"/>
              <a:gd name="T87" fmla="*/ 33 h 147"/>
              <a:gd name="T88" fmla="*/ 44 w 147"/>
              <a:gd name="T89" fmla="*/ 100 h 147"/>
              <a:gd name="T90" fmla="*/ 80 w 147"/>
              <a:gd name="T91" fmla="*/ 97 h 147"/>
              <a:gd name="T92" fmla="*/ 77 w 147"/>
              <a:gd name="T93" fmla="*/ 67 h 147"/>
              <a:gd name="T94" fmla="*/ 40 w 147"/>
              <a:gd name="T95" fmla="*/ 70 h 147"/>
              <a:gd name="T96" fmla="*/ 44 w 147"/>
              <a:gd name="T97" fmla="*/ 100 h 147"/>
              <a:gd name="T98" fmla="*/ 74 w 147"/>
              <a:gd name="T99" fmla="*/ 73 h 147"/>
              <a:gd name="T100" fmla="*/ 47 w 147"/>
              <a:gd name="T101" fmla="*/ 93 h 147"/>
              <a:gd name="T102" fmla="*/ 57 w 147"/>
              <a:gd name="T103" fmla="*/ 53 h 147"/>
              <a:gd name="T104" fmla="*/ 57 w 147"/>
              <a:gd name="T105" fmla="*/ 47 h 147"/>
              <a:gd name="T106" fmla="*/ 57 w 147"/>
              <a:gd name="T107" fmla="*/ 53 h 147"/>
              <a:gd name="T108" fmla="*/ 47 w 147"/>
              <a:gd name="T109" fmla="*/ 50 h 147"/>
              <a:gd name="T110" fmla="*/ 40 w 147"/>
              <a:gd name="T111" fmla="*/ 5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7" h="147">
                <a:moveTo>
                  <a:pt x="110" y="53"/>
                </a:moveTo>
                <a:cubicBezTo>
                  <a:pt x="112" y="53"/>
                  <a:pt x="114" y="52"/>
                  <a:pt x="114" y="50"/>
                </a:cubicBezTo>
                <a:cubicBezTo>
                  <a:pt x="114" y="48"/>
                  <a:pt x="112" y="47"/>
                  <a:pt x="110" y="47"/>
                </a:cubicBezTo>
                <a:cubicBezTo>
                  <a:pt x="109" y="47"/>
                  <a:pt x="107" y="48"/>
                  <a:pt x="107" y="50"/>
                </a:cubicBezTo>
                <a:cubicBezTo>
                  <a:pt x="107" y="52"/>
                  <a:pt x="109" y="53"/>
                  <a:pt x="110" y="53"/>
                </a:cubicBezTo>
                <a:close/>
                <a:moveTo>
                  <a:pt x="124" y="53"/>
                </a:moveTo>
                <a:cubicBezTo>
                  <a:pt x="126" y="53"/>
                  <a:pt x="127" y="52"/>
                  <a:pt x="127" y="50"/>
                </a:cubicBezTo>
                <a:cubicBezTo>
                  <a:pt x="127" y="48"/>
                  <a:pt x="126" y="47"/>
                  <a:pt x="124" y="47"/>
                </a:cubicBezTo>
                <a:cubicBezTo>
                  <a:pt x="122" y="47"/>
                  <a:pt x="120" y="48"/>
                  <a:pt x="120" y="50"/>
                </a:cubicBezTo>
                <a:cubicBezTo>
                  <a:pt x="120" y="52"/>
                  <a:pt x="122" y="53"/>
                  <a:pt x="124" y="53"/>
                </a:cubicBezTo>
                <a:close/>
                <a:moveTo>
                  <a:pt x="124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5" y="67"/>
                  <a:pt x="94" y="68"/>
                  <a:pt x="94" y="70"/>
                </a:cubicBezTo>
                <a:cubicBezTo>
                  <a:pt x="94" y="72"/>
                  <a:pt x="95" y="73"/>
                  <a:pt x="97" y="73"/>
                </a:cubicBezTo>
                <a:cubicBezTo>
                  <a:pt x="124" y="73"/>
                  <a:pt x="124" y="73"/>
                  <a:pt x="124" y="73"/>
                </a:cubicBezTo>
                <a:cubicBezTo>
                  <a:pt x="126" y="73"/>
                  <a:pt x="127" y="72"/>
                  <a:pt x="127" y="70"/>
                </a:cubicBezTo>
                <a:cubicBezTo>
                  <a:pt x="127" y="68"/>
                  <a:pt x="126" y="67"/>
                  <a:pt x="124" y="67"/>
                </a:cubicBezTo>
                <a:close/>
                <a:moveTo>
                  <a:pt x="44" y="6"/>
                </a:moveTo>
                <a:cubicBezTo>
                  <a:pt x="130" y="6"/>
                  <a:pt x="130" y="6"/>
                  <a:pt x="130" y="6"/>
                </a:cubicBezTo>
                <a:cubicBezTo>
                  <a:pt x="132" y="6"/>
                  <a:pt x="134" y="5"/>
                  <a:pt x="134" y="3"/>
                </a:cubicBezTo>
                <a:cubicBezTo>
                  <a:pt x="134" y="1"/>
                  <a:pt x="132" y="0"/>
                  <a:pt x="13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0"/>
                  <a:pt x="40" y="1"/>
                  <a:pt x="40" y="3"/>
                </a:cubicBezTo>
                <a:cubicBezTo>
                  <a:pt x="40" y="5"/>
                  <a:pt x="42" y="6"/>
                  <a:pt x="44" y="6"/>
                </a:cubicBezTo>
                <a:close/>
                <a:moveTo>
                  <a:pt x="34" y="20"/>
                </a:moveTo>
                <a:cubicBezTo>
                  <a:pt x="137" y="20"/>
                  <a:pt x="137" y="20"/>
                  <a:pt x="137" y="20"/>
                </a:cubicBezTo>
                <a:cubicBezTo>
                  <a:pt x="139" y="20"/>
                  <a:pt x="141" y="18"/>
                  <a:pt x="141" y="16"/>
                </a:cubicBezTo>
                <a:cubicBezTo>
                  <a:pt x="141" y="15"/>
                  <a:pt x="139" y="13"/>
                  <a:pt x="137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2" y="13"/>
                  <a:pt x="30" y="15"/>
                  <a:pt x="30" y="16"/>
                </a:cubicBezTo>
                <a:cubicBezTo>
                  <a:pt x="30" y="18"/>
                  <a:pt x="32" y="20"/>
                  <a:pt x="34" y="20"/>
                </a:cubicBezTo>
                <a:close/>
                <a:moveTo>
                  <a:pt x="124" y="80"/>
                </a:moveTo>
                <a:cubicBezTo>
                  <a:pt x="97" y="80"/>
                  <a:pt x="97" y="80"/>
                  <a:pt x="97" y="80"/>
                </a:cubicBezTo>
                <a:cubicBezTo>
                  <a:pt x="95" y="80"/>
                  <a:pt x="94" y="81"/>
                  <a:pt x="94" y="83"/>
                </a:cubicBezTo>
                <a:cubicBezTo>
                  <a:pt x="94" y="85"/>
                  <a:pt x="95" y="87"/>
                  <a:pt x="97" y="87"/>
                </a:cubicBezTo>
                <a:cubicBezTo>
                  <a:pt x="124" y="87"/>
                  <a:pt x="124" y="87"/>
                  <a:pt x="124" y="87"/>
                </a:cubicBezTo>
                <a:cubicBezTo>
                  <a:pt x="126" y="87"/>
                  <a:pt x="127" y="85"/>
                  <a:pt x="127" y="83"/>
                </a:cubicBezTo>
                <a:cubicBezTo>
                  <a:pt x="127" y="81"/>
                  <a:pt x="126" y="80"/>
                  <a:pt x="124" y="80"/>
                </a:cubicBezTo>
                <a:close/>
                <a:moveTo>
                  <a:pt x="124" y="93"/>
                </a:moveTo>
                <a:cubicBezTo>
                  <a:pt x="97" y="93"/>
                  <a:pt x="97" y="93"/>
                  <a:pt x="97" y="93"/>
                </a:cubicBezTo>
                <a:cubicBezTo>
                  <a:pt x="95" y="93"/>
                  <a:pt x="94" y="95"/>
                  <a:pt x="94" y="97"/>
                </a:cubicBezTo>
                <a:cubicBezTo>
                  <a:pt x="94" y="98"/>
                  <a:pt x="95" y="100"/>
                  <a:pt x="97" y="100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26" y="100"/>
                  <a:pt x="127" y="98"/>
                  <a:pt x="127" y="97"/>
                </a:cubicBezTo>
                <a:cubicBezTo>
                  <a:pt x="127" y="95"/>
                  <a:pt x="126" y="93"/>
                  <a:pt x="124" y="93"/>
                </a:cubicBezTo>
                <a:close/>
                <a:moveTo>
                  <a:pt x="70" y="53"/>
                </a:moveTo>
                <a:cubicBezTo>
                  <a:pt x="97" y="53"/>
                  <a:pt x="97" y="53"/>
                  <a:pt x="97" y="53"/>
                </a:cubicBezTo>
                <a:cubicBezTo>
                  <a:pt x="99" y="53"/>
                  <a:pt x="100" y="52"/>
                  <a:pt x="100" y="50"/>
                </a:cubicBezTo>
                <a:cubicBezTo>
                  <a:pt x="100" y="48"/>
                  <a:pt x="99" y="47"/>
                  <a:pt x="97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69" y="47"/>
                  <a:pt x="67" y="48"/>
                  <a:pt x="67" y="50"/>
                </a:cubicBezTo>
                <a:cubicBezTo>
                  <a:pt x="67" y="52"/>
                  <a:pt x="69" y="53"/>
                  <a:pt x="70" y="53"/>
                </a:cubicBezTo>
                <a:close/>
                <a:moveTo>
                  <a:pt x="44" y="127"/>
                </a:moveTo>
                <a:cubicBezTo>
                  <a:pt x="124" y="127"/>
                  <a:pt x="124" y="127"/>
                  <a:pt x="124" y="127"/>
                </a:cubicBezTo>
                <a:cubicBezTo>
                  <a:pt x="126" y="127"/>
                  <a:pt x="127" y="125"/>
                  <a:pt x="127" y="123"/>
                </a:cubicBezTo>
                <a:cubicBezTo>
                  <a:pt x="127" y="121"/>
                  <a:pt x="126" y="120"/>
                  <a:pt x="124" y="120"/>
                </a:cubicBezTo>
                <a:cubicBezTo>
                  <a:pt x="44" y="120"/>
                  <a:pt x="44" y="120"/>
                  <a:pt x="44" y="120"/>
                </a:cubicBezTo>
                <a:cubicBezTo>
                  <a:pt x="42" y="120"/>
                  <a:pt x="40" y="121"/>
                  <a:pt x="40" y="123"/>
                </a:cubicBezTo>
                <a:cubicBezTo>
                  <a:pt x="40" y="125"/>
                  <a:pt x="42" y="127"/>
                  <a:pt x="44" y="127"/>
                </a:cubicBezTo>
                <a:close/>
                <a:moveTo>
                  <a:pt x="44" y="113"/>
                </a:moveTo>
                <a:cubicBezTo>
                  <a:pt x="124" y="113"/>
                  <a:pt x="124" y="113"/>
                  <a:pt x="124" y="113"/>
                </a:cubicBezTo>
                <a:cubicBezTo>
                  <a:pt x="126" y="113"/>
                  <a:pt x="127" y="112"/>
                  <a:pt x="127" y="110"/>
                </a:cubicBezTo>
                <a:cubicBezTo>
                  <a:pt x="127" y="108"/>
                  <a:pt x="126" y="107"/>
                  <a:pt x="124" y="107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2" y="107"/>
                  <a:pt x="40" y="108"/>
                  <a:pt x="40" y="110"/>
                </a:cubicBezTo>
                <a:cubicBezTo>
                  <a:pt x="40" y="112"/>
                  <a:pt x="42" y="113"/>
                  <a:pt x="44" y="113"/>
                </a:cubicBezTo>
                <a:close/>
                <a:moveTo>
                  <a:pt x="141" y="26"/>
                </a:moveTo>
                <a:cubicBezTo>
                  <a:pt x="27" y="26"/>
                  <a:pt x="27" y="26"/>
                  <a:pt x="27" y="26"/>
                </a:cubicBezTo>
                <a:cubicBezTo>
                  <a:pt x="23" y="26"/>
                  <a:pt x="20" y="29"/>
                  <a:pt x="20" y="33"/>
                </a:cubicBezTo>
                <a:cubicBezTo>
                  <a:pt x="20" y="47"/>
                  <a:pt x="20" y="47"/>
                  <a:pt x="20" y="47"/>
                </a:cubicBezTo>
                <a:cubicBezTo>
                  <a:pt x="7" y="47"/>
                  <a:pt x="7" y="47"/>
                  <a:pt x="7" y="47"/>
                </a:cubicBezTo>
                <a:cubicBezTo>
                  <a:pt x="3" y="47"/>
                  <a:pt x="0" y="50"/>
                  <a:pt x="0" y="53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38"/>
                  <a:pt x="9" y="147"/>
                  <a:pt x="20" y="147"/>
                </a:cubicBezTo>
                <a:cubicBezTo>
                  <a:pt x="141" y="147"/>
                  <a:pt x="141" y="147"/>
                  <a:pt x="141" y="147"/>
                </a:cubicBezTo>
                <a:cubicBezTo>
                  <a:pt x="144" y="147"/>
                  <a:pt x="147" y="144"/>
                  <a:pt x="147" y="140"/>
                </a:cubicBezTo>
                <a:cubicBezTo>
                  <a:pt x="147" y="33"/>
                  <a:pt x="147" y="33"/>
                  <a:pt x="147" y="33"/>
                </a:cubicBezTo>
                <a:cubicBezTo>
                  <a:pt x="147" y="29"/>
                  <a:pt x="144" y="26"/>
                  <a:pt x="141" y="26"/>
                </a:cubicBezTo>
                <a:close/>
                <a:moveTo>
                  <a:pt x="141" y="140"/>
                </a:moveTo>
                <a:cubicBezTo>
                  <a:pt x="20" y="140"/>
                  <a:pt x="20" y="140"/>
                  <a:pt x="20" y="140"/>
                </a:cubicBezTo>
                <a:cubicBezTo>
                  <a:pt x="13" y="140"/>
                  <a:pt x="7" y="134"/>
                  <a:pt x="7" y="127"/>
                </a:cubicBezTo>
                <a:cubicBezTo>
                  <a:pt x="7" y="53"/>
                  <a:pt x="7" y="53"/>
                  <a:pt x="7" y="5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123"/>
                  <a:pt x="20" y="123"/>
                  <a:pt x="20" y="123"/>
                </a:cubicBezTo>
                <a:cubicBezTo>
                  <a:pt x="20" y="125"/>
                  <a:pt x="22" y="127"/>
                  <a:pt x="24" y="127"/>
                </a:cubicBezTo>
                <a:cubicBezTo>
                  <a:pt x="25" y="127"/>
                  <a:pt x="27" y="125"/>
                  <a:pt x="27" y="123"/>
                </a:cubicBezTo>
                <a:cubicBezTo>
                  <a:pt x="27" y="33"/>
                  <a:pt x="27" y="33"/>
                  <a:pt x="27" y="33"/>
                </a:cubicBezTo>
                <a:cubicBezTo>
                  <a:pt x="141" y="33"/>
                  <a:pt x="141" y="33"/>
                  <a:pt x="141" y="33"/>
                </a:cubicBezTo>
                <a:lnTo>
                  <a:pt x="141" y="140"/>
                </a:lnTo>
                <a:close/>
                <a:moveTo>
                  <a:pt x="44" y="100"/>
                </a:moveTo>
                <a:cubicBezTo>
                  <a:pt x="77" y="100"/>
                  <a:pt x="77" y="100"/>
                  <a:pt x="77" y="100"/>
                </a:cubicBezTo>
                <a:cubicBezTo>
                  <a:pt x="79" y="100"/>
                  <a:pt x="80" y="98"/>
                  <a:pt x="80" y="97"/>
                </a:cubicBezTo>
                <a:cubicBezTo>
                  <a:pt x="80" y="70"/>
                  <a:pt x="80" y="70"/>
                  <a:pt x="80" y="70"/>
                </a:cubicBezTo>
                <a:cubicBezTo>
                  <a:pt x="80" y="68"/>
                  <a:pt x="79" y="67"/>
                  <a:pt x="77" y="67"/>
                </a:cubicBezTo>
                <a:cubicBezTo>
                  <a:pt x="44" y="67"/>
                  <a:pt x="44" y="67"/>
                  <a:pt x="44" y="67"/>
                </a:cubicBezTo>
                <a:cubicBezTo>
                  <a:pt x="42" y="67"/>
                  <a:pt x="40" y="68"/>
                  <a:pt x="40" y="70"/>
                </a:cubicBezTo>
                <a:cubicBezTo>
                  <a:pt x="40" y="97"/>
                  <a:pt x="40" y="97"/>
                  <a:pt x="40" y="97"/>
                </a:cubicBezTo>
                <a:cubicBezTo>
                  <a:pt x="40" y="98"/>
                  <a:pt x="42" y="100"/>
                  <a:pt x="44" y="100"/>
                </a:cubicBezTo>
                <a:close/>
                <a:moveTo>
                  <a:pt x="47" y="73"/>
                </a:moveTo>
                <a:cubicBezTo>
                  <a:pt x="74" y="73"/>
                  <a:pt x="74" y="73"/>
                  <a:pt x="74" y="73"/>
                </a:cubicBezTo>
                <a:cubicBezTo>
                  <a:pt x="74" y="93"/>
                  <a:pt x="74" y="93"/>
                  <a:pt x="74" y="93"/>
                </a:cubicBezTo>
                <a:cubicBezTo>
                  <a:pt x="47" y="93"/>
                  <a:pt x="47" y="93"/>
                  <a:pt x="47" y="93"/>
                </a:cubicBezTo>
                <a:lnTo>
                  <a:pt x="47" y="73"/>
                </a:lnTo>
                <a:close/>
                <a:moveTo>
                  <a:pt x="57" y="53"/>
                </a:moveTo>
                <a:cubicBezTo>
                  <a:pt x="59" y="53"/>
                  <a:pt x="60" y="52"/>
                  <a:pt x="60" y="50"/>
                </a:cubicBezTo>
                <a:cubicBezTo>
                  <a:pt x="60" y="48"/>
                  <a:pt x="59" y="47"/>
                  <a:pt x="57" y="47"/>
                </a:cubicBezTo>
                <a:cubicBezTo>
                  <a:pt x="55" y="47"/>
                  <a:pt x="54" y="48"/>
                  <a:pt x="54" y="50"/>
                </a:cubicBezTo>
                <a:cubicBezTo>
                  <a:pt x="54" y="52"/>
                  <a:pt x="55" y="53"/>
                  <a:pt x="57" y="53"/>
                </a:cubicBezTo>
                <a:close/>
                <a:moveTo>
                  <a:pt x="44" y="53"/>
                </a:moveTo>
                <a:cubicBezTo>
                  <a:pt x="45" y="53"/>
                  <a:pt x="47" y="52"/>
                  <a:pt x="47" y="50"/>
                </a:cubicBezTo>
                <a:cubicBezTo>
                  <a:pt x="47" y="48"/>
                  <a:pt x="45" y="47"/>
                  <a:pt x="44" y="47"/>
                </a:cubicBezTo>
                <a:cubicBezTo>
                  <a:pt x="42" y="47"/>
                  <a:pt x="40" y="48"/>
                  <a:pt x="40" y="50"/>
                </a:cubicBezTo>
                <a:cubicBezTo>
                  <a:pt x="40" y="52"/>
                  <a:pt x="42" y="53"/>
                  <a:pt x="44" y="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C88E87C-116B-4C37-9A48-0BAA33C54A53}"/>
              </a:ext>
            </a:extLst>
          </p:cNvPr>
          <p:cNvGrpSpPr/>
          <p:nvPr/>
        </p:nvGrpSpPr>
        <p:grpSpPr>
          <a:xfrm flipH="1">
            <a:off x="5673682" y="749921"/>
            <a:ext cx="5765756" cy="5435845"/>
            <a:chOff x="7047174" y="1064348"/>
            <a:chExt cx="4777093" cy="450375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A59D541-DCCE-4EFA-AC6C-72772149F084}"/>
                </a:ext>
              </a:extLst>
            </p:cNvPr>
            <p:cNvGrpSpPr/>
            <p:nvPr/>
          </p:nvGrpSpPr>
          <p:grpSpPr>
            <a:xfrm>
              <a:off x="7467364" y="1953421"/>
              <a:ext cx="4356903" cy="3614679"/>
              <a:chOff x="4517221" y="2682505"/>
              <a:chExt cx="7100888" cy="5891212"/>
            </a:xfrm>
          </p:grpSpPr>
          <p:sp>
            <p:nvSpPr>
              <p:cNvPr id="98" name="Freeform 17">
                <a:extLst>
                  <a:ext uri="{FF2B5EF4-FFF2-40B4-BE49-F238E27FC236}">
                    <a16:creationId xmlns:a16="http://schemas.microsoft.com/office/drawing/2014/main" id="{9DFBB806-01D0-429E-AE0B-700618B50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146" y="2884117"/>
                <a:ext cx="6938963" cy="5689600"/>
              </a:xfrm>
              <a:custGeom>
                <a:avLst/>
                <a:gdLst>
                  <a:gd name="T0" fmla="*/ 1735 w 1847"/>
                  <a:gd name="T1" fmla="*/ 757 h 1514"/>
                  <a:gd name="T2" fmla="*/ 721 w 1847"/>
                  <a:gd name="T3" fmla="*/ 1514 h 1514"/>
                  <a:gd name="T4" fmla="*/ 112 w 1847"/>
                  <a:gd name="T5" fmla="*/ 757 h 1514"/>
                  <a:gd name="T6" fmla="*/ 1127 w 1847"/>
                  <a:gd name="T7" fmla="*/ 0 h 1514"/>
                  <a:gd name="T8" fmla="*/ 1735 w 1847"/>
                  <a:gd name="T9" fmla="*/ 757 h 1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7" h="1514">
                    <a:moveTo>
                      <a:pt x="1735" y="757"/>
                    </a:moveTo>
                    <a:cubicBezTo>
                      <a:pt x="1623" y="1175"/>
                      <a:pt x="1169" y="1514"/>
                      <a:pt x="721" y="1514"/>
                    </a:cubicBezTo>
                    <a:cubicBezTo>
                      <a:pt x="273" y="1514"/>
                      <a:pt x="0" y="1175"/>
                      <a:pt x="112" y="757"/>
                    </a:cubicBezTo>
                    <a:cubicBezTo>
                      <a:pt x="224" y="339"/>
                      <a:pt x="679" y="0"/>
                      <a:pt x="1127" y="0"/>
                    </a:cubicBezTo>
                    <a:cubicBezTo>
                      <a:pt x="1575" y="0"/>
                      <a:pt x="1847" y="339"/>
                      <a:pt x="1735" y="757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60951" tIns="30475" rIns="60951" bIns="3047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 kern="0" dirty="0">
                  <a:solidFill>
                    <a:srgbClr val="0A0A0A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99" name="Freeform 18">
                <a:extLst>
                  <a:ext uri="{FF2B5EF4-FFF2-40B4-BE49-F238E27FC236}">
                    <a16:creationId xmlns:a16="http://schemas.microsoft.com/office/drawing/2014/main" id="{F2DC4350-5E0C-49AF-B5F9-104F5C298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708" y="2795217"/>
                <a:ext cx="6938963" cy="5689600"/>
              </a:xfrm>
              <a:custGeom>
                <a:avLst/>
                <a:gdLst>
                  <a:gd name="T0" fmla="*/ 1735 w 1847"/>
                  <a:gd name="T1" fmla="*/ 757 h 1514"/>
                  <a:gd name="T2" fmla="*/ 721 w 1847"/>
                  <a:gd name="T3" fmla="*/ 1514 h 1514"/>
                  <a:gd name="T4" fmla="*/ 112 w 1847"/>
                  <a:gd name="T5" fmla="*/ 757 h 1514"/>
                  <a:gd name="T6" fmla="*/ 1126 w 1847"/>
                  <a:gd name="T7" fmla="*/ 0 h 1514"/>
                  <a:gd name="T8" fmla="*/ 1735 w 1847"/>
                  <a:gd name="T9" fmla="*/ 757 h 1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7" h="1514">
                    <a:moveTo>
                      <a:pt x="1735" y="757"/>
                    </a:moveTo>
                    <a:cubicBezTo>
                      <a:pt x="1623" y="1175"/>
                      <a:pt x="1169" y="1514"/>
                      <a:pt x="721" y="1514"/>
                    </a:cubicBezTo>
                    <a:cubicBezTo>
                      <a:pt x="273" y="1514"/>
                      <a:pt x="0" y="1175"/>
                      <a:pt x="112" y="757"/>
                    </a:cubicBezTo>
                    <a:cubicBezTo>
                      <a:pt x="224" y="339"/>
                      <a:pt x="678" y="0"/>
                      <a:pt x="1126" y="0"/>
                    </a:cubicBezTo>
                    <a:cubicBezTo>
                      <a:pt x="1574" y="0"/>
                      <a:pt x="1847" y="339"/>
                      <a:pt x="1735" y="757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60951" tIns="30475" rIns="60951" bIns="3047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 kern="0" dirty="0">
                  <a:solidFill>
                    <a:srgbClr val="0A0A0A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100" name="Freeform 19">
                <a:extLst>
                  <a:ext uri="{FF2B5EF4-FFF2-40B4-BE49-F238E27FC236}">
                    <a16:creationId xmlns:a16="http://schemas.microsoft.com/office/drawing/2014/main" id="{569A8DB1-D585-4D2B-BFF2-1B8C6A93D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7221" y="2682505"/>
                <a:ext cx="6938963" cy="5689600"/>
              </a:xfrm>
              <a:custGeom>
                <a:avLst/>
                <a:gdLst>
                  <a:gd name="T0" fmla="*/ 1735 w 1847"/>
                  <a:gd name="T1" fmla="*/ 757 h 1514"/>
                  <a:gd name="T2" fmla="*/ 721 w 1847"/>
                  <a:gd name="T3" fmla="*/ 1514 h 1514"/>
                  <a:gd name="T4" fmla="*/ 112 w 1847"/>
                  <a:gd name="T5" fmla="*/ 757 h 1514"/>
                  <a:gd name="T6" fmla="*/ 1126 w 1847"/>
                  <a:gd name="T7" fmla="*/ 0 h 1514"/>
                  <a:gd name="T8" fmla="*/ 1735 w 1847"/>
                  <a:gd name="T9" fmla="*/ 757 h 1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7" h="1514">
                    <a:moveTo>
                      <a:pt x="1735" y="757"/>
                    </a:moveTo>
                    <a:cubicBezTo>
                      <a:pt x="1623" y="1175"/>
                      <a:pt x="1169" y="1514"/>
                      <a:pt x="721" y="1514"/>
                    </a:cubicBezTo>
                    <a:cubicBezTo>
                      <a:pt x="273" y="1514"/>
                      <a:pt x="0" y="1175"/>
                      <a:pt x="112" y="757"/>
                    </a:cubicBezTo>
                    <a:cubicBezTo>
                      <a:pt x="224" y="339"/>
                      <a:pt x="678" y="0"/>
                      <a:pt x="1126" y="0"/>
                    </a:cubicBezTo>
                    <a:cubicBezTo>
                      <a:pt x="1574" y="0"/>
                      <a:pt x="1847" y="339"/>
                      <a:pt x="1735" y="7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0951" tIns="30475" rIns="60951" bIns="30475" numCol="1" anchor="t" anchorCtr="0" compatLnSpc="1">
                <a:prstTxWarp prst="textNoShape">
                  <a:avLst/>
                </a:prstTxWarp>
              </a:bodyPr>
              <a:lstStyle/>
              <a:p>
                <a:pPr defTabSz="609539">
                  <a:defRPr/>
                </a:pPr>
                <a:endParaRPr lang="id-ID" sz="1200" kern="0" dirty="0">
                  <a:solidFill>
                    <a:srgbClr val="0A0A0A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101" name="Freeform 20">
                <a:extLst>
                  <a:ext uri="{FF2B5EF4-FFF2-40B4-BE49-F238E27FC236}">
                    <a16:creationId xmlns:a16="http://schemas.microsoft.com/office/drawing/2014/main" id="{3A1EAF50-A303-40EB-911A-10E05E2C7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4446" y="3222255"/>
                <a:ext cx="5624513" cy="4611687"/>
              </a:xfrm>
              <a:custGeom>
                <a:avLst/>
                <a:gdLst>
                  <a:gd name="T0" fmla="*/ 1406 w 1497"/>
                  <a:gd name="T1" fmla="*/ 613 h 1227"/>
                  <a:gd name="T2" fmla="*/ 584 w 1497"/>
                  <a:gd name="T3" fmla="*/ 1227 h 1227"/>
                  <a:gd name="T4" fmla="*/ 91 w 1497"/>
                  <a:gd name="T5" fmla="*/ 613 h 1227"/>
                  <a:gd name="T6" fmla="*/ 913 w 1497"/>
                  <a:gd name="T7" fmla="*/ 0 h 1227"/>
                  <a:gd name="T8" fmla="*/ 1406 w 1497"/>
                  <a:gd name="T9" fmla="*/ 613 h 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7" h="1227">
                    <a:moveTo>
                      <a:pt x="1406" y="613"/>
                    </a:moveTo>
                    <a:cubicBezTo>
                      <a:pt x="1315" y="952"/>
                      <a:pt x="947" y="1227"/>
                      <a:pt x="584" y="1227"/>
                    </a:cubicBezTo>
                    <a:cubicBezTo>
                      <a:pt x="221" y="1227"/>
                      <a:pt x="0" y="952"/>
                      <a:pt x="91" y="613"/>
                    </a:cubicBezTo>
                    <a:cubicBezTo>
                      <a:pt x="182" y="274"/>
                      <a:pt x="550" y="0"/>
                      <a:pt x="913" y="0"/>
                    </a:cubicBezTo>
                    <a:cubicBezTo>
                      <a:pt x="1276" y="0"/>
                      <a:pt x="1497" y="274"/>
                      <a:pt x="1406" y="613"/>
                    </a:cubicBezTo>
                    <a:close/>
                  </a:path>
                </a:pathLst>
              </a:custGeom>
              <a:solidFill>
                <a:srgbClr val="F0F2F4"/>
              </a:solidFill>
              <a:ln>
                <a:noFill/>
              </a:ln>
            </p:spPr>
            <p:txBody>
              <a:bodyPr vert="horz" wrap="square" lIns="60951" tIns="30475" rIns="60951" bIns="30475" numCol="1" anchor="t" anchorCtr="0" compatLnSpc="1">
                <a:prstTxWarp prst="textNoShape">
                  <a:avLst/>
                </a:prstTxWarp>
              </a:bodyPr>
              <a:lstStyle/>
              <a:p>
                <a:pPr defTabSz="609539">
                  <a:defRPr/>
                </a:pPr>
                <a:endParaRPr lang="id-ID" sz="1200" kern="0" dirty="0">
                  <a:solidFill>
                    <a:srgbClr val="0A0A0A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102" name="Freeform 21">
                <a:extLst>
                  <a:ext uri="{FF2B5EF4-FFF2-40B4-BE49-F238E27FC236}">
                    <a16:creationId xmlns:a16="http://schemas.microsoft.com/office/drawing/2014/main" id="{FE76874D-E215-45EE-8181-4CB707E65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2746" y="3523880"/>
                <a:ext cx="4887913" cy="4005262"/>
              </a:xfrm>
              <a:custGeom>
                <a:avLst/>
                <a:gdLst>
                  <a:gd name="T0" fmla="*/ 1222 w 1301"/>
                  <a:gd name="T1" fmla="*/ 533 h 1066"/>
                  <a:gd name="T2" fmla="*/ 508 w 1301"/>
                  <a:gd name="T3" fmla="*/ 1066 h 1066"/>
                  <a:gd name="T4" fmla="*/ 79 w 1301"/>
                  <a:gd name="T5" fmla="*/ 533 h 1066"/>
                  <a:gd name="T6" fmla="*/ 793 w 1301"/>
                  <a:gd name="T7" fmla="*/ 0 h 1066"/>
                  <a:gd name="T8" fmla="*/ 1222 w 1301"/>
                  <a:gd name="T9" fmla="*/ 53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1" h="1066">
                    <a:moveTo>
                      <a:pt x="1222" y="533"/>
                    </a:moveTo>
                    <a:cubicBezTo>
                      <a:pt x="1143" y="828"/>
                      <a:pt x="823" y="1066"/>
                      <a:pt x="508" y="1066"/>
                    </a:cubicBezTo>
                    <a:cubicBezTo>
                      <a:pt x="192" y="1066"/>
                      <a:pt x="0" y="828"/>
                      <a:pt x="79" y="533"/>
                    </a:cubicBezTo>
                    <a:cubicBezTo>
                      <a:pt x="158" y="239"/>
                      <a:pt x="478" y="0"/>
                      <a:pt x="793" y="0"/>
                    </a:cubicBezTo>
                    <a:cubicBezTo>
                      <a:pt x="1109" y="0"/>
                      <a:pt x="1301" y="239"/>
                      <a:pt x="1222" y="5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0951" tIns="30475" rIns="60951" bIns="3047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 kern="0" dirty="0">
                  <a:solidFill>
                    <a:srgbClr val="0A0A0A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103" name="Freeform 22">
                <a:extLst>
                  <a:ext uri="{FF2B5EF4-FFF2-40B4-BE49-F238E27FC236}">
                    <a16:creationId xmlns:a16="http://schemas.microsoft.com/office/drawing/2014/main" id="{0189DECC-9B92-4D50-8DA8-C81B12C4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59" y="3933455"/>
                <a:ext cx="3873500" cy="3186112"/>
              </a:xfrm>
              <a:custGeom>
                <a:avLst/>
                <a:gdLst>
                  <a:gd name="T0" fmla="*/ 968 w 1031"/>
                  <a:gd name="T1" fmla="*/ 424 h 848"/>
                  <a:gd name="T2" fmla="*/ 402 w 1031"/>
                  <a:gd name="T3" fmla="*/ 848 h 848"/>
                  <a:gd name="T4" fmla="*/ 63 w 1031"/>
                  <a:gd name="T5" fmla="*/ 424 h 848"/>
                  <a:gd name="T6" fmla="*/ 629 w 1031"/>
                  <a:gd name="T7" fmla="*/ 0 h 848"/>
                  <a:gd name="T8" fmla="*/ 968 w 1031"/>
                  <a:gd name="T9" fmla="*/ 424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1" h="848">
                    <a:moveTo>
                      <a:pt x="968" y="424"/>
                    </a:moveTo>
                    <a:cubicBezTo>
                      <a:pt x="905" y="658"/>
                      <a:pt x="652" y="848"/>
                      <a:pt x="402" y="848"/>
                    </a:cubicBezTo>
                    <a:cubicBezTo>
                      <a:pt x="152" y="848"/>
                      <a:pt x="0" y="658"/>
                      <a:pt x="63" y="424"/>
                    </a:cubicBezTo>
                    <a:cubicBezTo>
                      <a:pt x="126" y="190"/>
                      <a:pt x="379" y="0"/>
                      <a:pt x="629" y="0"/>
                    </a:cubicBezTo>
                    <a:cubicBezTo>
                      <a:pt x="879" y="0"/>
                      <a:pt x="1031" y="190"/>
                      <a:pt x="968" y="424"/>
                    </a:cubicBezTo>
                    <a:close/>
                  </a:path>
                </a:pathLst>
              </a:custGeom>
              <a:solidFill>
                <a:srgbClr val="F0F2F4"/>
              </a:solidFill>
              <a:ln>
                <a:noFill/>
              </a:ln>
            </p:spPr>
            <p:txBody>
              <a:bodyPr vert="horz" wrap="square" lIns="60951" tIns="30475" rIns="60951" bIns="30475" numCol="1" anchor="t" anchorCtr="0" compatLnSpc="1">
                <a:prstTxWarp prst="textNoShape">
                  <a:avLst/>
                </a:prstTxWarp>
              </a:bodyPr>
              <a:lstStyle/>
              <a:p>
                <a:pPr defTabSz="609539">
                  <a:defRPr/>
                </a:pPr>
                <a:endParaRPr lang="id-ID" sz="1200" kern="0" dirty="0">
                  <a:solidFill>
                    <a:srgbClr val="0A0A0A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104" name="Freeform 23">
                <a:extLst>
                  <a:ext uri="{FF2B5EF4-FFF2-40B4-BE49-F238E27FC236}">
                    <a16:creationId xmlns:a16="http://schemas.microsoft.com/office/drawing/2014/main" id="{F8691B91-32AA-41D9-8049-9FA66AAB7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6671" y="4268417"/>
                <a:ext cx="3040063" cy="2517775"/>
              </a:xfrm>
              <a:custGeom>
                <a:avLst/>
                <a:gdLst>
                  <a:gd name="T0" fmla="*/ 759 w 809"/>
                  <a:gd name="T1" fmla="*/ 335 h 670"/>
                  <a:gd name="T2" fmla="*/ 315 w 809"/>
                  <a:gd name="T3" fmla="*/ 670 h 670"/>
                  <a:gd name="T4" fmla="*/ 50 w 809"/>
                  <a:gd name="T5" fmla="*/ 335 h 670"/>
                  <a:gd name="T6" fmla="*/ 494 w 809"/>
                  <a:gd name="T7" fmla="*/ 0 h 670"/>
                  <a:gd name="T8" fmla="*/ 759 w 809"/>
                  <a:gd name="T9" fmla="*/ 335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9" h="670">
                    <a:moveTo>
                      <a:pt x="759" y="335"/>
                    </a:moveTo>
                    <a:cubicBezTo>
                      <a:pt x="710" y="520"/>
                      <a:pt x="511" y="670"/>
                      <a:pt x="315" y="670"/>
                    </a:cubicBezTo>
                    <a:cubicBezTo>
                      <a:pt x="119" y="670"/>
                      <a:pt x="0" y="520"/>
                      <a:pt x="50" y="335"/>
                    </a:cubicBezTo>
                    <a:cubicBezTo>
                      <a:pt x="99" y="150"/>
                      <a:pt x="298" y="0"/>
                      <a:pt x="494" y="0"/>
                    </a:cubicBezTo>
                    <a:cubicBezTo>
                      <a:pt x="690" y="0"/>
                      <a:pt x="809" y="150"/>
                      <a:pt x="759" y="3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0951" tIns="30475" rIns="60951" bIns="3047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 kern="0" dirty="0">
                  <a:solidFill>
                    <a:srgbClr val="0A0A0A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105" name="Freeform 24">
                <a:extLst>
                  <a:ext uri="{FF2B5EF4-FFF2-40B4-BE49-F238E27FC236}">
                    <a16:creationId xmlns:a16="http://schemas.microsoft.com/office/drawing/2014/main" id="{997598ED-F147-43AD-8C31-1CA1D015D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6246" y="4595442"/>
                <a:ext cx="2220913" cy="1863725"/>
              </a:xfrm>
              <a:custGeom>
                <a:avLst/>
                <a:gdLst>
                  <a:gd name="T0" fmla="*/ 555 w 591"/>
                  <a:gd name="T1" fmla="*/ 248 h 496"/>
                  <a:gd name="T2" fmla="*/ 229 w 591"/>
                  <a:gd name="T3" fmla="*/ 496 h 496"/>
                  <a:gd name="T4" fmla="*/ 36 w 591"/>
                  <a:gd name="T5" fmla="*/ 248 h 496"/>
                  <a:gd name="T6" fmla="*/ 362 w 591"/>
                  <a:gd name="T7" fmla="*/ 0 h 496"/>
                  <a:gd name="T8" fmla="*/ 555 w 591"/>
                  <a:gd name="T9" fmla="*/ 248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1" h="496">
                    <a:moveTo>
                      <a:pt x="555" y="248"/>
                    </a:moveTo>
                    <a:cubicBezTo>
                      <a:pt x="518" y="385"/>
                      <a:pt x="372" y="496"/>
                      <a:pt x="229" y="496"/>
                    </a:cubicBezTo>
                    <a:cubicBezTo>
                      <a:pt x="86" y="496"/>
                      <a:pt x="0" y="385"/>
                      <a:pt x="36" y="248"/>
                    </a:cubicBezTo>
                    <a:cubicBezTo>
                      <a:pt x="73" y="111"/>
                      <a:pt x="219" y="0"/>
                      <a:pt x="362" y="0"/>
                    </a:cubicBezTo>
                    <a:cubicBezTo>
                      <a:pt x="505" y="0"/>
                      <a:pt x="591" y="111"/>
                      <a:pt x="555" y="248"/>
                    </a:cubicBezTo>
                    <a:close/>
                  </a:path>
                </a:pathLst>
              </a:custGeom>
              <a:solidFill>
                <a:srgbClr val="F0F2F4"/>
              </a:solidFill>
              <a:ln>
                <a:noFill/>
              </a:ln>
            </p:spPr>
            <p:txBody>
              <a:bodyPr vert="horz" wrap="square" lIns="60951" tIns="30475" rIns="60951" bIns="30475" numCol="1" anchor="t" anchorCtr="0" compatLnSpc="1">
                <a:prstTxWarp prst="textNoShape">
                  <a:avLst/>
                </a:prstTxWarp>
              </a:bodyPr>
              <a:lstStyle/>
              <a:p>
                <a:pPr defTabSz="609539">
                  <a:defRPr/>
                </a:pPr>
                <a:endParaRPr lang="id-ID" sz="1200" kern="0" dirty="0">
                  <a:solidFill>
                    <a:srgbClr val="0A0A0A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106" name="Freeform 25">
                <a:extLst>
                  <a:ext uri="{FF2B5EF4-FFF2-40B4-BE49-F238E27FC236}">
                    <a16:creationId xmlns:a16="http://schemas.microsoft.com/office/drawing/2014/main" id="{D7E84C08-BF53-4073-85A6-F66645A64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4096" y="5090742"/>
                <a:ext cx="1068388" cy="876300"/>
              </a:xfrm>
              <a:custGeom>
                <a:avLst/>
                <a:gdLst>
                  <a:gd name="T0" fmla="*/ 266 w 284"/>
                  <a:gd name="T1" fmla="*/ 116 h 233"/>
                  <a:gd name="T2" fmla="*/ 110 w 284"/>
                  <a:gd name="T3" fmla="*/ 233 h 233"/>
                  <a:gd name="T4" fmla="*/ 17 w 284"/>
                  <a:gd name="T5" fmla="*/ 116 h 233"/>
                  <a:gd name="T6" fmla="*/ 173 w 284"/>
                  <a:gd name="T7" fmla="*/ 0 h 233"/>
                  <a:gd name="T8" fmla="*/ 266 w 284"/>
                  <a:gd name="T9" fmla="*/ 116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4" h="233">
                    <a:moveTo>
                      <a:pt x="266" y="116"/>
                    </a:moveTo>
                    <a:cubicBezTo>
                      <a:pt x="249" y="180"/>
                      <a:pt x="179" y="233"/>
                      <a:pt x="110" y="233"/>
                    </a:cubicBezTo>
                    <a:cubicBezTo>
                      <a:pt x="41" y="233"/>
                      <a:pt x="0" y="180"/>
                      <a:pt x="17" y="116"/>
                    </a:cubicBezTo>
                    <a:cubicBezTo>
                      <a:pt x="34" y="52"/>
                      <a:pt x="104" y="0"/>
                      <a:pt x="173" y="0"/>
                    </a:cubicBezTo>
                    <a:cubicBezTo>
                      <a:pt x="242" y="0"/>
                      <a:pt x="284" y="52"/>
                      <a:pt x="266" y="1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0951" tIns="30475" rIns="60951" bIns="3047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 kern="0" dirty="0">
                  <a:solidFill>
                    <a:srgbClr val="0A0A0A"/>
                  </a:solidFill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492E77C-D074-4BFA-AC37-E5258F3482C0}"/>
                </a:ext>
              </a:extLst>
            </p:cNvPr>
            <p:cNvGrpSpPr/>
            <p:nvPr/>
          </p:nvGrpSpPr>
          <p:grpSpPr>
            <a:xfrm>
              <a:off x="7047174" y="1064348"/>
              <a:ext cx="3446261" cy="3387268"/>
              <a:chOff x="8178623" y="1380771"/>
              <a:chExt cx="3929440" cy="386217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3EA9AF27-B5AF-4B9E-AC19-8D4B0C67CBD5}"/>
                  </a:ext>
                </a:extLst>
              </p:cNvPr>
              <p:cNvGrpSpPr/>
              <p:nvPr/>
            </p:nvGrpSpPr>
            <p:grpSpPr>
              <a:xfrm>
                <a:off x="9280564" y="1380771"/>
                <a:ext cx="2020741" cy="2064534"/>
                <a:chOff x="6076950" y="2555876"/>
                <a:chExt cx="3076576" cy="3143249"/>
              </a:xfrm>
              <a:effectLst>
                <a:outerShdw blurRad="177800" dir="18900000" sy="23000" kx="-1200000" algn="bl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90" name="Freeform 21">
                  <a:extLst>
                    <a:ext uri="{FF2B5EF4-FFF2-40B4-BE49-F238E27FC236}">
                      <a16:creationId xmlns:a16="http://schemas.microsoft.com/office/drawing/2014/main" id="{E403219E-96A4-40B4-AD5C-A9D8A763C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0788" y="5375275"/>
                  <a:ext cx="312738" cy="323850"/>
                </a:xfrm>
                <a:custGeom>
                  <a:avLst/>
                  <a:gdLst>
                    <a:gd name="T0" fmla="*/ 68 w 83"/>
                    <a:gd name="T1" fmla="*/ 68 h 86"/>
                    <a:gd name="T2" fmla="*/ 34 w 83"/>
                    <a:gd name="T3" fmla="*/ 30 h 86"/>
                    <a:gd name="T4" fmla="*/ 16 w 83"/>
                    <a:gd name="T5" fmla="*/ 10 h 86"/>
                    <a:gd name="T6" fmla="*/ 6 w 83"/>
                    <a:gd name="T7" fmla="*/ 0 h 86"/>
                    <a:gd name="T8" fmla="*/ 3 w 83"/>
                    <a:gd name="T9" fmla="*/ 5 h 86"/>
                    <a:gd name="T10" fmla="*/ 0 w 83"/>
                    <a:gd name="T11" fmla="*/ 11 h 86"/>
                    <a:gd name="T12" fmla="*/ 9 w 83"/>
                    <a:gd name="T13" fmla="*/ 21 h 86"/>
                    <a:gd name="T14" fmla="*/ 29 w 83"/>
                    <a:gd name="T15" fmla="*/ 39 h 86"/>
                    <a:gd name="T16" fmla="*/ 66 w 83"/>
                    <a:gd name="T17" fmla="*/ 72 h 86"/>
                    <a:gd name="T18" fmla="*/ 83 w 83"/>
                    <a:gd name="T19" fmla="*/ 86 h 86"/>
                    <a:gd name="T20" fmla="*/ 83 w 83"/>
                    <a:gd name="T21" fmla="*/ 85 h 86"/>
                    <a:gd name="T22" fmla="*/ 68 w 83"/>
                    <a:gd name="T23" fmla="*/ 68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3" h="86">
                      <a:moveTo>
                        <a:pt x="68" y="68"/>
                      </a:moveTo>
                      <a:cubicBezTo>
                        <a:pt x="59" y="57"/>
                        <a:pt x="46" y="44"/>
                        <a:pt x="34" y="30"/>
                      </a:cubicBezTo>
                      <a:cubicBezTo>
                        <a:pt x="28" y="23"/>
                        <a:pt x="22" y="16"/>
                        <a:pt x="16" y="10"/>
                      </a:cubicBezTo>
                      <a:cubicBezTo>
                        <a:pt x="13" y="6"/>
                        <a:pt x="9" y="3"/>
                        <a:pt x="6" y="0"/>
                      </a:cubicBezTo>
                      <a:cubicBezTo>
                        <a:pt x="5" y="2"/>
                        <a:pt x="4" y="4"/>
                        <a:pt x="3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ubicBezTo>
                        <a:pt x="3" y="14"/>
                        <a:pt x="6" y="18"/>
                        <a:pt x="9" y="21"/>
                      </a:cubicBezTo>
                      <a:cubicBezTo>
                        <a:pt x="15" y="27"/>
                        <a:pt x="22" y="33"/>
                        <a:pt x="29" y="39"/>
                      </a:cubicBezTo>
                      <a:cubicBezTo>
                        <a:pt x="42" y="51"/>
                        <a:pt x="56" y="63"/>
                        <a:pt x="66" y="72"/>
                      </a:cubicBezTo>
                      <a:cubicBezTo>
                        <a:pt x="76" y="81"/>
                        <a:pt x="83" y="86"/>
                        <a:pt x="83" y="86"/>
                      </a:cubicBezTo>
                      <a:cubicBezTo>
                        <a:pt x="83" y="85"/>
                        <a:pt x="83" y="85"/>
                        <a:pt x="83" y="85"/>
                      </a:cubicBezTo>
                      <a:cubicBezTo>
                        <a:pt x="83" y="85"/>
                        <a:pt x="77" y="78"/>
                        <a:pt x="68" y="6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91" name="Freeform 22">
                  <a:extLst>
                    <a:ext uri="{FF2B5EF4-FFF2-40B4-BE49-F238E27FC236}">
                      <a16:creationId xmlns:a16="http://schemas.microsoft.com/office/drawing/2014/main" id="{74192514-DA0E-4EE5-8F8D-DF60DEA28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29588" y="4606925"/>
                  <a:ext cx="782638" cy="903287"/>
                </a:xfrm>
                <a:custGeom>
                  <a:avLst/>
                  <a:gdLst>
                    <a:gd name="T0" fmla="*/ 204 w 208"/>
                    <a:gd name="T1" fmla="*/ 156 h 240"/>
                    <a:gd name="T2" fmla="*/ 48 w 208"/>
                    <a:gd name="T3" fmla="*/ 0 h 240"/>
                    <a:gd name="T4" fmla="*/ 48 w 208"/>
                    <a:gd name="T5" fmla="*/ 0 h 240"/>
                    <a:gd name="T6" fmla="*/ 35 w 208"/>
                    <a:gd name="T7" fmla="*/ 53 h 240"/>
                    <a:gd name="T8" fmla="*/ 0 w 208"/>
                    <a:gd name="T9" fmla="*/ 84 h 240"/>
                    <a:gd name="T10" fmla="*/ 156 w 208"/>
                    <a:gd name="T11" fmla="*/ 240 h 240"/>
                    <a:gd name="T12" fmla="*/ 189 w 208"/>
                    <a:gd name="T13" fmla="*/ 215 h 240"/>
                    <a:gd name="T14" fmla="*/ 192 w 208"/>
                    <a:gd name="T15" fmla="*/ 209 h 240"/>
                    <a:gd name="T16" fmla="*/ 195 w 208"/>
                    <a:gd name="T17" fmla="*/ 204 h 240"/>
                    <a:gd name="T18" fmla="*/ 204 w 208"/>
                    <a:gd name="T19" fmla="*/ 156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8" h="240">
                      <a:moveTo>
                        <a:pt x="204" y="156"/>
                      </a:move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54" y="6"/>
                        <a:pt x="48" y="30"/>
                        <a:pt x="35" y="53"/>
                      </a:cubicBezTo>
                      <a:cubicBezTo>
                        <a:pt x="22" y="75"/>
                        <a:pt x="7" y="89"/>
                        <a:pt x="0" y="84"/>
                      </a:cubicBezTo>
                      <a:cubicBezTo>
                        <a:pt x="156" y="240"/>
                        <a:pt x="156" y="240"/>
                        <a:pt x="156" y="240"/>
                      </a:cubicBezTo>
                      <a:cubicBezTo>
                        <a:pt x="156" y="240"/>
                        <a:pt x="173" y="237"/>
                        <a:pt x="189" y="215"/>
                      </a:cubicBezTo>
                      <a:cubicBezTo>
                        <a:pt x="190" y="213"/>
                        <a:pt x="191" y="211"/>
                        <a:pt x="192" y="209"/>
                      </a:cubicBezTo>
                      <a:cubicBezTo>
                        <a:pt x="193" y="208"/>
                        <a:pt x="194" y="206"/>
                        <a:pt x="195" y="204"/>
                      </a:cubicBezTo>
                      <a:cubicBezTo>
                        <a:pt x="208" y="179"/>
                        <a:pt x="204" y="156"/>
                        <a:pt x="204" y="156"/>
                      </a:cubicBezTo>
                      <a:close/>
                    </a:path>
                  </a:pathLst>
                </a:cu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92" name="Freeform 23">
                  <a:extLst>
                    <a:ext uri="{FF2B5EF4-FFF2-40B4-BE49-F238E27FC236}">
                      <a16:creationId xmlns:a16="http://schemas.microsoft.com/office/drawing/2014/main" id="{84188897-CA62-4DB7-BA18-2C354107EF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13713" y="4592638"/>
                  <a:ext cx="219075" cy="349250"/>
                </a:xfrm>
                <a:custGeom>
                  <a:avLst/>
                  <a:gdLst>
                    <a:gd name="T0" fmla="*/ 52 w 58"/>
                    <a:gd name="T1" fmla="*/ 4 h 93"/>
                    <a:gd name="T2" fmla="*/ 32 w 58"/>
                    <a:gd name="T3" fmla="*/ 13 h 93"/>
                    <a:gd name="T4" fmla="*/ 39 w 58"/>
                    <a:gd name="T5" fmla="*/ 21 h 93"/>
                    <a:gd name="T6" fmla="*/ 39 w 58"/>
                    <a:gd name="T7" fmla="*/ 26 h 93"/>
                    <a:gd name="T8" fmla="*/ 32 w 58"/>
                    <a:gd name="T9" fmla="*/ 51 h 93"/>
                    <a:gd name="T10" fmla="*/ 16 w 58"/>
                    <a:gd name="T11" fmla="*/ 66 h 93"/>
                    <a:gd name="T12" fmla="*/ 13 w 58"/>
                    <a:gd name="T13" fmla="*/ 67 h 93"/>
                    <a:gd name="T14" fmla="*/ 5 w 58"/>
                    <a:gd name="T15" fmla="*/ 59 h 93"/>
                    <a:gd name="T16" fmla="*/ 4 w 58"/>
                    <a:gd name="T17" fmla="*/ 87 h 93"/>
                    <a:gd name="T18" fmla="*/ 4 w 58"/>
                    <a:gd name="T19" fmla="*/ 88 h 93"/>
                    <a:gd name="T20" fmla="*/ 39 w 58"/>
                    <a:gd name="T21" fmla="*/ 57 h 93"/>
                    <a:gd name="T22" fmla="*/ 52 w 58"/>
                    <a:gd name="T23" fmla="*/ 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8" h="93">
                      <a:moveTo>
                        <a:pt x="52" y="4"/>
                      </a:moveTo>
                      <a:cubicBezTo>
                        <a:pt x="48" y="0"/>
                        <a:pt x="40" y="4"/>
                        <a:pt x="32" y="13"/>
                      </a:cubicBezTo>
                      <a:cubicBezTo>
                        <a:pt x="37" y="18"/>
                        <a:pt x="39" y="21"/>
                        <a:pt x="39" y="21"/>
                      </a:cubicBezTo>
                      <a:cubicBezTo>
                        <a:pt x="39" y="21"/>
                        <a:pt x="40" y="23"/>
                        <a:pt x="39" y="26"/>
                      </a:cubicBezTo>
                      <a:cubicBezTo>
                        <a:pt x="39" y="31"/>
                        <a:pt x="38" y="40"/>
                        <a:pt x="32" y="51"/>
                      </a:cubicBezTo>
                      <a:cubicBezTo>
                        <a:pt x="25" y="61"/>
                        <a:pt x="20" y="65"/>
                        <a:pt x="16" y="66"/>
                      </a:cubicBezTo>
                      <a:cubicBezTo>
                        <a:pt x="14" y="67"/>
                        <a:pt x="13" y="67"/>
                        <a:pt x="13" y="67"/>
                      </a:cubicBezTo>
                      <a:cubicBezTo>
                        <a:pt x="13" y="67"/>
                        <a:pt x="10" y="64"/>
                        <a:pt x="5" y="59"/>
                      </a:cubicBezTo>
                      <a:cubicBezTo>
                        <a:pt x="1" y="72"/>
                        <a:pt x="0" y="83"/>
                        <a:pt x="4" y="87"/>
                      </a:cubicBezTo>
                      <a:cubicBezTo>
                        <a:pt x="4" y="88"/>
                        <a:pt x="4" y="88"/>
                        <a:pt x="4" y="88"/>
                      </a:cubicBezTo>
                      <a:cubicBezTo>
                        <a:pt x="11" y="93"/>
                        <a:pt x="26" y="79"/>
                        <a:pt x="39" y="57"/>
                      </a:cubicBezTo>
                      <a:cubicBezTo>
                        <a:pt x="52" y="34"/>
                        <a:pt x="58" y="10"/>
                        <a:pt x="52" y="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93" name="Freeform 24">
                  <a:extLst>
                    <a:ext uri="{FF2B5EF4-FFF2-40B4-BE49-F238E27FC236}">
                      <a16:creationId xmlns:a16="http://schemas.microsoft.com/office/drawing/2014/main" id="{EAC4BEB5-3DB3-4DD1-8491-0BE9EF9611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6950" y="3233738"/>
                  <a:ext cx="754063" cy="647700"/>
                </a:xfrm>
                <a:custGeom>
                  <a:avLst/>
                  <a:gdLst>
                    <a:gd name="T0" fmla="*/ 82 w 200"/>
                    <a:gd name="T1" fmla="*/ 64 h 172"/>
                    <a:gd name="T2" fmla="*/ 200 w 200"/>
                    <a:gd name="T3" fmla="*/ 38 h 172"/>
                    <a:gd name="T4" fmla="*/ 200 w 200"/>
                    <a:gd name="T5" fmla="*/ 36 h 172"/>
                    <a:gd name="T6" fmla="*/ 73 w 200"/>
                    <a:gd name="T7" fmla="*/ 14 h 172"/>
                    <a:gd name="T8" fmla="*/ 8 w 200"/>
                    <a:gd name="T9" fmla="*/ 126 h 172"/>
                    <a:gd name="T10" fmla="*/ 63 w 200"/>
                    <a:gd name="T11" fmla="*/ 172 h 172"/>
                    <a:gd name="T12" fmla="*/ 82 w 200"/>
                    <a:gd name="T13" fmla="*/ 64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0" h="172">
                      <a:moveTo>
                        <a:pt x="82" y="64"/>
                      </a:moveTo>
                      <a:cubicBezTo>
                        <a:pt x="105" y="25"/>
                        <a:pt x="156" y="22"/>
                        <a:pt x="200" y="38"/>
                      </a:cubicBezTo>
                      <a:cubicBezTo>
                        <a:pt x="200" y="37"/>
                        <a:pt x="199" y="36"/>
                        <a:pt x="200" y="36"/>
                      </a:cubicBezTo>
                      <a:cubicBezTo>
                        <a:pt x="159" y="13"/>
                        <a:pt x="108" y="0"/>
                        <a:pt x="73" y="14"/>
                      </a:cubicBezTo>
                      <a:cubicBezTo>
                        <a:pt x="5" y="41"/>
                        <a:pt x="0" y="80"/>
                        <a:pt x="8" y="126"/>
                      </a:cubicBezTo>
                      <a:cubicBezTo>
                        <a:pt x="13" y="151"/>
                        <a:pt x="34" y="167"/>
                        <a:pt x="63" y="172"/>
                      </a:cubicBezTo>
                      <a:cubicBezTo>
                        <a:pt x="57" y="136"/>
                        <a:pt x="63" y="96"/>
                        <a:pt x="82" y="64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94" name="Freeform 25">
                  <a:extLst>
                    <a:ext uri="{FF2B5EF4-FFF2-40B4-BE49-F238E27FC236}">
                      <a16:creationId xmlns:a16="http://schemas.microsoft.com/office/drawing/2014/main" id="{40C47ADE-E5C6-4861-9DF1-9C32D3F99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4163" y="2638425"/>
                  <a:ext cx="279400" cy="730250"/>
                </a:xfrm>
                <a:custGeom>
                  <a:avLst/>
                  <a:gdLst>
                    <a:gd name="T0" fmla="*/ 40 w 74"/>
                    <a:gd name="T1" fmla="*/ 38 h 194"/>
                    <a:gd name="T2" fmla="*/ 74 w 74"/>
                    <a:gd name="T3" fmla="*/ 0 h 194"/>
                    <a:gd name="T4" fmla="*/ 1 w 74"/>
                    <a:gd name="T5" fmla="*/ 100 h 194"/>
                    <a:gd name="T6" fmla="*/ 52 w 74"/>
                    <a:gd name="T7" fmla="*/ 194 h 194"/>
                    <a:gd name="T8" fmla="*/ 52 w 74"/>
                    <a:gd name="T9" fmla="*/ 194 h 194"/>
                    <a:gd name="T10" fmla="*/ 40 w 74"/>
                    <a:gd name="T11" fmla="*/ 38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94">
                      <a:moveTo>
                        <a:pt x="40" y="38"/>
                      </a:moveTo>
                      <a:cubicBezTo>
                        <a:pt x="50" y="21"/>
                        <a:pt x="62" y="9"/>
                        <a:pt x="74" y="0"/>
                      </a:cubicBezTo>
                      <a:cubicBezTo>
                        <a:pt x="32" y="10"/>
                        <a:pt x="0" y="31"/>
                        <a:pt x="1" y="100"/>
                      </a:cubicBezTo>
                      <a:cubicBezTo>
                        <a:pt x="1" y="132"/>
                        <a:pt x="23" y="166"/>
                        <a:pt x="52" y="194"/>
                      </a:cubicBezTo>
                      <a:cubicBezTo>
                        <a:pt x="52" y="194"/>
                        <a:pt x="52" y="194"/>
                        <a:pt x="52" y="194"/>
                      </a:cubicBezTo>
                      <a:cubicBezTo>
                        <a:pt x="29" y="143"/>
                        <a:pt x="18" y="77"/>
                        <a:pt x="40" y="38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95" name="Freeform 26">
                  <a:extLst>
                    <a:ext uri="{FF2B5EF4-FFF2-40B4-BE49-F238E27FC236}">
                      <a16:creationId xmlns:a16="http://schemas.microsoft.com/office/drawing/2014/main" id="{3DBA51A6-3EB3-430A-A939-9A51EA4B9E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1263" y="3316288"/>
                  <a:ext cx="803275" cy="974725"/>
                </a:xfrm>
                <a:custGeom>
                  <a:avLst/>
                  <a:gdLst>
                    <a:gd name="T0" fmla="*/ 199 w 213"/>
                    <a:gd name="T1" fmla="*/ 83 h 259"/>
                    <a:gd name="T2" fmla="*/ 143 w 213"/>
                    <a:gd name="T3" fmla="*/ 16 h 259"/>
                    <a:gd name="T4" fmla="*/ 25 w 213"/>
                    <a:gd name="T5" fmla="*/ 42 h 259"/>
                    <a:gd name="T6" fmla="*/ 6 w 213"/>
                    <a:gd name="T7" fmla="*/ 150 h 259"/>
                    <a:gd name="T8" fmla="*/ 39 w 213"/>
                    <a:gd name="T9" fmla="*/ 218 h 259"/>
                    <a:gd name="T10" fmla="*/ 172 w 213"/>
                    <a:gd name="T11" fmla="*/ 190 h 259"/>
                    <a:gd name="T12" fmla="*/ 211 w 213"/>
                    <a:gd name="T13" fmla="*/ 104 h 259"/>
                    <a:gd name="T14" fmla="*/ 213 w 213"/>
                    <a:gd name="T15" fmla="*/ 99 h 259"/>
                    <a:gd name="T16" fmla="*/ 212 w 213"/>
                    <a:gd name="T17" fmla="*/ 98 h 259"/>
                    <a:gd name="T18" fmla="*/ 199 w 213"/>
                    <a:gd name="T19" fmla="*/ 83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" h="259">
                      <a:moveTo>
                        <a:pt x="199" y="83"/>
                      </a:moveTo>
                      <a:cubicBezTo>
                        <a:pt x="173" y="54"/>
                        <a:pt x="145" y="23"/>
                        <a:pt x="143" y="16"/>
                      </a:cubicBezTo>
                      <a:cubicBezTo>
                        <a:pt x="99" y="0"/>
                        <a:pt x="48" y="3"/>
                        <a:pt x="25" y="42"/>
                      </a:cubicBezTo>
                      <a:cubicBezTo>
                        <a:pt x="6" y="74"/>
                        <a:pt x="0" y="114"/>
                        <a:pt x="6" y="150"/>
                      </a:cubicBezTo>
                      <a:cubicBezTo>
                        <a:pt x="11" y="176"/>
                        <a:pt x="22" y="201"/>
                        <a:pt x="39" y="218"/>
                      </a:cubicBezTo>
                      <a:cubicBezTo>
                        <a:pt x="80" y="259"/>
                        <a:pt x="140" y="246"/>
                        <a:pt x="172" y="190"/>
                      </a:cubicBezTo>
                      <a:cubicBezTo>
                        <a:pt x="191" y="158"/>
                        <a:pt x="207" y="130"/>
                        <a:pt x="211" y="104"/>
                      </a:cubicBezTo>
                      <a:cubicBezTo>
                        <a:pt x="212" y="102"/>
                        <a:pt x="213" y="101"/>
                        <a:pt x="213" y="99"/>
                      </a:cubicBezTo>
                      <a:cubicBezTo>
                        <a:pt x="213" y="99"/>
                        <a:pt x="213" y="98"/>
                        <a:pt x="212" y="98"/>
                      </a:cubicBezTo>
                      <a:cubicBezTo>
                        <a:pt x="207" y="92"/>
                        <a:pt x="203" y="87"/>
                        <a:pt x="199" y="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96" name="Freeform 27">
                  <a:extLst>
                    <a:ext uri="{FF2B5EF4-FFF2-40B4-BE49-F238E27FC236}">
                      <a16:creationId xmlns:a16="http://schemas.microsoft.com/office/drawing/2014/main" id="{5CF3BCE5-A2AE-4941-9C4A-9327573516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02425" y="2555876"/>
                  <a:ext cx="763588" cy="1065213"/>
                </a:xfrm>
                <a:custGeom>
                  <a:avLst/>
                  <a:gdLst>
                    <a:gd name="T0" fmla="*/ 22 w 203"/>
                    <a:gd name="T1" fmla="*/ 60 h 283"/>
                    <a:gd name="T2" fmla="*/ 34 w 203"/>
                    <a:gd name="T3" fmla="*/ 216 h 283"/>
                    <a:gd name="T4" fmla="*/ 72 w 203"/>
                    <a:gd name="T5" fmla="*/ 246 h 283"/>
                    <a:gd name="T6" fmla="*/ 95 w 203"/>
                    <a:gd name="T7" fmla="*/ 267 h 283"/>
                    <a:gd name="T8" fmla="*/ 99 w 203"/>
                    <a:gd name="T9" fmla="*/ 270 h 283"/>
                    <a:gd name="T10" fmla="*/ 113 w 203"/>
                    <a:gd name="T11" fmla="*/ 283 h 283"/>
                    <a:gd name="T12" fmla="*/ 170 w 203"/>
                    <a:gd name="T13" fmla="*/ 207 h 283"/>
                    <a:gd name="T14" fmla="*/ 155 w 203"/>
                    <a:gd name="T15" fmla="*/ 31 h 283"/>
                    <a:gd name="T16" fmla="*/ 56 w 203"/>
                    <a:gd name="T17" fmla="*/ 22 h 283"/>
                    <a:gd name="T18" fmla="*/ 22 w 203"/>
                    <a:gd name="T19" fmla="*/ 6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" h="283">
                      <a:moveTo>
                        <a:pt x="22" y="60"/>
                      </a:moveTo>
                      <a:cubicBezTo>
                        <a:pt x="0" y="99"/>
                        <a:pt x="11" y="165"/>
                        <a:pt x="34" y="216"/>
                      </a:cubicBezTo>
                      <a:cubicBezTo>
                        <a:pt x="37" y="216"/>
                        <a:pt x="55" y="231"/>
                        <a:pt x="72" y="246"/>
                      </a:cubicBezTo>
                      <a:cubicBezTo>
                        <a:pt x="79" y="252"/>
                        <a:pt x="87" y="259"/>
                        <a:pt x="95" y="267"/>
                      </a:cubicBezTo>
                      <a:cubicBezTo>
                        <a:pt x="97" y="268"/>
                        <a:pt x="98" y="269"/>
                        <a:pt x="99" y="270"/>
                      </a:cubicBezTo>
                      <a:cubicBezTo>
                        <a:pt x="103" y="274"/>
                        <a:pt x="108" y="278"/>
                        <a:pt x="113" y="283"/>
                      </a:cubicBezTo>
                      <a:cubicBezTo>
                        <a:pt x="133" y="272"/>
                        <a:pt x="150" y="241"/>
                        <a:pt x="170" y="207"/>
                      </a:cubicBezTo>
                      <a:cubicBezTo>
                        <a:pt x="203" y="151"/>
                        <a:pt x="196" y="72"/>
                        <a:pt x="155" y="31"/>
                      </a:cubicBezTo>
                      <a:cubicBezTo>
                        <a:pt x="126" y="2"/>
                        <a:pt x="88" y="0"/>
                        <a:pt x="56" y="22"/>
                      </a:cubicBezTo>
                      <a:cubicBezTo>
                        <a:pt x="44" y="31"/>
                        <a:pt x="32" y="43"/>
                        <a:pt x="22" y="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97" name="Freeform 28">
                  <a:extLst>
                    <a:ext uri="{FF2B5EF4-FFF2-40B4-BE49-F238E27FC236}">
                      <a16:creationId xmlns:a16="http://schemas.microsoft.com/office/drawing/2014/main" id="{67215FEA-183C-4FE1-86E6-C96B74E1E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6250" y="3368675"/>
                  <a:ext cx="1438275" cy="1476375"/>
                </a:xfrm>
                <a:custGeom>
                  <a:avLst/>
                  <a:gdLst>
                    <a:gd name="T0" fmla="*/ 381 w 382"/>
                    <a:gd name="T1" fmla="*/ 346 h 392"/>
                    <a:gd name="T2" fmla="*/ 374 w 382"/>
                    <a:gd name="T3" fmla="*/ 338 h 392"/>
                    <a:gd name="T4" fmla="*/ 80 w 382"/>
                    <a:gd name="T5" fmla="*/ 67 h 392"/>
                    <a:gd name="T6" fmla="*/ 66 w 382"/>
                    <a:gd name="T7" fmla="*/ 54 h 392"/>
                    <a:gd name="T8" fmla="*/ 62 w 382"/>
                    <a:gd name="T9" fmla="*/ 51 h 392"/>
                    <a:gd name="T10" fmla="*/ 39 w 382"/>
                    <a:gd name="T11" fmla="*/ 30 h 392"/>
                    <a:gd name="T12" fmla="*/ 1 w 382"/>
                    <a:gd name="T13" fmla="*/ 0 h 392"/>
                    <a:gd name="T14" fmla="*/ 1 w 382"/>
                    <a:gd name="T15" fmla="*/ 0 h 392"/>
                    <a:gd name="T16" fmla="*/ 1 w 382"/>
                    <a:gd name="T17" fmla="*/ 0 h 392"/>
                    <a:gd name="T18" fmla="*/ 1 w 382"/>
                    <a:gd name="T19" fmla="*/ 0 h 392"/>
                    <a:gd name="T20" fmla="*/ 1 w 382"/>
                    <a:gd name="T21" fmla="*/ 2 h 392"/>
                    <a:gd name="T22" fmla="*/ 57 w 382"/>
                    <a:gd name="T23" fmla="*/ 69 h 392"/>
                    <a:gd name="T24" fmla="*/ 70 w 382"/>
                    <a:gd name="T25" fmla="*/ 84 h 392"/>
                    <a:gd name="T26" fmla="*/ 71 w 382"/>
                    <a:gd name="T27" fmla="*/ 85 h 392"/>
                    <a:gd name="T28" fmla="*/ 347 w 382"/>
                    <a:gd name="T29" fmla="*/ 384 h 392"/>
                    <a:gd name="T30" fmla="*/ 355 w 382"/>
                    <a:gd name="T31" fmla="*/ 392 h 392"/>
                    <a:gd name="T32" fmla="*/ 358 w 382"/>
                    <a:gd name="T33" fmla="*/ 391 h 392"/>
                    <a:gd name="T34" fmla="*/ 374 w 382"/>
                    <a:gd name="T35" fmla="*/ 376 h 392"/>
                    <a:gd name="T36" fmla="*/ 381 w 382"/>
                    <a:gd name="T37" fmla="*/ 351 h 392"/>
                    <a:gd name="T38" fmla="*/ 381 w 382"/>
                    <a:gd name="T39" fmla="*/ 346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82" h="392">
                      <a:moveTo>
                        <a:pt x="381" y="346"/>
                      </a:moveTo>
                      <a:cubicBezTo>
                        <a:pt x="381" y="346"/>
                        <a:pt x="379" y="343"/>
                        <a:pt x="374" y="338"/>
                      </a:cubicBezTo>
                      <a:cubicBezTo>
                        <a:pt x="337" y="304"/>
                        <a:pt x="177" y="154"/>
                        <a:pt x="80" y="67"/>
                      </a:cubicBezTo>
                      <a:cubicBezTo>
                        <a:pt x="75" y="62"/>
                        <a:pt x="70" y="58"/>
                        <a:pt x="66" y="54"/>
                      </a:cubicBezTo>
                      <a:cubicBezTo>
                        <a:pt x="65" y="53"/>
                        <a:pt x="64" y="52"/>
                        <a:pt x="62" y="51"/>
                      </a:cubicBezTo>
                      <a:cubicBezTo>
                        <a:pt x="54" y="43"/>
                        <a:pt x="46" y="36"/>
                        <a:pt x="39" y="30"/>
                      </a:cubicBezTo>
                      <a:cubicBezTo>
                        <a:pt x="22" y="15"/>
                        <a:pt x="4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2"/>
                      </a:cubicBezTo>
                      <a:cubicBezTo>
                        <a:pt x="3" y="9"/>
                        <a:pt x="31" y="40"/>
                        <a:pt x="57" y="69"/>
                      </a:cubicBezTo>
                      <a:cubicBezTo>
                        <a:pt x="61" y="73"/>
                        <a:pt x="65" y="78"/>
                        <a:pt x="70" y="84"/>
                      </a:cubicBezTo>
                      <a:cubicBezTo>
                        <a:pt x="71" y="84"/>
                        <a:pt x="71" y="85"/>
                        <a:pt x="71" y="85"/>
                      </a:cubicBezTo>
                      <a:cubicBezTo>
                        <a:pt x="162" y="186"/>
                        <a:pt x="312" y="347"/>
                        <a:pt x="347" y="384"/>
                      </a:cubicBezTo>
                      <a:cubicBezTo>
                        <a:pt x="352" y="389"/>
                        <a:pt x="355" y="392"/>
                        <a:pt x="355" y="392"/>
                      </a:cubicBezTo>
                      <a:cubicBezTo>
                        <a:pt x="355" y="392"/>
                        <a:pt x="356" y="392"/>
                        <a:pt x="358" y="391"/>
                      </a:cubicBezTo>
                      <a:cubicBezTo>
                        <a:pt x="362" y="390"/>
                        <a:pt x="367" y="386"/>
                        <a:pt x="374" y="376"/>
                      </a:cubicBezTo>
                      <a:cubicBezTo>
                        <a:pt x="380" y="365"/>
                        <a:pt x="381" y="356"/>
                        <a:pt x="381" y="351"/>
                      </a:cubicBezTo>
                      <a:cubicBezTo>
                        <a:pt x="382" y="348"/>
                        <a:pt x="381" y="346"/>
                        <a:pt x="381" y="346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390FCE0-D0DE-4E70-B066-94F86C811386}"/>
                  </a:ext>
                </a:extLst>
              </p:cNvPr>
              <p:cNvGrpSpPr/>
              <p:nvPr/>
            </p:nvGrpSpPr>
            <p:grpSpPr>
              <a:xfrm>
                <a:off x="8178623" y="2265282"/>
                <a:ext cx="2393043" cy="2444904"/>
                <a:chOff x="5920323" y="2302554"/>
                <a:chExt cx="2180669" cy="2227927"/>
              </a:xfrm>
              <a:effectLst>
                <a:outerShdw blurRad="177800" dir="18900000" sy="23000" kx="-1200000" algn="bl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82" name="Freeform 21">
                  <a:extLst>
                    <a:ext uri="{FF2B5EF4-FFF2-40B4-BE49-F238E27FC236}">
                      <a16:creationId xmlns:a16="http://schemas.microsoft.com/office/drawing/2014/main" id="{ED7B0E2E-8582-4748-B42C-C33DD2047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79324" y="4300937"/>
                  <a:ext cx="221668" cy="229544"/>
                </a:xfrm>
                <a:custGeom>
                  <a:avLst/>
                  <a:gdLst>
                    <a:gd name="T0" fmla="*/ 68 w 83"/>
                    <a:gd name="T1" fmla="*/ 68 h 86"/>
                    <a:gd name="T2" fmla="*/ 34 w 83"/>
                    <a:gd name="T3" fmla="*/ 30 h 86"/>
                    <a:gd name="T4" fmla="*/ 16 w 83"/>
                    <a:gd name="T5" fmla="*/ 10 h 86"/>
                    <a:gd name="T6" fmla="*/ 6 w 83"/>
                    <a:gd name="T7" fmla="*/ 0 h 86"/>
                    <a:gd name="T8" fmla="*/ 3 w 83"/>
                    <a:gd name="T9" fmla="*/ 5 h 86"/>
                    <a:gd name="T10" fmla="*/ 0 w 83"/>
                    <a:gd name="T11" fmla="*/ 11 h 86"/>
                    <a:gd name="T12" fmla="*/ 9 w 83"/>
                    <a:gd name="T13" fmla="*/ 21 h 86"/>
                    <a:gd name="T14" fmla="*/ 29 w 83"/>
                    <a:gd name="T15" fmla="*/ 39 h 86"/>
                    <a:gd name="T16" fmla="*/ 66 w 83"/>
                    <a:gd name="T17" fmla="*/ 72 h 86"/>
                    <a:gd name="T18" fmla="*/ 83 w 83"/>
                    <a:gd name="T19" fmla="*/ 86 h 86"/>
                    <a:gd name="T20" fmla="*/ 83 w 83"/>
                    <a:gd name="T21" fmla="*/ 85 h 86"/>
                    <a:gd name="T22" fmla="*/ 68 w 83"/>
                    <a:gd name="T23" fmla="*/ 68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3" h="86">
                      <a:moveTo>
                        <a:pt x="68" y="68"/>
                      </a:moveTo>
                      <a:cubicBezTo>
                        <a:pt x="59" y="57"/>
                        <a:pt x="46" y="44"/>
                        <a:pt x="34" y="30"/>
                      </a:cubicBezTo>
                      <a:cubicBezTo>
                        <a:pt x="28" y="23"/>
                        <a:pt x="22" y="16"/>
                        <a:pt x="16" y="10"/>
                      </a:cubicBezTo>
                      <a:cubicBezTo>
                        <a:pt x="13" y="6"/>
                        <a:pt x="9" y="3"/>
                        <a:pt x="6" y="0"/>
                      </a:cubicBezTo>
                      <a:cubicBezTo>
                        <a:pt x="5" y="2"/>
                        <a:pt x="4" y="4"/>
                        <a:pt x="3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ubicBezTo>
                        <a:pt x="3" y="14"/>
                        <a:pt x="6" y="18"/>
                        <a:pt x="9" y="21"/>
                      </a:cubicBezTo>
                      <a:cubicBezTo>
                        <a:pt x="15" y="27"/>
                        <a:pt x="22" y="33"/>
                        <a:pt x="29" y="39"/>
                      </a:cubicBezTo>
                      <a:cubicBezTo>
                        <a:pt x="42" y="51"/>
                        <a:pt x="56" y="63"/>
                        <a:pt x="66" y="72"/>
                      </a:cubicBezTo>
                      <a:cubicBezTo>
                        <a:pt x="76" y="81"/>
                        <a:pt x="83" y="86"/>
                        <a:pt x="83" y="86"/>
                      </a:cubicBezTo>
                      <a:cubicBezTo>
                        <a:pt x="83" y="85"/>
                        <a:pt x="83" y="85"/>
                        <a:pt x="83" y="85"/>
                      </a:cubicBezTo>
                      <a:cubicBezTo>
                        <a:pt x="83" y="85"/>
                        <a:pt x="77" y="78"/>
                        <a:pt x="68" y="6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3" name="Freeform 22">
                  <a:extLst>
                    <a:ext uri="{FF2B5EF4-FFF2-40B4-BE49-F238E27FC236}">
                      <a16:creationId xmlns:a16="http://schemas.microsoft.com/office/drawing/2014/main" id="{3B698264-6232-4250-9501-52C37F0002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5227" y="3756332"/>
                  <a:ext cx="554732" cy="640248"/>
                </a:xfrm>
                <a:custGeom>
                  <a:avLst/>
                  <a:gdLst>
                    <a:gd name="T0" fmla="*/ 204 w 208"/>
                    <a:gd name="T1" fmla="*/ 156 h 240"/>
                    <a:gd name="T2" fmla="*/ 48 w 208"/>
                    <a:gd name="T3" fmla="*/ 0 h 240"/>
                    <a:gd name="T4" fmla="*/ 48 w 208"/>
                    <a:gd name="T5" fmla="*/ 0 h 240"/>
                    <a:gd name="T6" fmla="*/ 35 w 208"/>
                    <a:gd name="T7" fmla="*/ 53 h 240"/>
                    <a:gd name="T8" fmla="*/ 0 w 208"/>
                    <a:gd name="T9" fmla="*/ 84 h 240"/>
                    <a:gd name="T10" fmla="*/ 156 w 208"/>
                    <a:gd name="T11" fmla="*/ 240 h 240"/>
                    <a:gd name="T12" fmla="*/ 189 w 208"/>
                    <a:gd name="T13" fmla="*/ 215 h 240"/>
                    <a:gd name="T14" fmla="*/ 192 w 208"/>
                    <a:gd name="T15" fmla="*/ 209 h 240"/>
                    <a:gd name="T16" fmla="*/ 195 w 208"/>
                    <a:gd name="T17" fmla="*/ 204 h 240"/>
                    <a:gd name="T18" fmla="*/ 204 w 208"/>
                    <a:gd name="T19" fmla="*/ 156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8" h="240">
                      <a:moveTo>
                        <a:pt x="204" y="156"/>
                      </a:move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54" y="6"/>
                        <a:pt x="48" y="30"/>
                        <a:pt x="35" y="53"/>
                      </a:cubicBezTo>
                      <a:cubicBezTo>
                        <a:pt x="22" y="75"/>
                        <a:pt x="7" y="89"/>
                        <a:pt x="0" y="84"/>
                      </a:cubicBezTo>
                      <a:cubicBezTo>
                        <a:pt x="156" y="240"/>
                        <a:pt x="156" y="240"/>
                        <a:pt x="156" y="240"/>
                      </a:cubicBezTo>
                      <a:cubicBezTo>
                        <a:pt x="156" y="240"/>
                        <a:pt x="173" y="237"/>
                        <a:pt x="189" y="215"/>
                      </a:cubicBezTo>
                      <a:cubicBezTo>
                        <a:pt x="190" y="213"/>
                        <a:pt x="191" y="211"/>
                        <a:pt x="192" y="209"/>
                      </a:cubicBezTo>
                      <a:cubicBezTo>
                        <a:pt x="193" y="208"/>
                        <a:pt x="194" y="206"/>
                        <a:pt x="195" y="204"/>
                      </a:cubicBezTo>
                      <a:cubicBezTo>
                        <a:pt x="208" y="179"/>
                        <a:pt x="204" y="156"/>
                        <a:pt x="204" y="156"/>
                      </a:cubicBezTo>
                      <a:close/>
                    </a:path>
                  </a:pathLst>
                </a:cu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4" name="Freeform 23">
                  <a:extLst>
                    <a:ext uri="{FF2B5EF4-FFF2-40B4-BE49-F238E27FC236}">
                      <a16:creationId xmlns:a16="http://schemas.microsoft.com/office/drawing/2014/main" id="{8ADAB503-C9F7-4C9B-A9EB-B6D88F522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63975" y="3746206"/>
                  <a:ext cx="155280" cy="247548"/>
                </a:xfrm>
                <a:custGeom>
                  <a:avLst/>
                  <a:gdLst>
                    <a:gd name="T0" fmla="*/ 52 w 58"/>
                    <a:gd name="T1" fmla="*/ 4 h 93"/>
                    <a:gd name="T2" fmla="*/ 32 w 58"/>
                    <a:gd name="T3" fmla="*/ 13 h 93"/>
                    <a:gd name="T4" fmla="*/ 39 w 58"/>
                    <a:gd name="T5" fmla="*/ 21 h 93"/>
                    <a:gd name="T6" fmla="*/ 39 w 58"/>
                    <a:gd name="T7" fmla="*/ 26 h 93"/>
                    <a:gd name="T8" fmla="*/ 32 w 58"/>
                    <a:gd name="T9" fmla="*/ 51 h 93"/>
                    <a:gd name="T10" fmla="*/ 16 w 58"/>
                    <a:gd name="T11" fmla="*/ 66 h 93"/>
                    <a:gd name="T12" fmla="*/ 13 w 58"/>
                    <a:gd name="T13" fmla="*/ 67 h 93"/>
                    <a:gd name="T14" fmla="*/ 5 w 58"/>
                    <a:gd name="T15" fmla="*/ 59 h 93"/>
                    <a:gd name="T16" fmla="*/ 4 w 58"/>
                    <a:gd name="T17" fmla="*/ 87 h 93"/>
                    <a:gd name="T18" fmla="*/ 4 w 58"/>
                    <a:gd name="T19" fmla="*/ 88 h 93"/>
                    <a:gd name="T20" fmla="*/ 39 w 58"/>
                    <a:gd name="T21" fmla="*/ 57 h 93"/>
                    <a:gd name="T22" fmla="*/ 52 w 58"/>
                    <a:gd name="T23" fmla="*/ 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8" h="93">
                      <a:moveTo>
                        <a:pt x="52" y="4"/>
                      </a:moveTo>
                      <a:cubicBezTo>
                        <a:pt x="48" y="0"/>
                        <a:pt x="40" y="4"/>
                        <a:pt x="32" y="13"/>
                      </a:cubicBezTo>
                      <a:cubicBezTo>
                        <a:pt x="37" y="18"/>
                        <a:pt x="39" y="21"/>
                        <a:pt x="39" y="21"/>
                      </a:cubicBezTo>
                      <a:cubicBezTo>
                        <a:pt x="39" y="21"/>
                        <a:pt x="40" y="23"/>
                        <a:pt x="39" y="26"/>
                      </a:cubicBezTo>
                      <a:cubicBezTo>
                        <a:pt x="39" y="31"/>
                        <a:pt x="38" y="40"/>
                        <a:pt x="32" y="51"/>
                      </a:cubicBezTo>
                      <a:cubicBezTo>
                        <a:pt x="25" y="61"/>
                        <a:pt x="20" y="65"/>
                        <a:pt x="16" y="66"/>
                      </a:cubicBezTo>
                      <a:cubicBezTo>
                        <a:pt x="14" y="67"/>
                        <a:pt x="13" y="67"/>
                        <a:pt x="13" y="67"/>
                      </a:cubicBezTo>
                      <a:cubicBezTo>
                        <a:pt x="13" y="67"/>
                        <a:pt x="10" y="64"/>
                        <a:pt x="5" y="59"/>
                      </a:cubicBezTo>
                      <a:cubicBezTo>
                        <a:pt x="1" y="72"/>
                        <a:pt x="0" y="83"/>
                        <a:pt x="4" y="87"/>
                      </a:cubicBezTo>
                      <a:cubicBezTo>
                        <a:pt x="4" y="88"/>
                        <a:pt x="4" y="88"/>
                        <a:pt x="4" y="88"/>
                      </a:cubicBezTo>
                      <a:cubicBezTo>
                        <a:pt x="11" y="93"/>
                        <a:pt x="26" y="79"/>
                        <a:pt x="39" y="57"/>
                      </a:cubicBezTo>
                      <a:cubicBezTo>
                        <a:pt x="52" y="34"/>
                        <a:pt x="58" y="10"/>
                        <a:pt x="52" y="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5" name="Freeform 24">
                  <a:extLst>
                    <a:ext uri="{FF2B5EF4-FFF2-40B4-BE49-F238E27FC236}">
                      <a16:creationId xmlns:a16="http://schemas.microsoft.com/office/drawing/2014/main" id="{C46CD594-13FC-4516-8C7F-37BFB5CEC5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20323" y="2783021"/>
                  <a:ext cx="534478" cy="459088"/>
                </a:xfrm>
                <a:custGeom>
                  <a:avLst/>
                  <a:gdLst>
                    <a:gd name="T0" fmla="*/ 82 w 200"/>
                    <a:gd name="T1" fmla="*/ 64 h 172"/>
                    <a:gd name="T2" fmla="*/ 200 w 200"/>
                    <a:gd name="T3" fmla="*/ 38 h 172"/>
                    <a:gd name="T4" fmla="*/ 200 w 200"/>
                    <a:gd name="T5" fmla="*/ 36 h 172"/>
                    <a:gd name="T6" fmla="*/ 73 w 200"/>
                    <a:gd name="T7" fmla="*/ 14 h 172"/>
                    <a:gd name="T8" fmla="*/ 8 w 200"/>
                    <a:gd name="T9" fmla="*/ 126 h 172"/>
                    <a:gd name="T10" fmla="*/ 63 w 200"/>
                    <a:gd name="T11" fmla="*/ 172 h 172"/>
                    <a:gd name="T12" fmla="*/ 82 w 200"/>
                    <a:gd name="T13" fmla="*/ 64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0" h="172">
                      <a:moveTo>
                        <a:pt x="82" y="64"/>
                      </a:moveTo>
                      <a:cubicBezTo>
                        <a:pt x="105" y="25"/>
                        <a:pt x="156" y="22"/>
                        <a:pt x="200" y="38"/>
                      </a:cubicBezTo>
                      <a:cubicBezTo>
                        <a:pt x="200" y="37"/>
                        <a:pt x="199" y="36"/>
                        <a:pt x="200" y="36"/>
                      </a:cubicBezTo>
                      <a:cubicBezTo>
                        <a:pt x="159" y="13"/>
                        <a:pt x="108" y="0"/>
                        <a:pt x="73" y="14"/>
                      </a:cubicBezTo>
                      <a:cubicBezTo>
                        <a:pt x="5" y="41"/>
                        <a:pt x="0" y="80"/>
                        <a:pt x="8" y="126"/>
                      </a:cubicBezTo>
                      <a:cubicBezTo>
                        <a:pt x="13" y="151"/>
                        <a:pt x="34" y="167"/>
                        <a:pt x="63" y="172"/>
                      </a:cubicBezTo>
                      <a:cubicBezTo>
                        <a:pt x="57" y="136"/>
                        <a:pt x="63" y="96"/>
                        <a:pt x="82" y="64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6" name="Freeform 25">
                  <a:extLst>
                    <a:ext uri="{FF2B5EF4-FFF2-40B4-BE49-F238E27FC236}">
                      <a16:creationId xmlns:a16="http://schemas.microsoft.com/office/drawing/2014/main" id="{F7BE9603-319E-44C3-B965-D9AABF29D5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5274" y="2361065"/>
                  <a:ext cx="198038" cy="517599"/>
                </a:xfrm>
                <a:custGeom>
                  <a:avLst/>
                  <a:gdLst>
                    <a:gd name="T0" fmla="*/ 40 w 74"/>
                    <a:gd name="T1" fmla="*/ 38 h 194"/>
                    <a:gd name="T2" fmla="*/ 74 w 74"/>
                    <a:gd name="T3" fmla="*/ 0 h 194"/>
                    <a:gd name="T4" fmla="*/ 1 w 74"/>
                    <a:gd name="T5" fmla="*/ 100 h 194"/>
                    <a:gd name="T6" fmla="*/ 52 w 74"/>
                    <a:gd name="T7" fmla="*/ 194 h 194"/>
                    <a:gd name="T8" fmla="*/ 52 w 74"/>
                    <a:gd name="T9" fmla="*/ 194 h 194"/>
                    <a:gd name="T10" fmla="*/ 40 w 74"/>
                    <a:gd name="T11" fmla="*/ 38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94">
                      <a:moveTo>
                        <a:pt x="40" y="38"/>
                      </a:moveTo>
                      <a:cubicBezTo>
                        <a:pt x="50" y="21"/>
                        <a:pt x="62" y="9"/>
                        <a:pt x="74" y="0"/>
                      </a:cubicBezTo>
                      <a:cubicBezTo>
                        <a:pt x="32" y="10"/>
                        <a:pt x="0" y="31"/>
                        <a:pt x="1" y="100"/>
                      </a:cubicBezTo>
                      <a:cubicBezTo>
                        <a:pt x="1" y="132"/>
                        <a:pt x="23" y="166"/>
                        <a:pt x="52" y="194"/>
                      </a:cubicBezTo>
                      <a:cubicBezTo>
                        <a:pt x="52" y="194"/>
                        <a:pt x="52" y="194"/>
                        <a:pt x="52" y="194"/>
                      </a:cubicBezTo>
                      <a:cubicBezTo>
                        <a:pt x="29" y="143"/>
                        <a:pt x="18" y="77"/>
                        <a:pt x="40" y="38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7" name="Freeform 26">
                  <a:extLst>
                    <a:ext uri="{FF2B5EF4-FFF2-40B4-BE49-F238E27FC236}">
                      <a16:creationId xmlns:a16="http://schemas.microsoft.com/office/drawing/2014/main" id="{FEBAF182-00D0-4048-ADE2-3290978B1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2227" y="2841532"/>
                  <a:ext cx="569359" cy="690883"/>
                </a:xfrm>
                <a:custGeom>
                  <a:avLst/>
                  <a:gdLst>
                    <a:gd name="T0" fmla="*/ 199 w 213"/>
                    <a:gd name="T1" fmla="*/ 83 h 259"/>
                    <a:gd name="T2" fmla="*/ 143 w 213"/>
                    <a:gd name="T3" fmla="*/ 16 h 259"/>
                    <a:gd name="T4" fmla="*/ 25 w 213"/>
                    <a:gd name="T5" fmla="*/ 42 h 259"/>
                    <a:gd name="T6" fmla="*/ 6 w 213"/>
                    <a:gd name="T7" fmla="*/ 150 h 259"/>
                    <a:gd name="T8" fmla="*/ 39 w 213"/>
                    <a:gd name="T9" fmla="*/ 218 h 259"/>
                    <a:gd name="T10" fmla="*/ 172 w 213"/>
                    <a:gd name="T11" fmla="*/ 190 h 259"/>
                    <a:gd name="T12" fmla="*/ 211 w 213"/>
                    <a:gd name="T13" fmla="*/ 104 h 259"/>
                    <a:gd name="T14" fmla="*/ 213 w 213"/>
                    <a:gd name="T15" fmla="*/ 99 h 259"/>
                    <a:gd name="T16" fmla="*/ 212 w 213"/>
                    <a:gd name="T17" fmla="*/ 98 h 259"/>
                    <a:gd name="T18" fmla="*/ 199 w 213"/>
                    <a:gd name="T19" fmla="*/ 83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" h="259">
                      <a:moveTo>
                        <a:pt x="199" y="83"/>
                      </a:moveTo>
                      <a:cubicBezTo>
                        <a:pt x="173" y="54"/>
                        <a:pt x="145" y="23"/>
                        <a:pt x="143" y="16"/>
                      </a:cubicBezTo>
                      <a:cubicBezTo>
                        <a:pt x="99" y="0"/>
                        <a:pt x="48" y="3"/>
                        <a:pt x="25" y="42"/>
                      </a:cubicBezTo>
                      <a:cubicBezTo>
                        <a:pt x="6" y="74"/>
                        <a:pt x="0" y="114"/>
                        <a:pt x="6" y="150"/>
                      </a:cubicBezTo>
                      <a:cubicBezTo>
                        <a:pt x="11" y="176"/>
                        <a:pt x="22" y="201"/>
                        <a:pt x="39" y="218"/>
                      </a:cubicBezTo>
                      <a:cubicBezTo>
                        <a:pt x="80" y="259"/>
                        <a:pt x="140" y="246"/>
                        <a:pt x="172" y="190"/>
                      </a:cubicBezTo>
                      <a:cubicBezTo>
                        <a:pt x="191" y="158"/>
                        <a:pt x="207" y="130"/>
                        <a:pt x="211" y="104"/>
                      </a:cubicBezTo>
                      <a:cubicBezTo>
                        <a:pt x="212" y="102"/>
                        <a:pt x="213" y="101"/>
                        <a:pt x="213" y="99"/>
                      </a:cubicBezTo>
                      <a:cubicBezTo>
                        <a:pt x="213" y="99"/>
                        <a:pt x="213" y="98"/>
                        <a:pt x="212" y="98"/>
                      </a:cubicBezTo>
                      <a:cubicBezTo>
                        <a:pt x="207" y="92"/>
                        <a:pt x="203" y="87"/>
                        <a:pt x="199" y="8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8" name="Freeform 27">
                  <a:extLst>
                    <a:ext uri="{FF2B5EF4-FFF2-40B4-BE49-F238E27FC236}">
                      <a16:creationId xmlns:a16="http://schemas.microsoft.com/office/drawing/2014/main" id="{D120AA37-162F-4DDC-9948-DB7EBADBF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3658" y="2302554"/>
                  <a:ext cx="541229" cy="755020"/>
                </a:xfrm>
                <a:custGeom>
                  <a:avLst/>
                  <a:gdLst>
                    <a:gd name="T0" fmla="*/ 22 w 203"/>
                    <a:gd name="T1" fmla="*/ 60 h 283"/>
                    <a:gd name="T2" fmla="*/ 34 w 203"/>
                    <a:gd name="T3" fmla="*/ 216 h 283"/>
                    <a:gd name="T4" fmla="*/ 72 w 203"/>
                    <a:gd name="T5" fmla="*/ 246 h 283"/>
                    <a:gd name="T6" fmla="*/ 95 w 203"/>
                    <a:gd name="T7" fmla="*/ 267 h 283"/>
                    <a:gd name="T8" fmla="*/ 99 w 203"/>
                    <a:gd name="T9" fmla="*/ 270 h 283"/>
                    <a:gd name="T10" fmla="*/ 113 w 203"/>
                    <a:gd name="T11" fmla="*/ 283 h 283"/>
                    <a:gd name="T12" fmla="*/ 170 w 203"/>
                    <a:gd name="T13" fmla="*/ 207 h 283"/>
                    <a:gd name="T14" fmla="*/ 155 w 203"/>
                    <a:gd name="T15" fmla="*/ 31 h 283"/>
                    <a:gd name="T16" fmla="*/ 56 w 203"/>
                    <a:gd name="T17" fmla="*/ 22 h 283"/>
                    <a:gd name="T18" fmla="*/ 22 w 203"/>
                    <a:gd name="T19" fmla="*/ 6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" h="283">
                      <a:moveTo>
                        <a:pt x="22" y="60"/>
                      </a:moveTo>
                      <a:cubicBezTo>
                        <a:pt x="0" y="99"/>
                        <a:pt x="11" y="165"/>
                        <a:pt x="34" y="216"/>
                      </a:cubicBezTo>
                      <a:cubicBezTo>
                        <a:pt x="37" y="216"/>
                        <a:pt x="55" y="231"/>
                        <a:pt x="72" y="246"/>
                      </a:cubicBezTo>
                      <a:cubicBezTo>
                        <a:pt x="79" y="252"/>
                        <a:pt x="87" y="259"/>
                        <a:pt x="95" y="267"/>
                      </a:cubicBezTo>
                      <a:cubicBezTo>
                        <a:pt x="97" y="268"/>
                        <a:pt x="98" y="269"/>
                        <a:pt x="99" y="270"/>
                      </a:cubicBezTo>
                      <a:cubicBezTo>
                        <a:pt x="103" y="274"/>
                        <a:pt x="108" y="278"/>
                        <a:pt x="113" y="283"/>
                      </a:cubicBezTo>
                      <a:cubicBezTo>
                        <a:pt x="133" y="272"/>
                        <a:pt x="150" y="241"/>
                        <a:pt x="170" y="207"/>
                      </a:cubicBezTo>
                      <a:cubicBezTo>
                        <a:pt x="203" y="151"/>
                        <a:pt x="196" y="72"/>
                        <a:pt x="155" y="31"/>
                      </a:cubicBezTo>
                      <a:cubicBezTo>
                        <a:pt x="126" y="2"/>
                        <a:pt x="88" y="0"/>
                        <a:pt x="56" y="22"/>
                      </a:cubicBezTo>
                      <a:cubicBezTo>
                        <a:pt x="44" y="31"/>
                        <a:pt x="32" y="43"/>
                        <a:pt x="22" y="6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9" name="Freeform 28">
                  <a:extLst>
                    <a:ext uri="{FF2B5EF4-FFF2-40B4-BE49-F238E27FC236}">
                      <a16:creationId xmlns:a16="http://schemas.microsoft.com/office/drawing/2014/main" id="{E66BA619-CE27-476E-81C5-531EBF5684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1425" y="2878664"/>
                  <a:ext cx="1019446" cy="1046451"/>
                </a:xfrm>
                <a:custGeom>
                  <a:avLst/>
                  <a:gdLst>
                    <a:gd name="T0" fmla="*/ 381 w 382"/>
                    <a:gd name="T1" fmla="*/ 346 h 392"/>
                    <a:gd name="T2" fmla="*/ 374 w 382"/>
                    <a:gd name="T3" fmla="*/ 338 h 392"/>
                    <a:gd name="T4" fmla="*/ 80 w 382"/>
                    <a:gd name="T5" fmla="*/ 67 h 392"/>
                    <a:gd name="T6" fmla="*/ 66 w 382"/>
                    <a:gd name="T7" fmla="*/ 54 h 392"/>
                    <a:gd name="T8" fmla="*/ 62 w 382"/>
                    <a:gd name="T9" fmla="*/ 51 h 392"/>
                    <a:gd name="T10" fmla="*/ 39 w 382"/>
                    <a:gd name="T11" fmla="*/ 30 h 392"/>
                    <a:gd name="T12" fmla="*/ 1 w 382"/>
                    <a:gd name="T13" fmla="*/ 0 h 392"/>
                    <a:gd name="T14" fmla="*/ 1 w 382"/>
                    <a:gd name="T15" fmla="*/ 0 h 392"/>
                    <a:gd name="T16" fmla="*/ 1 w 382"/>
                    <a:gd name="T17" fmla="*/ 0 h 392"/>
                    <a:gd name="T18" fmla="*/ 1 w 382"/>
                    <a:gd name="T19" fmla="*/ 0 h 392"/>
                    <a:gd name="T20" fmla="*/ 1 w 382"/>
                    <a:gd name="T21" fmla="*/ 2 h 392"/>
                    <a:gd name="T22" fmla="*/ 57 w 382"/>
                    <a:gd name="T23" fmla="*/ 69 h 392"/>
                    <a:gd name="T24" fmla="*/ 70 w 382"/>
                    <a:gd name="T25" fmla="*/ 84 h 392"/>
                    <a:gd name="T26" fmla="*/ 71 w 382"/>
                    <a:gd name="T27" fmla="*/ 85 h 392"/>
                    <a:gd name="T28" fmla="*/ 347 w 382"/>
                    <a:gd name="T29" fmla="*/ 384 h 392"/>
                    <a:gd name="T30" fmla="*/ 355 w 382"/>
                    <a:gd name="T31" fmla="*/ 392 h 392"/>
                    <a:gd name="T32" fmla="*/ 358 w 382"/>
                    <a:gd name="T33" fmla="*/ 391 h 392"/>
                    <a:gd name="T34" fmla="*/ 374 w 382"/>
                    <a:gd name="T35" fmla="*/ 376 h 392"/>
                    <a:gd name="T36" fmla="*/ 381 w 382"/>
                    <a:gd name="T37" fmla="*/ 351 h 392"/>
                    <a:gd name="T38" fmla="*/ 381 w 382"/>
                    <a:gd name="T39" fmla="*/ 346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82" h="392">
                      <a:moveTo>
                        <a:pt x="381" y="346"/>
                      </a:moveTo>
                      <a:cubicBezTo>
                        <a:pt x="381" y="346"/>
                        <a:pt x="379" y="343"/>
                        <a:pt x="374" y="338"/>
                      </a:cubicBezTo>
                      <a:cubicBezTo>
                        <a:pt x="337" y="304"/>
                        <a:pt x="177" y="154"/>
                        <a:pt x="80" y="67"/>
                      </a:cubicBezTo>
                      <a:cubicBezTo>
                        <a:pt x="75" y="62"/>
                        <a:pt x="70" y="58"/>
                        <a:pt x="66" y="54"/>
                      </a:cubicBezTo>
                      <a:cubicBezTo>
                        <a:pt x="65" y="53"/>
                        <a:pt x="64" y="52"/>
                        <a:pt x="62" y="51"/>
                      </a:cubicBezTo>
                      <a:cubicBezTo>
                        <a:pt x="54" y="43"/>
                        <a:pt x="46" y="36"/>
                        <a:pt x="39" y="30"/>
                      </a:cubicBezTo>
                      <a:cubicBezTo>
                        <a:pt x="22" y="15"/>
                        <a:pt x="4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2"/>
                      </a:cubicBezTo>
                      <a:cubicBezTo>
                        <a:pt x="3" y="9"/>
                        <a:pt x="31" y="40"/>
                        <a:pt x="57" y="69"/>
                      </a:cubicBezTo>
                      <a:cubicBezTo>
                        <a:pt x="61" y="73"/>
                        <a:pt x="65" y="78"/>
                        <a:pt x="70" y="84"/>
                      </a:cubicBezTo>
                      <a:cubicBezTo>
                        <a:pt x="71" y="84"/>
                        <a:pt x="71" y="85"/>
                        <a:pt x="71" y="85"/>
                      </a:cubicBezTo>
                      <a:cubicBezTo>
                        <a:pt x="162" y="186"/>
                        <a:pt x="312" y="347"/>
                        <a:pt x="347" y="384"/>
                      </a:cubicBezTo>
                      <a:cubicBezTo>
                        <a:pt x="352" y="389"/>
                        <a:pt x="355" y="392"/>
                        <a:pt x="355" y="392"/>
                      </a:cubicBezTo>
                      <a:cubicBezTo>
                        <a:pt x="355" y="392"/>
                        <a:pt x="356" y="392"/>
                        <a:pt x="358" y="391"/>
                      </a:cubicBezTo>
                      <a:cubicBezTo>
                        <a:pt x="362" y="390"/>
                        <a:pt x="367" y="386"/>
                        <a:pt x="374" y="376"/>
                      </a:cubicBezTo>
                      <a:cubicBezTo>
                        <a:pt x="380" y="365"/>
                        <a:pt x="381" y="356"/>
                        <a:pt x="381" y="351"/>
                      </a:cubicBezTo>
                      <a:cubicBezTo>
                        <a:pt x="382" y="348"/>
                        <a:pt x="381" y="346"/>
                        <a:pt x="381" y="346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3D203D9-F16E-4E4F-B422-C2059BDD9D26}"/>
                  </a:ext>
                </a:extLst>
              </p:cNvPr>
              <p:cNvGrpSpPr/>
              <p:nvPr/>
            </p:nvGrpSpPr>
            <p:grpSpPr>
              <a:xfrm>
                <a:off x="9152003" y="2232552"/>
                <a:ext cx="2956060" cy="3010394"/>
                <a:chOff x="6076950" y="2566001"/>
                <a:chExt cx="3076576" cy="3133124"/>
              </a:xfrm>
              <a:effectLst>
                <a:outerShdw blurRad="177800" dir="18900000" sy="23000" kx="-1200000" algn="bl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74" name="Freeform 21">
                  <a:extLst>
                    <a:ext uri="{FF2B5EF4-FFF2-40B4-BE49-F238E27FC236}">
                      <a16:creationId xmlns:a16="http://schemas.microsoft.com/office/drawing/2014/main" id="{4D212837-44AA-4A67-BCA8-97BFC50CFA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0788" y="5375275"/>
                  <a:ext cx="312738" cy="323850"/>
                </a:xfrm>
                <a:custGeom>
                  <a:avLst/>
                  <a:gdLst>
                    <a:gd name="T0" fmla="*/ 68 w 83"/>
                    <a:gd name="T1" fmla="*/ 68 h 86"/>
                    <a:gd name="T2" fmla="*/ 34 w 83"/>
                    <a:gd name="T3" fmla="*/ 30 h 86"/>
                    <a:gd name="T4" fmla="*/ 16 w 83"/>
                    <a:gd name="T5" fmla="*/ 10 h 86"/>
                    <a:gd name="T6" fmla="*/ 6 w 83"/>
                    <a:gd name="T7" fmla="*/ 0 h 86"/>
                    <a:gd name="T8" fmla="*/ 3 w 83"/>
                    <a:gd name="T9" fmla="*/ 5 h 86"/>
                    <a:gd name="T10" fmla="*/ 0 w 83"/>
                    <a:gd name="T11" fmla="*/ 11 h 86"/>
                    <a:gd name="T12" fmla="*/ 9 w 83"/>
                    <a:gd name="T13" fmla="*/ 21 h 86"/>
                    <a:gd name="T14" fmla="*/ 29 w 83"/>
                    <a:gd name="T15" fmla="*/ 39 h 86"/>
                    <a:gd name="T16" fmla="*/ 66 w 83"/>
                    <a:gd name="T17" fmla="*/ 72 h 86"/>
                    <a:gd name="T18" fmla="*/ 83 w 83"/>
                    <a:gd name="T19" fmla="*/ 86 h 86"/>
                    <a:gd name="T20" fmla="*/ 83 w 83"/>
                    <a:gd name="T21" fmla="*/ 85 h 86"/>
                    <a:gd name="T22" fmla="*/ 68 w 83"/>
                    <a:gd name="T23" fmla="*/ 68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3" h="86">
                      <a:moveTo>
                        <a:pt x="68" y="68"/>
                      </a:moveTo>
                      <a:cubicBezTo>
                        <a:pt x="59" y="57"/>
                        <a:pt x="46" y="44"/>
                        <a:pt x="34" y="30"/>
                      </a:cubicBezTo>
                      <a:cubicBezTo>
                        <a:pt x="28" y="23"/>
                        <a:pt x="22" y="16"/>
                        <a:pt x="16" y="10"/>
                      </a:cubicBezTo>
                      <a:cubicBezTo>
                        <a:pt x="13" y="6"/>
                        <a:pt x="9" y="3"/>
                        <a:pt x="6" y="0"/>
                      </a:cubicBezTo>
                      <a:cubicBezTo>
                        <a:pt x="5" y="2"/>
                        <a:pt x="4" y="4"/>
                        <a:pt x="3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ubicBezTo>
                        <a:pt x="3" y="14"/>
                        <a:pt x="6" y="18"/>
                        <a:pt x="9" y="21"/>
                      </a:cubicBezTo>
                      <a:cubicBezTo>
                        <a:pt x="15" y="27"/>
                        <a:pt x="22" y="33"/>
                        <a:pt x="29" y="39"/>
                      </a:cubicBezTo>
                      <a:cubicBezTo>
                        <a:pt x="42" y="51"/>
                        <a:pt x="56" y="63"/>
                        <a:pt x="66" y="72"/>
                      </a:cubicBezTo>
                      <a:cubicBezTo>
                        <a:pt x="76" y="81"/>
                        <a:pt x="83" y="86"/>
                        <a:pt x="83" y="86"/>
                      </a:cubicBezTo>
                      <a:cubicBezTo>
                        <a:pt x="83" y="85"/>
                        <a:pt x="83" y="85"/>
                        <a:pt x="83" y="85"/>
                      </a:cubicBezTo>
                      <a:cubicBezTo>
                        <a:pt x="83" y="85"/>
                        <a:pt x="77" y="78"/>
                        <a:pt x="68" y="6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75" name="Freeform 22">
                  <a:extLst>
                    <a:ext uri="{FF2B5EF4-FFF2-40B4-BE49-F238E27FC236}">
                      <a16:creationId xmlns:a16="http://schemas.microsoft.com/office/drawing/2014/main" id="{3BCA1DEF-209D-46BE-A1C1-8F7C00CC8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29588" y="4606925"/>
                  <a:ext cx="782638" cy="903287"/>
                </a:xfrm>
                <a:custGeom>
                  <a:avLst/>
                  <a:gdLst>
                    <a:gd name="T0" fmla="*/ 204 w 208"/>
                    <a:gd name="T1" fmla="*/ 156 h 240"/>
                    <a:gd name="T2" fmla="*/ 48 w 208"/>
                    <a:gd name="T3" fmla="*/ 0 h 240"/>
                    <a:gd name="T4" fmla="*/ 48 w 208"/>
                    <a:gd name="T5" fmla="*/ 0 h 240"/>
                    <a:gd name="T6" fmla="*/ 35 w 208"/>
                    <a:gd name="T7" fmla="*/ 53 h 240"/>
                    <a:gd name="T8" fmla="*/ 0 w 208"/>
                    <a:gd name="T9" fmla="*/ 84 h 240"/>
                    <a:gd name="T10" fmla="*/ 156 w 208"/>
                    <a:gd name="T11" fmla="*/ 240 h 240"/>
                    <a:gd name="T12" fmla="*/ 189 w 208"/>
                    <a:gd name="T13" fmla="*/ 215 h 240"/>
                    <a:gd name="T14" fmla="*/ 192 w 208"/>
                    <a:gd name="T15" fmla="*/ 209 h 240"/>
                    <a:gd name="T16" fmla="*/ 195 w 208"/>
                    <a:gd name="T17" fmla="*/ 204 h 240"/>
                    <a:gd name="T18" fmla="*/ 204 w 208"/>
                    <a:gd name="T19" fmla="*/ 156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8" h="240">
                      <a:moveTo>
                        <a:pt x="204" y="156"/>
                      </a:move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54" y="6"/>
                        <a:pt x="48" y="30"/>
                        <a:pt x="35" y="53"/>
                      </a:cubicBezTo>
                      <a:cubicBezTo>
                        <a:pt x="22" y="75"/>
                        <a:pt x="7" y="89"/>
                        <a:pt x="0" y="84"/>
                      </a:cubicBezTo>
                      <a:cubicBezTo>
                        <a:pt x="156" y="240"/>
                        <a:pt x="156" y="240"/>
                        <a:pt x="156" y="240"/>
                      </a:cubicBezTo>
                      <a:cubicBezTo>
                        <a:pt x="156" y="240"/>
                        <a:pt x="173" y="237"/>
                        <a:pt x="189" y="215"/>
                      </a:cubicBezTo>
                      <a:cubicBezTo>
                        <a:pt x="190" y="213"/>
                        <a:pt x="191" y="211"/>
                        <a:pt x="192" y="209"/>
                      </a:cubicBezTo>
                      <a:cubicBezTo>
                        <a:pt x="193" y="208"/>
                        <a:pt x="194" y="206"/>
                        <a:pt x="195" y="204"/>
                      </a:cubicBezTo>
                      <a:cubicBezTo>
                        <a:pt x="208" y="179"/>
                        <a:pt x="204" y="156"/>
                        <a:pt x="204" y="156"/>
                      </a:cubicBezTo>
                      <a:close/>
                    </a:path>
                  </a:pathLst>
                </a:cu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76" name="Freeform 23">
                  <a:extLst>
                    <a:ext uri="{FF2B5EF4-FFF2-40B4-BE49-F238E27FC236}">
                      <a16:creationId xmlns:a16="http://schemas.microsoft.com/office/drawing/2014/main" id="{BA683341-038A-4DF9-A152-69A6C6D7A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13713" y="4592638"/>
                  <a:ext cx="219075" cy="349250"/>
                </a:xfrm>
                <a:custGeom>
                  <a:avLst/>
                  <a:gdLst>
                    <a:gd name="T0" fmla="*/ 52 w 58"/>
                    <a:gd name="T1" fmla="*/ 4 h 93"/>
                    <a:gd name="T2" fmla="*/ 32 w 58"/>
                    <a:gd name="T3" fmla="*/ 13 h 93"/>
                    <a:gd name="T4" fmla="*/ 39 w 58"/>
                    <a:gd name="T5" fmla="*/ 21 h 93"/>
                    <a:gd name="T6" fmla="*/ 39 w 58"/>
                    <a:gd name="T7" fmla="*/ 26 h 93"/>
                    <a:gd name="T8" fmla="*/ 32 w 58"/>
                    <a:gd name="T9" fmla="*/ 51 h 93"/>
                    <a:gd name="T10" fmla="*/ 16 w 58"/>
                    <a:gd name="T11" fmla="*/ 66 h 93"/>
                    <a:gd name="T12" fmla="*/ 13 w 58"/>
                    <a:gd name="T13" fmla="*/ 67 h 93"/>
                    <a:gd name="T14" fmla="*/ 5 w 58"/>
                    <a:gd name="T15" fmla="*/ 59 h 93"/>
                    <a:gd name="T16" fmla="*/ 4 w 58"/>
                    <a:gd name="T17" fmla="*/ 87 h 93"/>
                    <a:gd name="T18" fmla="*/ 4 w 58"/>
                    <a:gd name="T19" fmla="*/ 88 h 93"/>
                    <a:gd name="T20" fmla="*/ 39 w 58"/>
                    <a:gd name="T21" fmla="*/ 57 h 93"/>
                    <a:gd name="T22" fmla="*/ 52 w 58"/>
                    <a:gd name="T23" fmla="*/ 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8" h="93">
                      <a:moveTo>
                        <a:pt x="52" y="4"/>
                      </a:moveTo>
                      <a:cubicBezTo>
                        <a:pt x="48" y="0"/>
                        <a:pt x="40" y="4"/>
                        <a:pt x="32" y="13"/>
                      </a:cubicBezTo>
                      <a:cubicBezTo>
                        <a:pt x="37" y="18"/>
                        <a:pt x="39" y="21"/>
                        <a:pt x="39" y="21"/>
                      </a:cubicBezTo>
                      <a:cubicBezTo>
                        <a:pt x="39" y="21"/>
                        <a:pt x="40" y="23"/>
                        <a:pt x="39" y="26"/>
                      </a:cubicBezTo>
                      <a:cubicBezTo>
                        <a:pt x="39" y="31"/>
                        <a:pt x="38" y="40"/>
                        <a:pt x="32" y="51"/>
                      </a:cubicBezTo>
                      <a:cubicBezTo>
                        <a:pt x="25" y="61"/>
                        <a:pt x="20" y="65"/>
                        <a:pt x="16" y="66"/>
                      </a:cubicBezTo>
                      <a:cubicBezTo>
                        <a:pt x="14" y="67"/>
                        <a:pt x="13" y="67"/>
                        <a:pt x="13" y="67"/>
                      </a:cubicBezTo>
                      <a:cubicBezTo>
                        <a:pt x="13" y="67"/>
                        <a:pt x="10" y="64"/>
                        <a:pt x="5" y="59"/>
                      </a:cubicBezTo>
                      <a:cubicBezTo>
                        <a:pt x="1" y="72"/>
                        <a:pt x="0" y="83"/>
                        <a:pt x="4" y="87"/>
                      </a:cubicBezTo>
                      <a:cubicBezTo>
                        <a:pt x="4" y="88"/>
                        <a:pt x="4" y="88"/>
                        <a:pt x="4" y="88"/>
                      </a:cubicBezTo>
                      <a:cubicBezTo>
                        <a:pt x="11" y="93"/>
                        <a:pt x="26" y="79"/>
                        <a:pt x="39" y="57"/>
                      </a:cubicBezTo>
                      <a:cubicBezTo>
                        <a:pt x="52" y="34"/>
                        <a:pt x="58" y="10"/>
                        <a:pt x="52" y="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77" name="Freeform 24">
                  <a:extLst>
                    <a:ext uri="{FF2B5EF4-FFF2-40B4-BE49-F238E27FC236}">
                      <a16:creationId xmlns:a16="http://schemas.microsoft.com/office/drawing/2014/main" id="{C05CDDB1-5C84-48BF-BD6B-13706EDFE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6950" y="3233738"/>
                  <a:ext cx="754063" cy="647700"/>
                </a:xfrm>
                <a:custGeom>
                  <a:avLst/>
                  <a:gdLst>
                    <a:gd name="T0" fmla="*/ 82 w 200"/>
                    <a:gd name="T1" fmla="*/ 64 h 172"/>
                    <a:gd name="T2" fmla="*/ 200 w 200"/>
                    <a:gd name="T3" fmla="*/ 38 h 172"/>
                    <a:gd name="T4" fmla="*/ 200 w 200"/>
                    <a:gd name="T5" fmla="*/ 36 h 172"/>
                    <a:gd name="T6" fmla="*/ 73 w 200"/>
                    <a:gd name="T7" fmla="*/ 14 h 172"/>
                    <a:gd name="T8" fmla="*/ 8 w 200"/>
                    <a:gd name="T9" fmla="*/ 126 h 172"/>
                    <a:gd name="T10" fmla="*/ 63 w 200"/>
                    <a:gd name="T11" fmla="*/ 172 h 172"/>
                    <a:gd name="T12" fmla="*/ 82 w 200"/>
                    <a:gd name="T13" fmla="*/ 64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0" h="172">
                      <a:moveTo>
                        <a:pt x="82" y="64"/>
                      </a:moveTo>
                      <a:cubicBezTo>
                        <a:pt x="105" y="25"/>
                        <a:pt x="156" y="22"/>
                        <a:pt x="200" y="38"/>
                      </a:cubicBezTo>
                      <a:cubicBezTo>
                        <a:pt x="200" y="37"/>
                        <a:pt x="199" y="36"/>
                        <a:pt x="200" y="36"/>
                      </a:cubicBezTo>
                      <a:cubicBezTo>
                        <a:pt x="159" y="13"/>
                        <a:pt x="108" y="0"/>
                        <a:pt x="73" y="14"/>
                      </a:cubicBezTo>
                      <a:cubicBezTo>
                        <a:pt x="5" y="41"/>
                        <a:pt x="0" y="80"/>
                        <a:pt x="8" y="126"/>
                      </a:cubicBezTo>
                      <a:cubicBezTo>
                        <a:pt x="13" y="151"/>
                        <a:pt x="34" y="167"/>
                        <a:pt x="63" y="172"/>
                      </a:cubicBezTo>
                      <a:cubicBezTo>
                        <a:pt x="57" y="136"/>
                        <a:pt x="63" y="96"/>
                        <a:pt x="82" y="64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78" name="Freeform 25">
                  <a:extLst>
                    <a:ext uri="{FF2B5EF4-FFF2-40B4-BE49-F238E27FC236}">
                      <a16:creationId xmlns:a16="http://schemas.microsoft.com/office/drawing/2014/main" id="{FFD1C142-B2EF-483C-852B-000A565DE6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4163" y="2638425"/>
                  <a:ext cx="279400" cy="730250"/>
                </a:xfrm>
                <a:custGeom>
                  <a:avLst/>
                  <a:gdLst>
                    <a:gd name="T0" fmla="*/ 40 w 74"/>
                    <a:gd name="T1" fmla="*/ 38 h 194"/>
                    <a:gd name="T2" fmla="*/ 74 w 74"/>
                    <a:gd name="T3" fmla="*/ 0 h 194"/>
                    <a:gd name="T4" fmla="*/ 1 w 74"/>
                    <a:gd name="T5" fmla="*/ 100 h 194"/>
                    <a:gd name="T6" fmla="*/ 52 w 74"/>
                    <a:gd name="T7" fmla="*/ 194 h 194"/>
                    <a:gd name="T8" fmla="*/ 52 w 74"/>
                    <a:gd name="T9" fmla="*/ 194 h 194"/>
                    <a:gd name="T10" fmla="*/ 40 w 74"/>
                    <a:gd name="T11" fmla="*/ 38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94">
                      <a:moveTo>
                        <a:pt x="40" y="38"/>
                      </a:moveTo>
                      <a:cubicBezTo>
                        <a:pt x="50" y="21"/>
                        <a:pt x="62" y="9"/>
                        <a:pt x="74" y="0"/>
                      </a:cubicBezTo>
                      <a:cubicBezTo>
                        <a:pt x="32" y="10"/>
                        <a:pt x="0" y="31"/>
                        <a:pt x="1" y="100"/>
                      </a:cubicBezTo>
                      <a:cubicBezTo>
                        <a:pt x="1" y="132"/>
                        <a:pt x="23" y="166"/>
                        <a:pt x="52" y="194"/>
                      </a:cubicBezTo>
                      <a:cubicBezTo>
                        <a:pt x="52" y="194"/>
                        <a:pt x="52" y="194"/>
                        <a:pt x="52" y="194"/>
                      </a:cubicBezTo>
                      <a:cubicBezTo>
                        <a:pt x="29" y="143"/>
                        <a:pt x="18" y="77"/>
                        <a:pt x="40" y="3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79" name="Freeform 26">
                  <a:extLst>
                    <a:ext uri="{FF2B5EF4-FFF2-40B4-BE49-F238E27FC236}">
                      <a16:creationId xmlns:a16="http://schemas.microsoft.com/office/drawing/2014/main" id="{2AC81264-F34F-46AC-8FAE-77ED0824D5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1263" y="3296039"/>
                  <a:ext cx="803275" cy="974725"/>
                </a:xfrm>
                <a:custGeom>
                  <a:avLst/>
                  <a:gdLst>
                    <a:gd name="T0" fmla="*/ 199 w 213"/>
                    <a:gd name="T1" fmla="*/ 83 h 259"/>
                    <a:gd name="T2" fmla="*/ 143 w 213"/>
                    <a:gd name="T3" fmla="*/ 16 h 259"/>
                    <a:gd name="T4" fmla="*/ 25 w 213"/>
                    <a:gd name="T5" fmla="*/ 42 h 259"/>
                    <a:gd name="T6" fmla="*/ 6 w 213"/>
                    <a:gd name="T7" fmla="*/ 150 h 259"/>
                    <a:gd name="T8" fmla="*/ 39 w 213"/>
                    <a:gd name="T9" fmla="*/ 218 h 259"/>
                    <a:gd name="T10" fmla="*/ 172 w 213"/>
                    <a:gd name="T11" fmla="*/ 190 h 259"/>
                    <a:gd name="T12" fmla="*/ 211 w 213"/>
                    <a:gd name="T13" fmla="*/ 104 h 259"/>
                    <a:gd name="T14" fmla="*/ 213 w 213"/>
                    <a:gd name="T15" fmla="*/ 99 h 259"/>
                    <a:gd name="T16" fmla="*/ 212 w 213"/>
                    <a:gd name="T17" fmla="*/ 98 h 259"/>
                    <a:gd name="T18" fmla="*/ 199 w 213"/>
                    <a:gd name="T19" fmla="*/ 83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" h="259">
                      <a:moveTo>
                        <a:pt x="199" y="83"/>
                      </a:moveTo>
                      <a:cubicBezTo>
                        <a:pt x="173" y="54"/>
                        <a:pt x="145" y="23"/>
                        <a:pt x="143" y="16"/>
                      </a:cubicBezTo>
                      <a:cubicBezTo>
                        <a:pt x="99" y="0"/>
                        <a:pt x="48" y="3"/>
                        <a:pt x="25" y="42"/>
                      </a:cubicBezTo>
                      <a:cubicBezTo>
                        <a:pt x="6" y="74"/>
                        <a:pt x="0" y="114"/>
                        <a:pt x="6" y="150"/>
                      </a:cubicBezTo>
                      <a:cubicBezTo>
                        <a:pt x="11" y="176"/>
                        <a:pt x="22" y="201"/>
                        <a:pt x="39" y="218"/>
                      </a:cubicBezTo>
                      <a:cubicBezTo>
                        <a:pt x="80" y="259"/>
                        <a:pt x="140" y="246"/>
                        <a:pt x="172" y="190"/>
                      </a:cubicBezTo>
                      <a:cubicBezTo>
                        <a:pt x="191" y="158"/>
                        <a:pt x="207" y="130"/>
                        <a:pt x="211" y="104"/>
                      </a:cubicBezTo>
                      <a:cubicBezTo>
                        <a:pt x="212" y="102"/>
                        <a:pt x="213" y="101"/>
                        <a:pt x="213" y="99"/>
                      </a:cubicBezTo>
                      <a:cubicBezTo>
                        <a:pt x="213" y="99"/>
                        <a:pt x="213" y="98"/>
                        <a:pt x="212" y="98"/>
                      </a:cubicBezTo>
                      <a:cubicBezTo>
                        <a:pt x="207" y="92"/>
                        <a:pt x="203" y="87"/>
                        <a:pt x="199" y="8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0" name="Freeform 27">
                  <a:extLst>
                    <a:ext uri="{FF2B5EF4-FFF2-40B4-BE49-F238E27FC236}">
                      <a16:creationId xmlns:a16="http://schemas.microsoft.com/office/drawing/2014/main" id="{0AC61A85-BC86-4822-8FB2-B7F16CB32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2301" y="2566001"/>
                  <a:ext cx="763588" cy="1065212"/>
                </a:xfrm>
                <a:custGeom>
                  <a:avLst/>
                  <a:gdLst>
                    <a:gd name="T0" fmla="*/ 22 w 203"/>
                    <a:gd name="T1" fmla="*/ 60 h 283"/>
                    <a:gd name="T2" fmla="*/ 34 w 203"/>
                    <a:gd name="T3" fmla="*/ 216 h 283"/>
                    <a:gd name="T4" fmla="*/ 72 w 203"/>
                    <a:gd name="T5" fmla="*/ 246 h 283"/>
                    <a:gd name="T6" fmla="*/ 95 w 203"/>
                    <a:gd name="T7" fmla="*/ 267 h 283"/>
                    <a:gd name="T8" fmla="*/ 99 w 203"/>
                    <a:gd name="T9" fmla="*/ 270 h 283"/>
                    <a:gd name="T10" fmla="*/ 113 w 203"/>
                    <a:gd name="T11" fmla="*/ 283 h 283"/>
                    <a:gd name="T12" fmla="*/ 170 w 203"/>
                    <a:gd name="T13" fmla="*/ 207 h 283"/>
                    <a:gd name="T14" fmla="*/ 155 w 203"/>
                    <a:gd name="T15" fmla="*/ 31 h 283"/>
                    <a:gd name="T16" fmla="*/ 56 w 203"/>
                    <a:gd name="T17" fmla="*/ 22 h 283"/>
                    <a:gd name="T18" fmla="*/ 22 w 203"/>
                    <a:gd name="T19" fmla="*/ 6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" h="283">
                      <a:moveTo>
                        <a:pt x="22" y="60"/>
                      </a:moveTo>
                      <a:cubicBezTo>
                        <a:pt x="0" y="99"/>
                        <a:pt x="11" y="165"/>
                        <a:pt x="34" y="216"/>
                      </a:cubicBezTo>
                      <a:cubicBezTo>
                        <a:pt x="37" y="216"/>
                        <a:pt x="55" y="231"/>
                        <a:pt x="72" y="246"/>
                      </a:cubicBezTo>
                      <a:cubicBezTo>
                        <a:pt x="79" y="252"/>
                        <a:pt x="87" y="259"/>
                        <a:pt x="95" y="267"/>
                      </a:cubicBezTo>
                      <a:cubicBezTo>
                        <a:pt x="97" y="268"/>
                        <a:pt x="98" y="269"/>
                        <a:pt x="99" y="270"/>
                      </a:cubicBezTo>
                      <a:cubicBezTo>
                        <a:pt x="103" y="274"/>
                        <a:pt x="108" y="278"/>
                        <a:pt x="113" y="283"/>
                      </a:cubicBezTo>
                      <a:cubicBezTo>
                        <a:pt x="133" y="272"/>
                        <a:pt x="150" y="241"/>
                        <a:pt x="170" y="207"/>
                      </a:cubicBezTo>
                      <a:cubicBezTo>
                        <a:pt x="203" y="151"/>
                        <a:pt x="196" y="72"/>
                        <a:pt x="155" y="31"/>
                      </a:cubicBezTo>
                      <a:cubicBezTo>
                        <a:pt x="126" y="2"/>
                        <a:pt x="88" y="0"/>
                        <a:pt x="56" y="22"/>
                      </a:cubicBezTo>
                      <a:cubicBezTo>
                        <a:pt x="44" y="31"/>
                        <a:pt x="32" y="43"/>
                        <a:pt x="22" y="6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1" name="Freeform 28">
                  <a:extLst>
                    <a:ext uri="{FF2B5EF4-FFF2-40B4-BE49-F238E27FC236}">
                      <a16:creationId xmlns:a16="http://schemas.microsoft.com/office/drawing/2014/main" id="{EE909B6E-E4E2-4518-A3E6-F2A08538D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6250" y="3368675"/>
                  <a:ext cx="1438275" cy="1476375"/>
                </a:xfrm>
                <a:custGeom>
                  <a:avLst/>
                  <a:gdLst>
                    <a:gd name="T0" fmla="*/ 381 w 382"/>
                    <a:gd name="T1" fmla="*/ 346 h 392"/>
                    <a:gd name="T2" fmla="*/ 374 w 382"/>
                    <a:gd name="T3" fmla="*/ 338 h 392"/>
                    <a:gd name="T4" fmla="*/ 80 w 382"/>
                    <a:gd name="T5" fmla="*/ 67 h 392"/>
                    <a:gd name="T6" fmla="*/ 66 w 382"/>
                    <a:gd name="T7" fmla="*/ 54 h 392"/>
                    <a:gd name="T8" fmla="*/ 62 w 382"/>
                    <a:gd name="T9" fmla="*/ 51 h 392"/>
                    <a:gd name="T10" fmla="*/ 39 w 382"/>
                    <a:gd name="T11" fmla="*/ 30 h 392"/>
                    <a:gd name="T12" fmla="*/ 1 w 382"/>
                    <a:gd name="T13" fmla="*/ 0 h 392"/>
                    <a:gd name="T14" fmla="*/ 1 w 382"/>
                    <a:gd name="T15" fmla="*/ 0 h 392"/>
                    <a:gd name="T16" fmla="*/ 1 w 382"/>
                    <a:gd name="T17" fmla="*/ 0 h 392"/>
                    <a:gd name="T18" fmla="*/ 1 w 382"/>
                    <a:gd name="T19" fmla="*/ 0 h 392"/>
                    <a:gd name="T20" fmla="*/ 1 w 382"/>
                    <a:gd name="T21" fmla="*/ 2 h 392"/>
                    <a:gd name="T22" fmla="*/ 57 w 382"/>
                    <a:gd name="T23" fmla="*/ 69 h 392"/>
                    <a:gd name="T24" fmla="*/ 70 w 382"/>
                    <a:gd name="T25" fmla="*/ 84 h 392"/>
                    <a:gd name="T26" fmla="*/ 71 w 382"/>
                    <a:gd name="T27" fmla="*/ 85 h 392"/>
                    <a:gd name="T28" fmla="*/ 347 w 382"/>
                    <a:gd name="T29" fmla="*/ 384 h 392"/>
                    <a:gd name="T30" fmla="*/ 355 w 382"/>
                    <a:gd name="T31" fmla="*/ 392 h 392"/>
                    <a:gd name="T32" fmla="*/ 358 w 382"/>
                    <a:gd name="T33" fmla="*/ 391 h 392"/>
                    <a:gd name="T34" fmla="*/ 374 w 382"/>
                    <a:gd name="T35" fmla="*/ 376 h 392"/>
                    <a:gd name="T36" fmla="*/ 381 w 382"/>
                    <a:gd name="T37" fmla="*/ 351 h 392"/>
                    <a:gd name="T38" fmla="*/ 381 w 382"/>
                    <a:gd name="T39" fmla="*/ 346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82" h="392">
                      <a:moveTo>
                        <a:pt x="381" y="346"/>
                      </a:moveTo>
                      <a:cubicBezTo>
                        <a:pt x="381" y="346"/>
                        <a:pt x="379" y="343"/>
                        <a:pt x="374" y="338"/>
                      </a:cubicBezTo>
                      <a:cubicBezTo>
                        <a:pt x="337" y="304"/>
                        <a:pt x="177" y="154"/>
                        <a:pt x="80" y="67"/>
                      </a:cubicBezTo>
                      <a:cubicBezTo>
                        <a:pt x="75" y="62"/>
                        <a:pt x="70" y="58"/>
                        <a:pt x="66" y="54"/>
                      </a:cubicBezTo>
                      <a:cubicBezTo>
                        <a:pt x="65" y="53"/>
                        <a:pt x="64" y="52"/>
                        <a:pt x="62" y="51"/>
                      </a:cubicBezTo>
                      <a:cubicBezTo>
                        <a:pt x="54" y="43"/>
                        <a:pt x="46" y="36"/>
                        <a:pt x="39" y="30"/>
                      </a:cubicBezTo>
                      <a:cubicBezTo>
                        <a:pt x="22" y="15"/>
                        <a:pt x="4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2"/>
                      </a:cubicBezTo>
                      <a:cubicBezTo>
                        <a:pt x="3" y="9"/>
                        <a:pt x="31" y="40"/>
                        <a:pt x="57" y="69"/>
                      </a:cubicBezTo>
                      <a:cubicBezTo>
                        <a:pt x="61" y="73"/>
                        <a:pt x="65" y="78"/>
                        <a:pt x="70" y="84"/>
                      </a:cubicBezTo>
                      <a:cubicBezTo>
                        <a:pt x="71" y="84"/>
                        <a:pt x="71" y="85"/>
                        <a:pt x="71" y="85"/>
                      </a:cubicBezTo>
                      <a:cubicBezTo>
                        <a:pt x="162" y="186"/>
                        <a:pt x="312" y="347"/>
                        <a:pt x="347" y="384"/>
                      </a:cubicBezTo>
                      <a:cubicBezTo>
                        <a:pt x="352" y="389"/>
                        <a:pt x="355" y="392"/>
                        <a:pt x="355" y="392"/>
                      </a:cubicBezTo>
                      <a:cubicBezTo>
                        <a:pt x="355" y="392"/>
                        <a:pt x="356" y="392"/>
                        <a:pt x="358" y="391"/>
                      </a:cubicBezTo>
                      <a:cubicBezTo>
                        <a:pt x="362" y="390"/>
                        <a:pt x="367" y="386"/>
                        <a:pt x="374" y="376"/>
                      </a:cubicBezTo>
                      <a:cubicBezTo>
                        <a:pt x="380" y="365"/>
                        <a:pt x="381" y="356"/>
                        <a:pt x="381" y="351"/>
                      </a:cubicBezTo>
                      <a:cubicBezTo>
                        <a:pt x="382" y="348"/>
                        <a:pt x="381" y="346"/>
                        <a:pt x="381" y="346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60951" tIns="30475" rIns="60951" bIns="304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39">
                    <a:defRPr/>
                  </a:pPr>
                  <a:endParaRPr lang="id-ID" sz="1200" kern="0" dirty="0">
                    <a:solidFill>
                      <a:srgbClr val="0A0A0A"/>
                    </a:solidFill>
                    <a:latin typeface="Open Sans" panose="020B0606030504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83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7776" y="746531"/>
            <a:ext cx="7736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7776" y="1530568"/>
            <a:ext cx="7736449" cy="55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One-sheet fire up your browser golden goose, or prairie dogging, so come up with something buzzworthy, yet new economy but viral engagement. Dramatically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</a:rPr>
              <a:t>productivate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 multidisciplinary. </a:t>
            </a:r>
            <a:endParaRPr lang="en-US" sz="2933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41769047"/>
              </p:ext>
            </p:extLst>
          </p:nvPr>
        </p:nvGraphicFramePr>
        <p:xfrm>
          <a:off x="224976" y="2801481"/>
          <a:ext cx="3665959" cy="244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182791" y="3924673"/>
            <a:ext cx="1783032" cy="31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82%</a:t>
            </a:r>
          </a:p>
        </p:txBody>
      </p:sp>
      <p:sp>
        <p:nvSpPr>
          <p:cNvPr id="7" name="Rectangle 6"/>
          <p:cNvSpPr/>
          <p:nvPr/>
        </p:nvSpPr>
        <p:spPr>
          <a:xfrm>
            <a:off x="1324983" y="4132520"/>
            <a:ext cx="1462260" cy="260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Registrated Users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6949" y="5302678"/>
            <a:ext cx="769763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en-US" sz="933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Weekend</a:t>
            </a:r>
          </a:p>
        </p:txBody>
      </p:sp>
      <p:sp>
        <p:nvSpPr>
          <p:cNvPr id="9" name="Oval 8"/>
          <p:cNvSpPr/>
          <p:nvPr/>
        </p:nvSpPr>
        <p:spPr>
          <a:xfrm>
            <a:off x="1268632" y="5355864"/>
            <a:ext cx="128317" cy="1283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4753" y="5302678"/>
            <a:ext cx="750526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en-US" sz="933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Weekday</a:t>
            </a:r>
          </a:p>
        </p:txBody>
      </p:sp>
      <p:sp>
        <p:nvSpPr>
          <p:cNvPr id="11" name="Oval 10"/>
          <p:cNvSpPr/>
          <p:nvPr/>
        </p:nvSpPr>
        <p:spPr>
          <a:xfrm>
            <a:off x="2116436" y="5355864"/>
            <a:ext cx="128317" cy="12831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2" name="Chart 11"/>
          <p:cNvGraphicFramePr/>
          <p:nvPr/>
        </p:nvGraphicFramePr>
        <p:xfrm>
          <a:off x="3097022" y="2801481"/>
          <a:ext cx="3665959" cy="244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4054837" y="3924673"/>
            <a:ext cx="1783032" cy="31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65%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22065" y="4132520"/>
            <a:ext cx="1212191" cy="260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Marketing KPI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68996" y="5302678"/>
            <a:ext cx="769763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en-US" sz="933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Weekend</a:t>
            </a:r>
          </a:p>
        </p:txBody>
      </p:sp>
      <p:sp>
        <p:nvSpPr>
          <p:cNvPr id="16" name="Oval 15"/>
          <p:cNvSpPr/>
          <p:nvPr/>
        </p:nvSpPr>
        <p:spPr>
          <a:xfrm>
            <a:off x="3966663" y="5355864"/>
            <a:ext cx="128317" cy="1283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16799" y="5302678"/>
            <a:ext cx="750526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en-US" sz="933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Weekday</a:t>
            </a:r>
          </a:p>
        </p:txBody>
      </p:sp>
      <p:sp>
        <p:nvSpPr>
          <p:cNvPr id="18" name="Oval 17"/>
          <p:cNvSpPr/>
          <p:nvPr/>
        </p:nvSpPr>
        <p:spPr>
          <a:xfrm>
            <a:off x="4988483" y="5355864"/>
            <a:ext cx="128317" cy="12831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7244" y="2879925"/>
            <a:ext cx="1034157" cy="69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82%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25660" y="3067904"/>
            <a:ext cx="3900004" cy="1268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67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Registrated Users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Completely enable granular ideas vis-a-vis clicks-and-mortar leadership. Efficiently grow one-to-one partnerships via holistic deliverables. Energistically benchmark cost.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7244" y="4196796"/>
            <a:ext cx="1034157" cy="69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65%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25660" y="4384775"/>
            <a:ext cx="3900004" cy="1268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67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Marketing KPI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Completely enable granular ideas vis-a-vis clicks-and-mortar leadership. Efficiently grow one-to-one partnerships via holistic deliverables. Energistically benchmark cost.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36711" y="0"/>
            <a:ext cx="248814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8166" y="1102824"/>
            <a:ext cx="1985238" cy="154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806754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8166" y="3085822"/>
            <a:ext cx="1985238" cy="154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4.5k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8166" y="5068819"/>
            <a:ext cx="1985238" cy="154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2754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Freeform 147"/>
          <p:cNvSpPr>
            <a:spLocks noEditPoints="1"/>
          </p:cNvSpPr>
          <p:nvPr/>
        </p:nvSpPr>
        <p:spPr bwMode="auto">
          <a:xfrm>
            <a:off x="6996663" y="790223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Freeform 147"/>
          <p:cNvSpPr>
            <a:spLocks noEditPoints="1"/>
          </p:cNvSpPr>
          <p:nvPr/>
        </p:nvSpPr>
        <p:spPr bwMode="auto">
          <a:xfrm>
            <a:off x="6996663" y="2793245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reeform 147"/>
          <p:cNvSpPr>
            <a:spLocks noEditPoints="1"/>
          </p:cNvSpPr>
          <p:nvPr/>
        </p:nvSpPr>
        <p:spPr bwMode="auto">
          <a:xfrm>
            <a:off x="6996663" y="4756652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725" y="1238792"/>
            <a:ext cx="4624080" cy="13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ABOUT COMPANY FACT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725" y="2654111"/>
            <a:ext cx="3788684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725" y="3457331"/>
            <a:ext cx="4624080" cy="2138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Credibly productize strategic innovation and efficient methodologies. Efficiently incentivize effective metrics via state of the art benefits. Progressively synthesize focused solutions. 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0D09436-4365-4CBF-9AF1-BB86EEFAA4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89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8"/>
          <p:cNvGraphicFramePr/>
          <p:nvPr>
            <p:extLst>
              <p:ext uri="{D42A27DB-BD31-4B8C-83A1-F6EECF244321}">
                <p14:modId xmlns:p14="http://schemas.microsoft.com/office/powerpoint/2010/main" val="1898449498"/>
              </p:ext>
            </p:extLst>
          </p:nvPr>
        </p:nvGraphicFramePr>
        <p:xfrm>
          <a:off x="1050111" y="2183531"/>
          <a:ext cx="6454396" cy="381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ый прямоугольник 29"/>
          <p:cNvSpPr/>
          <p:nvPr/>
        </p:nvSpPr>
        <p:spPr>
          <a:xfrm>
            <a:off x="1250580" y="2354602"/>
            <a:ext cx="193928" cy="19392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5" name="Текст 11"/>
          <p:cNvSpPr txBox="1">
            <a:spLocks/>
          </p:cNvSpPr>
          <p:nvPr/>
        </p:nvSpPr>
        <p:spPr>
          <a:xfrm>
            <a:off x="1463644" y="2354666"/>
            <a:ext cx="1897315" cy="2758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Online Sales </a:t>
            </a:r>
          </a:p>
        </p:txBody>
      </p:sp>
      <p:sp>
        <p:nvSpPr>
          <p:cNvPr id="6" name="Скругленный прямоугольник 31"/>
          <p:cNvSpPr/>
          <p:nvPr/>
        </p:nvSpPr>
        <p:spPr>
          <a:xfrm>
            <a:off x="1250580" y="2735947"/>
            <a:ext cx="193928" cy="19392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7" name="Текст 11"/>
          <p:cNvSpPr txBox="1">
            <a:spLocks/>
          </p:cNvSpPr>
          <p:nvPr/>
        </p:nvSpPr>
        <p:spPr>
          <a:xfrm>
            <a:off x="1463644" y="2736010"/>
            <a:ext cx="2483046" cy="3008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Social Network Dynamic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7776" y="549108"/>
            <a:ext cx="7736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COLUMN CHART 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27776" y="1290372"/>
            <a:ext cx="7736449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One-sheet fire up your browser golden goose, or prairie dogging, so come up with something buzzworthy.</a:t>
            </a:r>
            <a:endParaRPr lang="en-US" sz="2933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Текст 11"/>
          <p:cNvSpPr txBox="1">
            <a:spLocks/>
          </p:cNvSpPr>
          <p:nvPr/>
        </p:nvSpPr>
        <p:spPr>
          <a:xfrm>
            <a:off x="8637629" y="2216405"/>
            <a:ext cx="3020112" cy="103033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67" b="1" spc="15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55% </a:t>
            </a:r>
            <a:r>
              <a:rPr lang="en-US" sz="1067" b="1" kern="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Users were satisfied</a:t>
            </a:r>
          </a:p>
          <a:p>
            <a:pPr>
              <a:lnSpc>
                <a:spcPts val="18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</a:t>
            </a:r>
            <a:endParaRPr lang="en-US" sz="1067" b="1" dirty="0">
              <a:solidFill>
                <a:schemeClr val="bg1">
                  <a:lumMod val="6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11" name="Текст 11"/>
          <p:cNvSpPr txBox="1">
            <a:spLocks/>
          </p:cNvSpPr>
          <p:nvPr/>
        </p:nvSpPr>
        <p:spPr>
          <a:xfrm>
            <a:off x="8621792" y="3515991"/>
            <a:ext cx="3020112" cy="104395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67" b="1" spc="15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35% </a:t>
            </a:r>
            <a:r>
              <a:rPr lang="en-US" sz="1067" b="1" kern="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Users would buy again</a:t>
            </a:r>
          </a:p>
          <a:p>
            <a:pPr>
              <a:lnSpc>
                <a:spcPts val="18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</a:t>
            </a:r>
            <a:endParaRPr lang="en-US" sz="1067" b="1" dirty="0">
              <a:solidFill>
                <a:schemeClr val="bg1">
                  <a:lumMod val="6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12" name="Текст 11"/>
          <p:cNvSpPr txBox="1">
            <a:spLocks/>
          </p:cNvSpPr>
          <p:nvPr/>
        </p:nvSpPr>
        <p:spPr>
          <a:xfrm>
            <a:off x="8621792" y="4829190"/>
            <a:ext cx="3020112" cy="103387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67" b="1" spc="15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10% </a:t>
            </a:r>
            <a:r>
              <a:rPr lang="en-US" sz="1067" b="1" kern="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Users were surprised</a:t>
            </a:r>
          </a:p>
          <a:p>
            <a:pPr>
              <a:lnSpc>
                <a:spcPts val="18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</a:t>
            </a:r>
            <a:endParaRPr lang="en-US" sz="1067" b="1" dirty="0">
              <a:solidFill>
                <a:schemeClr val="bg1">
                  <a:lumMod val="65000"/>
                </a:schemeClr>
              </a:solidFill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616737" y="608623"/>
            <a:ext cx="7034714" cy="7791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800"/>
              </a:lnSpc>
            </a:pPr>
            <a:r>
              <a:rPr lang="en-US" sz="3600" spc="100" dirty="0">
                <a:solidFill>
                  <a:schemeClr val="bg2">
                    <a:lumMod val="25000"/>
                  </a:schemeClr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ROUND CHART </a:t>
            </a:r>
            <a:r>
              <a:rPr lang="en-US" sz="3600" b="1" spc="100" dirty="0">
                <a:solidFill>
                  <a:schemeClr val="bg2">
                    <a:lumMod val="25000"/>
                  </a:schemeClr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SLIDE</a:t>
            </a:r>
          </a:p>
          <a:p>
            <a:pPr algn="ctr"/>
            <a:endParaRPr lang="ru-RU" sz="3600" b="1" spc="100" dirty="0">
              <a:solidFill>
                <a:schemeClr val="bg2">
                  <a:lumMod val="25000"/>
                </a:schemeClr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17" name="Текст 11"/>
          <p:cNvSpPr txBox="1">
            <a:spLocks/>
          </p:cNvSpPr>
          <p:nvPr/>
        </p:nvSpPr>
        <p:spPr>
          <a:xfrm>
            <a:off x="8637629" y="1518191"/>
            <a:ext cx="3020112" cy="145582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67" b="1" spc="15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55% </a:t>
            </a:r>
            <a:r>
              <a:rPr lang="en-US" sz="1067" b="1" kern="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Users were satisfied</a:t>
            </a:r>
          </a:p>
          <a:p>
            <a:pPr>
              <a:lnSpc>
                <a:spcPts val="18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</a:t>
            </a:r>
            <a:endParaRPr lang="en-US" sz="1067" b="1" dirty="0">
              <a:solidFill>
                <a:schemeClr val="bg1">
                  <a:lumMod val="6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692257" y="1737575"/>
            <a:ext cx="2522594" cy="252259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7" name="Овал 6"/>
          <p:cNvSpPr/>
          <p:nvPr/>
        </p:nvSpPr>
        <p:spPr>
          <a:xfrm>
            <a:off x="5832650" y="2443210"/>
            <a:ext cx="2264179" cy="2264179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8" name="Овал 7"/>
          <p:cNvSpPr/>
          <p:nvPr/>
        </p:nvSpPr>
        <p:spPr>
          <a:xfrm>
            <a:off x="4666228" y="3673389"/>
            <a:ext cx="1866813" cy="1866813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146221" y="2768145"/>
            <a:ext cx="1746998" cy="3379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ea typeface="Lato" panose="020F0502020204030203" pitchFamily="34" charset="0"/>
                <a:cs typeface="Simplified Arabic" panose="02020603050405020304" pitchFamily="18" charset="-78"/>
              </a:rPr>
              <a:t>55%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Linecap" pitchFamily="2" charset="0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Simplified Arabic" panose="02020603050405020304" pitchFamily="18" charset="-78"/>
                <a:ea typeface="Lato" panose="020F0502020204030203" pitchFamily="34" charset="0"/>
                <a:cs typeface="Simplified Arabic" panose="02020603050405020304" pitchFamily="18" charset="-78"/>
              </a:rPr>
              <a:t>  </a:t>
            </a:r>
            <a:endParaRPr lang="en-US" sz="3600" b="1" spc="100" dirty="0">
              <a:solidFill>
                <a:schemeClr val="bg2">
                  <a:lumMod val="10000"/>
                </a:schemeClr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endParaRPr lang="ru-RU" sz="3600" b="1" spc="100" dirty="0">
              <a:solidFill>
                <a:schemeClr val="bg2">
                  <a:lumMod val="10000"/>
                </a:schemeClr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169572" y="3348276"/>
            <a:ext cx="1746998" cy="3379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ea typeface="Lato" panose="020F0502020204030203" pitchFamily="34" charset="0"/>
                <a:cs typeface="Simplified Arabic" panose="02020603050405020304" pitchFamily="18" charset="-78"/>
              </a:rPr>
              <a:t>35%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Linecap" pitchFamily="2" charset="0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Simplified Arabic" panose="02020603050405020304" pitchFamily="18" charset="-78"/>
                <a:ea typeface="Lato" panose="020F0502020204030203" pitchFamily="34" charset="0"/>
                <a:cs typeface="Simplified Arabic" panose="02020603050405020304" pitchFamily="18" charset="-78"/>
              </a:rPr>
              <a:t>  </a:t>
            </a:r>
            <a:endParaRPr lang="en-US" sz="3600" b="1" spc="100" dirty="0">
              <a:solidFill>
                <a:schemeClr val="bg2">
                  <a:lumMod val="10000"/>
                </a:schemeClr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endParaRPr lang="ru-RU" sz="3600" b="1" spc="100" dirty="0">
              <a:solidFill>
                <a:schemeClr val="bg2">
                  <a:lumMod val="10000"/>
                </a:schemeClr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4774013" y="4353408"/>
            <a:ext cx="1746998" cy="3379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ea typeface="Lato" panose="020F0502020204030203" pitchFamily="34" charset="0"/>
                <a:cs typeface="Simplified Arabic" panose="02020603050405020304" pitchFamily="18" charset="-78"/>
              </a:rPr>
              <a:t>10%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Linecap" pitchFamily="2" charset="0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Simplified Arabic" panose="02020603050405020304" pitchFamily="18" charset="-78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endParaRPr lang="en-US" sz="3600" b="1" spc="100" dirty="0">
              <a:solidFill>
                <a:schemeClr val="bg2">
                  <a:lumMod val="10000"/>
                </a:schemeClr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33" name="Текст 11"/>
          <p:cNvSpPr txBox="1">
            <a:spLocks/>
          </p:cNvSpPr>
          <p:nvPr/>
        </p:nvSpPr>
        <p:spPr>
          <a:xfrm>
            <a:off x="8621792" y="3086349"/>
            <a:ext cx="3020112" cy="145582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67" b="1" spc="15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35% </a:t>
            </a:r>
            <a:r>
              <a:rPr lang="en-US" sz="1067" b="1" kern="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Users would buy again</a:t>
            </a:r>
          </a:p>
          <a:p>
            <a:pPr>
              <a:lnSpc>
                <a:spcPts val="18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</a:t>
            </a:r>
            <a:endParaRPr lang="en-US" sz="1067" b="1" dirty="0">
              <a:solidFill>
                <a:schemeClr val="bg1">
                  <a:lumMod val="6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34" name="Текст 11"/>
          <p:cNvSpPr txBox="1">
            <a:spLocks/>
          </p:cNvSpPr>
          <p:nvPr/>
        </p:nvSpPr>
        <p:spPr>
          <a:xfrm>
            <a:off x="8621792" y="4729699"/>
            <a:ext cx="3020112" cy="145582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67" b="1" spc="15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10% </a:t>
            </a:r>
            <a:r>
              <a:rPr lang="en-US" sz="1067" b="1" kern="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Users were surprised</a:t>
            </a:r>
          </a:p>
          <a:p>
            <a:pPr>
              <a:lnSpc>
                <a:spcPts val="18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</a:t>
            </a:r>
            <a:endParaRPr lang="en-US" sz="1067" b="1" dirty="0">
              <a:solidFill>
                <a:schemeClr val="bg1">
                  <a:lumMod val="6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64303" y="1518191"/>
            <a:ext cx="2245548" cy="4303955"/>
          </a:xfrm>
          <a:prstGeom prst="roundRect">
            <a:avLst>
              <a:gd name="adj" fmla="val 5238"/>
            </a:avLst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994514" y="2192489"/>
            <a:ext cx="1985238" cy="154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806754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Compellingly innovate cutting-edge e-services and synergistic networks. </a:t>
            </a:r>
            <a:r>
              <a:rPr lang="en-US" sz="933" dirty="0" err="1">
                <a:solidFill>
                  <a:schemeClr val="bg1"/>
                </a:solidFill>
              </a:rPr>
              <a:t>Rapidiously</a:t>
            </a:r>
            <a:r>
              <a:rPr lang="en-US" sz="933" dirty="0">
                <a:solidFill>
                  <a:schemeClr val="bg1"/>
                </a:solidFill>
              </a:rPr>
              <a:t>.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Freeform 207"/>
          <p:cNvSpPr>
            <a:spLocks noEditPoints="1"/>
          </p:cNvSpPr>
          <p:nvPr/>
        </p:nvSpPr>
        <p:spPr bwMode="auto">
          <a:xfrm>
            <a:off x="1776581" y="1863762"/>
            <a:ext cx="368243" cy="368243"/>
          </a:xfrm>
          <a:custGeom>
            <a:avLst/>
            <a:gdLst>
              <a:gd name="T0" fmla="*/ 110 w 147"/>
              <a:gd name="T1" fmla="*/ 70 h 147"/>
              <a:gd name="T2" fmla="*/ 77 w 147"/>
              <a:gd name="T3" fmla="*/ 70 h 147"/>
              <a:gd name="T4" fmla="*/ 77 w 147"/>
              <a:gd name="T5" fmla="*/ 36 h 147"/>
              <a:gd name="T6" fmla="*/ 73 w 147"/>
              <a:gd name="T7" fmla="*/ 33 h 147"/>
              <a:gd name="T8" fmla="*/ 70 w 147"/>
              <a:gd name="T9" fmla="*/ 36 h 147"/>
              <a:gd name="T10" fmla="*/ 70 w 147"/>
              <a:gd name="T11" fmla="*/ 70 h 147"/>
              <a:gd name="T12" fmla="*/ 37 w 147"/>
              <a:gd name="T13" fmla="*/ 70 h 147"/>
              <a:gd name="T14" fmla="*/ 33 w 147"/>
              <a:gd name="T15" fmla="*/ 73 h 147"/>
              <a:gd name="T16" fmla="*/ 37 w 147"/>
              <a:gd name="T17" fmla="*/ 77 h 147"/>
              <a:gd name="T18" fmla="*/ 70 w 147"/>
              <a:gd name="T19" fmla="*/ 77 h 147"/>
              <a:gd name="T20" fmla="*/ 70 w 147"/>
              <a:gd name="T21" fmla="*/ 110 h 147"/>
              <a:gd name="T22" fmla="*/ 73 w 147"/>
              <a:gd name="T23" fmla="*/ 113 h 147"/>
              <a:gd name="T24" fmla="*/ 77 w 147"/>
              <a:gd name="T25" fmla="*/ 110 h 147"/>
              <a:gd name="T26" fmla="*/ 77 w 147"/>
              <a:gd name="T27" fmla="*/ 77 h 147"/>
              <a:gd name="T28" fmla="*/ 110 w 147"/>
              <a:gd name="T29" fmla="*/ 77 h 147"/>
              <a:gd name="T30" fmla="*/ 113 w 147"/>
              <a:gd name="T31" fmla="*/ 73 h 147"/>
              <a:gd name="T32" fmla="*/ 110 w 147"/>
              <a:gd name="T33" fmla="*/ 70 h 147"/>
              <a:gd name="T34" fmla="*/ 73 w 147"/>
              <a:gd name="T35" fmla="*/ 0 h 147"/>
              <a:gd name="T36" fmla="*/ 0 w 147"/>
              <a:gd name="T37" fmla="*/ 73 h 147"/>
              <a:gd name="T38" fmla="*/ 73 w 147"/>
              <a:gd name="T39" fmla="*/ 147 h 147"/>
              <a:gd name="T40" fmla="*/ 147 w 147"/>
              <a:gd name="T41" fmla="*/ 73 h 147"/>
              <a:gd name="T42" fmla="*/ 73 w 147"/>
              <a:gd name="T43" fmla="*/ 0 h 147"/>
              <a:gd name="T44" fmla="*/ 73 w 147"/>
              <a:gd name="T45" fmla="*/ 140 h 147"/>
              <a:gd name="T46" fmla="*/ 6 w 147"/>
              <a:gd name="T47" fmla="*/ 73 h 147"/>
              <a:gd name="T48" fmla="*/ 73 w 147"/>
              <a:gd name="T49" fmla="*/ 6 h 147"/>
              <a:gd name="T50" fmla="*/ 140 w 147"/>
              <a:gd name="T51" fmla="*/ 73 h 147"/>
              <a:gd name="T52" fmla="*/ 73 w 147"/>
              <a:gd name="T53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7" h="147">
                <a:moveTo>
                  <a:pt x="110" y="70"/>
                </a:moveTo>
                <a:cubicBezTo>
                  <a:pt x="77" y="70"/>
                  <a:pt x="77" y="70"/>
                  <a:pt x="77" y="70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5"/>
                  <a:pt x="75" y="33"/>
                  <a:pt x="73" y="33"/>
                </a:cubicBezTo>
                <a:cubicBezTo>
                  <a:pt x="71" y="33"/>
                  <a:pt x="70" y="35"/>
                  <a:pt x="70" y="36"/>
                </a:cubicBezTo>
                <a:cubicBezTo>
                  <a:pt x="70" y="70"/>
                  <a:pt x="70" y="70"/>
                  <a:pt x="70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5" y="70"/>
                  <a:pt x="33" y="71"/>
                  <a:pt x="33" y="73"/>
                </a:cubicBezTo>
                <a:cubicBezTo>
                  <a:pt x="33" y="75"/>
                  <a:pt x="35" y="77"/>
                  <a:pt x="37" y="77"/>
                </a:cubicBezTo>
                <a:cubicBezTo>
                  <a:pt x="70" y="77"/>
                  <a:pt x="70" y="77"/>
                  <a:pt x="70" y="77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0" y="112"/>
                  <a:pt x="71" y="113"/>
                  <a:pt x="73" y="113"/>
                </a:cubicBezTo>
                <a:cubicBezTo>
                  <a:pt x="75" y="113"/>
                  <a:pt x="77" y="112"/>
                  <a:pt x="77" y="110"/>
                </a:cubicBezTo>
                <a:cubicBezTo>
                  <a:pt x="77" y="77"/>
                  <a:pt x="77" y="77"/>
                  <a:pt x="77" y="77"/>
                </a:cubicBezTo>
                <a:cubicBezTo>
                  <a:pt x="110" y="77"/>
                  <a:pt x="110" y="77"/>
                  <a:pt x="110" y="77"/>
                </a:cubicBezTo>
                <a:cubicBezTo>
                  <a:pt x="112" y="77"/>
                  <a:pt x="113" y="75"/>
                  <a:pt x="113" y="73"/>
                </a:cubicBezTo>
                <a:cubicBezTo>
                  <a:pt x="113" y="71"/>
                  <a:pt x="112" y="70"/>
                  <a:pt x="110" y="70"/>
                </a:cubicBezTo>
                <a:close/>
                <a:moveTo>
                  <a:pt x="73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3" y="0"/>
                </a:cubicBezTo>
                <a:close/>
                <a:moveTo>
                  <a:pt x="73" y="140"/>
                </a:moveTo>
                <a:cubicBezTo>
                  <a:pt x="36" y="140"/>
                  <a:pt x="6" y="110"/>
                  <a:pt x="6" y="73"/>
                </a:cubicBezTo>
                <a:cubicBezTo>
                  <a:pt x="6" y="36"/>
                  <a:pt x="36" y="6"/>
                  <a:pt x="73" y="6"/>
                </a:cubicBezTo>
                <a:cubicBezTo>
                  <a:pt x="110" y="6"/>
                  <a:pt x="140" y="36"/>
                  <a:pt x="140" y="73"/>
                </a:cubicBezTo>
                <a:cubicBezTo>
                  <a:pt x="140" y="110"/>
                  <a:pt x="110" y="140"/>
                  <a:pt x="73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994514" y="4171680"/>
            <a:ext cx="1985238" cy="154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+5400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Compellingly innovate cutting-edge e-services and synergistic networks. </a:t>
            </a:r>
            <a:r>
              <a:rPr lang="en-US" sz="933" dirty="0" err="1">
                <a:solidFill>
                  <a:schemeClr val="bg1"/>
                </a:solidFill>
              </a:rPr>
              <a:t>Rapidiously</a:t>
            </a:r>
            <a:r>
              <a:rPr lang="en-US" sz="933" dirty="0">
                <a:solidFill>
                  <a:schemeClr val="bg1"/>
                </a:solidFill>
              </a:rPr>
              <a:t>.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Freeform 207"/>
          <p:cNvSpPr>
            <a:spLocks noEditPoints="1"/>
          </p:cNvSpPr>
          <p:nvPr/>
        </p:nvSpPr>
        <p:spPr bwMode="auto">
          <a:xfrm>
            <a:off x="1776581" y="3842954"/>
            <a:ext cx="368243" cy="368243"/>
          </a:xfrm>
          <a:custGeom>
            <a:avLst/>
            <a:gdLst>
              <a:gd name="T0" fmla="*/ 110 w 147"/>
              <a:gd name="T1" fmla="*/ 70 h 147"/>
              <a:gd name="T2" fmla="*/ 77 w 147"/>
              <a:gd name="T3" fmla="*/ 70 h 147"/>
              <a:gd name="T4" fmla="*/ 77 w 147"/>
              <a:gd name="T5" fmla="*/ 36 h 147"/>
              <a:gd name="T6" fmla="*/ 73 w 147"/>
              <a:gd name="T7" fmla="*/ 33 h 147"/>
              <a:gd name="T8" fmla="*/ 70 w 147"/>
              <a:gd name="T9" fmla="*/ 36 h 147"/>
              <a:gd name="T10" fmla="*/ 70 w 147"/>
              <a:gd name="T11" fmla="*/ 70 h 147"/>
              <a:gd name="T12" fmla="*/ 37 w 147"/>
              <a:gd name="T13" fmla="*/ 70 h 147"/>
              <a:gd name="T14" fmla="*/ 33 w 147"/>
              <a:gd name="T15" fmla="*/ 73 h 147"/>
              <a:gd name="T16" fmla="*/ 37 w 147"/>
              <a:gd name="T17" fmla="*/ 77 h 147"/>
              <a:gd name="T18" fmla="*/ 70 w 147"/>
              <a:gd name="T19" fmla="*/ 77 h 147"/>
              <a:gd name="T20" fmla="*/ 70 w 147"/>
              <a:gd name="T21" fmla="*/ 110 h 147"/>
              <a:gd name="T22" fmla="*/ 73 w 147"/>
              <a:gd name="T23" fmla="*/ 113 h 147"/>
              <a:gd name="T24" fmla="*/ 77 w 147"/>
              <a:gd name="T25" fmla="*/ 110 h 147"/>
              <a:gd name="T26" fmla="*/ 77 w 147"/>
              <a:gd name="T27" fmla="*/ 77 h 147"/>
              <a:gd name="T28" fmla="*/ 110 w 147"/>
              <a:gd name="T29" fmla="*/ 77 h 147"/>
              <a:gd name="T30" fmla="*/ 113 w 147"/>
              <a:gd name="T31" fmla="*/ 73 h 147"/>
              <a:gd name="T32" fmla="*/ 110 w 147"/>
              <a:gd name="T33" fmla="*/ 70 h 147"/>
              <a:gd name="T34" fmla="*/ 73 w 147"/>
              <a:gd name="T35" fmla="*/ 0 h 147"/>
              <a:gd name="T36" fmla="*/ 0 w 147"/>
              <a:gd name="T37" fmla="*/ 73 h 147"/>
              <a:gd name="T38" fmla="*/ 73 w 147"/>
              <a:gd name="T39" fmla="*/ 147 h 147"/>
              <a:gd name="T40" fmla="*/ 147 w 147"/>
              <a:gd name="T41" fmla="*/ 73 h 147"/>
              <a:gd name="T42" fmla="*/ 73 w 147"/>
              <a:gd name="T43" fmla="*/ 0 h 147"/>
              <a:gd name="T44" fmla="*/ 73 w 147"/>
              <a:gd name="T45" fmla="*/ 140 h 147"/>
              <a:gd name="T46" fmla="*/ 6 w 147"/>
              <a:gd name="T47" fmla="*/ 73 h 147"/>
              <a:gd name="T48" fmla="*/ 73 w 147"/>
              <a:gd name="T49" fmla="*/ 6 h 147"/>
              <a:gd name="T50" fmla="*/ 140 w 147"/>
              <a:gd name="T51" fmla="*/ 73 h 147"/>
              <a:gd name="T52" fmla="*/ 73 w 147"/>
              <a:gd name="T53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7" h="147">
                <a:moveTo>
                  <a:pt x="110" y="70"/>
                </a:moveTo>
                <a:cubicBezTo>
                  <a:pt x="77" y="70"/>
                  <a:pt x="77" y="70"/>
                  <a:pt x="77" y="70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5"/>
                  <a:pt x="75" y="33"/>
                  <a:pt x="73" y="33"/>
                </a:cubicBezTo>
                <a:cubicBezTo>
                  <a:pt x="71" y="33"/>
                  <a:pt x="70" y="35"/>
                  <a:pt x="70" y="36"/>
                </a:cubicBezTo>
                <a:cubicBezTo>
                  <a:pt x="70" y="70"/>
                  <a:pt x="70" y="70"/>
                  <a:pt x="70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5" y="70"/>
                  <a:pt x="33" y="71"/>
                  <a:pt x="33" y="73"/>
                </a:cubicBezTo>
                <a:cubicBezTo>
                  <a:pt x="33" y="75"/>
                  <a:pt x="35" y="77"/>
                  <a:pt x="37" y="77"/>
                </a:cubicBezTo>
                <a:cubicBezTo>
                  <a:pt x="70" y="77"/>
                  <a:pt x="70" y="77"/>
                  <a:pt x="70" y="77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0" y="112"/>
                  <a:pt x="71" y="113"/>
                  <a:pt x="73" y="113"/>
                </a:cubicBezTo>
                <a:cubicBezTo>
                  <a:pt x="75" y="113"/>
                  <a:pt x="77" y="112"/>
                  <a:pt x="77" y="110"/>
                </a:cubicBezTo>
                <a:cubicBezTo>
                  <a:pt x="77" y="77"/>
                  <a:pt x="77" y="77"/>
                  <a:pt x="77" y="77"/>
                </a:cubicBezTo>
                <a:cubicBezTo>
                  <a:pt x="110" y="77"/>
                  <a:pt x="110" y="77"/>
                  <a:pt x="110" y="77"/>
                </a:cubicBezTo>
                <a:cubicBezTo>
                  <a:pt x="112" y="77"/>
                  <a:pt x="113" y="75"/>
                  <a:pt x="113" y="73"/>
                </a:cubicBezTo>
                <a:cubicBezTo>
                  <a:pt x="113" y="71"/>
                  <a:pt x="112" y="70"/>
                  <a:pt x="110" y="70"/>
                </a:cubicBezTo>
                <a:close/>
                <a:moveTo>
                  <a:pt x="73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3" y="0"/>
                </a:cubicBezTo>
                <a:close/>
                <a:moveTo>
                  <a:pt x="73" y="140"/>
                </a:moveTo>
                <a:cubicBezTo>
                  <a:pt x="36" y="140"/>
                  <a:pt x="6" y="110"/>
                  <a:pt x="6" y="73"/>
                </a:cubicBezTo>
                <a:cubicBezTo>
                  <a:pt x="6" y="36"/>
                  <a:pt x="36" y="6"/>
                  <a:pt x="73" y="6"/>
                </a:cubicBezTo>
                <a:cubicBezTo>
                  <a:pt x="110" y="6"/>
                  <a:pt x="140" y="36"/>
                  <a:pt x="140" y="73"/>
                </a:cubicBezTo>
                <a:cubicBezTo>
                  <a:pt x="140" y="110"/>
                  <a:pt x="110" y="140"/>
                  <a:pt x="73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80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527659" y="733146"/>
            <a:ext cx="2245548" cy="2245548"/>
          </a:xfrm>
          <a:prstGeom prst="roundRect">
            <a:avLst>
              <a:gd name="adj" fmla="val 5238"/>
            </a:avLst>
          </a:prstGeom>
          <a:solidFill>
            <a:schemeClr val="accent4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657870" y="1407444"/>
            <a:ext cx="1985238" cy="154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806754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Compellingly innovate cutting-edge e-services and synergistic networks. </a:t>
            </a:r>
            <a:r>
              <a:rPr lang="en-US" sz="933" dirty="0" err="1">
                <a:solidFill>
                  <a:schemeClr val="bg1"/>
                </a:solidFill>
              </a:rPr>
              <a:t>Rapidiously</a:t>
            </a:r>
            <a:r>
              <a:rPr lang="en-US" sz="933" dirty="0">
                <a:solidFill>
                  <a:schemeClr val="bg1"/>
                </a:solidFill>
              </a:rPr>
              <a:t>.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991079" y="733146"/>
            <a:ext cx="2245548" cy="2245548"/>
          </a:xfrm>
          <a:prstGeom prst="roundRect">
            <a:avLst>
              <a:gd name="adj" fmla="val 5238"/>
            </a:avLst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121290" y="1407444"/>
            <a:ext cx="1985238" cy="154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89%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Compellingly innovate cutting-edge e-services and synergistic networks. </a:t>
            </a:r>
            <a:r>
              <a:rPr lang="en-US" sz="933" dirty="0" err="1">
                <a:solidFill>
                  <a:schemeClr val="bg1"/>
                </a:solidFill>
              </a:rPr>
              <a:t>Rapidiously</a:t>
            </a:r>
            <a:r>
              <a:rPr lang="en-US" sz="933" dirty="0">
                <a:solidFill>
                  <a:schemeClr val="bg1"/>
                </a:solidFill>
              </a:rPr>
              <a:t>.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9752461"/>
              </p:ext>
            </p:extLst>
          </p:nvPr>
        </p:nvGraphicFramePr>
        <p:xfrm>
          <a:off x="6192966" y="3307421"/>
          <a:ext cx="5364314" cy="2414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08254" y="785240"/>
            <a:ext cx="4951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AREA &amp; FACTS</a:t>
            </a:r>
          </a:p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CHART SLIDE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8254" y="2538997"/>
            <a:ext cx="3788684" cy="338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36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8254" y="3307421"/>
            <a:ext cx="4601945" cy="154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Phosfluorescently actualize. Compellingly innovate cutting-edge e-services.</a:t>
            </a:r>
          </a:p>
        </p:txBody>
      </p:sp>
      <p:sp>
        <p:nvSpPr>
          <p:cNvPr id="13" name="Freeform 207"/>
          <p:cNvSpPr>
            <a:spLocks noEditPoints="1"/>
          </p:cNvSpPr>
          <p:nvPr/>
        </p:nvSpPr>
        <p:spPr bwMode="auto">
          <a:xfrm>
            <a:off x="7439937" y="1078717"/>
            <a:ext cx="368243" cy="368243"/>
          </a:xfrm>
          <a:custGeom>
            <a:avLst/>
            <a:gdLst>
              <a:gd name="T0" fmla="*/ 110 w 147"/>
              <a:gd name="T1" fmla="*/ 70 h 147"/>
              <a:gd name="T2" fmla="*/ 77 w 147"/>
              <a:gd name="T3" fmla="*/ 70 h 147"/>
              <a:gd name="T4" fmla="*/ 77 w 147"/>
              <a:gd name="T5" fmla="*/ 36 h 147"/>
              <a:gd name="T6" fmla="*/ 73 w 147"/>
              <a:gd name="T7" fmla="*/ 33 h 147"/>
              <a:gd name="T8" fmla="*/ 70 w 147"/>
              <a:gd name="T9" fmla="*/ 36 h 147"/>
              <a:gd name="T10" fmla="*/ 70 w 147"/>
              <a:gd name="T11" fmla="*/ 70 h 147"/>
              <a:gd name="T12" fmla="*/ 37 w 147"/>
              <a:gd name="T13" fmla="*/ 70 h 147"/>
              <a:gd name="T14" fmla="*/ 33 w 147"/>
              <a:gd name="T15" fmla="*/ 73 h 147"/>
              <a:gd name="T16" fmla="*/ 37 w 147"/>
              <a:gd name="T17" fmla="*/ 77 h 147"/>
              <a:gd name="T18" fmla="*/ 70 w 147"/>
              <a:gd name="T19" fmla="*/ 77 h 147"/>
              <a:gd name="T20" fmla="*/ 70 w 147"/>
              <a:gd name="T21" fmla="*/ 110 h 147"/>
              <a:gd name="T22" fmla="*/ 73 w 147"/>
              <a:gd name="T23" fmla="*/ 113 h 147"/>
              <a:gd name="T24" fmla="*/ 77 w 147"/>
              <a:gd name="T25" fmla="*/ 110 h 147"/>
              <a:gd name="T26" fmla="*/ 77 w 147"/>
              <a:gd name="T27" fmla="*/ 77 h 147"/>
              <a:gd name="T28" fmla="*/ 110 w 147"/>
              <a:gd name="T29" fmla="*/ 77 h 147"/>
              <a:gd name="T30" fmla="*/ 113 w 147"/>
              <a:gd name="T31" fmla="*/ 73 h 147"/>
              <a:gd name="T32" fmla="*/ 110 w 147"/>
              <a:gd name="T33" fmla="*/ 70 h 147"/>
              <a:gd name="T34" fmla="*/ 73 w 147"/>
              <a:gd name="T35" fmla="*/ 0 h 147"/>
              <a:gd name="T36" fmla="*/ 0 w 147"/>
              <a:gd name="T37" fmla="*/ 73 h 147"/>
              <a:gd name="T38" fmla="*/ 73 w 147"/>
              <a:gd name="T39" fmla="*/ 147 h 147"/>
              <a:gd name="T40" fmla="*/ 147 w 147"/>
              <a:gd name="T41" fmla="*/ 73 h 147"/>
              <a:gd name="T42" fmla="*/ 73 w 147"/>
              <a:gd name="T43" fmla="*/ 0 h 147"/>
              <a:gd name="T44" fmla="*/ 73 w 147"/>
              <a:gd name="T45" fmla="*/ 140 h 147"/>
              <a:gd name="T46" fmla="*/ 6 w 147"/>
              <a:gd name="T47" fmla="*/ 73 h 147"/>
              <a:gd name="T48" fmla="*/ 73 w 147"/>
              <a:gd name="T49" fmla="*/ 6 h 147"/>
              <a:gd name="T50" fmla="*/ 140 w 147"/>
              <a:gd name="T51" fmla="*/ 73 h 147"/>
              <a:gd name="T52" fmla="*/ 73 w 147"/>
              <a:gd name="T53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7" h="147">
                <a:moveTo>
                  <a:pt x="110" y="70"/>
                </a:moveTo>
                <a:cubicBezTo>
                  <a:pt x="77" y="70"/>
                  <a:pt x="77" y="70"/>
                  <a:pt x="77" y="70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5"/>
                  <a:pt x="75" y="33"/>
                  <a:pt x="73" y="33"/>
                </a:cubicBezTo>
                <a:cubicBezTo>
                  <a:pt x="71" y="33"/>
                  <a:pt x="70" y="35"/>
                  <a:pt x="70" y="36"/>
                </a:cubicBezTo>
                <a:cubicBezTo>
                  <a:pt x="70" y="70"/>
                  <a:pt x="70" y="70"/>
                  <a:pt x="70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5" y="70"/>
                  <a:pt x="33" y="71"/>
                  <a:pt x="33" y="73"/>
                </a:cubicBezTo>
                <a:cubicBezTo>
                  <a:pt x="33" y="75"/>
                  <a:pt x="35" y="77"/>
                  <a:pt x="37" y="77"/>
                </a:cubicBezTo>
                <a:cubicBezTo>
                  <a:pt x="70" y="77"/>
                  <a:pt x="70" y="77"/>
                  <a:pt x="70" y="77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0" y="112"/>
                  <a:pt x="71" y="113"/>
                  <a:pt x="73" y="113"/>
                </a:cubicBezTo>
                <a:cubicBezTo>
                  <a:pt x="75" y="113"/>
                  <a:pt x="77" y="112"/>
                  <a:pt x="77" y="110"/>
                </a:cubicBezTo>
                <a:cubicBezTo>
                  <a:pt x="77" y="77"/>
                  <a:pt x="77" y="77"/>
                  <a:pt x="77" y="77"/>
                </a:cubicBezTo>
                <a:cubicBezTo>
                  <a:pt x="110" y="77"/>
                  <a:pt x="110" y="77"/>
                  <a:pt x="110" y="77"/>
                </a:cubicBezTo>
                <a:cubicBezTo>
                  <a:pt x="112" y="77"/>
                  <a:pt x="113" y="75"/>
                  <a:pt x="113" y="73"/>
                </a:cubicBezTo>
                <a:cubicBezTo>
                  <a:pt x="113" y="71"/>
                  <a:pt x="112" y="70"/>
                  <a:pt x="110" y="70"/>
                </a:cubicBezTo>
                <a:close/>
                <a:moveTo>
                  <a:pt x="73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3" y="0"/>
                </a:cubicBezTo>
                <a:close/>
                <a:moveTo>
                  <a:pt x="73" y="140"/>
                </a:moveTo>
                <a:cubicBezTo>
                  <a:pt x="36" y="140"/>
                  <a:pt x="6" y="110"/>
                  <a:pt x="6" y="73"/>
                </a:cubicBezTo>
                <a:cubicBezTo>
                  <a:pt x="6" y="36"/>
                  <a:pt x="36" y="6"/>
                  <a:pt x="73" y="6"/>
                </a:cubicBezTo>
                <a:cubicBezTo>
                  <a:pt x="110" y="6"/>
                  <a:pt x="140" y="36"/>
                  <a:pt x="140" y="73"/>
                </a:cubicBezTo>
                <a:cubicBezTo>
                  <a:pt x="140" y="110"/>
                  <a:pt x="110" y="140"/>
                  <a:pt x="73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4" name="Freeform 208"/>
          <p:cNvSpPr>
            <a:spLocks noEditPoints="1"/>
          </p:cNvSpPr>
          <p:nvPr/>
        </p:nvSpPr>
        <p:spPr bwMode="auto">
          <a:xfrm>
            <a:off x="9929731" y="1066204"/>
            <a:ext cx="368243" cy="368243"/>
          </a:xfrm>
          <a:custGeom>
            <a:avLst/>
            <a:gdLst>
              <a:gd name="T0" fmla="*/ 111 w 147"/>
              <a:gd name="T1" fmla="*/ 70 h 147"/>
              <a:gd name="T2" fmla="*/ 37 w 147"/>
              <a:gd name="T3" fmla="*/ 70 h 147"/>
              <a:gd name="T4" fmla="*/ 34 w 147"/>
              <a:gd name="T5" fmla="*/ 73 h 147"/>
              <a:gd name="T6" fmla="*/ 37 w 147"/>
              <a:gd name="T7" fmla="*/ 77 h 147"/>
              <a:gd name="T8" fmla="*/ 111 w 147"/>
              <a:gd name="T9" fmla="*/ 77 h 147"/>
              <a:gd name="T10" fmla="*/ 114 w 147"/>
              <a:gd name="T11" fmla="*/ 73 h 147"/>
              <a:gd name="T12" fmla="*/ 111 w 147"/>
              <a:gd name="T13" fmla="*/ 70 h 147"/>
              <a:gd name="T14" fmla="*/ 74 w 147"/>
              <a:gd name="T15" fmla="*/ 0 h 147"/>
              <a:gd name="T16" fmla="*/ 0 w 147"/>
              <a:gd name="T17" fmla="*/ 73 h 147"/>
              <a:gd name="T18" fmla="*/ 74 w 147"/>
              <a:gd name="T19" fmla="*/ 147 h 147"/>
              <a:gd name="T20" fmla="*/ 147 w 147"/>
              <a:gd name="T21" fmla="*/ 73 h 147"/>
              <a:gd name="T22" fmla="*/ 74 w 147"/>
              <a:gd name="T23" fmla="*/ 0 h 147"/>
              <a:gd name="T24" fmla="*/ 74 w 147"/>
              <a:gd name="T25" fmla="*/ 140 h 147"/>
              <a:gd name="T26" fmla="*/ 7 w 147"/>
              <a:gd name="T27" fmla="*/ 73 h 147"/>
              <a:gd name="T28" fmla="*/ 74 w 147"/>
              <a:gd name="T29" fmla="*/ 6 h 147"/>
              <a:gd name="T30" fmla="*/ 141 w 147"/>
              <a:gd name="T31" fmla="*/ 73 h 147"/>
              <a:gd name="T32" fmla="*/ 74 w 147"/>
              <a:gd name="T33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7" h="147">
                <a:moveTo>
                  <a:pt x="111" y="70"/>
                </a:moveTo>
                <a:cubicBezTo>
                  <a:pt x="37" y="70"/>
                  <a:pt x="37" y="70"/>
                  <a:pt x="37" y="70"/>
                </a:cubicBezTo>
                <a:cubicBezTo>
                  <a:pt x="35" y="70"/>
                  <a:pt x="34" y="71"/>
                  <a:pt x="34" y="73"/>
                </a:cubicBezTo>
                <a:cubicBezTo>
                  <a:pt x="34" y="75"/>
                  <a:pt x="35" y="77"/>
                  <a:pt x="37" y="77"/>
                </a:cubicBezTo>
                <a:cubicBezTo>
                  <a:pt x="111" y="77"/>
                  <a:pt x="111" y="77"/>
                  <a:pt x="111" y="77"/>
                </a:cubicBezTo>
                <a:cubicBezTo>
                  <a:pt x="112" y="77"/>
                  <a:pt x="114" y="75"/>
                  <a:pt x="114" y="73"/>
                </a:cubicBezTo>
                <a:cubicBezTo>
                  <a:pt x="114" y="71"/>
                  <a:pt x="112" y="70"/>
                  <a:pt x="111" y="70"/>
                </a:cubicBezTo>
                <a:close/>
                <a:moveTo>
                  <a:pt x="74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4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4" y="0"/>
                </a:cubicBezTo>
                <a:close/>
                <a:moveTo>
                  <a:pt x="74" y="140"/>
                </a:moveTo>
                <a:cubicBezTo>
                  <a:pt x="37" y="140"/>
                  <a:pt x="7" y="110"/>
                  <a:pt x="7" y="73"/>
                </a:cubicBezTo>
                <a:cubicBezTo>
                  <a:pt x="7" y="36"/>
                  <a:pt x="37" y="6"/>
                  <a:pt x="74" y="6"/>
                </a:cubicBezTo>
                <a:cubicBezTo>
                  <a:pt x="111" y="6"/>
                  <a:pt x="141" y="36"/>
                  <a:pt x="141" y="73"/>
                </a:cubicBezTo>
                <a:cubicBezTo>
                  <a:pt x="141" y="110"/>
                  <a:pt x="111" y="140"/>
                  <a:pt x="74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85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2"/>
          <p:cNvGrpSpPr/>
          <p:nvPr/>
        </p:nvGrpSpPr>
        <p:grpSpPr>
          <a:xfrm>
            <a:off x="2502160" y="2137446"/>
            <a:ext cx="7187682" cy="3843331"/>
            <a:chOff x="4783663" y="1350852"/>
            <a:chExt cx="6673718" cy="3568510"/>
          </a:xfrm>
          <a:solidFill>
            <a:schemeClr val="bg1">
              <a:lumMod val="95000"/>
            </a:schemeClr>
          </a:solidFill>
        </p:grpSpPr>
        <p:sp>
          <p:nvSpPr>
            <p:cNvPr id="5" name="Freeform 321"/>
            <p:cNvSpPr>
              <a:spLocks/>
            </p:cNvSpPr>
            <p:nvPr/>
          </p:nvSpPr>
          <p:spPr bwMode="auto">
            <a:xfrm rot="730076">
              <a:off x="7836856" y="2748015"/>
              <a:ext cx="274593" cy="215320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" name="Freeform 322"/>
            <p:cNvSpPr>
              <a:spLocks/>
            </p:cNvSpPr>
            <p:nvPr/>
          </p:nvSpPr>
          <p:spPr bwMode="auto">
            <a:xfrm rot="926903">
              <a:off x="7844114" y="2762531"/>
              <a:ext cx="68950" cy="151208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7" name="Freeform 341"/>
            <p:cNvSpPr>
              <a:spLocks/>
            </p:cNvSpPr>
            <p:nvPr/>
          </p:nvSpPr>
          <p:spPr bwMode="auto">
            <a:xfrm>
              <a:off x="8248142" y="2666967"/>
              <a:ext cx="145160" cy="64113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8" name="Freeform 342"/>
            <p:cNvSpPr>
              <a:spLocks/>
            </p:cNvSpPr>
            <p:nvPr/>
          </p:nvSpPr>
          <p:spPr bwMode="auto">
            <a:xfrm rot="471028">
              <a:off x="7998951" y="2587129"/>
              <a:ext cx="232256" cy="2237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" name="Freeform 343"/>
            <p:cNvSpPr>
              <a:spLocks/>
            </p:cNvSpPr>
            <p:nvPr/>
          </p:nvSpPr>
          <p:spPr bwMode="auto">
            <a:xfrm>
              <a:off x="8196126" y="2721402"/>
              <a:ext cx="237094" cy="240723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" name="Freeform 344"/>
            <p:cNvSpPr>
              <a:spLocks/>
            </p:cNvSpPr>
            <p:nvPr/>
          </p:nvSpPr>
          <p:spPr bwMode="auto">
            <a:xfrm>
              <a:off x="8190078" y="2486727"/>
              <a:ext cx="152418" cy="222578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" name="Freeform 345"/>
            <p:cNvSpPr>
              <a:spLocks/>
            </p:cNvSpPr>
            <p:nvPr/>
          </p:nvSpPr>
          <p:spPr bwMode="auto">
            <a:xfrm>
              <a:off x="8170723" y="2532695"/>
              <a:ext cx="58064" cy="77419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" name="Freeform 346"/>
            <p:cNvSpPr>
              <a:spLocks/>
            </p:cNvSpPr>
            <p:nvPr/>
          </p:nvSpPr>
          <p:spPr bwMode="auto">
            <a:xfrm rot="20966185">
              <a:off x="8461043" y="2862933"/>
              <a:ext cx="120966" cy="124596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" name="Freeform 351"/>
            <p:cNvSpPr>
              <a:spLocks/>
            </p:cNvSpPr>
            <p:nvPr/>
          </p:nvSpPr>
          <p:spPr bwMode="auto">
            <a:xfrm>
              <a:off x="8453785" y="2669386"/>
              <a:ext cx="156046" cy="128224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" name="Freeform 353"/>
            <p:cNvSpPr>
              <a:spLocks/>
            </p:cNvSpPr>
            <p:nvPr/>
          </p:nvSpPr>
          <p:spPr bwMode="auto">
            <a:xfrm>
              <a:off x="8296528" y="2610113"/>
              <a:ext cx="120966" cy="62903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5" name="Freeform 354"/>
            <p:cNvSpPr>
              <a:spLocks/>
            </p:cNvSpPr>
            <p:nvPr/>
          </p:nvSpPr>
          <p:spPr bwMode="auto">
            <a:xfrm>
              <a:off x="8382414" y="2675435"/>
              <a:ext cx="105241" cy="7258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6" name="Freeform 355"/>
            <p:cNvSpPr>
              <a:spLocks/>
            </p:cNvSpPr>
            <p:nvPr/>
          </p:nvSpPr>
          <p:spPr bwMode="auto">
            <a:xfrm>
              <a:off x="8386044" y="2645193"/>
              <a:ext cx="101612" cy="53225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" name="Freeform 356"/>
            <p:cNvSpPr>
              <a:spLocks/>
            </p:cNvSpPr>
            <p:nvPr/>
          </p:nvSpPr>
          <p:spPr bwMode="auto">
            <a:xfrm>
              <a:off x="8499752" y="2783095"/>
              <a:ext cx="139111" cy="107661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" name="Freeform 361"/>
            <p:cNvSpPr>
              <a:spLocks/>
            </p:cNvSpPr>
            <p:nvPr/>
          </p:nvSpPr>
          <p:spPr bwMode="auto">
            <a:xfrm>
              <a:off x="8190078" y="2695999"/>
              <a:ext cx="87096" cy="49597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" name="Freeform 363"/>
            <p:cNvSpPr>
              <a:spLocks/>
            </p:cNvSpPr>
            <p:nvPr/>
          </p:nvSpPr>
          <p:spPr bwMode="auto">
            <a:xfrm>
              <a:off x="8146530" y="2584710"/>
              <a:ext cx="54435" cy="56855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20" name="Freeform 252"/>
            <p:cNvSpPr>
              <a:spLocks/>
            </p:cNvSpPr>
            <p:nvPr/>
          </p:nvSpPr>
          <p:spPr bwMode="auto">
            <a:xfrm rot="21133526">
              <a:off x="8323141" y="2718983"/>
              <a:ext cx="67741" cy="36290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21" name="Freeform 253"/>
            <p:cNvSpPr>
              <a:spLocks/>
            </p:cNvSpPr>
            <p:nvPr/>
          </p:nvSpPr>
          <p:spPr bwMode="auto">
            <a:xfrm>
              <a:off x="8326770" y="2726241"/>
              <a:ext cx="108870" cy="113708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22" name="Freeform 254"/>
            <p:cNvSpPr>
              <a:spLocks/>
            </p:cNvSpPr>
            <p:nvPr/>
          </p:nvSpPr>
          <p:spPr bwMode="auto">
            <a:xfrm>
              <a:off x="8371528" y="2766159"/>
              <a:ext cx="74999" cy="74999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23" name="Freeform 255"/>
            <p:cNvSpPr>
              <a:spLocks/>
            </p:cNvSpPr>
            <p:nvPr/>
          </p:nvSpPr>
          <p:spPr bwMode="auto">
            <a:xfrm rot="286500">
              <a:off x="8425962" y="2812127"/>
              <a:ext cx="33871" cy="4475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24" name="Freeform 256"/>
            <p:cNvSpPr>
              <a:spLocks/>
            </p:cNvSpPr>
            <p:nvPr/>
          </p:nvSpPr>
          <p:spPr bwMode="auto">
            <a:xfrm>
              <a:off x="8427172" y="2734708"/>
              <a:ext cx="54435" cy="43548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25" name="Freeform 257"/>
            <p:cNvSpPr>
              <a:spLocks/>
            </p:cNvSpPr>
            <p:nvPr/>
          </p:nvSpPr>
          <p:spPr bwMode="auto">
            <a:xfrm>
              <a:off x="8436849" y="2774627"/>
              <a:ext cx="76208" cy="73789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26" name="Freeform 258"/>
            <p:cNvSpPr>
              <a:spLocks/>
            </p:cNvSpPr>
            <p:nvPr/>
          </p:nvSpPr>
          <p:spPr bwMode="auto">
            <a:xfrm>
              <a:off x="8457413" y="2820595"/>
              <a:ext cx="30242" cy="37499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27" name="Freeform 259"/>
            <p:cNvSpPr>
              <a:spLocks/>
            </p:cNvSpPr>
            <p:nvPr/>
          </p:nvSpPr>
          <p:spPr bwMode="auto">
            <a:xfrm>
              <a:off x="8470720" y="2841159"/>
              <a:ext cx="49596" cy="45967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28" name="Freeform 260"/>
            <p:cNvSpPr>
              <a:spLocks/>
            </p:cNvSpPr>
            <p:nvPr/>
          </p:nvSpPr>
          <p:spPr bwMode="auto">
            <a:xfrm>
              <a:off x="8440478" y="2833901"/>
              <a:ext cx="41129" cy="83467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29" name="Freeform 257"/>
            <p:cNvSpPr>
              <a:spLocks/>
            </p:cNvSpPr>
            <p:nvPr/>
          </p:nvSpPr>
          <p:spPr bwMode="auto">
            <a:xfrm>
              <a:off x="7856211" y="2463743"/>
              <a:ext cx="83466" cy="124596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30" name="Freeform 258"/>
            <p:cNvSpPr>
              <a:spLocks/>
            </p:cNvSpPr>
            <p:nvPr/>
          </p:nvSpPr>
          <p:spPr bwMode="auto">
            <a:xfrm>
              <a:off x="9058617" y="1446416"/>
              <a:ext cx="332657" cy="42459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31" name="Freeform 259"/>
            <p:cNvSpPr>
              <a:spLocks/>
            </p:cNvSpPr>
            <p:nvPr/>
          </p:nvSpPr>
          <p:spPr bwMode="auto">
            <a:xfrm>
              <a:off x="8861441" y="3944372"/>
              <a:ext cx="127015" cy="263707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32" name="Freeform 266"/>
            <p:cNvSpPr>
              <a:spLocks/>
            </p:cNvSpPr>
            <p:nvPr/>
          </p:nvSpPr>
          <p:spPr bwMode="auto">
            <a:xfrm>
              <a:off x="11206981" y="4551624"/>
              <a:ext cx="136692" cy="156047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33" name="Freeform 267"/>
            <p:cNvSpPr>
              <a:spLocks/>
            </p:cNvSpPr>
            <p:nvPr/>
          </p:nvSpPr>
          <p:spPr bwMode="auto">
            <a:xfrm>
              <a:off x="11325528" y="4411303"/>
              <a:ext cx="95563" cy="153628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34" name="Freeform 268"/>
            <p:cNvSpPr>
              <a:spLocks/>
            </p:cNvSpPr>
            <p:nvPr/>
          </p:nvSpPr>
          <p:spPr bwMode="auto">
            <a:xfrm>
              <a:off x="10195701" y="3933486"/>
              <a:ext cx="753621" cy="572171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35" name="Freeform 269"/>
            <p:cNvSpPr>
              <a:spLocks/>
            </p:cNvSpPr>
            <p:nvPr/>
          </p:nvSpPr>
          <p:spPr bwMode="auto">
            <a:xfrm>
              <a:off x="10787227" y="4539527"/>
              <a:ext cx="66532" cy="90725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36" name="Freeform 271"/>
            <p:cNvSpPr>
              <a:spLocks/>
            </p:cNvSpPr>
            <p:nvPr/>
          </p:nvSpPr>
          <p:spPr bwMode="auto">
            <a:xfrm>
              <a:off x="10147315" y="3588731"/>
              <a:ext cx="172982" cy="202014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37" name="Freeform 274"/>
            <p:cNvSpPr>
              <a:spLocks/>
            </p:cNvSpPr>
            <p:nvPr/>
          </p:nvSpPr>
          <p:spPr bwMode="auto">
            <a:xfrm>
              <a:off x="10297313" y="3689134"/>
              <a:ext cx="107660" cy="131853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38" name="Freeform 275"/>
            <p:cNvSpPr>
              <a:spLocks/>
            </p:cNvSpPr>
            <p:nvPr/>
          </p:nvSpPr>
          <p:spPr bwMode="auto">
            <a:xfrm>
              <a:off x="10052961" y="3839132"/>
              <a:ext cx="202014" cy="45967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39" name="Freeform 276"/>
            <p:cNvSpPr>
              <a:spLocks/>
            </p:cNvSpPr>
            <p:nvPr/>
          </p:nvSpPr>
          <p:spPr bwMode="auto">
            <a:xfrm>
              <a:off x="6847350" y="2591968"/>
              <a:ext cx="120966" cy="136692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0" name="Freeform 277"/>
            <p:cNvSpPr>
              <a:spLocks/>
            </p:cNvSpPr>
            <p:nvPr/>
          </p:nvSpPr>
          <p:spPr bwMode="auto">
            <a:xfrm>
              <a:off x="6350178" y="3282686"/>
              <a:ext cx="210482" cy="59273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1" name="Freeform 278"/>
            <p:cNvSpPr>
              <a:spLocks/>
            </p:cNvSpPr>
            <p:nvPr/>
          </p:nvSpPr>
          <p:spPr bwMode="auto">
            <a:xfrm>
              <a:off x="6560660" y="3348008"/>
              <a:ext cx="130644" cy="36290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2" name="Freeform 279"/>
            <p:cNvSpPr>
              <a:spLocks/>
            </p:cNvSpPr>
            <p:nvPr/>
          </p:nvSpPr>
          <p:spPr bwMode="auto">
            <a:xfrm>
              <a:off x="8284432" y="2946400"/>
              <a:ext cx="59273" cy="35080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3" name="Freeform 280"/>
            <p:cNvSpPr>
              <a:spLocks/>
            </p:cNvSpPr>
            <p:nvPr/>
          </p:nvSpPr>
          <p:spPr bwMode="auto">
            <a:xfrm>
              <a:off x="8217900" y="2878659"/>
              <a:ext cx="24193" cy="47177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4" name="Freeform 281"/>
            <p:cNvSpPr>
              <a:spLocks/>
            </p:cNvSpPr>
            <p:nvPr/>
          </p:nvSpPr>
          <p:spPr bwMode="auto">
            <a:xfrm>
              <a:off x="8211852" y="2830272"/>
              <a:ext cx="30241" cy="36290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5" name="Freeform 282"/>
            <p:cNvSpPr>
              <a:spLocks/>
            </p:cNvSpPr>
            <p:nvPr/>
          </p:nvSpPr>
          <p:spPr bwMode="auto">
            <a:xfrm>
              <a:off x="8820313" y="2964544"/>
              <a:ext cx="30242" cy="6049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6" name="Rectangle 283"/>
            <p:cNvSpPr>
              <a:spLocks noChangeArrowheads="1"/>
            </p:cNvSpPr>
            <p:nvPr/>
          </p:nvSpPr>
          <p:spPr bwMode="auto">
            <a:xfrm>
              <a:off x="8713862" y="3141155"/>
              <a:ext cx="0" cy="2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sz="933" dirty="0"/>
            </a:p>
          </p:txBody>
        </p:sp>
        <p:sp>
          <p:nvSpPr>
            <p:cNvPr id="47" name="Freeform 284"/>
            <p:cNvSpPr>
              <a:spLocks/>
            </p:cNvSpPr>
            <p:nvPr/>
          </p:nvSpPr>
          <p:spPr bwMode="auto">
            <a:xfrm>
              <a:off x="8516687" y="2850836"/>
              <a:ext cx="374996" cy="136692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8" name="Freeform 285"/>
            <p:cNvSpPr>
              <a:spLocks/>
            </p:cNvSpPr>
            <p:nvPr/>
          </p:nvSpPr>
          <p:spPr bwMode="auto">
            <a:xfrm>
              <a:off x="8705395" y="2964544"/>
              <a:ext cx="137902" cy="111289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9" name="Freeform 286"/>
            <p:cNvSpPr>
              <a:spLocks/>
            </p:cNvSpPr>
            <p:nvPr/>
          </p:nvSpPr>
          <p:spPr bwMode="auto">
            <a:xfrm>
              <a:off x="8687250" y="3052850"/>
              <a:ext cx="96773" cy="88305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50" name="Freeform 287"/>
            <p:cNvSpPr>
              <a:spLocks/>
            </p:cNvSpPr>
            <p:nvPr/>
          </p:nvSpPr>
          <p:spPr bwMode="auto">
            <a:xfrm>
              <a:off x="8687250" y="3052850"/>
              <a:ext cx="96773" cy="88305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51" name="Freeform 288"/>
            <p:cNvSpPr>
              <a:spLocks/>
            </p:cNvSpPr>
            <p:nvPr/>
          </p:nvSpPr>
          <p:spPr bwMode="auto">
            <a:xfrm>
              <a:off x="9022327" y="3219784"/>
              <a:ext cx="90724" cy="59273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52" name="Freeform 289"/>
            <p:cNvSpPr>
              <a:spLocks/>
            </p:cNvSpPr>
            <p:nvPr/>
          </p:nvSpPr>
          <p:spPr bwMode="auto">
            <a:xfrm>
              <a:off x="9035633" y="3242767"/>
              <a:ext cx="142740" cy="165724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53" name="Freeform 290"/>
            <p:cNvSpPr>
              <a:spLocks/>
            </p:cNvSpPr>
            <p:nvPr/>
          </p:nvSpPr>
          <p:spPr bwMode="auto">
            <a:xfrm>
              <a:off x="8856603" y="3349218"/>
              <a:ext cx="202014" cy="125805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54" name="Freeform 291"/>
            <p:cNvSpPr>
              <a:spLocks/>
            </p:cNvSpPr>
            <p:nvPr/>
          </p:nvSpPr>
          <p:spPr bwMode="auto">
            <a:xfrm>
              <a:off x="8713862" y="3075833"/>
              <a:ext cx="374996" cy="321771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55" name="Freeform 292"/>
            <p:cNvSpPr>
              <a:spLocks/>
            </p:cNvSpPr>
            <p:nvPr/>
          </p:nvSpPr>
          <p:spPr bwMode="auto">
            <a:xfrm>
              <a:off x="9035633" y="3279057"/>
              <a:ext cx="59274" cy="70161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56" name="Freeform 293"/>
            <p:cNvSpPr>
              <a:spLocks/>
            </p:cNvSpPr>
            <p:nvPr/>
          </p:nvSpPr>
          <p:spPr bwMode="auto">
            <a:xfrm>
              <a:off x="8777975" y="2957286"/>
              <a:ext cx="189917" cy="191127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57" name="Freeform 294"/>
            <p:cNvSpPr>
              <a:spLocks/>
            </p:cNvSpPr>
            <p:nvPr/>
          </p:nvSpPr>
          <p:spPr bwMode="auto">
            <a:xfrm>
              <a:off x="8886845" y="2905271"/>
              <a:ext cx="358061" cy="325399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58" name="Freeform 299"/>
            <p:cNvSpPr>
              <a:spLocks/>
            </p:cNvSpPr>
            <p:nvPr/>
          </p:nvSpPr>
          <p:spPr bwMode="auto">
            <a:xfrm>
              <a:off x="8435639" y="2428663"/>
              <a:ext cx="120966" cy="82257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59" name="Freeform 300"/>
            <p:cNvSpPr>
              <a:spLocks/>
            </p:cNvSpPr>
            <p:nvPr/>
          </p:nvSpPr>
          <p:spPr bwMode="auto">
            <a:xfrm>
              <a:off x="8488865" y="2314955"/>
              <a:ext cx="90725" cy="77419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0" name="Freeform 301"/>
            <p:cNvSpPr>
              <a:spLocks/>
            </p:cNvSpPr>
            <p:nvPr/>
          </p:nvSpPr>
          <p:spPr bwMode="auto">
            <a:xfrm>
              <a:off x="8485236" y="2434711"/>
              <a:ext cx="177820" cy="160886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1" name="Freeform 302"/>
            <p:cNvSpPr>
              <a:spLocks/>
            </p:cNvSpPr>
            <p:nvPr/>
          </p:nvSpPr>
          <p:spPr bwMode="auto">
            <a:xfrm>
              <a:off x="8441688" y="2369389"/>
              <a:ext cx="145160" cy="82257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2" name="Freeform 303"/>
            <p:cNvSpPr>
              <a:spLocks/>
            </p:cNvSpPr>
            <p:nvPr/>
          </p:nvSpPr>
          <p:spPr bwMode="auto">
            <a:xfrm>
              <a:off x="7754599" y="3475023"/>
              <a:ext cx="143950" cy="107661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3" name="Freeform 304"/>
            <p:cNvSpPr>
              <a:spLocks/>
            </p:cNvSpPr>
            <p:nvPr/>
          </p:nvSpPr>
          <p:spPr bwMode="auto">
            <a:xfrm>
              <a:off x="7719518" y="3397604"/>
              <a:ext cx="112499" cy="84677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4" name="Freeform 305"/>
            <p:cNvSpPr>
              <a:spLocks/>
            </p:cNvSpPr>
            <p:nvPr/>
          </p:nvSpPr>
          <p:spPr bwMode="auto">
            <a:xfrm>
              <a:off x="7725567" y="3190752"/>
              <a:ext cx="227417" cy="243142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5" name="Freeform 306"/>
            <p:cNvSpPr>
              <a:spLocks/>
            </p:cNvSpPr>
            <p:nvPr/>
          </p:nvSpPr>
          <p:spPr bwMode="auto">
            <a:xfrm>
              <a:off x="8508219" y="3089140"/>
              <a:ext cx="215320" cy="208062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6" name="Freeform 307"/>
            <p:cNvSpPr>
              <a:spLocks/>
            </p:cNvSpPr>
            <p:nvPr/>
          </p:nvSpPr>
          <p:spPr bwMode="auto">
            <a:xfrm>
              <a:off x="8214271" y="3052850"/>
              <a:ext cx="312093" cy="29636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7" name="Freeform 308"/>
            <p:cNvSpPr>
              <a:spLocks/>
            </p:cNvSpPr>
            <p:nvPr/>
          </p:nvSpPr>
          <p:spPr bwMode="auto">
            <a:xfrm>
              <a:off x="8184029" y="2964544"/>
              <a:ext cx="78629" cy="147579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8" name="Freeform 309"/>
            <p:cNvSpPr>
              <a:spLocks/>
            </p:cNvSpPr>
            <p:nvPr/>
          </p:nvSpPr>
          <p:spPr bwMode="auto">
            <a:xfrm>
              <a:off x="7798147" y="2999625"/>
              <a:ext cx="226207" cy="17298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69" name="Freeform 310"/>
            <p:cNvSpPr>
              <a:spLocks/>
            </p:cNvSpPr>
            <p:nvPr/>
          </p:nvSpPr>
          <p:spPr bwMode="auto">
            <a:xfrm>
              <a:off x="7730405" y="3172607"/>
              <a:ext cx="156046" cy="135482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70" name="Freeform 311"/>
            <p:cNvSpPr>
              <a:spLocks/>
            </p:cNvSpPr>
            <p:nvPr/>
          </p:nvSpPr>
          <p:spPr bwMode="auto">
            <a:xfrm>
              <a:off x="7737663" y="3475023"/>
              <a:ext cx="47177" cy="36290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71" name="Freeform 312"/>
            <p:cNvSpPr>
              <a:spLocks/>
            </p:cNvSpPr>
            <p:nvPr/>
          </p:nvSpPr>
          <p:spPr bwMode="auto">
            <a:xfrm>
              <a:off x="8461043" y="3268170"/>
              <a:ext cx="309674" cy="37983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72" name="Freeform 313"/>
            <p:cNvSpPr>
              <a:spLocks/>
            </p:cNvSpPr>
            <p:nvPr/>
          </p:nvSpPr>
          <p:spPr bwMode="auto">
            <a:xfrm>
              <a:off x="7886452" y="3517361"/>
              <a:ext cx="113708" cy="112498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73" name="Freeform 314"/>
            <p:cNvSpPr>
              <a:spLocks/>
            </p:cNvSpPr>
            <p:nvPr/>
          </p:nvSpPr>
          <p:spPr bwMode="auto">
            <a:xfrm>
              <a:off x="7828388" y="3559699"/>
              <a:ext cx="81048" cy="70161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74" name="Freeform 315"/>
            <p:cNvSpPr>
              <a:spLocks/>
            </p:cNvSpPr>
            <p:nvPr/>
          </p:nvSpPr>
          <p:spPr bwMode="auto">
            <a:xfrm>
              <a:off x="7790889" y="3535506"/>
              <a:ext cx="60483" cy="53225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75" name="Rectangle 316"/>
            <p:cNvSpPr>
              <a:spLocks noChangeArrowheads="1"/>
            </p:cNvSpPr>
            <p:nvPr/>
          </p:nvSpPr>
          <p:spPr bwMode="auto">
            <a:xfrm>
              <a:off x="7879194" y="3172607"/>
              <a:ext cx="7258" cy="1814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sz="933" dirty="0"/>
            </a:p>
          </p:txBody>
        </p:sp>
        <p:sp>
          <p:nvSpPr>
            <p:cNvPr id="76" name="Freeform 317"/>
            <p:cNvSpPr>
              <a:spLocks/>
            </p:cNvSpPr>
            <p:nvPr/>
          </p:nvSpPr>
          <p:spPr bwMode="auto">
            <a:xfrm>
              <a:off x="7879194" y="2964544"/>
              <a:ext cx="390722" cy="384673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77" name="Freeform 318"/>
            <p:cNvSpPr>
              <a:spLocks/>
            </p:cNvSpPr>
            <p:nvPr/>
          </p:nvSpPr>
          <p:spPr bwMode="auto">
            <a:xfrm>
              <a:off x="7879194" y="2964544"/>
              <a:ext cx="390722" cy="384673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78" name="Freeform 327"/>
            <p:cNvSpPr>
              <a:spLocks/>
            </p:cNvSpPr>
            <p:nvPr/>
          </p:nvSpPr>
          <p:spPr bwMode="auto">
            <a:xfrm>
              <a:off x="8992085" y="2957286"/>
              <a:ext cx="19355" cy="13307"/>
            </a:xfrm>
            <a:custGeom>
              <a:avLst/>
              <a:gdLst>
                <a:gd name="T0" fmla="*/ 0 w 18"/>
                <a:gd name="T1" fmla="*/ 0 h 12"/>
                <a:gd name="T2" fmla="*/ 2147483646 w 18"/>
                <a:gd name="T3" fmla="*/ 2147483646 h 12"/>
                <a:gd name="T4" fmla="*/ 2147483646 w 18"/>
                <a:gd name="T5" fmla="*/ 2147483646 h 12"/>
                <a:gd name="T6" fmla="*/ 2147483646 w 18"/>
                <a:gd name="T7" fmla="*/ 0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18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79" name="Freeform 328"/>
            <p:cNvSpPr>
              <a:spLocks/>
            </p:cNvSpPr>
            <p:nvPr/>
          </p:nvSpPr>
          <p:spPr bwMode="auto">
            <a:xfrm>
              <a:off x="8964263" y="2928254"/>
              <a:ext cx="10887" cy="18145"/>
            </a:xfrm>
            <a:custGeom>
              <a:avLst/>
              <a:gdLst>
                <a:gd name="T0" fmla="*/ 0 w 12"/>
                <a:gd name="T1" fmla="*/ 0 h 18"/>
                <a:gd name="T2" fmla="*/ 2147483646 w 12"/>
                <a:gd name="T3" fmla="*/ 2147483646 h 18"/>
                <a:gd name="T4" fmla="*/ 2147483646 w 12"/>
                <a:gd name="T5" fmla="*/ 2147483646 h 18"/>
                <a:gd name="T6" fmla="*/ 0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8">
                  <a:moveTo>
                    <a:pt x="0" y="0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80" name="Freeform 334"/>
            <p:cNvSpPr>
              <a:spLocks/>
            </p:cNvSpPr>
            <p:nvPr/>
          </p:nvSpPr>
          <p:spPr bwMode="auto">
            <a:xfrm>
              <a:off x="8435639" y="1851653"/>
              <a:ext cx="203224" cy="446367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81" name="Freeform 335"/>
            <p:cNvSpPr>
              <a:spLocks/>
            </p:cNvSpPr>
            <p:nvPr/>
          </p:nvSpPr>
          <p:spPr bwMode="auto">
            <a:xfrm>
              <a:off x="8644912" y="2559307"/>
              <a:ext cx="12097" cy="6048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82" name="Freeform 336"/>
            <p:cNvSpPr>
              <a:spLocks/>
            </p:cNvSpPr>
            <p:nvPr/>
          </p:nvSpPr>
          <p:spPr bwMode="auto">
            <a:xfrm>
              <a:off x="8567493" y="1350852"/>
              <a:ext cx="2889888" cy="1547161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83" name="Freeform 337"/>
            <p:cNvSpPr>
              <a:spLocks/>
            </p:cNvSpPr>
            <p:nvPr/>
          </p:nvSpPr>
          <p:spPr bwMode="auto">
            <a:xfrm>
              <a:off x="9011440" y="2964544"/>
              <a:ext cx="54435" cy="6049"/>
            </a:xfrm>
            <a:custGeom>
              <a:avLst/>
              <a:gdLst>
                <a:gd name="T0" fmla="*/ 2147483646 w 54"/>
                <a:gd name="T1" fmla="*/ 2147483646 h 6"/>
                <a:gd name="T2" fmla="*/ 2147483646 w 54"/>
                <a:gd name="T3" fmla="*/ 2147483646 h 6"/>
                <a:gd name="T4" fmla="*/ 2147483646 w 54"/>
                <a:gd name="T5" fmla="*/ 0 h 6"/>
                <a:gd name="T6" fmla="*/ 0 w 54"/>
                <a:gd name="T7" fmla="*/ 2147483646 h 6"/>
                <a:gd name="T8" fmla="*/ 2147483646 w 54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6">
                  <a:moveTo>
                    <a:pt x="6" y="6"/>
                  </a:moveTo>
                  <a:lnTo>
                    <a:pt x="30" y="6"/>
                  </a:lnTo>
                  <a:lnTo>
                    <a:pt x="54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84" name="Freeform 338"/>
            <p:cNvSpPr>
              <a:spLocks/>
            </p:cNvSpPr>
            <p:nvPr/>
          </p:nvSpPr>
          <p:spPr bwMode="auto">
            <a:xfrm>
              <a:off x="8927973" y="2463743"/>
              <a:ext cx="770556" cy="540720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85" name="Freeform 339"/>
            <p:cNvSpPr>
              <a:spLocks/>
            </p:cNvSpPr>
            <p:nvPr/>
          </p:nvSpPr>
          <p:spPr bwMode="auto">
            <a:xfrm>
              <a:off x="8975150" y="2946400"/>
              <a:ext cx="16935" cy="10887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2147483646 h 12"/>
                <a:gd name="T4" fmla="*/ 2147483646 w 18"/>
                <a:gd name="T5" fmla="*/ 2147483646 h 12"/>
                <a:gd name="T6" fmla="*/ 2147483646 w 18"/>
                <a:gd name="T7" fmla="*/ 2147483646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86" name="Rectangle 340"/>
            <p:cNvSpPr>
              <a:spLocks noChangeArrowheads="1"/>
            </p:cNvSpPr>
            <p:nvPr/>
          </p:nvSpPr>
          <p:spPr bwMode="auto">
            <a:xfrm>
              <a:off x="8352173" y="2665758"/>
              <a:ext cx="7258" cy="12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sz="933" dirty="0"/>
            </a:p>
          </p:txBody>
        </p:sp>
        <p:sp>
          <p:nvSpPr>
            <p:cNvPr id="87" name="Freeform 347"/>
            <p:cNvSpPr>
              <a:spLocks/>
            </p:cNvSpPr>
            <p:nvPr/>
          </p:nvSpPr>
          <p:spPr bwMode="auto">
            <a:xfrm>
              <a:off x="8133223" y="1785122"/>
              <a:ext cx="494753" cy="584268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88" name="Freeform 348"/>
            <p:cNvSpPr>
              <a:spLocks/>
            </p:cNvSpPr>
            <p:nvPr/>
          </p:nvSpPr>
          <p:spPr bwMode="auto">
            <a:xfrm>
              <a:off x="8251770" y="1898830"/>
              <a:ext cx="244352" cy="55886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89" name="Freeform 349"/>
            <p:cNvSpPr>
              <a:spLocks/>
            </p:cNvSpPr>
            <p:nvPr/>
          </p:nvSpPr>
          <p:spPr bwMode="auto">
            <a:xfrm>
              <a:off x="8461043" y="2559307"/>
              <a:ext cx="339915" cy="218949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0" name="Freeform 350"/>
            <p:cNvSpPr>
              <a:spLocks/>
            </p:cNvSpPr>
            <p:nvPr/>
          </p:nvSpPr>
          <p:spPr bwMode="auto">
            <a:xfrm>
              <a:off x="8657008" y="2559307"/>
              <a:ext cx="42338" cy="22983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1" name="Freeform 359"/>
            <p:cNvSpPr>
              <a:spLocks/>
            </p:cNvSpPr>
            <p:nvPr/>
          </p:nvSpPr>
          <p:spPr bwMode="auto">
            <a:xfrm>
              <a:off x="8418704" y="2463743"/>
              <a:ext cx="59274" cy="36290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2" name="Freeform 360"/>
            <p:cNvSpPr>
              <a:spLocks/>
            </p:cNvSpPr>
            <p:nvPr/>
          </p:nvSpPr>
          <p:spPr bwMode="auto">
            <a:xfrm>
              <a:off x="8311044" y="2481889"/>
              <a:ext cx="185078" cy="165724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3" name="Freeform 364"/>
            <p:cNvSpPr>
              <a:spLocks/>
            </p:cNvSpPr>
            <p:nvPr/>
          </p:nvSpPr>
          <p:spPr bwMode="auto">
            <a:xfrm>
              <a:off x="8047337" y="3260912"/>
              <a:ext cx="299997" cy="221368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4" name="Freeform 365"/>
            <p:cNvSpPr>
              <a:spLocks/>
            </p:cNvSpPr>
            <p:nvPr/>
          </p:nvSpPr>
          <p:spPr bwMode="auto">
            <a:xfrm>
              <a:off x="8047337" y="3260912"/>
              <a:ext cx="299997" cy="221368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5" name="Freeform 366"/>
            <p:cNvSpPr>
              <a:spLocks/>
            </p:cNvSpPr>
            <p:nvPr/>
          </p:nvSpPr>
          <p:spPr bwMode="auto">
            <a:xfrm>
              <a:off x="7815082" y="3230670"/>
              <a:ext cx="310883" cy="292739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6" name="Freeform 367"/>
            <p:cNvSpPr>
              <a:spLocks/>
            </p:cNvSpPr>
            <p:nvPr/>
          </p:nvSpPr>
          <p:spPr bwMode="auto">
            <a:xfrm>
              <a:off x="8826361" y="3500426"/>
              <a:ext cx="179030" cy="241933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7" name="Freeform 368"/>
            <p:cNvSpPr>
              <a:spLocks/>
            </p:cNvSpPr>
            <p:nvPr/>
          </p:nvSpPr>
          <p:spPr bwMode="auto">
            <a:xfrm>
              <a:off x="8311044" y="3482281"/>
              <a:ext cx="24193" cy="94354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8" name="Freeform 369"/>
            <p:cNvSpPr>
              <a:spLocks/>
            </p:cNvSpPr>
            <p:nvPr/>
          </p:nvSpPr>
          <p:spPr bwMode="auto">
            <a:xfrm>
              <a:off x="8311044" y="3482281"/>
              <a:ext cx="24193" cy="94354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99" name="Freeform 370"/>
            <p:cNvSpPr>
              <a:spLocks/>
            </p:cNvSpPr>
            <p:nvPr/>
          </p:nvSpPr>
          <p:spPr bwMode="auto">
            <a:xfrm>
              <a:off x="8298948" y="3268170"/>
              <a:ext cx="197175" cy="308464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0" name="Freeform 371"/>
            <p:cNvSpPr>
              <a:spLocks/>
            </p:cNvSpPr>
            <p:nvPr/>
          </p:nvSpPr>
          <p:spPr bwMode="auto">
            <a:xfrm>
              <a:off x="8298948" y="3268170"/>
              <a:ext cx="197175" cy="308464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1" name="Freeform 372"/>
            <p:cNvSpPr>
              <a:spLocks/>
            </p:cNvSpPr>
            <p:nvPr/>
          </p:nvSpPr>
          <p:spPr bwMode="auto">
            <a:xfrm>
              <a:off x="8359431" y="4141548"/>
              <a:ext cx="303625" cy="269755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2" name="Freeform 373"/>
            <p:cNvSpPr>
              <a:spLocks/>
            </p:cNvSpPr>
            <p:nvPr/>
          </p:nvSpPr>
          <p:spPr bwMode="auto">
            <a:xfrm>
              <a:off x="8424753" y="4053242"/>
              <a:ext cx="180240" cy="17903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3" name="Freeform 374"/>
            <p:cNvSpPr>
              <a:spLocks/>
            </p:cNvSpPr>
            <p:nvPr/>
          </p:nvSpPr>
          <p:spPr bwMode="auto">
            <a:xfrm>
              <a:off x="8609831" y="3915341"/>
              <a:ext cx="204434" cy="321771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4" name="Freeform 375"/>
            <p:cNvSpPr>
              <a:spLocks/>
            </p:cNvSpPr>
            <p:nvPr/>
          </p:nvSpPr>
          <p:spPr bwMode="auto">
            <a:xfrm>
              <a:off x="8609831" y="3731472"/>
              <a:ext cx="198385" cy="202014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5" name="Freeform 376"/>
            <p:cNvSpPr>
              <a:spLocks/>
            </p:cNvSpPr>
            <p:nvPr/>
          </p:nvSpPr>
          <p:spPr bwMode="auto">
            <a:xfrm>
              <a:off x="8274754" y="3825825"/>
              <a:ext cx="227417" cy="227417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6" name="Freeform 377"/>
            <p:cNvSpPr>
              <a:spLocks/>
            </p:cNvSpPr>
            <p:nvPr/>
          </p:nvSpPr>
          <p:spPr bwMode="auto">
            <a:xfrm>
              <a:off x="8274754" y="3611715"/>
              <a:ext cx="353222" cy="350803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7" name="Freeform 378"/>
            <p:cNvSpPr>
              <a:spLocks/>
            </p:cNvSpPr>
            <p:nvPr/>
          </p:nvSpPr>
          <p:spPr bwMode="auto">
            <a:xfrm>
              <a:off x="8669105" y="3373411"/>
              <a:ext cx="281851" cy="269756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8" name="Freeform 379"/>
            <p:cNvSpPr>
              <a:spLocks/>
            </p:cNvSpPr>
            <p:nvPr/>
          </p:nvSpPr>
          <p:spPr bwMode="auto">
            <a:xfrm>
              <a:off x="8687250" y="3623812"/>
              <a:ext cx="156047" cy="17903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09" name="Freeform 380"/>
            <p:cNvSpPr>
              <a:spLocks/>
            </p:cNvSpPr>
            <p:nvPr/>
          </p:nvSpPr>
          <p:spPr bwMode="auto">
            <a:xfrm>
              <a:off x="8519107" y="4010904"/>
              <a:ext cx="143950" cy="136692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0" name="Freeform 381"/>
            <p:cNvSpPr>
              <a:spLocks/>
            </p:cNvSpPr>
            <p:nvPr/>
          </p:nvSpPr>
          <p:spPr bwMode="auto">
            <a:xfrm>
              <a:off x="8465881" y="3643166"/>
              <a:ext cx="257658" cy="414915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1" name="Freeform 382"/>
            <p:cNvSpPr>
              <a:spLocks/>
            </p:cNvSpPr>
            <p:nvPr/>
          </p:nvSpPr>
          <p:spPr bwMode="auto">
            <a:xfrm>
              <a:off x="7952984" y="3427846"/>
              <a:ext cx="142740" cy="107660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2" name="Freeform 383"/>
            <p:cNvSpPr>
              <a:spLocks/>
            </p:cNvSpPr>
            <p:nvPr/>
          </p:nvSpPr>
          <p:spPr bwMode="auto">
            <a:xfrm>
              <a:off x="7952984" y="3427846"/>
              <a:ext cx="142740" cy="107660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3" name="Freeform 384"/>
            <p:cNvSpPr>
              <a:spLocks/>
            </p:cNvSpPr>
            <p:nvPr/>
          </p:nvSpPr>
          <p:spPr bwMode="auto">
            <a:xfrm>
              <a:off x="8047337" y="3506474"/>
              <a:ext cx="18145" cy="4839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4" name="Freeform 385"/>
            <p:cNvSpPr>
              <a:spLocks/>
            </p:cNvSpPr>
            <p:nvPr/>
          </p:nvSpPr>
          <p:spPr bwMode="auto">
            <a:xfrm>
              <a:off x="8047337" y="3506474"/>
              <a:ext cx="18145" cy="4839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5" name="Freeform 386"/>
            <p:cNvSpPr>
              <a:spLocks/>
            </p:cNvSpPr>
            <p:nvPr/>
          </p:nvSpPr>
          <p:spPr bwMode="auto">
            <a:xfrm>
              <a:off x="7988064" y="3511313"/>
              <a:ext cx="77419" cy="10040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6" name="Freeform 387"/>
            <p:cNvSpPr>
              <a:spLocks/>
            </p:cNvSpPr>
            <p:nvPr/>
          </p:nvSpPr>
          <p:spPr bwMode="auto">
            <a:xfrm>
              <a:off x="8102982" y="3433894"/>
              <a:ext cx="226207" cy="203224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7" name="Freeform 388"/>
            <p:cNvSpPr>
              <a:spLocks/>
            </p:cNvSpPr>
            <p:nvPr/>
          </p:nvSpPr>
          <p:spPr bwMode="auto">
            <a:xfrm>
              <a:off x="8323141" y="3511313"/>
              <a:ext cx="244352" cy="142740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8" name="Freeform 389"/>
            <p:cNvSpPr>
              <a:spLocks/>
            </p:cNvSpPr>
            <p:nvPr/>
          </p:nvSpPr>
          <p:spPr bwMode="auto">
            <a:xfrm>
              <a:off x="8251770" y="3643166"/>
              <a:ext cx="148789" cy="177820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19" name="Freeform 390"/>
            <p:cNvSpPr>
              <a:spLocks/>
            </p:cNvSpPr>
            <p:nvPr/>
          </p:nvSpPr>
          <p:spPr bwMode="auto">
            <a:xfrm>
              <a:off x="8221529" y="3679456"/>
              <a:ext cx="89515" cy="99192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0" name="Freeform 391"/>
            <p:cNvSpPr>
              <a:spLocks/>
            </p:cNvSpPr>
            <p:nvPr/>
          </p:nvSpPr>
          <p:spPr bwMode="auto">
            <a:xfrm>
              <a:off x="8197336" y="3482281"/>
              <a:ext cx="142740" cy="197176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1" name="Freeform 392"/>
            <p:cNvSpPr>
              <a:spLocks/>
            </p:cNvSpPr>
            <p:nvPr/>
          </p:nvSpPr>
          <p:spPr bwMode="auto">
            <a:xfrm>
              <a:off x="8197336" y="3482281"/>
              <a:ext cx="142740" cy="197176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2" name="Freeform 393"/>
            <p:cNvSpPr>
              <a:spLocks/>
            </p:cNvSpPr>
            <p:nvPr/>
          </p:nvSpPr>
          <p:spPr bwMode="auto">
            <a:xfrm>
              <a:off x="8065482" y="3475023"/>
              <a:ext cx="48387" cy="119757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3" name="Freeform 394"/>
            <p:cNvSpPr>
              <a:spLocks/>
            </p:cNvSpPr>
            <p:nvPr/>
          </p:nvSpPr>
          <p:spPr bwMode="auto">
            <a:xfrm>
              <a:off x="8047337" y="3506474"/>
              <a:ext cx="42338" cy="94354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4" name="Freeform 395"/>
            <p:cNvSpPr>
              <a:spLocks/>
            </p:cNvSpPr>
            <p:nvPr/>
          </p:nvSpPr>
          <p:spPr bwMode="auto">
            <a:xfrm>
              <a:off x="8269916" y="4036307"/>
              <a:ext cx="244352" cy="247982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5" name="Freeform 396"/>
            <p:cNvSpPr>
              <a:spLocks/>
            </p:cNvSpPr>
            <p:nvPr/>
          </p:nvSpPr>
          <p:spPr bwMode="auto">
            <a:xfrm>
              <a:off x="8065482" y="3356476"/>
              <a:ext cx="60483" cy="71371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6" name="Freeform 397"/>
            <p:cNvSpPr>
              <a:spLocks/>
            </p:cNvSpPr>
            <p:nvPr/>
          </p:nvSpPr>
          <p:spPr bwMode="auto">
            <a:xfrm>
              <a:off x="4783663" y="1776654"/>
              <a:ext cx="515317" cy="702815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7" name="Freeform 398"/>
            <p:cNvSpPr>
              <a:spLocks/>
            </p:cNvSpPr>
            <p:nvPr/>
          </p:nvSpPr>
          <p:spPr bwMode="auto">
            <a:xfrm>
              <a:off x="5298980" y="1747622"/>
              <a:ext cx="1614902" cy="110684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8" name="Freeform 399"/>
            <p:cNvSpPr>
              <a:spLocks/>
            </p:cNvSpPr>
            <p:nvPr/>
          </p:nvSpPr>
          <p:spPr bwMode="auto">
            <a:xfrm>
              <a:off x="5603815" y="2669386"/>
              <a:ext cx="1093537" cy="564914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29" name="Freeform 400"/>
            <p:cNvSpPr>
              <a:spLocks/>
            </p:cNvSpPr>
            <p:nvPr/>
          </p:nvSpPr>
          <p:spPr bwMode="auto">
            <a:xfrm>
              <a:off x="6301791" y="3436313"/>
              <a:ext cx="84677" cy="85887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0" name="Freeform 401"/>
            <p:cNvSpPr>
              <a:spLocks/>
            </p:cNvSpPr>
            <p:nvPr/>
          </p:nvSpPr>
          <p:spPr bwMode="auto">
            <a:xfrm>
              <a:off x="6332033" y="3514942"/>
              <a:ext cx="72580" cy="53225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1" name="Freeform 402"/>
            <p:cNvSpPr>
              <a:spLocks/>
            </p:cNvSpPr>
            <p:nvPr/>
          </p:nvSpPr>
          <p:spPr bwMode="auto">
            <a:xfrm>
              <a:off x="6398565" y="3545183"/>
              <a:ext cx="107661" cy="45967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2" name="Freeform 403"/>
            <p:cNvSpPr>
              <a:spLocks/>
            </p:cNvSpPr>
            <p:nvPr/>
          </p:nvSpPr>
          <p:spPr bwMode="auto">
            <a:xfrm>
              <a:off x="6469935" y="3491958"/>
              <a:ext cx="221368" cy="243143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3" name="Freeform 422"/>
            <p:cNvSpPr>
              <a:spLocks/>
            </p:cNvSpPr>
            <p:nvPr/>
          </p:nvSpPr>
          <p:spPr bwMode="auto">
            <a:xfrm>
              <a:off x="6271550" y="3419378"/>
              <a:ext cx="114918" cy="53225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4" name="Freeform 423"/>
            <p:cNvSpPr>
              <a:spLocks/>
            </p:cNvSpPr>
            <p:nvPr/>
          </p:nvSpPr>
          <p:spPr bwMode="auto">
            <a:xfrm>
              <a:off x="6211067" y="3387927"/>
              <a:ext cx="90724" cy="74999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5" name="Freeform 424"/>
            <p:cNvSpPr>
              <a:spLocks/>
            </p:cNvSpPr>
            <p:nvPr/>
          </p:nvSpPr>
          <p:spPr bwMode="auto">
            <a:xfrm>
              <a:off x="5746556" y="3073414"/>
              <a:ext cx="574590" cy="376206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6" name="Freeform 425"/>
            <p:cNvSpPr>
              <a:spLocks/>
            </p:cNvSpPr>
            <p:nvPr/>
          </p:nvSpPr>
          <p:spPr bwMode="auto">
            <a:xfrm rot="20747712">
              <a:off x="6686465" y="1566172"/>
              <a:ext cx="619348" cy="683461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7" name="Freeform 426"/>
            <p:cNvSpPr>
              <a:spLocks/>
            </p:cNvSpPr>
            <p:nvPr/>
          </p:nvSpPr>
          <p:spPr bwMode="auto">
            <a:xfrm>
              <a:off x="5949779" y="1750041"/>
              <a:ext cx="31451" cy="2782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8" name="Freeform 427"/>
            <p:cNvSpPr>
              <a:spLocks/>
            </p:cNvSpPr>
            <p:nvPr/>
          </p:nvSpPr>
          <p:spPr bwMode="auto">
            <a:xfrm>
              <a:off x="6218325" y="1975039"/>
              <a:ext cx="0" cy="3629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39" name="Freeform 428"/>
            <p:cNvSpPr>
              <a:spLocks/>
            </p:cNvSpPr>
            <p:nvPr/>
          </p:nvSpPr>
          <p:spPr bwMode="auto">
            <a:xfrm>
              <a:off x="6490499" y="2000442"/>
              <a:ext cx="2419" cy="4839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0" name="Freeform 429"/>
            <p:cNvSpPr>
              <a:spLocks/>
            </p:cNvSpPr>
            <p:nvPr/>
          </p:nvSpPr>
          <p:spPr bwMode="auto">
            <a:xfrm>
              <a:off x="6223164" y="1682300"/>
              <a:ext cx="10887" cy="10887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1" name="Freeform 430"/>
            <p:cNvSpPr>
              <a:spLocks/>
            </p:cNvSpPr>
            <p:nvPr/>
          </p:nvSpPr>
          <p:spPr bwMode="auto">
            <a:xfrm>
              <a:off x="6365904" y="2039151"/>
              <a:ext cx="110079" cy="91934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2" name="Freeform 431"/>
            <p:cNvSpPr>
              <a:spLocks/>
            </p:cNvSpPr>
            <p:nvPr/>
          </p:nvSpPr>
          <p:spPr bwMode="auto">
            <a:xfrm>
              <a:off x="6277598" y="1763348"/>
              <a:ext cx="456044" cy="304835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3" name="Freeform 432"/>
            <p:cNvSpPr>
              <a:spLocks/>
            </p:cNvSpPr>
            <p:nvPr/>
          </p:nvSpPr>
          <p:spPr bwMode="auto">
            <a:xfrm>
              <a:off x="5883248" y="1712542"/>
              <a:ext cx="120966" cy="111289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4" name="Freeform 433"/>
            <p:cNvSpPr>
              <a:spLocks/>
            </p:cNvSpPr>
            <p:nvPr/>
          </p:nvSpPr>
          <p:spPr bwMode="auto">
            <a:xfrm>
              <a:off x="6011472" y="1671413"/>
              <a:ext cx="110080" cy="71370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5" name="Freeform 434"/>
            <p:cNvSpPr>
              <a:spLocks/>
            </p:cNvSpPr>
            <p:nvPr/>
          </p:nvSpPr>
          <p:spPr bwMode="auto">
            <a:xfrm>
              <a:off x="5965505" y="1633913"/>
              <a:ext cx="83467" cy="47177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6" name="Freeform 435"/>
            <p:cNvSpPr>
              <a:spLocks/>
            </p:cNvSpPr>
            <p:nvPr/>
          </p:nvSpPr>
          <p:spPr bwMode="auto">
            <a:xfrm>
              <a:off x="6130019" y="1681091"/>
              <a:ext cx="70161" cy="61693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7" name="Freeform 436"/>
            <p:cNvSpPr>
              <a:spLocks/>
            </p:cNvSpPr>
            <p:nvPr/>
          </p:nvSpPr>
          <p:spPr bwMode="auto">
            <a:xfrm>
              <a:off x="6201390" y="1718590"/>
              <a:ext cx="27822" cy="35081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8" name="Freeform 437"/>
            <p:cNvSpPr>
              <a:spLocks/>
            </p:cNvSpPr>
            <p:nvPr/>
          </p:nvSpPr>
          <p:spPr bwMode="auto">
            <a:xfrm>
              <a:off x="6194132" y="1670203"/>
              <a:ext cx="164514" cy="78629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49" name="Freeform 438"/>
            <p:cNvSpPr>
              <a:spLocks/>
            </p:cNvSpPr>
            <p:nvPr/>
          </p:nvSpPr>
          <p:spPr bwMode="auto">
            <a:xfrm>
              <a:off x="6064697" y="1620608"/>
              <a:ext cx="33871" cy="29032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50" name="Freeform 439"/>
            <p:cNvSpPr>
              <a:spLocks/>
            </p:cNvSpPr>
            <p:nvPr/>
          </p:nvSpPr>
          <p:spPr bwMode="auto">
            <a:xfrm flipV="1">
              <a:off x="6194132" y="1436739"/>
              <a:ext cx="164514" cy="246772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51" name="Freeform 440"/>
            <p:cNvSpPr>
              <a:spLocks/>
            </p:cNvSpPr>
            <p:nvPr/>
          </p:nvSpPr>
          <p:spPr bwMode="auto">
            <a:xfrm>
              <a:off x="6197760" y="1641171"/>
              <a:ext cx="27823" cy="13307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52" name="Freeform 441"/>
            <p:cNvSpPr>
              <a:spLocks/>
            </p:cNvSpPr>
            <p:nvPr/>
          </p:nvSpPr>
          <p:spPr bwMode="auto">
            <a:xfrm>
              <a:off x="6183244" y="1606092"/>
              <a:ext cx="25403" cy="36290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53" name="Freeform 442"/>
            <p:cNvSpPr>
              <a:spLocks/>
            </p:cNvSpPr>
            <p:nvPr/>
          </p:nvSpPr>
          <p:spPr bwMode="auto">
            <a:xfrm>
              <a:off x="6132438" y="1589156"/>
              <a:ext cx="45967" cy="52015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54" name="Freeform 443"/>
            <p:cNvSpPr>
              <a:spLocks/>
            </p:cNvSpPr>
            <p:nvPr/>
          </p:nvSpPr>
          <p:spPr bwMode="auto">
            <a:xfrm>
              <a:off x="5947360" y="1777864"/>
              <a:ext cx="205643" cy="17903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55" name="Freeform 445"/>
            <p:cNvSpPr>
              <a:spLocks/>
            </p:cNvSpPr>
            <p:nvPr/>
          </p:nvSpPr>
          <p:spPr bwMode="auto">
            <a:xfrm>
              <a:off x="6731223" y="3404862"/>
              <a:ext cx="27822" cy="14516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56" name="Freeform 450"/>
            <p:cNvSpPr>
              <a:spLocks/>
            </p:cNvSpPr>
            <p:nvPr/>
          </p:nvSpPr>
          <p:spPr bwMode="auto">
            <a:xfrm>
              <a:off x="7525972" y="2053667"/>
              <a:ext cx="100403" cy="38709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GB" sz="1200" dirty="0"/>
            </a:p>
          </p:txBody>
        </p:sp>
        <p:sp>
          <p:nvSpPr>
            <p:cNvPr id="157" name="Freeform 451"/>
            <p:cNvSpPr>
              <a:spLocks/>
            </p:cNvSpPr>
            <p:nvPr/>
          </p:nvSpPr>
          <p:spPr bwMode="auto">
            <a:xfrm>
              <a:off x="10570697" y="3679456"/>
              <a:ext cx="164514" cy="141530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58" name="Freeform 452"/>
            <p:cNvSpPr>
              <a:spLocks/>
            </p:cNvSpPr>
            <p:nvPr/>
          </p:nvSpPr>
          <p:spPr bwMode="auto">
            <a:xfrm>
              <a:off x="10735212" y="3713327"/>
              <a:ext cx="133063" cy="129434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grpSp>
          <p:nvGrpSpPr>
            <p:cNvPr id="159" name="Group 453"/>
            <p:cNvGrpSpPr>
              <a:grpSpLocks/>
            </p:cNvGrpSpPr>
            <p:nvPr/>
          </p:nvGrpSpPr>
          <p:grpSpPr bwMode="auto">
            <a:xfrm>
              <a:off x="7886452" y="2350035"/>
              <a:ext cx="191127" cy="280642"/>
              <a:chOff x="2201" y="1250"/>
              <a:chExt cx="133" cy="193"/>
            </a:xfrm>
            <a:grpFill/>
          </p:grpSpPr>
          <p:sp>
            <p:nvSpPr>
              <p:cNvPr id="200" name="Freeform 454"/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sz="1200" dirty="0"/>
              </a:p>
            </p:txBody>
          </p:sp>
          <p:sp>
            <p:nvSpPr>
              <p:cNvPr id="201" name="Freeform 455"/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1200" dirty="0"/>
              </a:p>
            </p:txBody>
          </p:sp>
        </p:grpSp>
        <p:sp>
          <p:nvSpPr>
            <p:cNvPr id="160" name="Freeform 458"/>
            <p:cNvSpPr>
              <a:spLocks/>
            </p:cNvSpPr>
            <p:nvPr/>
          </p:nvSpPr>
          <p:spPr bwMode="auto">
            <a:xfrm>
              <a:off x="8635234" y="2997206"/>
              <a:ext cx="55645" cy="33871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61" name="Freeform 507"/>
            <p:cNvSpPr>
              <a:spLocks/>
            </p:cNvSpPr>
            <p:nvPr/>
          </p:nvSpPr>
          <p:spPr bwMode="auto">
            <a:xfrm>
              <a:off x="9448129" y="2529065"/>
              <a:ext cx="1149181" cy="798379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62" name="Freeform 260"/>
            <p:cNvSpPr>
              <a:spLocks/>
            </p:cNvSpPr>
            <p:nvPr/>
          </p:nvSpPr>
          <p:spPr bwMode="auto">
            <a:xfrm>
              <a:off x="9481999" y="3724214"/>
              <a:ext cx="43548" cy="52016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63" name="Freeform 261"/>
            <p:cNvSpPr>
              <a:spLocks/>
            </p:cNvSpPr>
            <p:nvPr/>
          </p:nvSpPr>
          <p:spPr bwMode="auto">
            <a:xfrm>
              <a:off x="10106186" y="3327444"/>
              <a:ext cx="41129" cy="41129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64" name="Freeform 262"/>
            <p:cNvSpPr>
              <a:spLocks/>
            </p:cNvSpPr>
            <p:nvPr/>
          </p:nvSpPr>
          <p:spPr bwMode="auto">
            <a:xfrm>
              <a:off x="10327554" y="3225832"/>
              <a:ext cx="24193" cy="71371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65" name="Freeform 263"/>
            <p:cNvSpPr>
              <a:spLocks/>
            </p:cNvSpPr>
            <p:nvPr/>
          </p:nvSpPr>
          <p:spPr bwMode="auto">
            <a:xfrm>
              <a:off x="10506585" y="3040754"/>
              <a:ext cx="35081" cy="53225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66" name="Freeform 264"/>
            <p:cNvSpPr>
              <a:spLocks/>
            </p:cNvSpPr>
            <p:nvPr/>
          </p:nvSpPr>
          <p:spPr bwMode="auto">
            <a:xfrm>
              <a:off x="10548923" y="2767369"/>
              <a:ext cx="262497" cy="285481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67" name="Freeform 265"/>
            <p:cNvSpPr>
              <a:spLocks/>
            </p:cNvSpPr>
            <p:nvPr/>
          </p:nvSpPr>
          <p:spPr bwMode="auto">
            <a:xfrm>
              <a:off x="10734002" y="2504872"/>
              <a:ext cx="47177" cy="233466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68" name="Freeform 272"/>
            <p:cNvSpPr>
              <a:spLocks/>
            </p:cNvSpPr>
            <p:nvPr/>
          </p:nvSpPr>
          <p:spPr bwMode="auto">
            <a:xfrm>
              <a:off x="10314249" y="3362524"/>
              <a:ext cx="107660" cy="148788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69" name="Freeform 273"/>
            <p:cNvSpPr>
              <a:spLocks/>
            </p:cNvSpPr>
            <p:nvPr/>
          </p:nvSpPr>
          <p:spPr bwMode="auto">
            <a:xfrm>
              <a:off x="10357796" y="3535506"/>
              <a:ext cx="88305" cy="70161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0" name="Freeform 333"/>
            <p:cNvSpPr>
              <a:spLocks/>
            </p:cNvSpPr>
            <p:nvPr/>
          </p:nvSpPr>
          <p:spPr bwMode="auto">
            <a:xfrm>
              <a:off x="9715464" y="2565355"/>
              <a:ext cx="592736" cy="297577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1" name="Line 449"/>
            <p:cNvSpPr>
              <a:spLocks noChangeShapeType="1"/>
            </p:cNvSpPr>
            <p:nvPr/>
          </p:nvSpPr>
          <p:spPr bwMode="auto">
            <a:xfrm>
              <a:off x="10285217" y="3375830"/>
              <a:ext cx="0" cy="0"/>
            </a:xfrm>
            <a:prstGeom prst="line">
              <a:avLst/>
            </a:pr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2" name="Freeform 506"/>
            <p:cNvSpPr>
              <a:spLocks/>
            </p:cNvSpPr>
            <p:nvPr/>
          </p:nvSpPr>
          <p:spPr bwMode="auto">
            <a:xfrm>
              <a:off x="10398925" y="2831481"/>
              <a:ext cx="94354" cy="118547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3" name="Freeform 517"/>
            <p:cNvSpPr>
              <a:spLocks/>
            </p:cNvSpPr>
            <p:nvPr/>
          </p:nvSpPr>
          <p:spPr bwMode="auto">
            <a:xfrm>
              <a:off x="10435215" y="2937932"/>
              <a:ext cx="65322" cy="79838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4" name="Freeform 411"/>
            <p:cNvSpPr>
              <a:spLocks/>
            </p:cNvSpPr>
            <p:nvPr/>
          </p:nvSpPr>
          <p:spPr bwMode="auto">
            <a:xfrm>
              <a:off x="6840092" y="4258885"/>
              <a:ext cx="96773" cy="12701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5" name="Freeform 420"/>
            <p:cNvSpPr>
              <a:spLocks/>
            </p:cNvSpPr>
            <p:nvPr/>
          </p:nvSpPr>
          <p:spPr bwMode="auto">
            <a:xfrm>
              <a:off x="6422758" y="3732682"/>
              <a:ext cx="244352" cy="298787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6" name="Freeform 413"/>
            <p:cNvSpPr>
              <a:spLocks/>
            </p:cNvSpPr>
            <p:nvPr/>
          </p:nvSpPr>
          <p:spPr bwMode="auto">
            <a:xfrm>
              <a:off x="6578805" y="3638328"/>
              <a:ext cx="673783" cy="694347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7" name="Freeform 409"/>
            <p:cNvSpPr>
              <a:spLocks/>
            </p:cNvSpPr>
            <p:nvPr/>
          </p:nvSpPr>
          <p:spPr bwMode="auto">
            <a:xfrm>
              <a:off x="6569128" y="4096790"/>
              <a:ext cx="360480" cy="722170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8" name="Freeform 444"/>
            <p:cNvSpPr>
              <a:spLocks/>
            </p:cNvSpPr>
            <p:nvPr/>
          </p:nvSpPr>
          <p:spPr bwMode="auto">
            <a:xfrm>
              <a:off x="6520741" y="4020582"/>
              <a:ext cx="185078" cy="898780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79" name="Freeform 410"/>
            <p:cNvSpPr>
              <a:spLocks/>
            </p:cNvSpPr>
            <p:nvPr/>
          </p:nvSpPr>
          <p:spPr bwMode="auto">
            <a:xfrm>
              <a:off x="6765093" y="4060500"/>
              <a:ext cx="152418" cy="142740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0" name="Freeform 412"/>
            <p:cNvSpPr>
              <a:spLocks/>
            </p:cNvSpPr>
            <p:nvPr/>
          </p:nvSpPr>
          <p:spPr bwMode="auto">
            <a:xfrm>
              <a:off x="6647755" y="3902035"/>
              <a:ext cx="203224" cy="218949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1" name="Freeform 405"/>
            <p:cNvSpPr>
              <a:spLocks/>
            </p:cNvSpPr>
            <p:nvPr/>
          </p:nvSpPr>
          <p:spPr bwMode="auto">
            <a:xfrm>
              <a:off x="6544934" y="3697601"/>
              <a:ext cx="148788" cy="10645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2" name="Freeform 407"/>
            <p:cNvSpPr>
              <a:spLocks/>
            </p:cNvSpPr>
            <p:nvPr/>
          </p:nvSpPr>
          <p:spPr bwMode="auto">
            <a:xfrm>
              <a:off x="6790496" y="3570587"/>
              <a:ext cx="89515" cy="136692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3" name="Freeform 408"/>
            <p:cNvSpPr>
              <a:spLocks/>
            </p:cNvSpPr>
            <p:nvPr/>
          </p:nvSpPr>
          <p:spPr bwMode="auto">
            <a:xfrm>
              <a:off x="6929608" y="3618973"/>
              <a:ext cx="58064" cy="71370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4" name="Freeform 417"/>
            <p:cNvSpPr>
              <a:spLocks/>
            </p:cNvSpPr>
            <p:nvPr/>
          </p:nvSpPr>
          <p:spPr bwMode="auto">
            <a:xfrm>
              <a:off x="6858237" y="3616554"/>
              <a:ext cx="73790" cy="83466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5" name="Freeform 418"/>
            <p:cNvSpPr>
              <a:spLocks/>
            </p:cNvSpPr>
            <p:nvPr/>
          </p:nvSpPr>
          <p:spPr bwMode="auto">
            <a:xfrm>
              <a:off x="6581224" y="3506474"/>
              <a:ext cx="254030" cy="214111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6" name="Freeform 421"/>
            <p:cNvSpPr>
              <a:spLocks/>
            </p:cNvSpPr>
            <p:nvPr/>
          </p:nvSpPr>
          <p:spPr bwMode="auto">
            <a:xfrm>
              <a:off x="6437274" y="3696392"/>
              <a:ext cx="102822" cy="11370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7" name="Freeform 263"/>
            <p:cNvSpPr>
              <a:spLocks/>
            </p:cNvSpPr>
            <p:nvPr/>
          </p:nvSpPr>
          <p:spPr bwMode="auto">
            <a:xfrm>
              <a:off x="8240884" y="2431083"/>
              <a:ext cx="37499" cy="73789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8" name="Freeform 295"/>
            <p:cNvSpPr>
              <a:spLocks/>
            </p:cNvSpPr>
            <p:nvPr/>
          </p:nvSpPr>
          <p:spPr bwMode="auto">
            <a:xfrm>
              <a:off x="9202567" y="2953658"/>
              <a:ext cx="333867" cy="318141"/>
            </a:xfrm>
            <a:custGeom>
              <a:avLst/>
              <a:gdLst>
                <a:gd name="T0" fmla="*/ 2147483646 w 10944"/>
                <a:gd name="T1" fmla="*/ 2147483646 h 10652"/>
                <a:gd name="T2" fmla="*/ 2147483646 w 10944"/>
                <a:gd name="T3" fmla="*/ 2147483646 h 10652"/>
                <a:gd name="T4" fmla="*/ 2147483646 w 10944"/>
                <a:gd name="T5" fmla="*/ 2147483646 h 10652"/>
                <a:gd name="T6" fmla="*/ 2147483646 w 10944"/>
                <a:gd name="T7" fmla="*/ 2147483646 h 10652"/>
                <a:gd name="T8" fmla="*/ 2147483646 w 10944"/>
                <a:gd name="T9" fmla="*/ 2147483646 h 10652"/>
                <a:gd name="T10" fmla="*/ 2147483646 w 10944"/>
                <a:gd name="T11" fmla="*/ 2147483646 h 10652"/>
                <a:gd name="T12" fmla="*/ 2147483646 w 10944"/>
                <a:gd name="T13" fmla="*/ 2147483646 h 10652"/>
                <a:gd name="T14" fmla="*/ 2147483646 w 10944"/>
                <a:gd name="T15" fmla="*/ 2147483646 h 10652"/>
                <a:gd name="T16" fmla="*/ 2147483646 w 10944"/>
                <a:gd name="T17" fmla="*/ 2147483646 h 10652"/>
                <a:gd name="T18" fmla="*/ 2147483646 w 10944"/>
                <a:gd name="T19" fmla="*/ 2147483646 h 10652"/>
                <a:gd name="T20" fmla="*/ 2147483646 w 10944"/>
                <a:gd name="T21" fmla="*/ 2147483646 h 10652"/>
                <a:gd name="T22" fmla="*/ 2147483646 w 10944"/>
                <a:gd name="T23" fmla="*/ 1997793352 h 10652"/>
                <a:gd name="T24" fmla="*/ 2147483646 w 10944"/>
                <a:gd name="T25" fmla="*/ 1101535252 h 10652"/>
                <a:gd name="T26" fmla="*/ 2147483646 w 10944"/>
                <a:gd name="T27" fmla="*/ 422176360 h 10652"/>
                <a:gd name="T28" fmla="*/ 2147483646 w 10944"/>
                <a:gd name="T29" fmla="*/ 2348995 h 10652"/>
                <a:gd name="T30" fmla="*/ 2147483646 w 10944"/>
                <a:gd name="T31" fmla="*/ 558986835 h 10652"/>
                <a:gd name="T32" fmla="*/ 2147483646 w 10944"/>
                <a:gd name="T33" fmla="*/ 620348125 h 10652"/>
                <a:gd name="T34" fmla="*/ 2147483646 w 10944"/>
                <a:gd name="T35" fmla="*/ 1351552467 h 10652"/>
                <a:gd name="T36" fmla="*/ 2147483646 w 10944"/>
                <a:gd name="T37" fmla="*/ 2147483646 h 10652"/>
                <a:gd name="T38" fmla="*/ 2147483646 w 10944"/>
                <a:gd name="T39" fmla="*/ 2147483646 h 10652"/>
                <a:gd name="T40" fmla="*/ 2147483646 w 10944"/>
                <a:gd name="T41" fmla="*/ 2147483646 h 10652"/>
                <a:gd name="T42" fmla="*/ 2147483646 w 10944"/>
                <a:gd name="T43" fmla="*/ 2147483646 h 10652"/>
                <a:gd name="T44" fmla="*/ 2147483646 w 10944"/>
                <a:gd name="T45" fmla="*/ 2147483646 h 10652"/>
                <a:gd name="T46" fmla="*/ 2147483646 w 10944"/>
                <a:gd name="T47" fmla="*/ 2147483646 h 10652"/>
                <a:gd name="T48" fmla="*/ 2147483646 w 10944"/>
                <a:gd name="T49" fmla="*/ 2147483646 h 10652"/>
                <a:gd name="T50" fmla="*/ 2147483646 w 10944"/>
                <a:gd name="T51" fmla="*/ 2147483646 h 10652"/>
                <a:gd name="T52" fmla="*/ 2147483646 w 10944"/>
                <a:gd name="T53" fmla="*/ 2147483646 h 10652"/>
                <a:gd name="T54" fmla="*/ 434246325 w 10944"/>
                <a:gd name="T55" fmla="*/ 2147483646 h 10652"/>
                <a:gd name="T56" fmla="*/ 1801221118 w 10944"/>
                <a:gd name="T57" fmla="*/ 2147483646 h 10652"/>
                <a:gd name="T58" fmla="*/ 2147483646 w 10944"/>
                <a:gd name="T59" fmla="*/ 2147483646 h 10652"/>
                <a:gd name="T60" fmla="*/ 2147483646 w 10944"/>
                <a:gd name="T61" fmla="*/ 2147483646 h 10652"/>
                <a:gd name="T62" fmla="*/ 2147483646 w 10944"/>
                <a:gd name="T63" fmla="*/ 2147483646 h 10652"/>
                <a:gd name="T64" fmla="*/ 2147483646 w 10944"/>
                <a:gd name="T65" fmla="*/ 2147483646 h 10652"/>
                <a:gd name="T66" fmla="*/ 827358637 w 10944"/>
                <a:gd name="T67" fmla="*/ 2147483646 h 10652"/>
                <a:gd name="T68" fmla="*/ 1202504557 w 10944"/>
                <a:gd name="T69" fmla="*/ 2147483646 h 10652"/>
                <a:gd name="T70" fmla="*/ 2147483646 w 10944"/>
                <a:gd name="T71" fmla="*/ 2147483646 h 10652"/>
                <a:gd name="T72" fmla="*/ 2147483646 w 10944"/>
                <a:gd name="T73" fmla="*/ 2147483646 h 10652"/>
                <a:gd name="T74" fmla="*/ 2147483646 w 10944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944" h="10652">
                  <a:moveTo>
                    <a:pt x="7267" y="10169"/>
                  </a:moveTo>
                  <a:cubicBezTo>
                    <a:pt x="7552" y="10018"/>
                    <a:pt x="8071" y="10028"/>
                    <a:pt x="8061" y="9685"/>
                  </a:cubicBezTo>
                  <a:cubicBezTo>
                    <a:pt x="8051" y="9342"/>
                    <a:pt x="7322" y="8474"/>
                    <a:pt x="7207" y="8110"/>
                  </a:cubicBezTo>
                  <a:cubicBezTo>
                    <a:pt x="7092" y="7746"/>
                    <a:pt x="7292" y="7666"/>
                    <a:pt x="7371" y="7500"/>
                  </a:cubicBezTo>
                  <a:cubicBezTo>
                    <a:pt x="7450" y="7334"/>
                    <a:pt x="7495" y="7193"/>
                    <a:pt x="7679" y="7116"/>
                  </a:cubicBezTo>
                  <a:cubicBezTo>
                    <a:pt x="7863" y="7039"/>
                    <a:pt x="8176" y="7379"/>
                    <a:pt x="8474" y="7039"/>
                  </a:cubicBezTo>
                  <a:cubicBezTo>
                    <a:pt x="8772" y="6699"/>
                    <a:pt x="9211" y="5615"/>
                    <a:pt x="9468" y="5078"/>
                  </a:cubicBezTo>
                  <a:cubicBezTo>
                    <a:pt x="9725" y="4541"/>
                    <a:pt x="9869" y="4241"/>
                    <a:pt x="10017" y="3816"/>
                  </a:cubicBezTo>
                  <a:cubicBezTo>
                    <a:pt x="10165" y="3391"/>
                    <a:pt x="10406" y="2817"/>
                    <a:pt x="10355" y="2527"/>
                  </a:cubicBezTo>
                  <a:cubicBezTo>
                    <a:pt x="10304" y="2237"/>
                    <a:pt x="9687" y="2325"/>
                    <a:pt x="9713" y="2075"/>
                  </a:cubicBezTo>
                  <a:cubicBezTo>
                    <a:pt x="9740" y="1811"/>
                    <a:pt x="9649" y="1164"/>
                    <a:pt x="9789" y="1129"/>
                  </a:cubicBezTo>
                  <a:cubicBezTo>
                    <a:pt x="10290" y="1004"/>
                    <a:pt x="10747" y="957"/>
                    <a:pt x="10897" y="847"/>
                  </a:cubicBezTo>
                  <a:cubicBezTo>
                    <a:pt x="11047" y="737"/>
                    <a:pt x="10802" y="578"/>
                    <a:pt x="10692" y="467"/>
                  </a:cubicBezTo>
                  <a:cubicBezTo>
                    <a:pt x="10582" y="356"/>
                    <a:pt x="10409" y="257"/>
                    <a:pt x="10234" y="179"/>
                  </a:cubicBezTo>
                  <a:cubicBezTo>
                    <a:pt x="10060" y="102"/>
                    <a:pt x="9954" y="-9"/>
                    <a:pt x="9646" y="1"/>
                  </a:cubicBezTo>
                  <a:cubicBezTo>
                    <a:pt x="9341" y="11"/>
                    <a:pt x="8705" y="193"/>
                    <a:pt x="8396" y="237"/>
                  </a:cubicBezTo>
                  <a:cubicBezTo>
                    <a:pt x="8087" y="279"/>
                    <a:pt x="8007" y="208"/>
                    <a:pt x="7788" y="263"/>
                  </a:cubicBezTo>
                  <a:cubicBezTo>
                    <a:pt x="7570" y="320"/>
                    <a:pt x="7301" y="573"/>
                    <a:pt x="7086" y="573"/>
                  </a:cubicBezTo>
                  <a:cubicBezTo>
                    <a:pt x="7035" y="922"/>
                    <a:pt x="6959" y="1372"/>
                    <a:pt x="6933" y="1623"/>
                  </a:cubicBezTo>
                  <a:cubicBezTo>
                    <a:pt x="6907" y="1873"/>
                    <a:pt x="6933" y="1924"/>
                    <a:pt x="6933" y="2075"/>
                  </a:cubicBezTo>
                  <a:cubicBezTo>
                    <a:pt x="6861" y="2150"/>
                    <a:pt x="6794" y="2133"/>
                    <a:pt x="6718" y="2301"/>
                  </a:cubicBezTo>
                  <a:cubicBezTo>
                    <a:pt x="6642" y="2469"/>
                    <a:pt x="6556" y="2823"/>
                    <a:pt x="6475" y="3084"/>
                  </a:cubicBezTo>
                  <a:cubicBezTo>
                    <a:pt x="6475" y="3084"/>
                    <a:pt x="5537" y="3490"/>
                    <a:pt x="5221" y="3661"/>
                  </a:cubicBezTo>
                  <a:cubicBezTo>
                    <a:pt x="4905" y="3832"/>
                    <a:pt x="4793" y="3888"/>
                    <a:pt x="4580" y="4113"/>
                  </a:cubicBezTo>
                  <a:cubicBezTo>
                    <a:pt x="4366" y="4338"/>
                    <a:pt x="3937" y="5012"/>
                    <a:pt x="3937" y="5012"/>
                  </a:cubicBezTo>
                  <a:cubicBezTo>
                    <a:pt x="3937" y="5012"/>
                    <a:pt x="3074" y="5037"/>
                    <a:pt x="2655" y="5245"/>
                  </a:cubicBezTo>
                  <a:cubicBezTo>
                    <a:pt x="2236" y="5453"/>
                    <a:pt x="1833" y="6101"/>
                    <a:pt x="1419" y="6260"/>
                  </a:cubicBezTo>
                  <a:cubicBezTo>
                    <a:pt x="1005" y="6419"/>
                    <a:pt x="289" y="6073"/>
                    <a:pt x="169" y="6198"/>
                  </a:cubicBezTo>
                  <a:cubicBezTo>
                    <a:pt x="49" y="6323"/>
                    <a:pt x="507" y="6820"/>
                    <a:pt x="701" y="7008"/>
                  </a:cubicBezTo>
                  <a:cubicBezTo>
                    <a:pt x="895" y="7196"/>
                    <a:pt x="1223" y="7217"/>
                    <a:pt x="1331" y="7324"/>
                  </a:cubicBezTo>
                  <a:cubicBezTo>
                    <a:pt x="1439" y="7431"/>
                    <a:pt x="1341" y="7543"/>
                    <a:pt x="1348" y="7649"/>
                  </a:cubicBezTo>
                  <a:cubicBezTo>
                    <a:pt x="1355" y="7755"/>
                    <a:pt x="1428" y="7881"/>
                    <a:pt x="1372" y="7962"/>
                  </a:cubicBezTo>
                  <a:cubicBezTo>
                    <a:pt x="1316" y="8043"/>
                    <a:pt x="1188" y="8009"/>
                    <a:pt x="1013" y="8134"/>
                  </a:cubicBezTo>
                  <a:cubicBezTo>
                    <a:pt x="838" y="8259"/>
                    <a:pt x="295" y="8195"/>
                    <a:pt x="322" y="8711"/>
                  </a:cubicBezTo>
                  <a:cubicBezTo>
                    <a:pt x="331" y="8882"/>
                    <a:pt x="-498" y="8858"/>
                    <a:pt x="468" y="9181"/>
                  </a:cubicBezTo>
                  <a:cubicBezTo>
                    <a:pt x="1434" y="9504"/>
                    <a:pt x="5678" y="9982"/>
                    <a:pt x="6120" y="10652"/>
                  </a:cubicBezTo>
                  <a:lnTo>
                    <a:pt x="6381" y="10504"/>
                  </a:lnTo>
                  <a:lnTo>
                    <a:pt x="7267" y="101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89" name="Freeform 296"/>
            <p:cNvSpPr>
              <a:spLocks/>
            </p:cNvSpPr>
            <p:nvPr/>
          </p:nvSpPr>
          <p:spPr bwMode="auto">
            <a:xfrm>
              <a:off x="9388855" y="2957286"/>
              <a:ext cx="556446" cy="678622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39034298 w 10736"/>
                <a:gd name="T15" fmla="*/ 27434920 h 10000"/>
                <a:gd name="T16" fmla="*/ 38224602 w 10736"/>
                <a:gd name="T17" fmla="*/ 24976184 h 10000"/>
                <a:gd name="T18" fmla="*/ 33561028 w 10736"/>
                <a:gd name="T19" fmla="*/ 24999963 h 10000"/>
                <a:gd name="T20" fmla="*/ 31497609 w 10736"/>
                <a:gd name="T21" fmla="*/ 27506345 h 10000"/>
                <a:gd name="T22" fmla="*/ 28397787 w 10736"/>
                <a:gd name="T23" fmla="*/ 26673556 h 10000"/>
                <a:gd name="T24" fmla="*/ 19616626 w 10736"/>
                <a:gd name="T25" fmla="*/ 21668808 h 10000"/>
                <a:gd name="T26" fmla="*/ 18584917 w 10736"/>
                <a:gd name="T27" fmla="*/ 14998393 h 10000"/>
                <a:gd name="T28" fmla="*/ 18584917 w 10736"/>
                <a:gd name="T29" fmla="*/ 9168782 h 10000"/>
                <a:gd name="T30" fmla="*/ 19584249 w 10736"/>
                <a:gd name="T31" fmla="*/ 4766783 h 10000"/>
                <a:gd name="T32" fmla="*/ 16521430 w 10736"/>
                <a:gd name="T33" fmla="*/ 0 h 10000"/>
                <a:gd name="T34" fmla="*/ 14971553 w 10736"/>
                <a:gd name="T35" fmla="*/ 832789 h 10000"/>
                <a:gd name="T36" fmla="*/ 9808313 w 10736"/>
                <a:gd name="T37" fmla="*/ 3331244 h 10000"/>
                <a:gd name="T38" fmla="*/ 11358190 w 10736"/>
                <a:gd name="T39" fmla="*/ 9168782 h 10000"/>
                <a:gd name="T40" fmla="*/ 9294771 w 10736"/>
                <a:gd name="T41" fmla="*/ 16671985 h 10000"/>
                <a:gd name="T42" fmla="*/ 4131531 w 10736"/>
                <a:gd name="T43" fmla="*/ 24167174 h 10000"/>
                <a:gd name="T44" fmla="*/ 3613364 w 10736"/>
                <a:gd name="T45" fmla="*/ 30004711 h 10000"/>
                <a:gd name="T46" fmla="*/ 3099821 w 10736"/>
                <a:gd name="T47" fmla="*/ 35001533 h 10000"/>
                <a:gd name="T48" fmla="*/ 0 w 10736"/>
                <a:gd name="T49" fmla="*/ 36667200 h 10000"/>
                <a:gd name="T50" fmla="*/ 3613364 w 10736"/>
                <a:gd name="T51" fmla="*/ 44170315 h 10000"/>
                <a:gd name="T52" fmla="*/ 7740201 w 10736"/>
                <a:gd name="T53" fmla="*/ 56670341 h 10000"/>
                <a:gd name="T54" fmla="*/ 11871732 w 10736"/>
                <a:gd name="T55" fmla="*/ 70978706 h 10000"/>
                <a:gd name="T56" fmla="*/ 14971553 w 10736"/>
                <a:gd name="T57" fmla="*/ 79314699 h 10000"/>
                <a:gd name="T58" fmla="*/ 18584917 w 10736"/>
                <a:gd name="T59" fmla="*/ 72644373 h 10000"/>
                <a:gd name="T60" fmla="*/ 19616626 w 10736"/>
                <a:gd name="T61" fmla="*/ 63483517 h 10000"/>
                <a:gd name="T62" fmla="*/ 23748157 w 10736"/>
                <a:gd name="T63" fmla="*/ 53339096 h 10000"/>
                <a:gd name="T64" fmla="*/ 30715733 w 10736"/>
                <a:gd name="T65" fmla="*/ 46597345 h 10000"/>
                <a:gd name="T66" fmla="*/ 37299342 w 10736"/>
                <a:gd name="T67" fmla="*/ 42084380 h 10000"/>
                <a:gd name="T68" fmla="*/ 36799675 w 10736"/>
                <a:gd name="T69" fmla="*/ 34842920 h 10000"/>
                <a:gd name="T70" fmla="*/ 38913972 w 10736"/>
                <a:gd name="T71" fmla="*/ 33534290 h 1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8879" y="3366"/>
                    <a:pt x="8859" y="3438"/>
                  </a:cubicBezTo>
                  <a:lnTo>
                    <a:pt x="8437" y="3459"/>
                  </a:lnTo>
                  <a:cubicBezTo>
                    <a:pt x="8303" y="3436"/>
                    <a:pt x="8184" y="3409"/>
                    <a:pt x="8149" y="3340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0" name="Freeform 297"/>
            <p:cNvSpPr>
              <a:spLocks/>
            </p:cNvSpPr>
            <p:nvPr/>
          </p:nvSpPr>
          <p:spPr bwMode="auto">
            <a:xfrm>
              <a:off x="9189261" y="2933093"/>
              <a:ext cx="269755" cy="209272"/>
            </a:xfrm>
            <a:custGeom>
              <a:avLst/>
              <a:gdLst>
                <a:gd name="T0" fmla="*/ 2147483646 w 10348"/>
                <a:gd name="T1" fmla="*/ 127370832 h 11017"/>
                <a:gd name="T2" fmla="*/ 2147483646 w 10348"/>
                <a:gd name="T3" fmla="*/ 455278234 h 11017"/>
                <a:gd name="T4" fmla="*/ 2147483646 w 10348"/>
                <a:gd name="T5" fmla="*/ 455278234 h 11017"/>
                <a:gd name="T6" fmla="*/ 2147483646 w 10348"/>
                <a:gd name="T7" fmla="*/ 113815526 h 11017"/>
                <a:gd name="T8" fmla="*/ 2147483646 w 10348"/>
                <a:gd name="T9" fmla="*/ 0 h 11017"/>
                <a:gd name="T10" fmla="*/ 2147483646 w 10348"/>
                <a:gd name="T11" fmla="*/ 341462085 h 11017"/>
                <a:gd name="T12" fmla="*/ 2147483646 w 10348"/>
                <a:gd name="T13" fmla="*/ 569480901 h 11017"/>
                <a:gd name="T14" fmla="*/ 2147483646 w 10348"/>
                <a:gd name="T15" fmla="*/ 449081292 h 11017"/>
                <a:gd name="T16" fmla="*/ 2147483646 w 10348"/>
                <a:gd name="T17" fmla="*/ 455278234 h 11017"/>
                <a:gd name="T18" fmla="*/ 2147483646 w 10348"/>
                <a:gd name="T19" fmla="*/ 455278234 h 11017"/>
                <a:gd name="T20" fmla="*/ 2147483646 w 10348"/>
                <a:gd name="T21" fmla="*/ 341462085 h 11017"/>
                <a:gd name="T22" fmla="*/ 2147483646 w 10348"/>
                <a:gd name="T23" fmla="*/ 910942986 h 11017"/>
                <a:gd name="T24" fmla="*/ 2147483646 w 10348"/>
                <a:gd name="T25" fmla="*/ 1138590192 h 11017"/>
                <a:gd name="T26" fmla="*/ 2147483646 w 10348"/>
                <a:gd name="T27" fmla="*/ 1366221220 h 11017"/>
                <a:gd name="T28" fmla="*/ 1666989379 w 10348"/>
                <a:gd name="T29" fmla="*/ 1252405693 h 11017"/>
                <a:gd name="T30" fmla="*/ 785608426 w 10348"/>
                <a:gd name="T31" fmla="*/ 1101813130 h 11017"/>
                <a:gd name="T32" fmla="*/ 487236657 w 10348"/>
                <a:gd name="T33" fmla="*/ 1821886594 h 11017"/>
                <a:gd name="T34" fmla="*/ 476265638 w 10348"/>
                <a:gd name="T35" fmla="*/ 2147483646 h 11017"/>
                <a:gd name="T36" fmla="*/ 0 w 10348"/>
                <a:gd name="T37" fmla="*/ 2147483646 h 11017"/>
                <a:gd name="T38" fmla="*/ 1094910263 w 10348"/>
                <a:gd name="T39" fmla="*/ 2147483646 h 11017"/>
                <a:gd name="T40" fmla="*/ 1071648001 w 10348"/>
                <a:gd name="T41" fmla="*/ 2147483646 h 11017"/>
                <a:gd name="T42" fmla="*/ 645991505 w 10348"/>
                <a:gd name="T43" fmla="*/ 2147483646 h 11017"/>
                <a:gd name="T44" fmla="*/ 1868186495 w 10348"/>
                <a:gd name="T45" fmla="*/ 2147483646 h 11017"/>
                <a:gd name="T46" fmla="*/ 2147483646 w 10348"/>
                <a:gd name="T47" fmla="*/ 2147483646 h 11017"/>
                <a:gd name="T48" fmla="*/ 2147483646 w 10348"/>
                <a:gd name="T49" fmla="*/ 2147483646 h 11017"/>
                <a:gd name="T50" fmla="*/ 2147483646 w 10348"/>
                <a:gd name="T51" fmla="*/ 2147483646 h 11017"/>
                <a:gd name="T52" fmla="*/ 2147483646 w 10348"/>
                <a:gd name="T53" fmla="*/ 2147483646 h 11017"/>
                <a:gd name="T54" fmla="*/ 2147483646 w 10348"/>
                <a:gd name="T55" fmla="*/ 2147483646 h 11017"/>
                <a:gd name="T56" fmla="*/ 2147483646 w 10348"/>
                <a:gd name="T57" fmla="*/ 2147483646 h 11017"/>
                <a:gd name="T58" fmla="*/ 2147483646 w 10348"/>
                <a:gd name="T59" fmla="*/ 2147483646 h 11017"/>
                <a:gd name="T60" fmla="*/ 2147483646 w 10348"/>
                <a:gd name="T61" fmla="*/ 2147483646 h 11017"/>
                <a:gd name="T62" fmla="*/ 2147483646 w 10348"/>
                <a:gd name="T63" fmla="*/ 2147483646 h 11017"/>
                <a:gd name="T64" fmla="*/ 2147483646 w 10348"/>
                <a:gd name="T65" fmla="*/ 1910544014 h 11017"/>
                <a:gd name="T66" fmla="*/ 2147483646 w 10348"/>
                <a:gd name="T67" fmla="*/ 1644586688 h 11017"/>
                <a:gd name="T68" fmla="*/ 2147483646 w 10348"/>
                <a:gd name="T69" fmla="*/ 1240012457 h 11017"/>
                <a:gd name="T70" fmla="*/ 2147483646 w 10348"/>
                <a:gd name="T71" fmla="*/ 797127484 h 11017"/>
                <a:gd name="T72" fmla="*/ 2147483646 w 10348"/>
                <a:gd name="T73" fmla="*/ 683311958 h 11017"/>
                <a:gd name="T74" fmla="*/ 2147483646 w 10348"/>
                <a:gd name="T75" fmla="*/ 341462085 h 11017"/>
                <a:gd name="T76" fmla="*/ 2147483646 w 10348"/>
                <a:gd name="T77" fmla="*/ 127370832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48" h="11017">
                  <a:moveTo>
                    <a:pt x="9574" y="329"/>
                  </a:moveTo>
                  <a:cubicBezTo>
                    <a:pt x="9252" y="611"/>
                    <a:pt x="8879" y="1035"/>
                    <a:pt x="8609" y="1176"/>
                  </a:cubicBezTo>
                  <a:cubicBezTo>
                    <a:pt x="8340" y="1317"/>
                    <a:pt x="8174" y="1176"/>
                    <a:pt x="7957" y="1176"/>
                  </a:cubicBezTo>
                  <a:cubicBezTo>
                    <a:pt x="7884" y="882"/>
                    <a:pt x="7812" y="588"/>
                    <a:pt x="7739" y="294"/>
                  </a:cubicBezTo>
                  <a:lnTo>
                    <a:pt x="7522" y="0"/>
                  </a:lnTo>
                  <a:lnTo>
                    <a:pt x="6870" y="882"/>
                  </a:lnTo>
                  <a:cubicBezTo>
                    <a:pt x="6725" y="1078"/>
                    <a:pt x="6646" y="1425"/>
                    <a:pt x="6435" y="1471"/>
                  </a:cubicBezTo>
                  <a:cubicBezTo>
                    <a:pt x="6224" y="1517"/>
                    <a:pt x="5881" y="1264"/>
                    <a:pt x="5604" y="1160"/>
                  </a:cubicBezTo>
                  <a:cubicBezTo>
                    <a:pt x="5446" y="1165"/>
                    <a:pt x="5319" y="1173"/>
                    <a:pt x="5131" y="1176"/>
                  </a:cubicBezTo>
                  <a:cubicBezTo>
                    <a:pt x="4943" y="1179"/>
                    <a:pt x="4696" y="1176"/>
                    <a:pt x="4478" y="1176"/>
                  </a:cubicBezTo>
                  <a:lnTo>
                    <a:pt x="3609" y="882"/>
                  </a:lnTo>
                  <a:cubicBezTo>
                    <a:pt x="3536" y="1372"/>
                    <a:pt x="3464" y="1863"/>
                    <a:pt x="3391" y="2353"/>
                  </a:cubicBezTo>
                  <a:lnTo>
                    <a:pt x="2305" y="2941"/>
                  </a:lnTo>
                  <a:lnTo>
                    <a:pt x="1870" y="3529"/>
                  </a:lnTo>
                  <a:lnTo>
                    <a:pt x="1218" y="3235"/>
                  </a:lnTo>
                  <a:lnTo>
                    <a:pt x="574" y="2846"/>
                  </a:lnTo>
                  <a:cubicBezTo>
                    <a:pt x="501" y="3434"/>
                    <a:pt x="429" y="4118"/>
                    <a:pt x="356" y="4706"/>
                  </a:cubicBezTo>
                  <a:cubicBezTo>
                    <a:pt x="284" y="5098"/>
                    <a:pt x="420" y="5490"/>
                    <a:pt x="348" y="5882"/>
                  </a:cubicBezTo>
                  <a:cubicBezTo>
                    <a:pt x="278" y="6404"/>
                    <a:pt x="70" y="7212"/>
                    <a:pt x="0" y="7734"/>
                  </a:cubicBezTo>
                  <a:cubicBezTo>
                    <a:pt x="290" y="7930"/>
                    <a:pt x="510" y="8221"/>
                    <a:pt x="800" y="8417"/>
                  </a:cubicBezTo>
                  <a:cubicBezTo>
                    <a:pt x="365" y="10182"/>
                    <a:pt x="838" y="9339"/>
                    <a:pt x="783" y="9706"/>
                  </a:cubicBezTo>
                  <a:cubicBezTo>
                    <a:pt x="728" y="10073"/>
                    <a:pt x="375" y="10425"/>
                    <a:pt x="472" y="10621"/>
                  </a:cubicBezTo>
                  <a:cubicBezTo>
                    <a:pt x="569" y="10817"/>
                    <a:pt x="1142" y="10837"/>
                    <a:pt x="1365" y="10882"/>
                  </a:cubicBezTo>
                  <a:cubicBezTo>
                    <a:pt x="1588" y="10927"/>
                    <a:pt x="1663" y="10844"/>
                    <a:pt x="1808" y="10893"/>
                  </a:cubicBezTo>
                  <a:cubicBezTo>
                    <a:pt x="1953" y="10942"/>
                    <a:pt x="2528" y="11085"/>
                    <a:pt x="3024" y="10980"/>
                  </a:cubicBezTo>
                  <a:cubicBezTo>
                    <a:pt x="3520" y="10875"/>
                    <a:pt x="4444" y="10604"/>
                    <a:pt x="4782" y="10261"/>
                  </a:cubicBezTo>
                  <a:cubicBezTo>
                    <a:pt x="5120" y="9918"/>
                    <a:pt x="4865" y="9199"/>
                    <a:pt x="5051" y="8921"/>
                  </a:cubicBezTo>
                  <a:cubicBezTo>
                    <a:pt x="5237" y="8643"/>
                    <a:pt x="5530" y="8785"/>
                    <a:pt x="5896" y="8595"/>
                  </a:cubicBezTo>
                  <a:cubicBezTo>
                    <a:pt x="6262" y="8405"/>
                    <a:pt x="7014" y="8083"/>
                    <a:pt x="7247" y="7778"/>
                  </a:cubicBezTo>
                  <a:cubicBezTo>
                    <a:pt x="7481" y="7473"/>
                    <a:pt x="7240" y="6977"/>
                    <a:pt x="7297" y="6764"/>
                  </a:cubicBezTo>
                  <a:cubicBezTo>
                    <a:pt x="7354" y="6552"/>
                    <a:pt x="7475" y="6617"/>
                    <a:pt x="7587" y="6503"/>
                  </a:cubicBezTo>
                  <a:cubicBezTo>
                    <a:pt x="7699" y="6389"/>
                    <a:pt x="7797" y="6339"/>
                    <a:pt x="7969" y="6078"/>
                  </a:cubicBezTo>
                  <a:cubicBezTo>
                    <a:pt x="8141" y="5817"/>
                    <a:pt x="8490" y="5240"/>
                    <a:pt x="8619" y="4935"/>
                  </a:cubicBezTo>
                  <a:cubicBezTo>
                    <a:pt x="8748" y="4630"/>
                    <a:pt x="8651" y="4537"/>
                    <a:pt x="8743" y="4248"/>
                  </a:cubicBezTo>
                  <a:cubicBezTo>
                    <a:pt x="8835" y="3959"/>
                    <a:pt x="9159" y="3568"/>
                    <a:pt x="9173" y="3203"/>
                  </a:cubicBezTo>
                  <a:cubicBezTo>
                    <a:pt x="9187" y="2838"/>
                    <a:pt x="8630" y="2299"/>
                    <a:pt x="8826" y="2059"/>
                  </a:cubicBezTo>
                  <a:cubicBezTo>
                    <a:pt x="9022" y="1819"/>
                    <a:pt x="9841" y="1863"/>
                    <a:pt x="10348" y="1765"/>
                  </a:cubicBezTo>
                  <a:lnTo>
                    <a:pt x="9913" y="882"/>
                  </a:lnTo>
                  <a:lnTo>
                    <a:pt x="9574" y="3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1" name="Freeform 298"/>
            <p:cNvSpPr>
              <a:spLocks/>
            </p:cNvSpPr>
            <p:nvPr/>
          </p:nvSpPr>
          <p:spPr bwMode="auto">
            <a:xfrm>
              <a:off x="9795302" y="3245186"/>
              <a:ext cx="85887" cy="105241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2" name="Freeform 331"/>
            <p:cNvSpPr>
              <a:spLocks/>
            </p:cNvSpPr>
            <p:nvPr/>
          </p:nvSpPr>
          <p:spPr bwMode="auto">
            <a:xfrm>
              <a:off x="9610224" y="3106075"/>
              <a:ext cx="163304" cy="91934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3" name="Freeform 447"/>
            <p:cNvSpPr>
              <a:spLocks/>
            </p:cNvSpPr>
            <p:nvPr/>
          </p:nvSpPr>
          <p:spPr bwMode="auto">
            <a:xfrm>
              <a:off x="9875140" y="3210107"/>
              <a:ext cx="205643" cy="372577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4" name="Freeform 241"/>
            <p:cNvSpPr>
              <a:spLocks/>
            </p:cNvSpPr>
            <p:nvPr/>
          </p:nvSpPr>
          <p:spPr bwMode="auto">
            <a:xfrm>
              <a:off x="9789254" y="3159301"/>
              <a:ext cx="67741" cy="37499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5" name="Freeform 448"/>
            <p:cNvSpPr>
              <a:spLocks/>
            </p:cNvSpPr>
            <p:nvPr/>
          </p:nvSpPr>
          <p:spPr bwMode="auto">
            <a:xfrm>
              <a:off x="10048122" y="3649214"/>
              <a:ext cx="97982" cy="112499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6" name="Freeform 330"/>
            <p:cNvSpPr>
              <a:spLocks/>
            </p:cNvSpPr>
            <p:nvPr/>
          </p:nvSpPr>
          <p:spPr bwMode="auto">
            <a:xfrm>
              <a:off x="10074735" y="3300831"/>
              <a:ext cx="152418" cy="298787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7" name="Freeform 446"/>
            <p:cNvSpPr>
              <a:spLocks/>
            </p:cNvSpPr>
            <p:nvPr/>
          </p:nvSpPr>
          <p:spPr bwMode="auto">
            <a:xfrm>
              <a:off x="9976752" y="3350428"/>
              <a:ext cx="169353" cy="304835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8" name="Freeform 329"/>
            <p:cNvSpPr>
              <a:spLocks/>
            </p:cNvSpPr>
            <p:nvPr/>
          </p:nvSpPr>
          <p:spPr bwMode="auto">
            <a:xfrm>
              <a:off x="10027558" y="3320186"/>
              <a:ext cx="160886" cy="175402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199" name="Freeform 329"/>
            <p:cNvSpPr>
              <a:spLocks/>
            </p:cNvSpPr>
            <p:nvPr/>
          </p:nvSpPr>
          <p:spPr bwMode="auto">
            <a:xfrm>
              <a:off x="10075944" y="3483491"/>
              <a:ext cx="112499" cy="8951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200" dirty="0"/>
            </a:p>
          </p:txBody>
        </p:sp>
      </p:grpSp>
      <p:sp>
        <p:nvSpPr>
          <p:cNvPr id="202" name="TextBox 201"/>
          <p:cNvSpPr txBox="1"/>
          <p:nvPr/>
        </p:nvSpPr>
        <p:spPr>
          <a:xfrm>
            <a:off x="2380153" y="746779"/>
            <a:ext cx="7431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WORLD MAP ANALYSIS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2745781" y="1445273"/>
            <a:ext cx="6700440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1901418" y="3805186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5" name="TextBox 204"/>
          <p:cNvSpPr txBox="1"/>
          <p:nvPr/>
        </p:nvSpPr>
        <p:spPr>
          <a:xfrm>
            <a:off x="747293" y="4579829"/>
            <a:ext cx="2970571" cy="1378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option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optimize world-class.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5764840" y="3805186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7" name="TextBox 206"/>
          <p:cNvSpPr txBox="1"/>
          <p:nvPr/>
        </p:nvSpPr>
        <p:spPr>
          <a:xfrm>
            <a:off x="4610715" y="4579829"/>
            <a:ext cx="2970571" cy="1378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option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optimize world-class.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9628262" y="3805186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9" name="TextBox 208"/>
          <p:cNvSpPr txBox="1"/>
          <p:nvPr/>
        </p:nvSpPr>
        <p:spPr>
          <a:xfrm>
            <a:off x="8474136" y="4579829"/>
            <a:ext cx="2970571" cy="1378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option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optimize world-class.</a:t>
            </a:r>
          </a:p>
        </p:txBody>
      </p:sp>
      <p:sp>
        <p:nvSpPr>
          <p:cNvPr id="210" name="Freeform 146"/>
          <p:cNvSpPr>
            <a:spLocks/>
          </p:cNvSpPr>
          <p:nvPr/>
        </p:nvSpPr>
        <p:spPr bwMode="auto">
          <a:xfrm>
            <a:off x="2061684" y="4010953"/>
            <a:ext cx="367185" cy="250787"/>
          </a:xfrm>
          <a:custGeom>
            <a:avLst/>
            <a:gdLst>
              <a:gd name="T0" fmla="*/ 147 w 147"/>
              <a:gd name="T1" fmla="*/ 3 h 100"/>
              <a:gd name="T2" fmla="*/ 144 w 147"/>
              <a:gd name="T3" fmla="*/ 0 h 100"/>
              <a:gd name="T4" fmla="*/ 141 w 147"/>
              <a:gd name="T5" fmla="*/ 1 h 100"/>
              <a:gd name="T6" fmla="*/ 141 w 147"/>
              <a:gd name="T7" fmla="*/ 1 h 100"/>
              <a:gd name="T8" fmla="*/ 54 w 147"/>
              <a:gd name="T9" fmla="*/ 92 h 100"/>
              <a:gd name="T10" fmla="*/ 6 w 147"/>
              <a:gd name="T11" fmla="*/ 44 h 100"/>
              <a:gd name="T12" fmla="*/ 4 w 147"/>
              <a:gd name="T13" fmla="*/ 43 h 100"/>
              <a:gd name="T14" fmla="*/ 0 w 147"/>
              <a:gd name="T15" fmla="*/ 47 h 100"/>
              <a:gd name="T16" fmla="*/ 1 w 147"/>
              <a:gd name="T17" fmla="*/ 49 h 100"/>
              <a:gd name="T18" fmla="*/ 51 w 147"/>
              <a:gd name="T19" fmla="*/ 99 h 100"/>
              <a:gd name="T20" fmla="*/ 54 w 147"/>
              <a:gd name="T21" fmla="*/ 100 h 100"/>
              <a:gd name="T22" fmla="*/ 56 w 147"/>
              <a:gd name="T23" fmla="*/ 99 h 100"/>
              <a:gd name="T24" fmla="*/ 56 w 147"/>
              <a:gd name="T25" fmla="*/ 99 h 100"/>
              <a:gd name="T26" fmla="*/ 146 w 147"/>
              <a:gd name="T27" fmla="*/ 5 h 100"/>
              <a:gd name="T28" fmla="*/ 146 w 147"/>
              <a:gd name="T29" fmla="*/ 5 h 100"/>
              <a:gd name="T30" fmla="*/ 147 w 147"/>
              <a:gd name="T31" fmla="*/ 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7" h="100">
                <a:moveTo>
                  <a:pt x="147" y="3"/>
                </a:moveTo>
                <a:cubicBezTo>
                  <a:pt x="147" y="1"/>
                  <a:pt x="146" y="0"/>
                  <a:pt x="144" y="0"/>
                </a:cubicBezTo>
                <a:cubicBezTo>
                  <a:pt x="143" y="0"/>
                  <a:pt x="142" y="0"/>
                  <a:pt x="141" y="1"/>
                </a:cubicBezTo>
                <a:cubicBezTo>
                  <a:pt x="141" y="1"/>
                  <a:pt x="141" y="1"/>
                  <a:pt x="141" y="1"/>
                </a:cubicBezTo>
                <a:cubicBezTo>
                  <a:pt x="54" y="92"/>
                  <a:pt x="54" y="92"/>
                  <a:pt x="54" y="92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4"/>
                  <a:pt x="4" y="43"/>
                  <a:pt x="4" y="43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1" y="48"/>
                  <a:pt x="1" y="49"/>
                </a:cubicBezTo>
                <a:cubicBezTo>
                  <a:pt x="51" y="99"/>
                  <a:pt x="51" y="99"/>
                  <a:pt x="51" y="99"/>
                </a:cubicBezTo>
                <a:cubicBezTo>
                  <a:pt x="52" y="100"/>
                  <a:pt x="53" y="100"/>
                  <a:pt x="54" y="100"/>
                </a:cubicBezTo>
                <a:cubicBezTo>
                  <a:pt x="55" y="100"/>
                  <a:pt x="55" y="100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146" y="5"/>
                  <a:pt x="146" y="5"/>
                  <a:pt x="146" y="5"/>
                </a:cubicBezTo>
                <a:cubicBezTo>
                  <a:pt x="146" y="5"/>
                  <a:pt x="146" y="5"/>
                  <a:pt x="146" y="5"/>
                </a:cubicBezTo>
                <a:cubicBezTo>
                  <a:pt x="147" y="5"/>
                  <a:pt x="147" y="4"/>
                  <a:pt x="147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11" name="Freeform 146"/>
          <p:cNvSpPr>
            <a:spLocks/>
          </p:cNvSpPr>
          <p:nvPr/>
        </p:nvSpPr>
        <p:spPr bwMode="auto">
          <a:xfrm>
            <a:off x="5912408" y="4010953"/>
            <a:ext cx="367185" cy="250787"/>
          </a:xfrm>
          <a:custGeom>
            <a:avLst/>
            <a:gdLst>
              <a:gd name="T0" fmla="*/ 147 w 147"/>
              <a:gd name="T1" fmla="*/ 3 h 100"/>
              <a:gd name="T2" fmla="*/ 144 w 147"/>
              <a:gd name="T3" fmla="*/ 0 h 100"/>
              <a:gd name="T4" fmla="*/ 141 w 147"/>
              <a:gd name="T5" fmla="*/ 1 h 100"/>
              <a:gd name="T6" fmla="*/ 141 w 147"/>
              <a:gd name="T7" fmla="*/ 1 h 100"/>
              <a:gd name="T8" fmla="*/ 54 w 147"/>
              <a:gd name="T9" fmla="*/ 92 h 100"/>
              <a:gd name="T10" fmla="*/ 6 w 147"/>
              <a:gd name="T11" fmla="*/ 44 h 100"/>
              <a:gd name="T12" fmla="*/ 4 w 147"/>
              <a:gd name="T13" fmla="*/ 43 h 100"/>
              <a:gd name="T14" fmla="*/ 0 w 147"/>
              <a:gd name="T15" fmla="*/ 47 h 100"/>
              <a:gd name="T16" fmla="*/ 1 w 147"/>
              <a:gd name="T17" fmla="*/ 49 h 100"/>
              <a:gd name="T18" fmla="*/ 51 w 147"/>
              <a:gd name="T19" fmla="*/ 99 h 100"/>
              <a:gd name="T20" fmla="*/ 54 w 147"/>
              <a:gd name="T21" fmla="*/ 100 h 100"/>
              <a:gd name="T22" fmla="*/ 56 w 147"/>
              <a:gd name="T23" fmla="*/ 99 h 100"/>
              <a:gd name="T24" fmla="*/ 56 w 147"/>
              <a:gd name="T25" fmla="*/ 99 h 100"/>
              <a:gd name="T26" fmla="*/ 146 w 147"/>
              <a:gd name="T27" fmla="*/ 5 h 100"/>
              <a:gd name="T28" fmla="*/ 146 w 147"/>
              <a:gd name="T29" fmla="*/ 5 h 100"/>
              <a:gd name="T30" fmla="*/ 147 w 147"/>
              <a:gd name="T31" fmla="*/ 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7" h="100">
                <a:moveTo>
                  <a:pt x="147" y="3"/>
                </a:moveTo>
                <a:cubicBezTo>
                  <a:pt x="147" y="1"/>
                  <a:pt x="146" y="0"/>
                  <a:pt x="144" y="0"/>
                </a:cubicBezTo>
                <a:cubicBezTo>
                  <a:pt x="143" y="0"/>
                  <a:pt x="142" y="0"/>
                  <a:pt x="141" y="1"/>
                </a:cubicBezTo>
                <a:cubicBezTo>
                  <a:pt x="141" y="1"/>
                  <a:pt x="141" y="1"/>
                  <a:pt x="141" y="1"/>
                </a:cubicBezTo>
                <a:cubicBezTo>
                  <a:pt x="54" y="92"/>
                  <a:pt x="54" y="92"/>
                  <a:pt x="54" y="92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4"/>
                  <a:pt x="4" y="43"/>
                  <a:pt x="4" y="43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1" y="48"/>
                  <a:pt x="1" y="49"/>
                </a:cubicBezTo>
                <a:cubicBezTo>
                  <a:pt x="51" y="99"/>
                  <a:pt x="51" y="99"/>
                  <a:pt x="51" y="99"/>
                </a:cubicBezTo>
                <a:cubicBezTo>
                  <a:pt x="52" y="100"/>
                  <a:pt x="53" y="100"/>
                  <a:pt x="54" y="100"/>
                </a:cubicBezTo>
                <a:cubicBezTo>
                  <a:pt x="55" y="100"/>
                  <a:pt x="55" y="100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146" y="5"/>
                  <a:pt x="146" y="5"/>
                  <a:pt x="146" y="5"/>
                </a:cubicBezTo>
                <a:cubicBezTo>
                  <a:pt x="146" y="5"/>
                  <a:pt x="146" y="5"/>
                  <a:pt x="146" y="5"/>
                </a:cubicBezTo>
                <a:cubicBezTo>
                  <a:pt x="147" y="5"/>
                  <a:pt x="147" y="4"/>
                  <a:pt x="147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12" name="Freeform 146"/>
          <p:cNvSpPr>
            <a:spLocks/>
          </p:cNvSpPr>
          <p:nvPr/>
        </p:nvSpPr>
        <p:spPr bwMode="auto">
          <a:xfrm>
            <a:off x="9775829" y="4010953"/>
            <a:ext cx="367185" cy="250787"/>
          </a:xfrm>
          <a:custGeom>
            <a:avLst/>
            <a:gdLst>
              <a:gd name="T0" fmla="*/ 147 w 147"/>
              <a:gd name="T1" fmla="*/ 3 h 100"/>
              <a:gd name="T2" fmla="*/ 144 w 147"/>
              <a:gd name="T3" fmla="*/ 0 h 100"/>
              <a:gd name="T4" fmla="*/ 141 w 147"/>
              <a:gd name="T5" fmla="*/ 1 h 100"/>
              <a:gd name="T6" fmla="*/ 141 w 147"/>
              <a:gd name="T7" fmla="*/ 1 h 100"/>
              <a:gd name="T8" fmla="*/ 54 w 147"/>
              <a:gd name="T9" fmla="*/ 92 h 100"/>
              <a:gd name="T10" fmla="*/ 6 w 147"/>
              <a:gd name="T11" fmla="*/ 44 h 100"/>
              <a:gd name="T12" fmla="*/ 4 w 147"/>
              <a:gd name="T13" fmla="*/ 43 h 100"/>
              <a:gd name="T14" fmla="*/ 0 w 147"/>
              <a:gd name="T15" fmla="*/ 47 h 100"/>
              <a:gd name="T16" fmla="*/ 1 w 147"/>
              <a:gd name="T17" fmla="*/ 49 h 100"/>
              <a:gd name="T18" fmla="*/ 51 w 147"/>
              <a:gd name="T19" fmla="*/ 99 h 100"/>
              <a:gd name="T20" fmla="*/ 54 w 147"/>
              <a:gd name="T21" fmla="*/ 100 h 100"/>
              <a:gd name="T22" fmla="*/ 56 w 147"/>
              <a:gd name="T23" fmla="*/ 99 h 100"/>
              <a:gd name="T24" fmla="*/ 56 w 147"/>
              <a:gd name="T25" fmla="*/ 99 h 100"/>
              <a:gd name="T26" fmla="*/ 146 w 147"/>
              <a:gd name="T27" fmla="*/ 5 h 100"/>
              <a:gd name="T28" fmla="*/ 146 w 147"/>
              <a:gd name="T29" fmla="*/ 5 h 100"/>
              <a:gd name="T30" fmla="*/ 147 w 147"/>
              <a:gd name="T31" fmla="*/ 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7" h="100">
                <a:moveTo>
                  <a:pt x="147" y="3"/>
                </a:moveTo>
                <a:cubicBezTo>
                  <a:pt x="147" y="1"/>
                  <a:pt x="146" y="0"/>
                  <a:pt x="144" y="0"/>
                </a:cubicBezTo>
                <a:cubicBezTo>
                  <a:pt x="143" y="0"/>
                  <a:pt x="142" y="0"/>
                  <a:pt x="141" y="1"/>
                </a:cubicBezTo>
                <a:cubicBezTo>
                  <a:pt x="141" y="1"/>
                  <a:pt x="141" y="1"/>
                  <a:pt x="141" y="1"/>
                </a:cubicBezTo>
                <a:cubicBezTo>
                  <a:pt x="54" y="92"/>
                  <a:pt x="54" y="92"/>
                  <a:pt x="54" y="92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4"/>
                  <a:pt x="4" y="43"/>
                  <a:pt x="4" y="43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1" y="48"/>
                  <a:pt x="1" y="49"/>
                </a:cubicBezTo>
                <a:cubicBezTo>
                  <a:pt x="51" y="99"/>
                  <a:pt x="51" y="99"/>
                  <a:pt x="51" y="99"/>
                </a:cubicBezTo>
                <a:cubicBezTo>
                  <a:pt x="52" y="100"/>
                  <a:pt x="53" y="100"/>
                  <a:pt x="54" y="100"/>
                </a:cubicBezTo>
                <a:cubicBezTo>
                  <a:pt x="55" y="100"/>
                  <a:pt x="55" y="100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146" y="5"/>
                  <a:pt x="146" y="5"/>
                  <a:pt x="146" y="5"/>
                </a:cubicBezTo>
                <a:cubicBezTo>
                  <a:pt x="146" y="5"/>
                  <a:pt x="146" y="5"/>
                  <a:pt x="146" y="5"/>
                </a:cubicBezTo>
                <a:cubicBezTo>
                  <a:pt x="147" y="5"/>
                  <a:pt x="147" y="4"/>
                  <a:pt x="147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709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FC54ECE-92CE-4F8D-91BE-36D02E9CCE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" y="0"/>
            <a:ext cx="12190118" cy="6858000"/>
          </a:xfrm>
        </p:spPr>
      </p:pic>
      <p:sp>
        <p:nvSpPr>
          <p:cNvPr id="14" name="Rectangle 13"/>
          <p:cNvSpPr/>
          <p:nvPr/>
        </p:nvSpPr>
        <p:spPr>
          <a:xfrm>
            <a:off x="941" y="0"/>
            <a:ext cx="1219011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788205" y="2826644"/>
            <a:ext cx="4615591" cy="120471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spc="10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THANK YOU</a:t>
            </a:r>
            <a:endParaRPr lang="ru-RU" sz="3200" b="1" spc="100" dirty="0">
              <a:solidFill>
                <a:schemeClr val="bg1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grpSp>
        <p:nvGrpSpPr>
          <p:cNvPr id="4" name="Группа 9"/>
          <p:cNvGrpSpPr/>
          <p:nvPr/>
        </p:nvGrpSpPr>
        <p:grpSpPr>
          <a:xfrm>
            <a:off x="3321553" y="2721809"/>
            <a:ext cx="5543648" cy="1616118"/>
            <a:chOff x="3321124" y="2593363"/>
            <a:chExt cx="5544503" cy="1616367"/>
          </a:xfrm>
        </p:grpSpPr>
        <p:grpSp>
          <p:nvGrpSpPr>
            <p:cNvPr id="5" name="Группа 5"/>
            <p:cNvGrpSpPr/>
            <p:nvPr/>
          </p:nvGrpSpPr>
          <p:grpSpPr>
            <a:xfrm>
              <a:off x="3321124" y="2593363"/>
              <a:ext cx="933450" cy="933450"/>
              <a:chOff x="3321124" y="2593363"/>
              <a:chExt cx="933450" cy="933450"/>
            </a:xfrm>
          </p:grpSpPr>
          <p:cxnSp>
            <p:nvCxnSpPr>
              <p:cNvPr id="9" name="Прямая соединительная линия 3"/>
              <p:cNvCxnSpPr/>
              <p:nvPr/>
            </p:nvCxnSpPr>
            <p:spPr>
              <a:xfrm>
                <a:off x="3321124" y="2610193"/>
                <a:ext cx="933450" cy="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4"/>
              <p:cNvCxnSpPr/>
              <p:nvPr/>
            </p:nvCxnSpPr>
            <p:spPr>
              <a:xfrm rot="5400000">
                <a:off x="2859648" y="3060088"/>
                <a:ext cx="933450" cy="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6"/>
            <p:cNvGrpSpPr/>
            <p:nvPr/>
          </p:nvGrpSpPr>
          <p:grpSpPr>
            <a:xfrm rot="10800000">
              <a:off x="7932177" y="3276280"/>
              <a:ext cx="933450" cy="933450"/>
              <a:chOff x="3321124" y="2593363"/>
              <a:chExt cx="933450" cy="933450"/>
            </a:xfrm>
          </p:grpSpPr>
          <p:cxnSp>
            <p:nvCxnSpPr>
              <p:cNvPr id="7" name="Прямая соединительная линия 7"/>
              <p:cNvCxnSpPr/>
              <p:nvPr/>
            </p:nvCxnSpPr>
            <p:spPr>
              <a:xfrm>
                <a:off x="3321124" y="2610193"/>
                <a:ext cx="933450" cy="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единительная линия 8"/>
              <p:cNvCxnSpPr/>
              <p:nvPr/>
            </p:nvCxnSpPr>
            <p:spPr>
              <a:xfrm rot="5400000">
                <a:off x="2859648" y="3060088"/>
                <a:ext cx="933450" cy="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141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57D9B30-40EA-4A14-A158-2DBDACCF5B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5839365" y="5167154"/>
            <a:ext cx="2551020" cy="1690846"/>
          </a:xfrm>
          <a:prstGeom prst="rect">
            <a:avLst/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152170" y="5333086"/>
            <a:ext cx="1008191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45%</a:t>
            </a:r>
          </a:p>
        </p:txBody>
      </p:sp>
      <p:sp>
        <p:nvSpPr>
          <p:cNvPr id="6" name="Rectangle 5"/>
          <p:cNvSpPr/>
          <p:nvPr/>
        </p:nvSpPr>
        <p:spPr>
          <a:xfrm>
            <a:off x="6152170" y="5876774"/>
            <a:ext cx="2238215" cy="96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Collaboratively rest</a:t>
            </a:r>
          </a:p>
          <a:p>
            <a:pPr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en-US" sz="933" dirty="0">
                <a:solidFill>
                  <a:schemeClr val="bg1"/>
                </a:solidFill>
              </a:rPr>
              <a:t>Dramatically incubate.</a:t>
            </a:r>
            <a:endParaRPr lang="en-US" sz="1067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8346" y="5167154"/>
            <a:ext cx="2551020" cy="1690846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601150" y="5333086"/>
            <a:ext cx="1008191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23%</a:t>
            </a:r>
          </a:p>
        </p:txBody>
      </p:sp>
      <p:sp>
        <p:nvSpPr>
          <p:cNvPr id="9" name="Rectangle 8"/>
          <p:cNvSpPr/>
          <p:nvPr/>
        </p:nvSpPr>
        <p:spPr>
          <a:xfrm>
            <a:off x="3601151" y="5876774"/>
            <a:ext cx="2238215" cy="96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Collaboratively rest</a:t>
            </a:r>
          </a:p>
          <a:p>
            <a:pPr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en-US" sz="933" dirty="0">
                <a:solidFill>
                  <a:schemeClr val="bg1"/>
                </a:solidFill>
              </a:rPr>
              <a:t>Dramatically incubate.</a:t>
            </a:r>
            <a:endParaRPr lang="en-US" sz="1067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725" y="1238792"/>
            <a:ext cx="4624080" cy="13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ABOUT COMPANY FACT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725" y="2654111"/>
            <a:ext cx="3788684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725" y="3457330"/>
            <a:ext cx="5076641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</a:t>
            </a:r>
          </a:p>
        </p:txBody>
      </p:sp>
    </p:spTree>
    <p:extLst>
      <p:ext uri="{BB962C8B-B14F-4D97-AF65-F5344CB8AC3E}">
        <p14:creationId xmlns:p14="http://schemas.microsoft.com/office/powerpoint/2010/main" val="24568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BCF1BAB-37B2-40F6-A439-2254A657F5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BAAED7C-219E-41EF-83F7-13E88C2AB9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636B04E-FC83-4B95-81A3-F4E035088C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Скругленный прямоугольник 2"/>
          <p:cNvSpPr/>
          <p:nvPr/>
        </p:nvSpPr>
        <p:spPr>
          <a:xfrm rot="2700000">
            <a:off x="5505541" y="2486363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accent4"/>
          </a:solidFill>
          <a:ln w="28575">
            <a:noFill/>
          </a:ln>
          <a:effectLst>
            <a:outerShdw blurRad="241300" dist="38100" dir="5400000" algn="t" rotWithShape="0">
              <a:schemeClr val="accent1">
                <a:lumMod val="40000"/>
                <a:lumOff val="6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Скругленный прямоугольник 3"/>
          <p:cNvSpPr/>
          <p:nvPr/>
        </p:nvSpPr>
        <p:spPr>
          <a:xfrm rot="2700000">
            <a:off x="9356597" y="2486363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Текст 11"/>
          <p:cNvSpPr txBox="1">
            <a:spLocks/>
          </p:cNvSpPr>
          <p:nvPr/>
        </p:nvSpPr>
        <p:spPr>
          <a:xfrm>
            <a:off x="714138" y="4291861"/>
            <a:ext cx="3085690" cy="119094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b="1" kern="0" dirty="0">
                <a:solidFill>
                  <a:schemeClr val="bg2">
                    <a:lumMod val="1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Web development</a:t>
            </a:r>
          </a:p>
          <a:p>
            <a:pPr algn="ctr">
              <a:lnSpc>
                <a:spcPts val="1800"/>
              </a:lnSpc>
              <a:spcBef>
                <a:spcPts val="400"/>
              </a:spcBef>
            </a:pPr>
            <a:r>
              <a:rPr lang="en-US" sz="1067" kern="0" dirty="0">
                <a:solidFill>
                  <a:schemeClr val="tx1">
                    <a:lumMod val="50000"/>
                    <a:lumOff val="50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Rapaciously myocardinate value-added schemas through clicks-and-mortar technology. Energistically monetize tactical growth strategies after end-to-end strategic theme areas.</a:t>
            </a:r>
            <a:endParaRPr lang="en-US" sz="1067" dirty="0">
              <a:solidFill>
                <a:schemeClr val="bg2">
                  <a:lumMod val="10000"/>
                </a:schemeClr>
              </a:solidFill>
              <a:latin typeface="+mj-lt"/>
              <a:cs typeface="Poppins" panose="02000000000000000000" pitchFamily="2" charset="0"/>
            </a:endParaRPr>
          </a:p>
        </p:txBody>
      </p:sp>
      <p:sp>
        <p:nvSpPr>
          <p:cNvPr id="9" name="Текст 11"/>
          <p:cNvSpPr txBox="1">
            <a:spLocks/>
          </p:cNvSpPr>
          <p:nvPr/>
        </p:nvSpPr>
        <p:spPr>
          <a:xfrm>
            <a:off x="8381647" y="4291861"/>
            <a:ext cx="3090846" cy="12551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Mobile app</a:t>
            </a:r>
          </a:p>
          <a:p>
            <a:pPr algn="ctr">
              <a:lnSpc>
                <a:spcPts val="1800"/>
              </a:lnSpc>
              <a:spcBef>
                <a:spcPts val="400"/>
              </a:spcBef>
            </a:pPr>
            <a:r>
              <a:rPr lang="en-US" sz="1067" kern="0" dirty="0">
                <a:solidFill>
                  <a:schemeClr val="tx1">
                    <a:lumMod val="50000"/>
                    <a:lumOff val="50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Rapaciously myocardinate value-added schemas through clicks-and-mortar technology. Energistically monetize tactical growth strategies after end-to-end strategic theme areas.</a:t>
            </a:r>
          </a:p>
          <a:p>
            <a:pPr algn="ctr">
              <a:lnSpc>
                <a:spcPts val="1800"/>
              </a:lnSpc>
              <a:spcBef>
                <a:spcPts val="400"/>
              </a:spcBef>
            </a:pPr>
            <a:endParaRPr lang="en-US" sz="1067" kern="0" dirty="0">
              <a:solidFill>
                <a:schemeClr val="bg2">
                  <a:lumMod val="10000"/>
                </a:schemeClr>
              </a:solidFill>
              <a:latin typeface="+mj-lt"/>
              <a:ea typeface="Karla" pitchFamily="2" charset="0"/>
              <a:cs typeface="Poppins" panose="02000000000000000000" pitchFamily="2" charset="0"/>
            </a:endParaRPr>
          </a:p>
        </p:txBody>
      </p:sp>
      <p:sp>
        <p:nvSpPr>
          <p:cNvPr id="10" name="Текст 11"/>
          <p:cNvSpPr txBox="1">
            <a:spLocks/>
          </p:cNvSpPr>
          <p:nvPr/>
        </p:nvSpPr>
        <p:spPr>
          <a:xfrm>
            <a:off x="4570984" y="4291861"/>
            <a:ext cx="3039509" cy="12960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733" b="1" kern="0" dirty="0">
                <a:solidFill>
                  <a:schemeClr val="bg2">
                    <a:lumMod val="1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Seo promotion</a:t>
            </a:r>
          </a:p>
          <a:p>
            <a:pPr algn="ctr">
              <a:lnSpc>
                <a:spcPts val="1800"/>
              </a:lnSpc>
              <a:spcBef>
                <a:spcPts val="400"/>
              </a:spcBef>
            </a:pPr>
            <a:r>
              <a:rPr lang="en-US" sz="1067" kern="0" dirty="0">
                <a:solidFill>
                  <a:schemeClr val="tx1">
                    <a:lumMod val="50000"/>
                    <a:lumOff val="50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Rapaciously myocardinate value-added schemas through clicks-and-mortar technology. Energistically monetize tactical growth strategies after end-to-end strategic theme areas.</a:t>
            </a:r>
          </a:p>
        </p:txBody>
      </p:sp>
      <p:sp>
        <p:nvSpPr>
          <p:cNvPr id="11" name="Скругленный прямоугольник 9"/>
          <p:cNvSpPr/>
          <p:nvPr/>
        </p:nvSpPr>
        <p:spPr>
          <a:xfrm rot="2700000">
            <a:off x="1654485" y="2486363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11984" y="627170"/>
            <a:ext cx="7568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Rubik Medium" panose="02000604000000020004" pitchFamily="2" charset="-79"/>
              </a:rPr>
              <a:t>WORK PROCESS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Rubik Medium" panose="02000604000000020004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99557" y="1357260"/>
            <a:ext cx="8992886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Cardo" panose="02020600000000000000" pitchFamily="18" charset="-79"/>
                <a:cs typeface="Cardo" panose="02020600000000000000" pitchFamily="18" charset="-79"/>
              </a:rPr>
              <a:t>Rapaciously implement inexpensive meta-services via prospective methodologies.</a:t>
            </a:r>
            <a:endParaRPr lang="ru-RU" sz="1067" dirty="0">
              <a:solidFill>
                <a:schemeClr val="bg1">
                  <a:lumMod val="50000"/>
                </a:schemeClr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34" name="Freeform 177"/>
          <p:cNvSpPr>
            <a:spLocks noEditPoints="1"/>
          </p:cNvSpPr>
          <p:nvPr/>
        </p:nvSpPr>
        <p:spPr bwMode="auto">
          <a:xfrm>
            <a:off x="9762934" y="2895347"/>
            <a:ext cx="368243" cy="36295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35" name="Freeform 34"/>
          <p:cNvSpPr>
            <a:spLocks noEditPoints="1"/>
          </p:cNvSpPr>
          <p:nvPr/>
        </p:nvSpPr>
        <p:spPr bwMode="auto">
          <a:xfrm>
            <a:off x="5911879" y="2926562"/>
            <a:ext cx="368243" cy="300520"/>
          </a:xfrm>
          <a:custGeom>
            <a:avLst/>
            <a:gdLst>
              <a:gd name="T0" fmla="*/ 54 w 147"/>
              <a:gd name="T1" fmla="*/ 67 h 120"/>
              <a:gd name="T2" fmla="*/ 94 w 147"/>
              <a:gd name="T3" fmla="*/ 67 h 120"/>
              <a:gd name="T4" fmla="*/ 74 w 147"/>
              <a:gd name="T5" fmla="*/ 80 h 120"/>
              <a:gd name="T6" fmla="*/ 74 w 147"/>
              <a:gd name="T7" fmla="*/ 53 h 120"/>
              <a:gd name="T8" fmla="*/ 74 w 147"/>
              <a:gd name="T9" fmla="*/ 80 h 120"/>
              <a:gd name="T10" fmla="*/ 114 w 147"/>
              <a:gd name="T11" fmla="*/ 37 h 120"/>
              <a:gd name="T12" fmla="*/ 134 w 147"/>
              <a:gd name="T13" fmla="*/ 37 h 120"/>
              <a:gd name="T14" fmla="*/ 124 w 147"/>
              <a:gd name="T15" fmla="*/ 40 h 120"/>
              <a:gd name="T16" fmla="*/ 124 w 147"/>
              <a:gd name="T17" fmla="*/ 33 h 120"/>
              <a:gd name="T18" fmla="*/ 124 w 147"/>
              <a:gd name="T19" fmla="*/ 40 h 120"/>
              <a:gd name="T20" fmla="*/ 91 w 147"/>
              <a:gd name="T21" fmla="*/ 20 h 120"/>
              <a:gd name="T22" fmla="*/ 91 w 147"/>
              <a:gd name="T23" fmla="*/ 13 h 120"/>
              <a:gd name="T24" fmla="*/ 54 w 147"/>
              <a:gd name="T25" fmla="*/ 17 h 120"/>
              <a:gd name="T26" fmla="*/ 74 w 147"/>
              <a:gd name="T27" fmla="*/ 33 h 120"/>
              <a:gd name="T28" fmla="*/ 74 w 147"/>
              <a:gd name="T29" fmla="*/ 100 h 120"/>
              <a:gd name="T30" fmla="*/ 74 w 147"/>
              <a:gd name="T31" fmla="*/ 33 h 120"/>
              <a:gd name="T32" fmla="*/ 47 w 147"/>
              <a:gd name="T33" fmla="*/ 67 h 120"/>
              <a:gd name="T34" fmla="*/ 101 w 147"/>
              <a:gd name="T35" fmla="*/ 67 h 120"/>
              <a:gd name="T36" fmla="*/ 124 w 147"/>
              <a:gd name="T37" fmla="*/ 53 h 120"/>
              <a:gd name="T38" fmla="*/ 124 w 147"/>
              <a:gd name="T39" fmla="*/ 60 h 120"/>
              <a:gd name="T40" fmla="*/ 124 w 147"/>
              <a:gd name="T41" fmla="*/ 53 h 120"/>
              <a:gd name="T42" fmla="*/ 121 w 147"/>
              <a:gd name="T43" fmla="*/ 13 h 120"/>
              <a:gd name="T44" fmla="*/ 74 w 147"/>
              <a:gd name="T45" fmla="*/ 0 h 120"/>
              <a:gd name="T46" fmla="*/ 27 w 147"/>
              <a:gd name="T47" fmla="*/ 13 h 120"/>
              <a:gd name="T48" fmla="*/ 0 w 147"/>
              <a:gd name="T49" fmla="*/ 27 h 120"/>
              <a:gd name="T50" fmla="*/ 14 w 147"/>
              <a:gd name="T51" fmla="*/ 120 h 120"/>
              <a:gd name="T52" fmla="*/ 147 w 147"/>
              <a:gd name="T53" fmla="*/ 107 h 120"/>
              <a:gd name="T54" fmla="*/ 134 w 147"/>
              <a:gd name="T55" fmla="*/ 13 h 120"/>
              <a:gd name="T56" fmla="*/ 112 w 147"/>
              <a:gd name="T57" fmla="*/ 80 h 120"/>
              <a:gd name="T58" fmla="*/ 141 w 147"/>
              <a:gd name="T59" fmla="*/ 87 h 120"/>
              <a:gd name="T60" fmla="*/ 134 w 147"/>
              <a:gd name="T61" fmla="*/ 113 h 120"/>
              <a:gd name="T62" fmla="*/ 7 w 147"/>
              <a:gd name="T63" fmla="*/ 107 h 120"/>
              <a:gd name="T64" fmla="*/ 39 w 147"/>
              <a:gd name="T65" fmla="*/ 87 h 120"/>
              <a:gd name="T66" fmla="*/ 7 w 147"/>
              <a:gd name="T67" fmla="*/ 80 h 120"/>
              <a:gd name="T68" fmla="*/ 14 w 147"/>
              <a:gd name="T69" fmla="*/ 20 h 120"/>
              <a:gd name="T70" fmla="*/ 51 w 147"/>
              <a:gd name="T71" fmla="*/ 7 h 120"/>
              <a:gd name="T72" fmla="*/ 97 w 147"/>
              <a:gd name="T73" fmla="*/ 7 h 120"/>
              <a:gd name="T74" fmla="*/ 134 w 147"/>
              <a:gd name="T75" fmla="*/ 20 h 120"/>
              <a:gd name="T76" fmla="*/ 141 w 147"/>
              <a:gd name="T77" fmla="*/ 8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7" h="120">
                <a:moveTo>
                  <a:pt x="74" y="47"/>
                </a:moveTo>
                <a:cubicBezTo>
                  <a:pt x="63" y="47"/>
                  <a:pt x="54" y="56"/>
                  <a:pt x="54" y="67"/>
                </a:cubicBezTo>
                <a:cubicBezTo>
                  <a:pt x="54" y="78"/>
                  <a:pt x="63" y="87"/>
                  <a:pt x="74" y="87"/>
                </a:cubicBezTo>
                <a:cubicBezTo>
                  <a:pt x="85" y="87"/>
                  <a:pt x="94" y="78"/>
                  <a:pt x="94" y="67"/>
                </a:cubicBezTo>
                <a:cubicBezTo>
                  <a:pt x="94" y="56"/>
                  <a:pt x="85" y="47"/>
                  <a:pt x="74" y="47"/>
                </a:cubicBezTo>
                <a:close/>
                <a:moveTo>
                  <a:pt x="74" y="80"/>
                </a:moveTo>
                <a:cubicBezTo>
                  <a:pt x="67" y="80"/>
                  <a:pt x="61" y="74"/>
                  <a:pt x="61" y="67"/>
                </a:cubicBezTo>
                <a:cubicBezTo>
                  <a:pt x="61" y="59"/>
                  <a:pt x="67" y="53"/>
                  <a:pt x="74" y="53"/>
                </a:cubicBezTo>
                <a:cubicBezTo>
                  <a:pt x="81" y="53"/>
                  <a:pt x="87" y="59"/>
                  <a:pt x="87" y="67"/>
                </a:cubicBezTo>
                <a:cubicBezTo>
                  <a:pt x="87" y="74"/>
                  <a:pt x="81" y="80"/>
                  <a:pt x="74" y="80"/>
                </a:cubicBezTo>
                <a:close/>
                <a:moveTo>
                  <a:pt x="124" y="27"/>
                </a:moveTo>
                <a:cubicBezTo>
                  <a:pt x="119" y="27"/>
                  <a:pt x="114" y="31"/>
                  <a:pt x="114" y="37"/>
                </a:cubicBezTo>
                <a:cubicBezTo>
                  <a:pt x="114" y="42"/>
                  <a:pt x="119" y="47"/>
                  <a:pt x="124" y="47"/>
                </a:cubicBezTo>
                <a:cubicBezTo>
                  <a:pt x="130" y="47"/>
                  <a:pt x="134" y="42"/>
                  <a:pt x="134" y="37"/>
                </a:cubicBezTo>
                <a:cubicBezTo>
                  <a:pt x="134" y="31"/>
                  <a:pt x="130" y="27"/>
                  <a:pt x="124" y="27"/>
                </a:cubicBezTo>
                <a:close/>
                <a:moveTo>
                  <a:pt x="124" y="40"/>
                </a:moveTo>
                <a:cubicBezTo>
                  <a:pt x="122" y="40"/>
                  <a:pt x="121" y="38"/>
                  <a:pt x="121" y="37"/>
                </a:cubicBezTo>
                <a:cubicBezTo>
                  <a:pt x="121" y="35"/>
                  <a:pt x="122" y="33"/>
                  <a:pt x="124" y="33"/>
                </a:cubicBezTo>
                <a:cubicBezTo>
                  <a:pt x="126" y="33"/>
                  <a:pt x="127" y="35"/>
                  <a:pt x="127" y="37"/>
                </a:cubicBezTo>
                <a:cubicBezTo>
                  <a:pt x="127" y="38"/>
                  <a:pt x="126" y="40"/>
                  <a:pt x="124" y="40"/>
                </a:cubicBezTo>
                <a:close/>
                <a:moveTo>
                  <a:pt x="57" y="20"/>
                </a:moveTo>
                <a:cubicBezTo>
                  <a:pt x="91" y="20"/>
                  <a:pt x="91" y="20"/>
                  <a:pt x="91" y="20"/>
                </a:cubicBezTo>
                <a:cubicBezTo>
                  <a:pt x="93" y="20"/>
                  <a:pt x="94" y="18"/>
                  <a:pt x="94" y="17"/>
                </a:cubicBezTo>
                <a:cubicBezTo>
                  <a:pt x="94" y="15"/>
                  <a:pt x="93" y="13"/>
                  <a:pt x="91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5" y="13"/>
                  <a:pt x="54" y="15"/>
                  <a:pt x="54" y="17"/>
                </a:cubicBezTo>
                <a:cubicBezTo>
                  <a:pt x="54" y="18"/>
                  <a:pt x="55" y="20"/>
                  <a:pt x="57" y="20"/>
                </a:cubicBezTo>
                <a:close/>
                <a:moveTo>
                  <a:pt x="74" y="33"/>
                </a:moveTo>
                <a:cubicBezTo>
                  <a:pt x="56" y="33"/>
                  <a:pt x="41" y="48"/>
                  <a:pt x="41" y="67"/>
                </a:cubicBezTo>
                <a:cubicBezTo>
                  <a:pt x="41" y="85"/>
                  <a:pt x="56" y="100"/>
                  <a:pt x="74" y="100"/>
                </a:cubicBezTo>
                <a:cubicBezTo>
                  <a:pt x="92" y="100"/>
                  <a:pt x="107" y="85"/>
                  <a:pt x="107" y="67"/>
                </a:cubicBezTo>
                <a:cubicBezTo>
                  <a:pt x="107" y="48"/>
                  <a:pt x="92" y="33"/>
                  <a:pt x="74" y="33"/>
                </a:cubicBezTo>
                <a:close/>
                <a:moveTo>
                  <a:pt x="74" y="93"/>
                </a:moveTo>
                <a:cubicBezTo>
                  <a:pt x="59" y="93"/>
                  <a:pt x="47" y="81"/>
                  <a:pt x="47" y="67"/>
                </a:cubicBezTo>
                <a:cubicBezTo>
                  <a:pt x="47" y="52"/>
                  <a:pt x="59" y="40"/>
                  <a:pt x="74" y="40"/>
                </a:cubicBezTo>
                <a:cubicBezTo>
                  <a:pt x="89" y="40"/>
                  <a:pt x="101" y="52"/>
                  <a:pt x="101" y="67"/>
                </a:cubicBezTo>
                <a:cubicBezTo>
                  <a:pt x="101" y="81"/>
                  <a:pt x="89" y="93"/>
                  <a:pt x="74" y="93"/>
                </a:cubicBezTo>
                <a:close/>
                <a:moveTo>
                  <a:pt x="124" y="53"/>
                </a:moveTo>
                <a:cubicBezTo>
                  <a:pt x="122" y="53"/>
                  <a:pt x="121" y="55"/>
                  <a:pt x="121" y="57"/>
                </a:cubicBezTo>
                <a:cubicBezTo>
                  <a:pt x="121" y="59"/>
                  <a:pt x="122" y="60"/>
                  <a:pt x="124" y="60"/>
                </a:cubicBezTo>
                <a:cubicBezTo>
                  <a:pt x="126" y="60"/>
                  <a:pt x="127" y="59"/>
                  <a:pt x="127" y="57"/>
                </a:cubicBezTo>
                <a:cubicBezTo>
                  <a:pt x="127" y="55"/>
                  <a:pt x="126" y="53"/>
                  <a:pt x="124" y="53"/>
                </a:cubicBez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11" y="13"/>
                  <a:pt x="111" y="0"/>
                  <a:pt x="97" y="0"/>
                </a:cubicBezTo>
                <a:cubicBezTo>
                  <a:pt x="84" y="0"/>
                  <a:pt x="74" y="0"/>
                  <a:pt x="74" y="0"/>
                </a:cubicBezTo>
                <a:cubicBezTo>
                  <a:pt x="74" y="0"/>
                  <a:pt x="64" y="0"/>
                  <a:pt x="51" y="0"/>
                </a:cubicBezTo>
                <a:cubicBezTo>
                  <a:pt x="37" y="0"/>
                  <a:pt x="3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4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7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1" y="82"/>
                  <a:pt x="110" y="85"/>
                  <a:pt x="109" y="87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0" y="113"/>
                  <a:pt x="7" y="110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5"/>
                  <a:pt x="37" y="82"/>
                  <a:pt x="36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41" y="20"/>
                  <a:pt x="41" y="7"/>
                  <a:pt x="51" y="7"/>
                </a:cubicBezTo>
                <a:cubicBezTo>
                  <a:pt x="57" y="7"/>
                  <a:pt x="74" y="7"/>
                  <a:pt x="74" y="7"/>
                </a:cubicBezTo>
                <a:cubicBezTo>
                  <a:pt x="74" y="7"/>
                  <a:pt x="91" y="7"/>
                  <a:pt x="97" y="7"/>
                </a:cubicBezTo>
                <a:cubicBezTo>
                  <a:pt x="107" y="7"/>
                  <a:pt x="107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36" name="Freeform 68"/>
          <p:cNvSpPr>
            <a:spLocks noEditPoints="1"/>
          </p:cNvSpPr>
          <p:nvPr/>
        </p:nvSpPr>
        <p:spPr bwMode="auto">
          <a:xfrm>
            <a:off x="2060823" y="2892701"/>
            <a:ext cx="368243" cy="368243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7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1984" y="568012"/>
            <a:ext cx="756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Rubik Medium" panose="02000604000000020004" pitchFamily="2" charset="-79"/>
              </a:rPr>
              <a:t>ADVANTAGES IN NUMBERS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Rubik Medium" panose="02000604000000020004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9557" y="1208221"/>
            <a:ext cx="8992886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Cardo" panose="02020600000000000000" pitchFamily="18" charset="-79"/>
                <a:cs typeface="Cardo" panose="02020600000000000000" pitchFamily="18" charset="-79"/>
              </a:rPr>
              <a:t>Rapaciously implement inexpensive meta-services via prospective methodologies.</a:t>
            </a:r>
            <a:endParaRPr lang="ru-RU" sz="1067" dirty="0">
              <a:solidFill>
                <a:schemeClr val="bg1">
                  <a:lumMod val="50000"/>
                </a:schemeClr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2294" y="4239807"/>
            <a:ext cx="10640843" cy="16363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" name="Овал 13"/>
          <p:cNvSpPr/>
          <p:nvPr/>
        </p:nvSpPr>
        <p:spPr>
          <a:xfrm>
            <a:off x="1417787" y="4686421"/>
            <a:ext cx="743157" cy="743157"/>
          </a:xfrm>
          <a:prstGeom prst="ellipse">
            <a:avLst/>
          </a:prstGeom>
          <a:solidFill>
            <a:schemeClr val="accent4"/>
          </a:solidFill>
          <a:ln w="19050">
            <a:noFill/>
          </a:ln>
          <a:effectLst>
            <a:outerShdw blurRad="292100" dist="127000" dir="5400000" algn="ctr" rotWithShape="0">
              <a:schemeClr val="bg1">
                <a:lumMod val="65000"/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17" name="Freeform 157"/>
          <p:cNvSpPr>
            <a:spLocks noEditPoints="1"/>
          </p:cNvSpPr>
          <p:nvPr/>
        </p:nvSpPr>
        <p:spPr bwMode="auto">
          <a:xfrm>
            <a:off x="1605244" y="4873878"/>
            <a:ext cx="368243" cy="368243"/>
          </a:xfrm>
          <a:custGeom>
            <a:avLst/>
            <a:gdLst>
              <a:gd name="T0" fmla="*/ 143 w 147"/>
              <a:gd name="T1" fmla="*/ 50 h 147"/>
              <a:gd name="T2" fmla="*/ 140 w 147"/>
              <a:gd name="T3" fmla="*/ 53 h 147"/>
              <a:gd name="T4" fmla="*/ 140 w 147"/>
              <a:gd name="T5" fmla="*/ 127 h 147"/>
              <a:gd name="T6" fmla="*/ 127 w 147"/>
              <a:gd name="T7" fmla="*/ 140 h 147"/>
              <a:gd name="T8" fmla="*/ 20 w 147"/>
              <a:gd name="T9" fmla="*/ 140 h 147"/>
              <a:gd name="T10" fmla="*/ 6 w 147"/>
              <a:gd name="T11" fmla="*/ 127 h 147"/>
              <a:gd name="T12" fmla="*/ 6 w 147"/>
              <a:gd name="T13" fmla="*/ 20 h 147"/>
              <a:gd name="T14" fmla="*/ 20 w 147"/>
              <a:gd name="T15" fmla="*/ 7 h 147"/>
              <a:gd name="T16" fmla="*/ 93 w 147"/>
              <a:gd name="T17" fmla="*/ 7 h 147"/>
              <a:gd name="T18" fmla="*/ 97 w 147"/>
              <a:gd name="T19" fmla="*/ 3 h 147"/>
              <a:gd name="T20" fmla="*/ 93 w 147"/>
              <a:gd name="T21" fmla="*/ 0 h 147"/>
              <a:gd name="T22" fmla="*/ 20 w 147"/>
              <a:gd name="T23" fmla="*/ 0 h 147"/>
              <a:gd name="T24" fmla="*/ 0 w 147"/>
              <a:gd name="T25" fmla="*/ 20 h 147"/>
              <a:gd name="T26" fmla="*/ 0 w 147"/>
              <a:gd name="T27" fmla="*/ 127 h 147"/>
              <a:gd name="T28" fmla="*/ 20 w 147"/>
              <a:gd name="T29" fmla="*/ 147 h 147"/>
              <a:gd name="T30" fmla="*/ 127 w 147"/>
              <a:gd name="T31" fmla="*/ 147 h 147"/>
              <a:gd name="T32" fmla="*/ 147 w 147"/>
              <a:gd name="T33" fmla="*/ 127 h 147"/>
              <a:gd name="T34" fmla="*/ 147 w 147"/>
              <a:gd name="T35" fmla="*/ 53 h 147"/>
              <a:gd name="T36" fmla="*/ 143 w 147"/>
              <a:gd name="T37" fmla="*/ 50 h 147"/>
              <a:gd name="T38" fmla="*/ 37 w 147"/>
              <a:gd name="T39" fmla="*/ 110 h 147"/>
              <a:gd name="T40" fmla="*/ 65 w 147"/>
              <a:gd name="T41" fmla="*/ 105 h 147"/>
              <a:gd name="T42" fmla="*/ 142 w 147"/>
              <a:gd name="T43" fmla="*/ 28 h 147"/>
              <a:gd name="T44" fmla="*/ 147 w 147"/>
              <a:gd name="T45" fmla="*/ 17 h 147"/>
              <a:gd name="T46" fmla="*/ 130 w 147"/>
              <a:gd name="T47" fmla="*/ 0 h 147"/>
              <a:gd name="T48" fmla="*/ 118 w 147"/>
              <a:gd name="T49" fmla="*/ 5 h 147"/>
              <a:gd name="T50" fmla="*/ 41 w 147"/>
              <a:gd name="T51" fmla="*/ 82 h 147"/>
              <a:gd name="T52" fmla="*/ 37 w 147"/>
              <a:gd name="T53" fmla="*/ 110 h 147"/>
              <a:gd name="T54" fmla="*/ 123 w 147"/>
              <a:gd name="T55" fmla="*/ 10 h 147"/>
              <a:gd name="T56" fmla="*/ 130 w 147"/>
              <a:gd name="T57" fmla="*/ 7 h 147"/>
              <a:gd name="T58" fmla="*/ 140 w 147"/>
              <a:gd name="T59" fmla="*/ 17 h 147"/>
              <a:gd name="T60" fmla="*/ 137 w 147"/>
              <a:gd name="T61" fmla="*/ 24 h 147"/>
              <a:gd name="T62" fmla="*/ 133 w 147"/>
              <a:gd name="T63" fmla="*/ 28 h 147"/>
              <a:gd name="T64" fmla="*/ 119 w 147"/>
              <a:gd name="T65" fmla="*/ 14 h 147"/>
              <a:gd name="T66" fmla="*/ 123 w 147"/>
              <a:gd name="T67" fmla="*/ 10 h 147"/>
              <a:gd name="T68" fmla="*/ 114 w 147"/>
              <a:gd name="T69" fmla="*/ 19 h 147"/>
              <a:gd name="T70" fmla="*/ 128 w 147"/>
              <a:gd name="T71" fmla="*/ 33 h 147"/>
              <a:gd name="T72" fmla="*/ 67 w 147"/>
              <a:gd name="T73" fmla="*/ 94 h 147"/>
              <a:gd name="T74" fmla="*/ 67 w 147"/>
              <a:gd name="T75" fmla="*/ 80 h 147"/>
              <a:gd name="T76" fmla="*/ 52 w 147"/>
              <a:gd name="T77" fmla="*/ 80 h 147"/>
              <a:gd name="T78" fmla="*/ 114 w 147"/>
              <a:gd name="T79" fmla="*/ 19 h 147"/>
              <a:gd name="T80" fmla="*/ 47 w 147"/>
              <a:gd name="T81" fmla="*/ 87 h 147"/>
              <a:gd name="T82" fmla="*/ 60 w 147"/>
              <a:gd name="T83" fmla="*/ 87 h 147"/>
              <a:gd name="T84" fmla="*/ 60 w 147"/>
              <a:gd name="T85" fmla="*/ 99 h 147"/>
              <a:gd name="T86" fmla="*/ 45 w 147"/>
              <a:gd name="T87" fmla="*/ 102 h 147"/>
              <a:gd name="T88" fmla="*/ 47 w 147"/>
              <a:gd name="T89" fmla="*/ 8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" h="147">
                <a:moveTo>
                  <a:pt x="143" y="50"/>
                </a:moveTo>
                <a:cubicBezTo>
                  <a:pt x="142" y="50"/>
                  <a:pt x="140" y="52"/>
                  <a:pt x="140" y="53"/>
                </a:cubicBezTo>
                <a:cubicBezTo>
                  <a:pt x="140" y="127"/>
                  <a:pt x="140" y="127"/>
                  <a:pt x="140" y="127"/>
                </a:cubicBezTo>
                <a:cubicBezTo>
                  <a:pt x="140" y="134"/>
                  <a:pt x="134" y="140"/>
                  <a:pt x="127" y="140"/>
                </a:cubicBezTo>
                <a:cubicBezTo>
                  <a:pt x="20" y="140"/>
                  <a:pt x="20" y="140"/>
                  <a:pt x="20" y="140"/>
                </a:cubicBezTo>
                <a:cubicBezTo>
                  <a:pt x="12" y="140"/>
                  <a:pt x="6" y="134"/>
                  <a:pt x="6" y="127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13"/>
                  <a:pt x="12" y="7"/>
                  <a:pt x="20" y="7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7"/>
                  <a:pt x="97" y="5"/>
                  <a:pt x="97" y="3"/>
                </a:cubicBezTo>
                <a:cubicBezTo>
                  <a:pt x="97" y="1"/>
                  <a:pt x="95" y="0"/>
                  <a:pt x="93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38"/>
                  <a:pt x="9" y="147"/>
                  <a:pt x="20" y="147"/>
                </a:cubicBezTo>
                <a:cubicBezTo>
                  <a:pt x="127" y="147"/>
                  <a:pt x="127" y="147"/>
                  <a:pt x="127" y="147"/>
                </a:cubicBezTo>
                <a:cubicBezTo>
                  <a:pt x="138" y="147"/>
                  <a:pt x="147" y="138"/>
                  <a:pt x="147" y="127"/>
                </a:cubicBezTo>
                <a:cubicBezTo>
                  <a:pt x="147" y="53"/>
                  <a:pt x="147" y="53"/>
                  <a:pt x="147" y="53"/>
                </a:cubicBezTo>
                <a:cubicBezTo>
                  <a:pt x="147" y="52"/>
                  <a:pt x="145" y="50"/>
                  <a:pt x="143" y="50"/>
                </a:cubicBezTo>
                <a:close/>
                <a:moveTo>
                  <a:pt x="37" y="110"/>
                </a:moveTo>
                <a:cubicBezTo>
                  <a:pt x="65" y="105"/>
                  <a:pt x="65" y="105"/>
                  <a:pt x="65" y="105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5" y="25"/>
                  <a:pt x="147" y="21"/>
                  <a:pt x="147" y="17"/>
                </a:cubicBezTo>
                <a:cubicBezTo>
                  <a:pt x="147" y="7"/>
                  <a:pt x="139" y="0"/>
                  <a:pt x="130" y="0"/>
                </a:cubicBezTo>
                <a:cubicBezTo>
                  <a:pt x="125" y="0"/>
                  <a:pt x="121" y="2"/>
                  <a:pt x="118" y="5"/>
                </a:cubicBezTo>
                <a:cubicBezTo>
                  <a:pt x="41" y="82"/>
                  <a:pt x="41" y="82"/>
                  <a:pt x="41" y="82"/>
                </a:cubicBezTo>
                <a:lnTo>
                  <a:pt x="37" y="110"/>
                </a:lnTo>
                <a:close/>
                <a:moveTo>
                  <a:pt x="123" y="10"/>
                </a:moveTo>
                <a:cubicBezTo>
                  <a:pt x="125" y="8"/>
                  <a:pt x="127" y="7"/>
                  <a:pt x="130" y="7"/>
                </a:cubicBezTo>
                <a:cubicBezTo>
                  <a:pt x="136" y="7"/>
                  <a:pt x="140" y="11"/>
                  <a:pt x="140" y="17"/>
                </a:cubicBezTo>
                <a:cubicBezTo>
                  <a:pt x="140" y="19"/>
                  <a:pt x="139" y="22"/>
                  <a:pt x="137" y="24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19" y="14"/>
                  <a:pt x="119" y="14"/>
                  <a:pt x="119" y="14"/>
                </a:cubicBezTo>
                <a:lnTo>
                  <a:pt x="123" y="10"/>
                </a:lnTo>
                <a:close/>
                <a:moveTo>
                  <a:pt x="114" y="19"/>
                </a:moveTo>
                <a:cubicBezTo>
                  <a:pt x="128" y="33"/>
                  <a:pt x="128" y="33"/>
                  <a:pt x="128" y="33"/>
                </a:cubicBezTo>
                <a:cubicBezTo>
                  <a:pt x="67" y="94"/>
                  <a:pt x="67" y="94"/>
                  <a:pt x="67" y="94"/>
                </a:cubicBezTo>
                <a:cubicBezTo>
                  <a:pt x="67" y="80"/>
                  <a:pt x="67" y="80"/>
                  <a:pt x="67" y="80"/>
                </a:cubicBezTo>
                <a:cubicBezTo>
                  <a:pt x="52" y="80"/>
                  <a:pt x="52" y="80"/>
                  <a:pt x="52" y="80"/>
                </a:cubicBezTo>
                <a:lnTo>
                  <a:pt x="114" y="19"/>
                </a:lnTo>
                <a:close/>
                <a:moveTo>
                  <a:pt x="47" y="87"/>
                </a:moveTo>
                <a:cubicBezTo>
                  <a:pt x="60" y="87"/>
                  <a:pt x="60" y="87"/>
                  <a:pt x="60" y="87"/>
                </a:cubicBezTo>
                <a:cubicBezTo>
                  <a:pt x="60" y="99"/>
                  <a:pt x="60" y="99"/>
                  <a:pt x="60" y="99"/>
                </a:cubicBezTo>
                <a:cubicBezTo>
                  <a:pt x="45" y="102"/>
                  <a:pt x="45" y="102"/>
                  <a:pt x="45" y="102"/>
                </a:cubicBezTo>
                <a:lnTo>
                  <a:pt x="47" y="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699506" y="4577632"/>
            <a:ext cx="4208379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/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0262" y="4577632"/>
            <a:ext cx="4208379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/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services.</a:t>
            </a:r>
          </a:p>
        </p:txBody>
      </p:sp>
      <p:sp>
        <p:nvSpPr>
          <p:cNvPr id="36" name="Скругленный прямоугольник 9"/>
          <p:cNvSpPr/>
          <p:nvPr/>
        </p:nvSpPr>
        <p:spPr>
          <a:xfrm rot="2700000">
            <a:off x="1048529" y="2254189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Freeform 68"/>
          <p:cNvSpPr>
            <a:spLocks noEditPoints="1"/>
          </p:cNvSpPr>
          <p:nvPr/>
        </p:nvSpPr>
        <p:spPr bwMode="auto">
          <a:xfrm>
            <a:off x="1454866" y="2660527"/>
            <a:ext cx="368243" cy="368243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38" name="Скругленный прямоугольник 9"/>
          <p:cNvSpPr/>
          <p:nvPr/>
        </p:nvSpPr>
        <p:spPr>
          <a:xfrm rot="2700000">
            <a:off x="9962553" y="2254189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Скругленный прямоугольник 3"/>
          <p:cNvSpPr/>
          <p:nvPr/>
        </p:nvSpPr>
        <p:spPr>
          <a:xfrm rot="2700000">
            <a:off x="3277035" y="2254189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" name="Freeform 177"/>
          <p:cNvSpPr>
            <a:spLocks noEditPoints="1"/>
          </p:cNvSpPr>
          <p:nvPr/>
        </p:nvSpPr>
        <p:spPr bwMode="auto">
          <a:xfrm>
            <a:off x="3683372" y="2672091"/>
            <a:ext cx="368243" cy="36295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1" name="Скругленный прямоугольник 3"/>
          <p:cNvSpPr/>
          <p:nvPr/>
        </p:nvSpPr>
        <p:spPr>
          <a:xfrm rot="2700000">
            <a:off x="5505541" y="2254188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2" name="Скругленный прямоугольник 3"/>
          <p:cNvSpPr/>
          <p:nvPr/>
        </p:nvSpPr>
        <p:spPr>
          <a:xfrm rot="2700000">
            <a:off x="7734047" y="2254189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3" name="Freeform 42"/>
          <p:cNvSpPr>
            <a:spLocks noEditPoints="1"/>
          </p:cNvSpPr>
          <p:nvPr/>
        </p:nvSpPr>
        <p:spPr bwMode="auto">
          <a:xfrm>
            <a:off x="5911879" y="2728249"/>
            <a:ext cx="368243" cy="300520"/>
          </a:xfrm>
          <a:custGeom>
            <a:avLst/>
            <a:gdLst>
              <a:gd name="T0" fmla="*/ 54 w 147"/>
              <a:gd name="T1" fmla="*/ 67 h 120"/>
              <a:gd name="T2" fmla="*/ 94 w 147"/>
              <a:gd name="T3" fmla="*/ 67 h 120"/>
              <a:gd name="T4" fmla="*/ 74 w 147"/>
              <a:gd name="T5" fmla="*/ 80 h 120"/>
              <a:gd name="T6" fmla="*/ 74 w 147"/>
              <a:gd name="T7" fmla="*/ 53 h 120"/>
              <a:gd name="T8" fmla="*/ 74 w 147"/>
              <a:gd name="T9" fmla="*/ 80 h 120"/>
              <a:gd name="T10" fmla="*/ 114 w 147"/>
              <a:gd name="T11" fmla="*/ 37 h 120"/>
              <a:gd name="T12" fmla="*/ 134 w 147"/>
              <a:gd name="T13" fmla="*/ 37 h 120"/>
              <a:gd name="T14" fmla="*/ 124 w 147"/>
              <a:gd name="T15" fmla="*/ 40 h 120"/>
              <a:gd name="T16" fmla="*/ 124 w 147"/>
              <a:gd name="T17" fmla="*/ 33 h 120"/>
              <a:gd name="T18" fmla="*/ 124 w 147"/>
              <a:gd name="T19" fmla="*/ 40 h 120"/>
              <a:gd name="T20" fmla="*/ 91 w 147"/>
              <a:gd name="T21" fmla="*/ 20 h 120"/>
              <a:gd name="T22" fmla="*/ 91 w 147"/>
              <a:gd name="T23" fmla="*/ 13 h 120"/>
              <a:gd name="T24" fmla="*/ 54 w 147"/>
              <a:gd name="T25" fmla="*/ 17 h 120"/>
              <a:gd name="T26" fmla="*/ 74 w 147"/>
              <a:gd name="T27" fmla="*/ 33 h 120"/>
              <a:gd name="T28" fmla="*/ 74 w 147"/>
              <a:gd name="T29" fmla="*/ 100 h 120"/>
              <a:gd name="T30" fmla="*/ 74 w 147"/>
              <a:gd name="T31" fmla="*/ 33 h 120"/>
              <a:gd name="T32" fmla="*/ 47 w 147"/>
              <a:gd name="T33" fmla="*/ 67 h 120"/>
              <a:gd name="T34" fmla="*/ 101 w 147"/>
              <a:gd name="T35" fmla="*/ 67 h 120"/>
              <a:gd name="T36" fmla="*/ 124 w 147"/>
              <a:gd name="T37" fmla="*/ 53 h 120"/>
              <a:gd name="T38" fmla="*/ 124 w 147"/>
              <a:gd name="T39" fmla="*/ 60 h 120"/>
              <a:gd name="T40" fmla="*/ 124 w 147"/>
              <a:gd name="T41" fmla="*/ 53 h 120"/>
              <a:gd name="T42" fmla="*/ 121 w 147"/>
              <a:gd name="T43" fmla="*/ 13 h 120"/>
              <a:gd name="T44" fmla="*/ 74 w 147"/>
              <a:gd name="T45" fmla="*/ 0 h 120"/>
              <a:gd name="T46" fmla="*/ 27 w 147"/>
              <a:gd name="T47" fmla="*/ 13 h 120"/>
              <a:gd name="T48" fmla="*/ 0 w 147"/>
              <a:gd name="T49" fmla="*/ 27 h 120"/>
              <a:gd name="T50" fmla="*/ 14 w 147"/>
              <a:gd name="T51" fmla="*/ 120 h 120"/>
              <a:gd name="T52" fmla="*/ 147 w 147"/>
              <a:gd name="T53" fmla="*/ 107 h 120"/>
              <a:gd name="T54" fmla="*/ 134 w 147"/>
              <a:gd name="T55" fmla="*/ 13 h 120"/>
              <a:gd name="T56" fmla="*/ 112 w 147"/>
              <a:gd name="T57" fmla="*/ 80 h 120"/>
              <a:gd name="T58" fmla="*/ 141 w 147"/>
              <a:gd name="T59" fmla="*/ 87 h 120"/>
              <a:gd name="T60" fmla="*/ 134 w 147"/>
              <a:gd name="T61" fmla="*/ 113 h 120"/>
              <a:gd name="T62" fmla="*/ 7 w 147"/>
              <a:gd name="T63" fmla="*/ 107 h 120"/>
              <a:gd name="T64" fmla="*/ 39 w 147"/>
              <a:gd name="T65" fmla="*/ 87 h 120"/>
              <a:gd name="T66" fmla="*/ 7 w 147"/>
              <a:gd name="T67" fmla="*/ 80 h 120"/>
              <a:gd name="T68" fmla="*/ 14 w 147"/>
              <a:gd name="T69" fmla="*/ 20 h 120"/>
              <a:gd name="T70" fmla="*/ 51 w 147"/>
              <a:gd name="T71" fmla="*/ 7 h 120"/>
              <a:gd name="T72" fmla="*/ 97 w 147"/>
              <a:gd name="T73" fmla="*/ 7 h 120"/>
              <a:gd name="T74" fmla="*/ 134 w 147"/>
              <a:gd name="T75" fmla="*/ 20 h 120"/>
              <a:gd name="T76" fmla="*/ 141 w 147"/>
              <a:gd name="T77" fmla="*/ 8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7" h="120">
                <a:moveTo>
                  <a:pt x="74" y="47"/>
                </a:moveTo>
                <a:cubicBezTo>
                  <a:pt x="63" y="47"/>
                  <a:pt x="54" y="56"/>
                  <a:pt x="54" y="67"/>
                </a:cubicBezTo>
                <a:cubicBezTo>
                  <a:pt x="54" y="78"/>
                  <a:pt x="63" y="87"/>
                  <a:pt x="74" y="87"/>
                </a:cubicBezTo>
                <a:cubicBezTo>
                  <a:pt x="85" y="87"/>
                  <a:pt x="94" y="78"/>
                  <a:pt x="94" y="67"/>
                </a:cubicBezTo>
                <a:cubicBezTo>
                  <a:pt x="94" y="56"/>
                  <a:pt x="85" y="47"/>
                  <a:pt x="74" y="47"/>
                </a:cubicBezTo>
                <a:close/>
                <a:moveTo>
                  <a:pt x="74" y="80"/>
                </a:moveTo>
                <a:cubicBezTo>
                  <a:pt x="67" y="80"/>
                  <a:pt x="61" y="74"/>
                  <a:pt x="61" y="67"/>
                </a:cubicBezTo>
                <a:cubicBezTo>
                  <a:pt x="61" y="59"/>
                  <a:pt x="67" y="53"/>
                  <a:pt x="74" y="53"/>
                </a:cubicBezTo>
                <a:cubicBezTo>
                  <a:pt x="81" y="53"/>
                  <a:pt x="87" y="59"/>
                  <a:pt x="87" y="67"/>
                </a:cubicBezTo>
                <a:cubicBezTo>
                  <a:pt x="87" y="74"/>
                  <a:pt x="81" y="80"/>
                  <a:pt x="74" y="80"/>
                </a:cubicBezTo>
                <a:close/>
                <a:moveTo>
                  <a:pt x="124" y="27"/>
                </a:moveTo>
                <a:cubicBezTo>
                  <a:pt x="119" y="27"/>
                  <a:pt x="114" y="31"/>
                  <a:pt x="114" y="37"/>
                </a:cubicBezTo>
                <a:cubicBezTo>
                  <a:pt x="114" y="42"/>
                  <a:pt x="119" y="47"/>
                  <a:pt x="124" y="47"/>
                </a:cubicBezTo>
                <a:cubicBezTo>
                  <a:pt x="130" y="47"/>
                  <a:pt x="134" y="42"/>
                  <a:pt x="134" y="37"/>
                </a:cubicBezTo>
                <a:cubicBezTo>
                  <a:pt x="134" y="31"/>
                  <a:pt x="130" y="27"/>
                  <a:pt x="124" y="27"/>
                </a:cubicBezTo>
                <a:close/>
                <a:moveTo>
                  <a:pt x="124" y="40"/>
                </a:moveTo>
                <a:cubicBezTo>
                  <a:pt x="122" y="40"/>
                  <a:pt x="121" y="38"/>
                  <a:pt x="121" y="37"/>
                </a:cubicBezTo>
                <a:cubicBezTo>
                  <a:pt x="121" y="35"/>
                  <a:pt x="122" y="33"/>
                  <a:pt x="124" y="33"/>
                </a:cubicBezTo>
                <a:cubicBezTo>
                  <a:pt x="126" y="33"/>
                  <a:pt x="127" y="35"/>
                  <a:pt x="127" y="37"/>
                </a:cubicBezTo>
                <a:cubicBezTo>
                  <a:pt x="127" y="38"/>
                  <a:pt x="126" y="40"/>
                  <a:pt x="124" y="40"/>
                </a:cubicBezTo>
                <a:close/>
                <a:moveTo>
                  <a:pt x="57" y="20"/>
                </a:moveTo>
                <a:cubicBezTo>
                  <a:pt x="91" y="20"/>
                  <a:pt x="91" y="20"/>
                  <a:pt x="91" y="20"/>
                </a:cubicBezTo>
                <a:cubicBezTo>
                  <a:pt x="93" y="20"/>
                  <a:pt x="94" y="18"/>
                  <a:pt x="94" y="17"/>
                </a:cubicBezTo>
                <a:cubicBezTo>
                  <a:pt x="94" y="15"/>
                  <a:pt x="93" y="13"/>
                  <a:pt x="91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5" y="13"/>
                  <a:pt x="54" y="15"/>
                  <a:pt x="54" y="17"/>
                </a:cubicBezTo>
                <a:cubicBezTo>
                  <a:pt x="54" y="18"/>
                  <a:pt x="55" y="20"/>
                  <a:pt x="57" y="20"/>
                </a:cubicBezTo>
                <a:close/>
                <a:moveTo>
                  <a:pt x="74" y="33"/>
                </a:moveTo>
                <a:cubicBezTo>
                  <a:pt x="56" y="33"/>
                  <a:pt x="41" y="48"/>
                  <a:pt x="41" y="67"/>
                </a:cubicBezTo>
                <a:cubicBezTo>
                  <a:pt x="41" y="85"/>
                  <a:pt x="56" y="100"/>
                  <a:pt x="74" y="100"/>
                </a:cubicBezTo>
                <a:cubicBezTo>
                  <a:pt x="92" y="100"/>
                  <a:pt x="107" y="85"/>
                  <a:pt x="107" y="67"/>
                </a:cubicBezTo>
                <a:cubicBezTo>
                  <a:pt x="107" y="48"/>
                  <a:pt x="92" y="33"/>
                  <a:pt x="74" y="33"/>
                </a:cubicBezTo>
                <a:close/>
                <a:moveTo>
                  <a:pt x="74" y="93"/>
                </a:moveTo>
                <a:cubicBezTo>
                  <a:pt x="59" y="93"/>
                  <a:pt x="47" y="81"/>
                  <a:pt x="47" y="67"/>
                </a:cubicBezTo>
                <a:cubicBezTo>
                  <a:pt x="47" y="52"/>
                  <a:pt x="59" y="40"/>
                  <a:pt x="74" y="40"/>
                </a:cubicBezTo>
                <a:cubicBezTo>
                  <a:pt x="89" y="40"/>
                  <a:pt x="101" y="52"/>
                  <a:pt x="101" y="67"/>
                </a:cubicBezTo>
                <a:cubicBezTo>
                  <a:pt x="101" y="81"/>
                  <a:pt x="89" y="93"/>
                  <a:pt x="74" y="93"/>
                </a:cubicBezTo>
                <a:close/>
                <a:moveTo>
                  <a:pt x="124" y="53"/>
                </a:moveTo>
                <a:cubicBezTo>
                  <a:pt x="122" y="53"/>
                  <a:pt x="121" y="55"/>
                  <a:pt x="121" y="57"/>
                </a:cubicBezTo>
                <a:cubicBezTo>
                  <a:pt x="121" y="59"/>
                  <a:pt x="122" y="60"/>
                  <a:pt x="124" y="60"/>
                </a:cubicBezTo>
                <a:cubicBezTo>
                  <a:pt x="126" y="60"/>
                  <a:pt x="127" y="59"/>
                  <a:pt x="127" y="57"/>
                </a:cubicBezTo>
                <a:cubicBezTo>
                  <a:pt x="127" y="55"/>
                  <a:pt x="126" y="53"/>
                  <a:pt x="124" y="53"/>
                </a:cubicBez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11" y="13"/>
                  <a:pt x="111" y="0"/>
                  <a:pt x="97" y="0"/>
                </a:cubicBezTo>
                <a:cubicBezTo>
                  <a:pt x="84" y="0"/>
                  <a:pt x="74" y="0"/>
                  <a:pt x="74" y="0"/>
                </a:cubicBezTo>
                <a:cubicBezTo>
                  <a:pt x="74" y="0"/>
                  <a:pt x="64" y="0"/>
                  <a:pt x="51" y="0"/>
                </a:cubicBezTo>
                <a:cubicBezTo>
                  <a:pt x="37" y="0"/>
                  <a:pt x="3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4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7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1" y="82"/>
                  <a:pt x="110" y="85"/>
                  <a:pt x="109" y="87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0" y="113"/>
                  <a:pt x="7" y="110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5"/>
                  <a:pt x="37" y="82"/>
                  <a:pt x="36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41" y="20"/>
                  <a:pt x="41" y="7"/>
                  <a:pt x="51" y="7"/>
                </a:cubicBezTo>
                <a:cubicBezTo>
                  <a:pt x="57" y="7"/>
                  <a:pt x="74" y="7"/>
                  <a:pt x="74" y="7"/>
                </a:cubicBezTo>
                <a:cubicBezTo>
                  <a:pt x="74" y="7"/>
                  <a:pt x="91" y="7"/>
                  <a:pt x="97" y="7"/>
                </a:cubicBezTo>
                <a:cubicBezTo>
                  <a:pt x="107" y="7"/>
                  <a:pt x="107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8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4" name="Freeform 213"/>
          <p:cNvSpPr>
            <a:spLocks noEditPoints="1"/>
          </p:cNvSpPr>
          <p:nvPr/>
        </p:nvSpPr>
        <p:spPr bwMode="auto">
          <a:xfrm>
            <a:off x="8122275" y="2672091"/>
            <a:ext cx="368243" cy="368243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5" name="Freeform 96"/>
          <p:cNvSpPr>
            <a:spLocks noEditPoints="1"/>
          </p:cNvSpPr>
          <p:nvPr/>
        </p:nvSpPr>
        <p:spPr bwMode="auto">
          <a:xfrm>
            <a:off x="10365187" y="2674207"/>
            <a:ext cx="375651" cy="366127"/>
          </a:xfrm>
          <a:custGeom>
            <a:avLst/>
            <a:gdLst>
              <a:gd name="T0" fmla="*/ 0 w 150"/>
              <a:gd name="T1" fmla="*/ 146 h 146"/>
              <a:gd name="T2" fmla="*/ 61 w 150"/>
              <a:gd name="T3" fmla="*/ 120 h 146"/>
              <a:gd name="T4" fmla="*/ 12 w 150"/>
              <a:gd name="T5" fmla="*/ 134 h 146"/>
              <a:gd name="T6" fmla="*/ 30 w 150"/>
              <a:gd name="T7" fmla="*/ 112 h 146"/>
              <a:gd name="T8" fmla="*/ 12 w 150"/>
              <a:gd name="T9" fmla="*/ 134 h 146"/>
              <a:gd name="T10" fmla="*/ 140 w 150"/>
              <a:gd name="T11" fmla="*/ 0 h 146"/>
              <a:gd name="T12" fmla="*/ 46 w 150"/>
              <a:gd name="T13" fmla="*/ 53 h 146"/>
              <a:gd name="T14" fmla="*/ 34 w 150"/>
              <a:gd name="T15" fmla="*/ 81 h 146"/>
              <a:gd name="T16" fmla="*/ 60 w 150"/>
              <a:gd name="T17" fmla="*/ 113 h 146"/>
              <a:gd name="T18" fmla="*/ 74 w 150"/>
              <a:gd name="T19" fmla="*/ 138 h 146"/>
              <a:gd name="T20" fmla="*/ 116 w 150"/>
              <a:gd name="T21" fmla="*/ 77 h 146"/>
              <a:gd name="T22" fmla="*/ 87 w 150"/>
              <a:gd name="T23" fmla="*/ 98 h 146"/>
              <a:gd name="T24" fmla="*/ 71 w 150"/>
              <a:gd name="T25" fmla="*/ 109 h 146"/>
              <a:gd name="T26" fmla="*/ 64 w 150"/>
              <a:gd name="T27" fmla="*/ 106 h 146"/>
              <a:gd name="T28" fmla="*/ 46 w 150"/>
              <a:gd name="T29" fmla="*/ 100 h 146"/>
              <a:gd name="T30" fmla="*/ 37 w 150"/>
              <a:gd name="T31" fmla="*/ 75 h 146"/>
              <a:gd name="T32" fmla="*/ 48 w 150"/>
              <a:gd name="T33" fmla="*/ 60 h 146"/>
              <a:gd name="T34" fmla="*/ 87 w 150"/>
              <a:gd name="T35" fmla="*/ 98 h 146"/>
              <a:gd name="T36" fmla="*/ 112 w 150"/>
              <a:gd name="T37" fmla="*/ 72 h 146"/>
              <a:gd name="T38" fmla="*/ 91 w 150"/>
              <a:gd name="T39" fmla="*/ 93 h 146"/>
              <a:gd name="T40" fmla="*/ 68 w 150"/>
              <a:gd name="T41" fmla="*/ 40 h 146"/>
              <a:gd name="T42" fmla="*/ 139 w 150"/>
              <a:gd name="T43" fmla="*/ 7 h 146"/>
              <a:gd name="T44" fmla="*/ 90 w 150"/>
              <a:gd name="T45" fmla="*/ 80 h 146"/>
              <a:gd name="T46" fmla="*/ 90 w 150"/>
              <a:gd name="T47" fmla="*/ 73 h 146"/>
              <a:gd name="T48" fmla="*/ 90 w 150"/>
              <a:gd name="T49" fmla="*/ 80 h 146"/>
              <a:gd name="T50" fmla="*/ 67 w 150"/>
              <a:gd name="T51" fmla="*/ 57 h 146"/>
              <a:gd name="T52" fmla="*/ 73 w 150"/>
              <a:gd name="T53" fmla="*/ 57 h 146"/>
              <a:gd name="T54" fmla="*/ 80 w 150"/>
              <a:gd name="T55" fmla="*/ 70 h 146"/>
              <a:gd name="T56" fmla="*/ 80 w 150"/>
              <a:gd name="T57" fmla="*/ 63 h 146"/>
              <a:gd name="T58" fmla="*/ 80 w 150"/>
              <a:gd name="T59" fmla="*/ 70 h 146"/>
              <a:gd name="T60" fmla="*/ 120 w 150"/>
              <a:gd name="T61" fmla="*/ 37 h 146"/>
              <a:gd name="T62" fmla="*/ 100 w 150"/>
              <a:gd name="T63" fmla="*/ 37 h 146"/>
              <a:gd name="T64" fmla="*/ 110 w 150"/>
              <a:gd name="T65" fmla="*/ 33 h 146"/>
              <a:gd name="T66" fmla="*/ 110 w 150"/>
              <a:gd name="T67" fmla="*/ 40 h 146"/>
              <a:gd name="T68" fmla="*/ 110 w 150"/>
              <a:gd name="T69" fmla="*/ 3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46">
                <a:moveTo>
                  <a:pt x="26" y="82"/>
                </a:moveTo>
                <a:cubicBezTo>
                  <a:pt x="0" y="146"/>
                  <a:pt x="0" y="146"/>
                  <a:pt x="0" y="146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20"/>
                  <a:pt x="62" y="120"/>
                  <a:pt x="61" y="120"/>
                </a:cubicBezTo>
                <a:cubicBezTo>
                  <a:pt x="42" y="120"/>
                  <a:pt x="24" y="101"/>
                  <a:pt x="26" y="82"/>
                </a:cubicBezTo>
                <a:close/>
                <a:moveTo>
                  <a:pt x="12" y="134"/>
                </a:moveTo>
                <a:cubicBezTo>
                  <a:pt x="24" y="104"/>
                  <a:pt x="24" y="104"/>
                  <a:pt x="24" y="104"/>
                </a:cubicBezTo>
                <a:cubicBezTo>
                  <a:pt x="26" y="107"/>
                  <a:pt x="28" y="110"/>
                  <a:pt x="30" y="112"/>
                </a:cubicBezTo>
                <a:cubicBezTo>
                  <a:pt x="34" y="116"/>
                  <a:pt x="38" y="120"/>
                  <a:pt x="42" y="122"/>
                </a:cubicBezTo>
                <a:lnTo>
                  <a:pt x="12" y="134"/>
                </a:lnTo>
                <a:close/>
                <a:moveTo>
                  <a:pt x="145" y="1"/>
                </a:moveTo>
                <a:cubicBezTo>
                  <a:pt x="144" y="1"/>
                  <a:pt x="142" y="0"/>
                  <a:pt x="140" y="0"/>
                </a:cubicBezTo>
                <a:cubicBezTo>
                  <a:pt x="126" y="0"/>
                  <a:pt x="89" y="10"/>
                  <a:pt x="70" y="30"/>
                </a:cubicBezTo>
                <a:cubicBezTo>
                  <a:pt x="65" y="35"/>
                  <a:pt x="50" y="49"/>
                  <a:pt x="46" y="53"/>
                </a:cubicBezTo>
                <a:cubicBezTo>
                  <a:pt x="35" y="57"/>
                  <a:pt x="18" y="63"/>
                  <a:pt x="9" y="72"/>
                </a:cubicBezTo>
                <a:cubicBezTo>
                  <a:pt x="9" y="72"/>
                  <a:pt x="20" y="72"/>
                  <a:pt x="34" y="81"/>
                </a:cubicBezTo>
                <a:cubicBezTo>
                  <a:pt x="32" y="89"/>
                  <a:pt x="34" y="98"/>
                  <a:pt x="41" y="105"/>
                </a:cubicBezTo>
                <a:cubicBezTo>
                  <a:pt x="47" y="110"/>
                  <a:pt x="53" y="113"/>
                  <a:pt x="60" y="113"/>
                </a:cubicBezTo>
                <a:cubicBezTo>
                  <a:pt x="62" y="113"/>
                  <a:pt x="64" y="113"/>
                  <a:pt x="65" y="112"/>
                </a:cubicBezTo>
                <a:cubicBezTo>
                  <a:pt x="74" y="126"/>
                  <a:pt x="74" y="138"/>
                  <a:pt x="74" y="138"/>
                </a:cubicBezTo>
                <a:cubicBezTo>
                  <a:pt x="84" y="128"/>
                  <a:pt x="90" y="112"/>
                  <a:pt x="93" y="100"/>
                </a:cubicBezTo>
                <a:cubicBezTo>
                  <a:pt x="98" y="97"/>
                  <a:pt x="112" y="81"/>
                  <a:pt x="116" y="77"/>
                </a:cubicBezTo>
                <a:cubicBezTo>
                  <a:pt x="140" y="54"/>
                  <a:pt x="150" y="6"/>
                  <a:pt x="145" y="1"/>
                </a:cubicBezTo>
                <a:close/>
                <a:moveTo>
                  <a:pt x="87" y="98"/>
                </a:moveTo>
                <a:cubicBezTo>
                  <a:pt x="84" y="107"/>
                  <a:pt x="81" y="115"/>
                  <a:pt x="77" y="122"/>
                </a:cubicBezTo>
                <a:cubicBezTo>
                  <a:pt x="76" y="118"/>
                  <a:pt x="74" y="114"/>
                  <a:pt x="71" y="109"/>
                </a:cubicBezTo>
                <a:cubicBezTo>
                  <a:pt x="70" y="107"/>
                  <a:pt x="68" y="106"/>
                  <a:pt x="65" y="106"/>
                </a:cubicBezTo>
                <a:cubicBezTo>
                  <a:pt x="65" y="106"/>
                  <a:pt x="64" y="106"/>
                  <a:pt x="64" y="106"/>
                </a:cubicBezTo>
                <a:cubicBezTo>
                  <a:pt x="62" y="106"/>
                  <a:pt x="61" y="106"/>
                  <a:pt x="60" y="106"/>
                </a:cubicBezTo>
                <a:cubicBezTo>
                  <a:pt x="55" y="106"/>
                  <a:pt x="50" y="104"/>
                  <a:pt x="46" y="100"/>
                </a:cubicBezTo>
                <a:cubicBezTo>
                  <a:pt x="41" y="95"/>
                  <a:pt x="39" y="89"/>
                  <a:pt x="40" y="83"/>
                </a:cubicBezTo>
                <a:cubicBezTo>
                  <a:pt x="41" y="80"/>
                  <a:pt x="40" y="77"/>
                  <a:pt x="37" y="75"/>
                </a:cubicBezTo>
                <a:cubicBezTo>
                  <a:pt x="33" y="72"/>
                  <a:pt x="28" y="70"/>
                  <a:pt x="24" y="69"/>
                </a:cubicBezTo>
                <a:cubicBezTo>
                  <a:pt x="31" y="65"/>
                  <a:pt x="39" y="62"/>
                  <a:pt x="48" y="60"/>
                </a:cubicBezTo>
                <a:cubicBezTo>
                  <a:pt x="48" y="60"/>
                  <a:pt x="48" y="60"/>
                  <a:pt x="48" y="60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98"/>
                  <a:pt x="87" y="98"/>
                  <a:pt x="87" y="98"/>
                </a:cubicBezTo>
                <a:close/>
                <a:moveTo>
                  <a:pt x="112" y="72"/>
                </a:moveTo>
                <a:cubicBezTo>
                  <a:pt x="110" y="73"/>
                  <a:pt x="108" y="76"/>
                  <a:pt x="106" y="78"/>
                </a:cubicBezTo>
                <a:cubicBezTo>
                  <a:pt x="102" y="83"/>
                  <a:pt x="95" y="89"/>
                  <a:pt x="91" y="93"/>
                </a:cubicBezTo>
                <a:cubicBezTo>
                  <a:pt x="53" y="55"/>
                  <a:pt x="53" y="55"/>
                  <a:pt x="53" y="55"/>
                </a:cubicBezTo>
                <a:cubicBezTo>
                  <a:pt x="57" y="51"/>
                  <a:pt x="64" y="45"/>
                  <a:pt x="68" y="40"/>
                </a:cubicBezTo>
                <a:cubicBezTo>
                  <a:pt x="71" y="38"/>
                  <a:pt x="73" y="36"/>
                  <a:pt x="74" y="35"/>
                </a:cubicBezTo>
                <a:cubicBezTo>
                  <a:pt x="92" y="17"/>
                  <a:pt x="127" y="7"/>
                  <a:pt x="139" y="7"/>
                </a:cubicBezTo>
                <a:cubicBezTo>
                  <a:pt x="139" y="18"/>
                  <a:pt x="130" y="53"/>
                  <a:pt x="112" y="72"/>
                </a:cubicBezTo>
                <a:close/>
                <a:moveTo>
                  <a:pt x="90" y="80"/>
                </a:moveTo>
                <a:cubicBezTo>
                  <a:pt x="92" y="80"/>
                  <a:pt x="93" y="78"/>
                  <a:pt x="93" y="76"/>
                </a:cubicBezTo>
                <a:cubicBezTo>
                  <a:pt x="93" y="75"/>
                  <a:pt x="92" y="73"/>
                  <a:pt x="90" y="73"/>
                </a:cubicBezTo>
                <a:cubicBezTo>
                  <a:pt x="88" y="73"/>
                  <a:pt x="86" y="75"/>
                  <a:pt x="86" y="76"/>
                </a:cubicBezTo>
                <a:cubicBezTo>
                  <a:pt x="86" y="78"/>
                  <a:pt x="88" y="80"/>
                  <a:pt x="90" y="80"/>
                </a:cubicBezTo>
                <a:close/>
                <a:moveTo>
                  <a:pt x="70" y="53"/>
                </a:moveTo>
                <a:cubicBezTo>
                  <a:pt x="68" y="53"/>
                  <a:pt x="67" y="55"/>
                  <a:pt x="67" y="57"/>
                </a:cubicBezTo>
                <a:cubicBezTo>
                  <a:pt x="67" y="58"/>
                  <a:pt x="68" y="60"/>
                  <a:pt x="70" y="60"/>
                </a:cubicBezTo>
                <a:cubicBezTo>
                  <a:pt x="72" y="60"/>
                  <a:pt x="73" y="58"/>
                  <a:pt x="73" y="57"/>
                </a:cubicBezTo>
                <a:cubicBezTo>
                  <a:pt x="73" y="55"/>
                  <a:pt x="72" y="53"/>
                  <a:pt x="70" y="53"/>
                </a:cubicBezTo>
                <a:close/>
                <a:moveTo>
                  <a:pt x="80" y="70"/>
                </a:moveTo>
                <a:cubicBezTo>
                  <a:pt x="82" y="70"/>
                  <a:pt x="83" y="68"/>
                  <a:pt x="83" y="66"/>
                </a:cubicBezTo>
                <a:cubicBezTo>
                  <a:pt x="83" y="65"/>
                  <a:pt x="82" y="63"/>
                  <a:pt x="80" y="63"/>
                </a:cubicBezTo>
                <a:cubicBezTo>
                  <a:pt x="78" y="63"/>
                  <a:pt x="76" y="65"/>
                  <a:pt x="76" y="66"/>
                </a:cubicBezTo>
                <a:cubicBezTo>
                  <a:pt x="76" y="68"/>
                  <a:pt x="78" y="70"/>
                  <a:pt x="80" y="70"/>
                </a:cubicBezTo>
                <a:close/>
                <a:moveTo>
                  <a:pt x="110" y="47"/>
                </a:moveTo>
                <a:cubicBezTo>
                  <a:pt x="115" y="47"/>
                  <a:pt x="120" y="42"/>
                  <a:pt x="120" y="37"/>
                </a:cubicBezTo>
                <a:cubicBezTo>
                  <a:pt x="120" y="31"/>
                  <a:pt x="115" y="27"/>
                  <a:pt x="110" y="27"/>
                </a:cubicBezTo>
                <a:cubicBezTo>
                  <a:pt x="104" y="27"/>
                  <a:pt x="100" y="31"/>
                  <a:pt x="100" y="37"/>
                </a:cubicBezTo>
                <a:cubicBezTo>
                  <a:pt x="100" y="42"/>
                  <a:pt x="104" y="47"/>
                  <a:pt x="110" y="47"/>
                </a:cubicBezTo>
                <a:close/>
                <a:moveTo>
                  <a:pt x="110" y="33"/>
                </a:moveTo>
                <a:cubicBezTo>
                  <a:pt x="111" y="33"/>
                  <a:pt x="113" y="35"/>
                  <a:pt x="113" y="37"/>
                </a:cubicBezTo>
                <a:cubicBezTo>
                  <a:pt x="113" y="38"/>
                  <a:pt x="111" y="40"/>
                  <a:pt x="110" y="40"/>
                </a:cubicBezTo>
                <a:cubicBezTo>
                  <a:pt x="108" y="40"/>
                  <a:pt x="106" y="38"/>
                  <a:pt x="106" y="37"/>
                </a:cubicBezTo>
                <a:cubicBezTo>
                  <a:pt x="106" y="35"/>
                  <a:pt x="108" y="33"/>
                  <a:pt x="110" y="3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6" name="Rectangle 45"/>
          <p:cNvSpPr/>
          <p:nvPr/>
        </p:nvSpPr>
        <p:spPr>
          <a:xfrm>
            <a:off x="1042512" y="3647121"/>
            <a:ext cx="1192955" cy="310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name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271016" y="3647121"/>
            <a:ext cx="1192955" cy="310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name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500721" y="3647121"/>
            <a:ext cx="1192955" cy="310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name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728029" y="3647121"/>
            <a:ext cx="1192955" cy="310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name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956535" y="3647121"/>
            <a:ext cx="1192955" cy="310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name</a:t>
            </a:r>
          </a:p>
        </p:txBody>
      </p:sp>
    </p:spTree>
    <p:extLst>
      <p:ext uri="{BB962C8B-B14F-4D97-AF65-F5344CB8AC3E}">
        <p14:creationId xmlns:p14="http://schemas.microsoft.com/office/powerpoint/2010/main" val="9203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0507" y="563366"/>
            <a:ext cx="7830988" cy="6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933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ACHIEVMENTS OF THE YEAR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5781" y="1203584"/>
            <a:ext cx="6700440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7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 evisculate quality customer service</a:t>
            </a:r>
            <a:endParaRPr lang="en-US" sz="2933" dirty="0">
              <a:solidFill>
                <a:schemeClr val="bg1">
                  <a:lumMod val="75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Прямоугольник 3"/>
          <p:cNvSpPr/>
          <p:nvPr/>
        </p:nvSpPr>
        <p:spPr>
          <a:xfrm>
            <a:off x="960701" y="2539608"/>
            <a:ext cx="2430617" cy="31150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6" name="Прямоугольник 10"/>
          <p:cNvSpPr/>
          <p:nvPr/>
        </p:nvSpPr>
        <p:spPr>
          <a:xfrm>
            <a:off x="8800683" y="2539608"/>
            <a:ext cx="2430617" cy="31150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7" name="Прямоугольник 11"/>
          <p:cNvSpPr/>
          <p:nvPr/>
        </p:nvSpPr>
        <p:spPr>
          <a:xfrm>
            <a:off x="6187356" y="2539608"/>
            <a:ext cx="2430617" cy="31150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8" name="Прямоугольник 12"/>
          <p:cNvSpPr/>
          <p:nvPr/>
        </p:nvSpPr>
        <p:spPr>
          <a:xfrm>
            <a:off x="3574028" y="2539608"/>
            <a:ext cx="2430617" cy="31150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92670" y="3321339"/>
            <a:ext cx="2366679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6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75%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1066" y="3882460"/>
            <a:ext cx="2107875" cy="165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b="1" kern="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Happy clients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Far far away, behind the word mountains, far from the countries Vokalia and Consonantia. </a:t>
            </a:r>
            <a:r>
              <a:rPr lang="en-US" sz="933" dirty="0">
                <a:solidFill>
                  <a:schemeClr val="bg1"/>
                </a:solidFill>
              </a:rPr>
              <a:t>A small river named Duden flows by their place and supplies else. </a:t>
            </a:r>
            <a:endParaRPr lang="ru-RU" sz="933" dirty="0">
              <a:solidFill>
                <a:schemeClr val="bg1"/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7967" y="3321339"/>
            <a:ext cx="2366679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6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6362" y="3882460"/>
            <a:ext cx="2107875" cy="165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b="1" kern="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Good employers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Far far away, behind the word mountains, far from the countries Vokalia and Consonantia. </a:t>
            </a:r>
            <a:r>
              <a:rPr lang="en-US" sz="933" dirty="0">
                <a:solidFill>
                  <a:schemeClr val="bg1"/>
                </a:solidFill>
              </a:rPr>
              <a:t>A small river named Duden flows by their place and supplies else. </a:t>
            </a:r>
            <a:endParaRPr lang="ru-RU" sz="933" dirty="0">
              <a:solidFill>
                <a:schemeClr val="bg1"/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3340" y="3321339"/>
            <a:ext cx="2366679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6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+2k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1736" y="3882460"/>
            <a:ext cx="2107875" cy="165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b="1" kern="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New followers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Far far away, behind the word mountains, far from the countries Vokalia and Consonantia. </a:t>
            </a:r>
            <a:r>
              <a:rPr lang="en-US" sz="933" dirty="0">
                <a:solidFill>
                  <a:schemeClr val="bg1"/>
                </a:solidFill>
              </a:rPr>
              <a:t>A small river named Duden flows by their place and supplies cuprum. </a:t>
            </a:r>
            <a:endParaRPr lang="ru-RU" sz="933" dirty="0">
              <a:solidFill>
                <a:schemeClr val="bg1"/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48636" y="3321339"/>
            <a:ext cx="2366679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6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87032" y="3882460"/>
            <a:ext cx="2107875" cy="165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kern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Repost in week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Far far away, behind the word mountains, far from the countries Vokalia and Consonantia. </a:t>
            </a:r>
            <a:r>
              <a:rPr lang="en-US" sz="933" dirty="0">
                <a:solidFill>
                  <a:schemeClr val="bg1"/>
                </a:solidFill>
              </a:rPr>
              <a:t>A small river named Duden flows by their place and supplies dolores. </a:t>
            </a:r>
            <a:endParaRPr lang="ru-RU" sz="933" dirty="0">
              <a:solidFill>
                <a:schemeClr val="bg1"/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17" name="Овал 13"/>
          <p:cNvSpPr/>
          <p:nvPr/>
        </p:nvSpPr>
        <p:spPr>
          <a:xfrm>
            <a:off x="1795349" y="2083379"/>
            <a:ext cx="779307" cy="779307"/>
          </a:xfrm>
          <a:prstGeom prst="ellipse">
            <a:avLst/>
          </a:prstGeom>
          <a:solidFill>
            <a:schemeClr val="accent4"/>
          </a:solidFill>
          <a:ln w="19050">
            <a:noFill/>
          </a:ln>
          <a:effectLst>
            <a:outerShdw blurRad="292100" dist="127000" dir="5400000" algn="ctr" rotWithShape="0">
              <a:schemeClr val="accent4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25" name="Freeform 147"/>
          <p:cNvSpPr>
            <a:spLocks noEditPoints="1"/>
          </p:cNvSpPr>
          <p:nvPr/>
        </p:nvSpPr>
        <p:spPr bwMode="auto">
          <a:xfrm>
            <a:off x="2000881" y="2289440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6" name="Овал 13"/>
          <p:cNvSpPr/>
          <p:nvPr/>
        </p:nvSpPr>
        <p:spPr>
          <a:xfrm>
            <a:off x="4399684" y="2083379"/>
            <a:ext cx="779307" cy="7793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  <a:effectLst>
            <a:outerShdw blurRad="292100" dist="127000" dir="5400000" algn="ctr" rotWithShape="0">
              <a:schemeClr val="tx1">
                <a:lumMod val="50000"/>
                <a:lumOff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27" name="Freeform 147"/>
          <p:cNvSpPr>
            <a:spLocks noEditPoints="1"/>
          </p:cNvSpPr>
          <p:nvPr/>
        </p:nvSpPr>
        <p:spPr bwMode="auto">
          <a:xfrm>
            <a:off x="4605215" y="2289440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8" name="Овал 13"/>
          <p:cNvSpPr/>
          <p:nvPr/>
        </p:nvSpPr>
        <p:spPr>
          <a:xfrm>
            <a:off x="7013012" y="2083379"/>
            <a:ext cx="779307" cy="779307"/>
          </a:xfrm>
          <a:prstGeom prst="ellipse">
            <a:avLst/>
          </a:prstGeom>
          <a:solidFill>
            <a:schemeClr val="accent4"/>
          </a:solidFill>
          <a:ln w="19050">
            <a:noFill/>
          </a:ln>
          <a:effectLst>
            <a:outerShdw blurRad="292100" dist="127000" dir="5400000" algn="ctr" rotWithShape="0">
              <a:schemeClr val="accent4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29" name="Freeform 147"/>
          <p:cNvSpPr>
            <a:spLocks noEditPoints="1"/>
          </p:cNvSpPr>
          <p:nvPr/>
        </p:nvSpPr>
        <p:spPr bwMode="auto">
          <a:xfrm>
            <a:off x="7218543" y="2289440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30" name="Овал 13"/>
          <p:cNvSpPr/>
          <p:nvPr/>
        </p:nvSpPr>
        <p:spPr>
          <a:xfrm>
            <a:off x="9626338" y="2083379"/>
            <a:ext cx="779307" cy="7793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  <a:effectLst>
            <a:outerShdw blurRad="292100" dist="127000" dir="5400000" algn="ctr" rotWithShape="0">
              <a:schemeClr val="tx1">
                <a:lumMod val="50000"/>
                <a:lumOff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31" name="Freeform 147"/>
          <p:cNvSpPr>
            <a:spLocks noEditPoints="1"/>
          </p:cNvSpPr>
          <p:nvPr/>
        </p:nvSpPr>
        <p:spPr bwMode="auto">
          <a:xfrm>
            <a:off x="9831870" y="2289440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850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725" y="1812393"/>
            <a:ext cx="4624080" cy="13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FOUR SERVICE</a:t>
            </a:r>
          </a:p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SLIDE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725" y="3227711"/>
            <a:ext cx="3788684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725" y="4030931"/>
            <a:ext cx="3977807" cy="80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5079" y="1164125"/>
            <a:ext cx="2575395" cy="71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33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01. Web design</a:t>
            </a:r>
          </a:p>
          <a:p>
            <a:pPr>
              <a:lnSpc>
                <a:spcPct val="150000"/>
              </a:lnSpc>
            </a:pPr>
            <a:r>
              <a:rPr lang="en-US" sz="933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2666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82277" y="2276119"/>
            <a:ext cx="2862354" cy="1219013"/>
          </a:xfrm>
          <a:prstGeom prst="roundRect">
            <a:avLst>
              <a:gd name="adj" fmla="val 5238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05078" y="2489572"/>
            <a:ext cx="2575395" cy="71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33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02.IT support</a:t>
            </a:r>
          </a:p>
          <a:p>
            <a:pPr>
              <a:lnSpc>
                <a:spcPct val="150000"/>
              </a:lnSpc>
            </a:pPr>
            <a:r>
              <a:rPr lang="en-US" sz="933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2666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5078" y="3834734"/>
            <a:ext cx="2575395" cy="71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33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03.Marketing search</a:t>
            </a:r>
          </a:p>
          <a:p>
            <a:pPr>
              <a:lnSpc>
                <a:spcPct val="150000"/>
              </a:lnSpc>
            </a:pPr>
            <a:r>
              <a:rPr lang="en-US" sz="933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2666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5078" y="4960581"/>
            <a:ext cx="2575395" cy="71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33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04.SEO education</a:t>
            </a:r>
          </a:p>
          <a:p>
            <a:pPr>
              <a:lnSpc>
                <a:spcPct val="150000"/>
              </a:lnSpc>
            </a:pPr>
            <a:r>
              <a:rPr lang="en-US" sz="933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2666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DFF321A-9EC8-416C-943B-D4371C8705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0028" y="0"/>
            <a:ext cx="2711032" cy="6858000"/>
          </a:xfrm>
        </p:spPr>
      </p:pic>
    </p:spTree>
    <p:extLst>
      <p:ext uri="{BB962C8B-B14F-4D97-AF65-F5344CB8AC3E}">
        <p14:creationId xmlns:p14="http://schemas.microsoft.com/office/powerpoint/2010/main" val="29200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26894" y="-9499"/>
            <a:ext cx="2436965" cy="22233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6426894" y="4437123"/>
            <a:ext cx="2436965" cy="24208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695028" y="968212"/>
            <a:ext cx="1900696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33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Marketing research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Globally negotiate team building e-markets for adaptive architectures. 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 179"/>
          <p:cNvSpPr>
            <a:spLocks noEditPoints="1"/>
          </p:cNvSpPr>
          <p:nvPr/>
        </p:nvSpPr>
        <p:spPr bwMode="auto">
          <a:xfrm>
            <a:off x="7461784" y="474518"/>
            <a:ext cx="367185" cy="368243"/>
          </a:xfrm>
          <a:custGeom>
            <a:avLst/>
            <a:gdLst>
              <a:gd name="T0" fmla="*/ 93 w 147"/>
              <a:gd name="T1" fmla="*/ 60 h 147"/>
              <a:gd name="T2" fmla="*/ 67 w 147"/>
              <a:gd name="T3" fmla="*/ 60 h 147"/>
              <a:gd name="T4" fmla="*/ 67 w 147"/>
              <a:gd name="T5" fmla="*/ 33 h 147"/>
              <a:gd name="T6" fmla="*/ 63 w 147"/>
              <a:gd name="T7" fmla="*/ 30 h 147"/>
              <a:gd name="T8" fmla="*/ 60 w 147"/>
              <a:gd name="T9" fmla="*/ 33 h 147"/>
              <a:gd name="T10" fmla="*/ 60 w 147"/>
              <a:gd name="T11" fmla="*/ 60 h 147"/>
              <a:gd name="T12" fmla="*/ 33 w 147"/>
              <a:gd name="T13" fmla="*/ 60 h 147"/>
              <a:gd name="T14" fmla="*/ 30 w 147"/>
              <a:gd name="T15" fmla="*/ 64 h 147"/>
              <a:gd name="T16" fmla="*/ 33 w 147"/>
              <a:gd name="T17" fmla="*/ 67 h 147"/>
              <a:gd name="T18" fmla="*/ 60 w 147"/>
              <a:gd name="T19" fmla="*/ 67 h 147"/>
              <a:gd name="T20" fmla="*/ 60 w 147"/>
              <a:gd name="T21" fmla="*/ 94 h 147"/>
              <a:gd name="T22" fmla="*/ 63 w 147"/>
              <a:gd name="T23" fmla="*/ 97 h 147"/>
              <a:gd name="T24" fmla="*/ 67 w 147"/>
              <a:gd name="T25" fmla="*/ 94 h 147"/>
              <a:gd name="T26" fmla="*/ 67 w 147"/>
              <a:gd name="T27" fmla="*/ 67 h 147"/>
              <a:gd name="T28" fmla="*/ 93 w 147"/>
              <a:gd name="T29" fmla="*/ 67 h 147"/>
              <a:gd name="T30" fmla="*/ 97 w 147"/>
              <a:gd name="T31" fmla="*/ 64 h 147"/>
              <a:gd name="T32" fmla="*/ 93 w 147"/>
              <a:gd name="T33" fmla="*/ 60 h 147"/>
              <a:gd name="T34" fmla="*/ 146 w 147"/>
              <a:gd name="T35" fmla="*/ 141 h 147"/>
              <a:gd name="T36" fmla="*/ 110 w 147"/>
              <a:gd name="T37" fmla="*/ 106 h 147"/>
              <a:gd name="T38" fmla="*/ 127 w 147"/>
              <a:gd name="T39" fmla="*/ 64 h 147"/>
              <a:gd name="T40" fmla="*/ 63 w 147"/>
              <a:gd name="T41" fmla="*/ 0 h 147"/>
              <a:gd name="T42" fmla="*/ 0 w 147"/>
              <a:gd name="T43" fmla="*/ 64 h 147"/>
              <a:gd name="T44" fmla="*/ 63 w 147"/>
              <a:gd name="T45" fmla="*/ 127 h 147"/>
              <a:gd name="T46" fmla="*/ 106 w 147"/>
              <a:gd name="T47" fmla="*/ 111 h 147"/>
              <a:gd name="T48" fmla="*/ 141 w 147"/>
              <a:gd name="T49" fmla="*/ 146 h 147"/>
              <a:gd name="T50" fmla="*/ 144 w 147"/>
              <a:gd name="T51" fmla="*/ 147 h 147"/>
              <a:gd name="T52" fmla="*/ 147 w 147"/>
              <a:gd name="T53" fmla="*/ 144 h 147"/>
              <a:gd name="T54" fmla="*/ 146 w 147"/>
              <a:gd name="T55" fmla="*/ 141 h 147"/>
              <a:gd name="T56" fmla="*/ 63 w 147"/>
              <a:gd name="T57" fmla="*/ 120 h 147"/>
              <a:gd name="T58" fmla="*/ 7 w 147"/>
              <a:gd name="T59" fmla="*/ 64 h 147"/>
              <a:gd name="T60" fmla="*/ 63 w 147"/>
              <a:gd name="T61" fmla="*/ 7 h 147"/>
              <a:gd name="T62" fmla="*/ 120 w 147"/>
              <a:gd name="T63" fmla="*/ 64 h 147"/>
              <a:gd name="T64" fmla="*/ 63 w 147"/>
              <a:gd name="T65" fmla="*/ 12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93" y="60"/>
                </a:moveTo>
                <a:cubicBezTo>
                  <a:pt x="67" y="60"/>
                  <a:pt x="67" y="60"/>
                  <a:pt x="67" y="60"/>
                </a:cubicBezTo>
                <a:cubicBezTo>
                  <a:pt x="67" y="33"/>
                  <a:pt x="67" y="33"/>
                  <a:pt x="67" y="33"/>
                </a:cubicBezTo>
                <a:cubicBezTo>
                  <a:pt x="67" y="32"/>
                  <a:pt x="65" y="30"/>
                  <a:pt x="63" y="30"/>
                </a:cubicBezTo>
                <a:cubicBezTo>
                  <a:pt x="62" y="30"/>
                  <a:pt x="60" y="32"/>
                  <a:pt x="60" y="33"/>
                </a:cubicBezTo>
                <a:cubicBezTo>
                  <a:pt x="60" y="60"/>
                  <a:pt x="60" y="60"/>
                  <a:pt x="60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1" y="60"/>
                  <a:pt x="30" y="62"/>
                  <a:pt x="30" y="64"/>
                </a:cubicBezTo>
                <a:cubicBezTo>
                  <a:pt x="30" y="65"/>
                  <a:pt x="31" y="67"/>
                  <a:pt x="33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94"/>
                  <a:pt x="60" y="94"/>
                  <a:pt x="60" y="94"/>
                </a:cubicBezTo>
                <a:cubicBezTo>
                  <a:pt x="60" y="95"/>
                  <a:pt x="62" y="97"/>
                  <a:pt x="63" y="97"/>
                </a:cubicBezTo>
                <a:cubicBezTo>
                  <a:pt x="65" y="97"/>
                  <a:pt x="67" y="95"/>
                  <a:pt x="67" y="94"/>
                </a:cubicBezTo>
                <a:cubicBezTo>
                  <a:pt x="67" y="67"/>
                  <a:pt x="67" y="67"/>
                  <a:pt x="67" y="67"/>
                </a:cubicBezTo>
                <a:cubicBezTo>
                  <a:pt x="93" y="67"/>
                  <a:pt x="93" y="67"/>
                  <a:pt x="93" y="67"/>
                </a:cubicBezTo>
                <a:cubicBezTo>
                  <a:pt x="95" y="67"/>
                  <a:pt x="97" y="65"/>
                  <a:pt x="97" y="64"/>
                </a:cubicBezTo>
                <a:cubicBezTo>
                  <a:pt x="97" y="62"/>
                  <a:pt x="95" y="60"/>
                  <a:pt x="93" y="60"/>
                </a:cubicBezTo>
                <a:close/>
                <a:moveTo>
                  <a:pt x="146" y="141"/>
                </a:moveTo>
                <a:cubicBezTo>
                  <a:pt x="110" y="106"/>
                  <a:pt x="110" y="106"/>
                  <a:pt x="110" y="106"/>
                </a:cubicBezTo>
                <a:cubicBezTo>
                  <a:pt x="121" y="95"/>
                  <a:pt x="127" y="80"/>
                  <a:pt x="127" y="64"/>
                </a:cubicBezTo>
                <a:cubicBezTo>
                  <a:pt x="127" y="28"/>
                  <a:pt x="98" y="0"/>
                  <a:pt x="63" y="0"/>
                </a:cubicBezTo>
                <a:cubicBezTo>
                  <a:pt x="28" y="0"/>
                  <a:pt x="0" y="28"/>
                  <a:pt x="0" y="64"/>
                </a:cubicBezTo>
                <a:cubicBezTo>
                  <a:pt x="0" y="99"/>
                  <a:pt x="28" y="127"/>
                  <a:pt x="63" y="127"/>
                </a:cubicBezTo>
                <a:cubicBezTo>
                  <a:pt x="80" y="127"/>
                  <a:pt x="95" y="121"/>
                  <a:pt x="106" y="111"/>
                </a:cubicBezTo>
                <a:cubicBezTo>
                  <a:pt x="141" y="146"/>
                  <a:pt x="141" y="146"/>
                  <a:pt x="141" y="146"/>
                </a:cubicBezTo>
                <a:cubicBezTo>
                  <a:pt x="142" y="147"/>
                  <a:pt x="143" y="147"/>
                  <a:pt x="144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43"/>
                  <a:pt x="147" y="142"/>
                  <a:pt x="146" y="141"/>
                </a:cubicBezTo>
                <a:close/>
                <a:moveTo>
                  <a:pt x="63" y="120"/>
                </a:moveTo>
                <a:cubicBezTo>
                  <a:pt x="32" y="120"/>
                  <a:pt x="7" y="95"/>
                  <a:pt x="7" y="64"/>
                </a:cubicBezTo>
                <a:cubicBezTo>
                  <a:pt x="7" y="32"/>
                  <a:pt x="32" y="7"/>
                  <a:pt x="63" y="7"/>
                </a:cubicBezTo>
                <a:cubicBezTo>
                  <a:pt x="95" y="7"/>
                  <a:pt x="120" y="32"/>
                  <a:pt x="120" y="64"/>
                </a:cubicBezTo>
                <a:cubicBezTo>
                  <a:pt x="120" y="95"/>
                  <a:pt x="95" y="120"/>
                  <a:pt x="63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695028" y="5460661"/>
            <a:ext cx="1900696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33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Commercial support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Globally negotiate team building e-markets for adaptive architectures. 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Freeform 177"/>
          <p:cNvSpPr>
            <a:spLocks noEditPoints="1"/>
          </p:cNvSpPr>
          <p:nvPr/>
        </p:nvSpPr>
        <p:spPr bwMode="auto">
          <a:xfrm>
            <a:off x="7461784" y="4966610"/>
            <a:ext cx="368243" cy="36295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6426894" y="2213811"/>
            <a:ext cx="2436965" cy="22253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695028" y="3266416"/>
            <a:ext cx="1900696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33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Marketing research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Globally negotiate team building e-markets for adaptive architectures. 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Freeform 151"/>
          <p:cNvSpPr>
            <a:spLocks noEditPoints="1"/>
          </p:cNvSpPr>
          <p:nvPr/>
        </p:nvSpPr>
        <p:spPr bwMode="auto">
          <a:xfrm>
            <a:off x="7461784" y="2768132"/>
            <a:ext cx="368243" cy="367185"/>
          </a:xfrm>
          <a:custGeom>
            <a:avLst/>
            <a:gdLst>
              <a:gd name="T0" fmla="*/ 20 w 147"/>
              <a:gd name="T1" fmla="*/ 40 h 147"/>
              <a:gd name="T2" fmla="*/ 13 w 147"/>
              <a:gd name="T3" fmla="*/ 20 h 147"/>
              <a:gd name="T4" fmla="*/ 13 w 147"/>
              <a:gd name="T5" fmla="*/ 14 h 147"/>
              <a:gd name="T6" fmla="*/ 20 w 147"/>
              <a:gd name="T7" fmla="*/ 34 h 147"/>
              <a:gd name="T8" fmla="*/ 13 w 147"/>
              <a:gd name="T9" fmla="*/ 34 h 147"/>
              <a:gd name="T10" fmla="*/ 20 w 147"/>
              <a:gd name="T11" fmla="*/ 54 h 147"/>
              <a:gd name="T12" fmla="*/ 20 w 147"/>
              <a:gd name="T13" fmla="*/ 87 h 147"/>
              <a:gd name="T14" fmla="*/ 20 w 147"/>
              <a:gd name="T15" fmla="*/ 94 h 147"/>
              <a:gd name="T16" fmla="*/ 13 w 147"/>
              <a:gd name="T17" fmla="*/ 101 h 147"/>
              <a:gd name="T18" fmla="*/ 20 w 147"/>
              <a:gd name="T19" fmla="*/ 101 h 147"/>
              <a:gd name="T20" fmla="*/ 13 w 147"/>
              <a:gd name="T21" fmla="*/ 134 h 147"/>
              <a:gd name="T22" fmla="*/ 20 w 147"/>
              <a:gd name="T23" fmla="*/ 114 h 147"/>
              <a:gd name="T24" fmla="*/ 20 w 147"/>
              <a:gd name="T25" fmla="*/ 121 h 147"/>
              <a:gd name="T26" fmla="*/ 127 w 147"/>
              <a:gd name="T27" fmla="*/ 114 h 147"/>
              <a:gd name="T28" fmla="*/ 134 w 147"/>
              <a:gd name="T29" fmla="*/ 114 h 147"/>
              <a:gd name="T30" fmla="*/ 134 w 147"/>
              <a:gd name="T31" fmla="*/ 14 h 147"/>
              <a:gd name="T32" fmla="*/ 57 w 147"/>
              <a:gd name="T33" fmla="*/ 101 h 147"/>
              <a:gd name="T34" fmla="*/ 96 w 147"/>
              <a:gd name="T35" fmla="*/ 76 h 147"/>
              <a:gd name="T36" fmla="*/ 96 w 147"/>
              <a:gd name="T37" fmla="*/ 71 h 147"/>
              <a:gd name="T38" fmla="*/ 59 w 147"/>
              <a:gd name="T39" fmla="*/ 48 h 147"/>
              <a:gd name="T40" fmla="*/ 53 w 147"/>
              <a:gd name="T41" fmla="*/ 97 h 147"/>
              <a:gd name="T42" fmla="*/ 87 w 147"/>
              <a:gd name="T43" fmla="*/ 74 h 147"/>
              <a:gd name="T44" fmla="*/ 134 w 147"/>
              <a:gd name="T45" fmla="*/ 0 h 147"/>
              <a:gd name="T46" fmla="*/ 0 w 147"/>
              <a:gd name="T47" fmla="*/ 134 h 147"/>
              <a:gd name="T48" fmla="*/ 147 w 147"/>
              <a:gd name="T49" fmla="*/ 134 h 147"/>
              <a:gd name="T50" fmla="*/ 27 w 147"/>
              <a:gd name="T51" fmla="*/ 141 h 147"/>
              <a:gd name="T52" fmla="*/ 7 w 147"/>
              <a:gd name="T53" fmla="*/ 77 h 147"/>
              <a:gd name="T54" fmla="*/ 27 w 147"/>
              <a:gd name="T55" fmla="*/ 71 h 147"/>
              <a:gd name="T56" fmla="*/ 13 w 147"/>
              <a:gd name="T57" fmla="*/ 7 h 147"/>
              <a:gd name="T58" fmla="*/ 114 w 147"/>
              <a:gd name="T59" fmla="*/ 141 h 147"/>
              <a:gd name="T60" fmla="*/ 114 w 147"/>
              <a:gd name="T61" fmla="*/ 7 h 147"/>
              <a:gd name="T62" fmla="*/ 134 w 147"/>
              <a:gd name="T63" fmla="*/ 141 h 147"/>
              <a:gd name="T64" fmla="*/ 140 w 147"/>
              <a:gd name="T65" fmla="*/ 77 h 147"/>
              <a:gd name="T66" fmla="*/ 120 w 147"/>
              <a:gd name="T67" fmla="*/ 71 h 147"/>
              <a:gd name="T68" fmla="*/ 140 w 147"/>
              <a:gd name="T69" fmla="*/ 14 h 147"/>
              <a:gd name="T70" fmla="*/ 134 w 147"/>
              <a:gd name="T71" fmla="*/ 47 h 147"/>
              <a:gd name="T72" fmla="*/ 127 w 147"/>
              <a:gd name="T73" fmla="*/ 47 h 147"/>
              <a:gd name="T74" fmla="*/ 134 w 147"/>
              <a:gd name="T75" fmla="*/ 27 h 147"/>
              <a:gd name="T76" fmla="*/ 134 w 147"/>
              <a:gd name="T77" fmla="*/ 87 h 147"/>
              <a:gd name="T78" fmla="*/ 134 w 147"/>
              <a:gd name="T79" fmla="*/ 94 h 147"/>
              <a:gd name="T80" fmla="*/ 127 w 147"/>
              <a:gd name="T81" fmla="*/ 101 h 147"/>
              <a:gd name="T82" fmla="*/ 134 w 147"/>
              <a:gd name="T83" fmla="*/ 101 h 147"/>
              <a:gd name="T84" fmla="*/ 134 w 147"/>
              <a:gd name="T85" fmla="*/ 54 h 147"/>
              <a:gd name="T86" fmla="*/ 134 w 147"/>
              <a:gd name="T87" fmla="*/ 127 h 147"/>
              <a:gd name="T88" fmla="*/ 134 w 147"/>
              <a:gd name="T89" fmla="*/ 134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" h="147">
                <a:moveTo>
                  <a:pt x="13" y="47"/>
                </a:moveTo>
                <a:cubicBezTo>
                  <a:pt x="20" y="47"/>
                  <a:pt x="20" y="47"/>
                  <a:pt x="20" y="47"/>
                </a:cubicBezTo>
                <a:cubicBezTo>
                  <a:pt x="20" y="40"/>
                  <a:pt x="20" y="40"/>
                  <a:pt x="20" y="40"/>
                </a:cubicBezTo>
                <a:cubicBezTo>
                  <a:pt x="13" y="40"/>
                  <a:pt x="13" y="40"/>
                  <a:pt x="13" y="40"/>
                </a:cubicBezTo>
                <a:lnTo>
                  <a:pt x="13" y="47"/>
                </a:lnTo>
                <a:close/>
                <a:moveTo>
                  <a:pt x="13" y="20"/>
                </a:moveTo>
                <a:cubicBezTo>
                  <a:pt x="20" y="20"/>
                  <a:pt x="20" y="20"/>
                  <a:pt x="20" y="20"/>
                </a:cubicBezTo>
                <a:cubicBezTo>
                  <a:pt x="20" y="14"/>
                  <a:pt x="20" y="14"/>
                  <a:pt x="20" y="14"/>
                </a:cubicBezTo>
                <a:cubicBezTo>
                  <a:pt x="13" y="14"/>
                  <a:pt x="13" y="14"/>
                  <a:pt x="13" y="14"/>
                </a:cubicBezTo>
                <a:lnTo>
                  <a:pt x="13" y="20"/>
                </a:lnTo>
                <a:close/>
                <a:moveTo>
                  <a:pt x="13" y="34"/>
                </a:moveTo>
                <a:cubicBezTo>
                  <a:pt x="20" y="34"/>
                  <a:pt x="20" y="34"/>
                  <a:pt x="20" y="34"/>
                </a:cubicBezTo>
                <a:cubicBezTo>
                  <a:pt x="20" y="27"/>
                  <a:pt x="20" y="27"/>
                  <a:pt x="20" y="27"/>
                </a:cubicBezTo>
                <a:cubicBezTo>
                  <a:pt x="13" y="27"/>
                  <a:pt x="13" y="27"/>
                  <a:pt x="13" y="27"/>
                </a:cubicBezTo>
                <a:lnTo>
                  <a:pt x="13" y="34"/>
                </a:lnTo>
                <a:close/>
                <a:moveTo>
                  <a:pt x="13" y="61"/>
                </a:moveTo>
                <a:cubicBezTo>
                  <a:pt x="20" y="61"/>
                  <a:pt x="20" y="61"/>
                  <a:pt x="20" y="61"/>
                </a:cubicBezTo>
                <a:cubicBezTo>
                  <a:pt x="20" y="54"/>
                  <a:pt x="20" y="54"/>
                  <a:pt x="20" y="54"/>
                </a:cubicBezTo>
                <a:cubicBezTo>
                  <a:pt x="13" y="54"/>
                  <a:pt x="13" y="54"/>
                  <a:pt x="13" y="54"/>
                </a:cubicBezTo>
                <a:lnTo>
                  <a:pt x="13" y="61"/>
                </a:lnTo>
                <a:close/>
                <a:moveTo>
                  <a:pt x="20" y="87"/>
                </a:moveTo>
                <a:cubicBezTo>
                  <a:pt x="13" y="87"/>
                  <a:pt x="13" y="87"/>
                  <a:pt x="13" y="87"/>
                </a:cubicBezTo>
                <a:cubicBezTo>
                  <a:pt x="13" y="94"/>
                  <a:pt x="13" y="94"/>
                  <a:pt x="13" y="94"/>
                </a:cubicBezTo>
                <a:cubicBezTo>
                  <a:pt x="20" y="94"/>
                  <a:pt x="20" y="94"/>
                  <a:pt x="20" y="94"/>
                </a:cubicBezTo>
                <a:lnTo>
                  <a:pt x="20" y="87"/>
                </a:lnTo>
                <a:close/>
                <a:moveTo>
                  <a:pt x="20" y="101"/>
                </a:moveTo>
                <a:cubicBezTo>
                  <a:pt x="13" y="101"/>
                  <a:pt x="13" y="101"/>
                  <a:pt x="13" y="101"/>
                </a:cubicBezTo>
                <a:cubicBezTo>
                  <a:pt x="13" y="107"/>
                  <a:pt x="13" y="107"/>
                  <a:pt x="13" y="107"/>
                </a:cubicBezTo>
                <a:cubicBezTo>
                  <a:pt x="20" y="107"/>
                  <a:pt x="20" y="107"/>
                  <a:pt x="20" y="107"/>
                </a:cubicBezTo>
                <a:lnTo>
                  <a:pt x="20" y="101"/>
                </a:lnTo>
                <a:close/>
                <a:moveTo>
                  <a:pt x="20" y="127"/>
                </a:moveTo>
                <a:cubicBezTo>
                  <a:pt x="13" y="127"/>
                  <a:pt x="13" y="127"/>
                  <a:pt x="13" y="127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20" y="134"/>
                  <a:pt x="20" y="134"/>
                  <a:pt x="20" y="134"/>
                </a:cubicBezTo>
                <a:lnTo>
                  <a:pt x="20" y="127"/>
                </a:lnTo>
                <a:close/>
                <a:moveTo>
                  <a:pt x="20" y="114"/>
                </a:moveTo>
                <a:cubicBezTo>
                  <a:pt x="13" y="114"/>
                  <a:pt x="13" y="114"/>
                  <a:pt x="13" y="114"/>
                </a:cubicBezTo>
                <a:cubicBezTo>
                  <a:pt x="13" y="121"/>
                  <a:pt x="13" y="121"/>
                  <a:pt x="13" y="121"/>
                </a:cubicBezTo>
                <a:cubicBezTo>
                  <a:pt x="20" y="121"/>
                  <a:pt x="20" y="121"/>
                  <a:pt x="20" y="121"/>
                </a:cubicBezTo>
                <a:lnTo>
                  <a:pt x="20" y="114"/>
                </a:lnTo>
                <a:close/>
                <a:moveTo>
                  <a:pt x="134" y="114"/>
                </a:moveTo>
                <a:cubicBezTo>
                  <a:pt x="127" y="114"/>
                  <a:pt x="127" y="114"/>
                  <a:pt x="127" y="114"/>
                </a:cubicBezTo>
                <a:cubicBezTo>
                  <a:pt x="127" y="121"/>
                  <a:pt x="127" y="121"/>
                  <a:pt x="127" y="121"/>
                </a:cubicBezTo>
                <a:cubicBezTo>
                  <a:pt x="134" y="121"/>
                  <a:pt x="134" y="121"/>
                  <a:pt x="134" y="121"/>
                </a:cubicBezTo>
                <a:lnTo>
                  <a:pt x="134" y="114"/>
                </a:lnTo>
                <a:close/>
                <a:moveTo>
                  <a:pt x="127" y="20"/>
                </a:moveTo>
                <a:cubicBezTo>
                  <a:pt x="134" y="20"/>
                  <a:pt x="134" y="20"/>
                  <a:pt x="134" y="20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7" y="14"/>
                  <a:pt x="127" y="14"/>
                  <a:pt x="127" y="14"/>
                </a:cubicBezTo>
                <a:lnTo>
                  <a:pt x="127" y="20"/>
                </a:lnTo>
                <a:close/>
                <a:moveTo>
                  <a:pt x="57" y="101"/>
                </a:moveTo>
                <a:cubicBezTo>
                  <a:pt x="58" y="101"/>
                  <a:pt x="58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96" y="76"/>
                  <a:pt x="96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6" y="76"/>
                  <a:pt x="97" y="75"/>
                  <a:pt x="97" y="74"/>
                </a:cubicBezTo>
                <a:cubicBezTo>
                  <a:pt x="97" y="73"/>
                  <a:pt x="96" y="72"/>
                  <a:pt x="96" y="71"/>
                </a:cubicBezTo>
                <a:cubicBezTo>
                  <a:pt x="96" y="71"/>
                  <a:pt x="96" y="71"/>
                  <a:pt x="96" y="71"/>
                </a:cubicBezTo>
                <a:cubicBezTo>
                  <a:pt x="59" y="48"/>
                  <a:pt x="59" y="48"/>
                  <a:pt x="59" y="48"/>
                </a:cubicBezTo>
                <a:cubicBezTo>
                  <a:pt x="59" y="48"/>
                  <a:pt x="59" y="48"/>
                  <a:pt x="59" y="48"/>
                </a:cubicBezTo>
                <a:cubicBezTo>
                  <a:pt x="58" y="47"/>
                  <a:pt x="58" y="47"/>
                  <a:pt x="57" y="47"/>
                </a:cubicBezTo>
                <a:cubicBezTo>
                  <a:pt x="55" y="47"/>
                  <a:pt x="53" y="49"/>
                  <a:pt x="53" y="50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99"/>
                  <a:pt x="55" y="101"/>
                  <a:pt x="57" y="101"/>
                </a:cubicBezTo>
                <a:close/>
                <a:moveTo>
                  <a:pt x="60" y="57"/>
                </a:moveTo>
                <a:cubicBezTo>
                  <a:pt x="87" y="74"/>
                  <a:pt x="87" y="74"/>
                  <a:pt x="87" y="74"/>
                </a:cubicBezTo>
                <a:cubicBezTo>
                  <a:pt x="60" y="91"/>
                  <a:pt x="60" y="91"/>
                  <a:pt x="60" y="91"/>
                </a:cubicBezTo>
                <a:lnTo>
                  <a:pt x="60" y="57"/>
                </a:lnTo>
                <a:close/>
                <a:moveTo>
                  <a:pt x="134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41"/>
                  <a:pt x="6" y="147"/>
                  <a:pt x="13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47" y="6"/>
                  <a:pt x="141" y="0"/>
                  <a:pt x="134" y="0"/>
                </a:cubicBezTo>
                <a:close/>
                <a:moveTo>
                  <a:pt x="27" y="141"/>
                </a:moveTo>
                <a:cubicBezTo>
                  <a:pt x="13" y="141"/>
                  <a:pt x="13" y="141"/>
                  <a:pt x="13" y="141"/>
                </a:cubicBezTo>
                <a:cubicBezTo>
                  <a:pt x="10" y="141"/>
                  <a:pt x="7" y="138"/>
                  <a:pt x="7" y="134"/>
                </a:cubicBezTo>
                <a:cubicBezTo>
                  <a:pt x="7" y="77"/>
                  <a:pt x="7" y="77"/>
                  <a:pt x="7" y="77"/>
                </a:cubicBezTo>
                <a:cubicBezTo>
                  <a:pt x="27" y="77"/>
                  <a:pt x="27" y="77"/>
                  <a:pt x="27" y="77"/>
                </a:cubicBezTo>
                <a:lnTo>
                  <a:pt x="27" y="141"/>
                </a:lnTo>
                <a:close/>
                <a:moveTo>
                  <a:pt x="27" y="71"/>
                </a:moveTo>
                <a:cubicBezTo>
                  <a:pt x="7" y="71"/>
                  <a:pt x="7" y="71"/>
                  <a:pt x="7" y="71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0"/>
                  <a:pt x="10" y="7"/>
                  <a:pt x="13" y="7"/>
                </a:cubicBezTo>
                <a:cubicBezTo>
                  <a:pt x="27" y="7"/>
                  <a:pt x="27" y="7"/>
                  <a:pt x="27" y="7"/>
                </a:cubicBezTo>
                <a:lnTo>
                  <a:pt x="27" y="71"/>
                </a:lnTo>
                <a:close/>
                <a:moveTo>
                  <a:pt x="114" y="141"/>
                </a:moveTo>
                <a:cubicBezTo>
                  <a:pt x="33" y="141"/>
                  <a:pt x="33" y="141"/>
                  <a:pt x="33" y="141"/>
                </a:cubicBezTo>
                <a:cubicBezTo>
                  <a:pt x="33" y="7"/>
                  <a:pt x="33" y="7"/>
                  <a:pt x="33" y="7"/>
                </a:cubicBezTo>
                <a:cubicBezTo>
                  <a:pt x="114" y="7"/>
                  <a:pt x="114" y="7"/>
                  <a:pt x="114" y="7"/>
                </a:cubicBezTo>
                <a:lnTo>
                  <a:pt x="114" y="141"/>
                </a:lnTo>
                <a:close/>
                <a:moveTo>
                  <a:pt x="140" y="134"/>
                </a:moveTo>
                <a:cubicBezTo>
                  <a:pt x="140" y="138"/>
                  <a:pt x="137" y="141"/>
                  <a:pt x="134" y="141"/>
                </a:cubicBezTo>
                <a:cubicBezTo>
                  <a:pt x="120" y="141"/>
                  <a:pt x="120" y="141"/>
                  <a:pt x="120" y="141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40" y="77"/>
                  <a:pt x="140" y="77"/>
                  <a:pt x="140" y="77"/>
                </a:cubicBezTo>
                <a:lnTo>
                  <a:pt x="140" y="134"/>
                </a:lnTo>
                <a:close/>
                <a:moveTo>
                  <a:pt x="140" y="71"/>
                </a:moveTo>
                <a:cubicBezTo>
                  <a:pt x="120" y="71"/>
                  <a:pt x="120" y="71"/>
                  <a:pt x="120" y="71"/>
                </a:cubicBezTo>
                <a:cubicBezTo>
                  <a:pt x="120" y="7"/>
                  <a:pt x="120" y="7"/>
                  <a:pt x="120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137" y="7"/>
                  <a:pt x="140" y="10"/>
                  <a:pt x="140" y="14"/>
                </a:cubicBezTo>
                <a:lnTo>
                  <a:pt x="140" y="71"/>
                </a:lnTo>
                <a:close/>
                <a:moveTo>
                  <a:pt x="127" y="47"/>
                </a:moveTo>
                <a:cubicBezTo>
                  <a:pt x="134" y="47"/>
                  <a:pt x="134" y="47"/>
                  <a:pt x="134" y="47"/>
                </a:cubicBezTo>
                <a:cubicBezTo>
                  <a:pt x="134" y="40"/>
                  <a:pt x="134" y="40"/>
                  <a:pt x="134" y="40"/>
                </a:cubicBezTo>
                <a:cubicBezTo>
                  <a:pt x="127" y="40"/>
                  <a:pt x="127" y="40"/>
                  <a:pt x="127" y="40"/>
                </a:cubicBezTo>
                <a:lnTo>
                  <a:pt x="127" y="47"/>
                </a:lnTo>
                <a:close/>
                <a:moveTo>
                  <a:pt x="127" y="34"/>
                </a:moveTo>
                <a:cubicBezTo>
                  <a:pt x="134" y="34"/>
                  <a:pt x="134" y="34"/>
                  <a:pt x="134" y="34"/>
                </a:cubicBezTo>
                <a:cubicBezTo>
                  <a:pt x="134" y="27"/>
                  <a:pt x="134" y="27"/>
                  <a:pt x="134" y="27"/>
                </a:cubicBezTo>
                <a:cubicBezTo>
                  <a:pt x="127" y="27"/>
                  <a:pt x="127" y="27"/>
                  <a:pt x="127" y="27"/>
                </a:cubicBezTo>
                <a:lnTo>
                  <a:pt x="127" y="34"/>
                </a:lnTo>
                <a:close/>
                <a:moveTo>
                  <a:pt x="134" y="87"/>
                </a:moveTo>
                <a:cubicBezTo>
                  <a:pt x="127" y="87"/>
                  <a:pt x="127" y="87"/>
                  <a:pt x="127" y="87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34" y="94"/>
                  <a:pt x="134" y="94"/>
                  <a:pt x="134" y="94"/>
                </a:cubicBezTo>
                <a:lnTo>
                  <a:pt x="134" y="87"/>
                </a:lnTo>
                <a:close/>
                <a:moveTo>
                  <a:pt x="134" y="101"/>
                </a:moveTo>
                <a:cubicBezTo>
                  <a:pt x="127" y="101"/>
                  <a:pt x="127" y="101"/>
                  <a:pt x="127" y="101"/>
                </a:cubicBezTo>
                <a:cubicBezTo>
                  <a:pt x="127" y="107"/>
                  <a:pt x="127" y="107"/>
                  <a:pt x="127" y="107"/>
                </a:cubicBezTo>
                <a:cubicBezTo>
                  <a:pt x="134" y="107"/>
                  <a:pt x="134" y="107"/>
                  <a:pt x="134" y="107"/>
                </a:cubicBezTo>
                <a:lnTo>
                  <a:pt x="134" y="101"/>
                </a:lnTo>
                <a:close/>
                <a:moveTo>
                  <a:pt x="127" y="61"/>
                </a:moveTo>
                <a:cubicBezTo>
                  <a:pt x="134" y="61"/>
                  <a:pt x="134" y="61"/>
                  <a:pt x="134" y="61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27" y="54"/>
                  <a:pt x="127" y="54"/>
                  <a:pt x="127" y="54"/>
                </a:cubicBezTo>
                <a:lnTo>
                  <a:pt x="127" y="61"/>
                </a:lnTo>
                <a:close/>
                <a:moveTo>
                  <a:pt x="134" y="127"/>
                </a:moveTo>
                <a:cubicBezTo>
                  <a:pt x="127" y="127"/>
                  <a:pt x="127" y="127"/>
                  <a:pt x="127" y="127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34" y="134"/>
                  <a:pt x="134" y="134"/>
                  <a:pt x="134" y="134"/>
                </a:cubicBezTo>
                <a:lnTo>
                  <a:pt x="134" y="1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2133" dirty="0"/>
          </a:p>
        </p:txBody>
      </p:sp>
      <p:sp>
        <p:nvSpPr>
          <p:cNvPr id="23" name="TextBox 22"/>
          <p:cNvSpPr txBox="1"/>
          <p:nvPr/>
        </p:nvSpPr>
        <p:spPr>
          <a:xfrm>
            <a:off x="762725" y="1697194"/>
            <a:ext cx="4769255" cy="13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LIST OF SERVICE</a:t>
            </a:r>
          </a:p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SLIDE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725" y="3214597"/>
            <a:ext cx="3788684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2933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725" y="3908704"/>
            <a:ext cx="4630337" cy="1296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3633179-C3BC-4C7F-93F5-6D06BCCC1C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AFE36AF-6A07-4D69-BF2E-19C79E172C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D3DFAA3-93A6-4C76-AA13-4CE1606CDFC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83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EF3106C-611D-43E9-A449-B4BAB9E870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Скругленный прямоугольник 9"/>
          <p:cNvSpPr/>
          <p:nvPr/>
        </p:nvSpPr>
        <p:spPr>
          <a:xfrm rot="2700000">
            <a:off x="2160610" y="3240942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Freeform 68"/>
          <p:cNvSpPr>
            <a:spLocks noEditPoints="1"/>
          </p:cNvSpPr>
          <p:nvPr/>
        </p:nvSpPr>
        <p:spPr bwMode="auto">
          <a:xfrm>
            <a:off x="2566947" y="3647280"/>
            <a:ext cx="368243" cy="368243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9" name="Текст 11"/>
          <p:cNvSpPr txBox="1">
            <a:spLocks/>
          </p:cNvSpPr>
          <p:nvPr/>
        </p:nvSpPr>
        <p:spPr>
          <a:xfrm>
            <a:off x="1748977" y="4843271"/>
            <a:ext cx="2004183" cy="11909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kern="0" dirty="0">
                <a:solidFill>
                  <a:schemeClr val="bg2">
                    <a:lumMod val="1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Put title here</a:t>
            </a:r>
          </a:p>
          <a:p>
            <a:pPr algn="ctr">
              <a:lnSpc>
                <a:spcPts val="1800"/>
              </a:lnSpc>
              <a:spcBef>
                <a:spcPts val="400"/>
              </a:spcBef>
            </a:pPr>
            <a:r>
              <a:rPr lang="en-US" sz="1067" kern="0" dirty="0">
                <a:solidFill>
                  <a:schemeClr val="tx1">
                    <a:lumMod val="50000"/>
                    <a:lumOff val="50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Rapaciously myocardinate value-added schemas through clicks-and-mortar. </a:t>
            </a:r>
            <a:endParaRPr lang="en-US" sz="1067" dirty="0">
              <a:solidFill>
                <a:schemeClr val="bg2">
                  <a:lumMod val="10000"/>
                </a:schemeClr>
              </a:solidFill>
              <a:latin typeface="+mj-lt"/>
              <a:cs typeface="Poppins" panose="02000000000000000000" pitchFamily="2" charset="0"/>
            </a:endParaRPr>
          </a:p>
        </p:txBody>
      </p:sp>
      <p:sp>
        <p:nvSpPr>
          <p:cNvPr id="10" name="Скругленный прямоугольник 3"/>
          <p:cNvSpPr/>
          <p:nvPr/>
        </p:nvSpPr>
        <p:spPr>
          <a:xfrm rot="2700000">
            <a:off x="4389116" y="3240942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accent4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Freeform 177"/>
          <p:cNvSpPr>
            <a:spLocks noEditPoints="1"/>
          </p:cNvSpPr>
          <p:nvPr/>
        </p:nvSpPr>
        <p:spPr bwMode="auto">
          <a:xfrm>
            <a:off x="4795453" y="3658844"/>
            <a:ext cx="368243" cy="36295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2" name="Текст 11"/>
          <p:cNvSpPr txBox="1">
            <a:spLocks/>
          </p:cNvSpPr>
          <p:nvPr/>
        </p:nvSpPr>
        <p:spPr>
          <a:xfrm>
            <a:off x="3977483" y="4843271"/>
            <a:ext cx="2004183" cy="11909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kern="0" dirty="0">
                <a:solidFill>
                  <a:schemeClr val="bg2">
                    <a:lumMod val="1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Put title here</a:t>
            </a:r>
          </a:p>
          <a:p>
            <a:pPr algn="ctr">
              <a:lnSpc>
                <a:spcPts val="1800"/>
              </a:lnSpc>
              <a:spcBef>
                <a:spcPts val="400"/>
              </a:spcBef>
            </a:pPr>
            <a:r>
              <a:rPr lang="en-US" sz="1067" kern="0" dirty="0">
                <a:solidFill>
                  <a:schemeClr val="tx1">
                    <a:lumMod val="50000"/>
                    <a:lumOff val="50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Rapaciously myocardinate value-added schemas through clicks-and-mortar.</a:t>
            </a:r>
            <a:endParaRPr lang="en-US" sz="1067" dirty="0">
              <a:solidFill>
                <a:schemeClr val="bg2">
                  <a:lumMod val="10000"/>
                </a:schemeClr>
              </a:solidFill>
              <a:latin typeface="+mj-lt"/>
              <a:cs typeface="Poppins" panose="02000000000000000000" pitchFamily="2" charset="0"/>
            </a:endParaRPr>
          </a:p>
        </p:txBody>
      </p:sp>
      <p:sp>
        <p:nvSpPr>
          <p:cNvPr id="13" name="Скругленный прямоугольник 3"/>
          <p:cNvSpPr/>
          <p:nvPr/>
        </p:nvSpPr>
        <p:spPr>
          <a:xfrm rot="2700000">
            <a:off x="6617622" y="3240941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Текст 11"/>
          <p:cNvSpPr txBox="1">
            <a:spLocks/>
          </p:cNvSpPr>
          <p:nvPr/>
        </p:nvSpPr>
        <p:spPr>
          <a:xfrm>
            <a:off x="6205990" y="4843270"/>
            <a:ext cx="2004183" cy="11909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kern="0" dirty="0">
                <a:solidFill>
                  <a:schemeClr val="bg2">
                    <a:lumMod val="1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Put title here</a:t>
            </a:r>
          </a:p>
          <a:p>
            <a:pPr algn="ctr">
              <a:lnSpc>
                <a:spcPts val="1800"/>
              </a:lnSpc>
              <a:spcBef>
                <a:spcPts val="400"/>
              </a:spcBef>
            </a:pPr>
            <a:r>
              <a:rPr lang="en-US" sz="1067" kern="0" dirty="0">
                <a:solidFill>
                  <a:schemeClr val="tx1">
                    <a:lumMod val="50000"/>
                    <a:lumOff val="50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Rapaciously myocardinate value-added schemas through clicks-and-mortar.</a:t>
            </a:r>
            <a:endParaRPr lang="en-US" sz="1067" dirty="0">
              <a:solidFill>
                <a:schemeClr val="bg2">
                  <a:lumMod val="10000"/>
                </a:schemeClr>
              </a:solidFill>
              <a:latin typeface="+mj-lt"/>
              <a:cs typeface="Poppins" panose="02000000000000000000" pitchFamily="2" charset="0"/>
            </a:endParaRPr>
          </a:p>
        </p:txBody>
      </p:sp>
      <p:sp>
        <p:nvSpPr>
          <p:cNvPr id="15" name="Скругленный прямоугольник 3"/>
          <p:cNvSpPr/>
          <p:nvPr/>
        </p:nvSpPr>
        <p:spPr>
          <a:xfrm rot="2700000">
            <a:off x="8846128" y="3240942"/>
            <a:ext cx="1180918" cy="1180918"/>
          </a:xfrm>
          <a:prstGeom prst="roundRect">
            <a:avLst>
              <a:gd name="adj" fmla="val 30113"/>
            </a:avLst>
          </a:prstGeom>
          <a:solidFill>
            <a:schemeClr val="accent4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Текст 11"/>
          <p:cNvSpPr txBox="1">
            <a:spLocks/>
          </p:cNvSpPr>
          <p:nvPr/>
        </p:nvSpPr>
        <p:spPr>
          <a:xfrm>
            <a:off x="8434496" y="4843271"/>
            <a:ext cx="2004183" cy="11909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kern="0" dirty="0">
                <a:solidFill>
                  <a:schemeClr val="bg2">
                    <a:lumMod val="1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Put title here</a:t>
            </a:r>
          </a:p>
          <a:p>
            <a:pPr algn="ctr">
              <a:lnSpc>
                <a:spcPts val="1800"/>
              </a:lnSpc>
              <a:spcBef>
                <a:spcPts val="400"/>
              </a:spcBef>
            </a:pPr>
            <a:r>
              <a:rPr lang="en-US" sz="1067" kern="0" dirty="0">
                <a:solidFill>
                  <a:schemeClr val="tx1">
                    <a:lumMod val="50000"/>
                    <a:lumOff val="50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Rapaciously myocardinate value-added schemas through clicks-and-mortar.</a:t>
            </a:r>
            <a:endParaRPr lang="en-US" sz="1067" dirty="0">
              <a:solidFill>
                <a:schemeClr val="bg2">
                  <a:lumMod val="10000"/>
                </a:schemeClr>
              </a:solidFill>
              <a:latin typeface="+mj-lt"/>
              <a:cs typeface="Poppins" panose="02000000000000000000" pitchFamily="2" charset="0"/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023960" y="3715002"/>
            <a:ext cx="368243" cy="300520"/>
          </a:xfrm>
          <a:custGeom>
            <a:avLst/>
            <a:gdLst>
              <a:gd name="T0" fmla="*/ 54 w 147"/>
              <a:gd name="T1" fmla="*/ 67 h 120"/>
              <a:gd name="T2" fmla="*/ 94 w 147"/>
              <a:gd name="T3" fmla="*/ 67 h 120"/>
              <a:gd name="T4" fmla="*/ 74 w 147"/>
              <a:gd name="T5" fmla="*/ 80 h 120"/>
              <a:gd name="T6" fmla="*/ 74 w 147"/>
              <a:gd name="T7" fmla="*/ 53 h 120"/>
              <a:gd name="T8" fmla="*/ 74 w 147"/>
              <a:gd name="T9" fmla="*/ 80 h 120"/>
              <a:gd name="T10" fmla="*/ 114 w 147"/>
              <a:gd name="T11" fmla="*/ 37 h 120"/>
              <a:gd name="T12" fmla="*/ 134 w 147"/>
              <a:gd name="T13" fmla="*/ 37 h 120"/>
              <a:gd name="T14" fmla="*/ 124 w 147"/>
              <a:gd name="T15" fmla="*/ 40 h 120"/>
              <a:gd name="T16" fmla="*/ 124 w 147"/>
              <a:gd name="T17" fmla="*/ 33 h 120"/>
              <a:gd name="T18" fmla="*/ 124 w 147"/>
              <a:gd name="T19" fmla="*/ 40 h 120"/>
              <a:gd name="T20" fmla="*/ 91 w 147"/>
              <a:gd name="T21" fmla="*/ 20 h 120"/>
              <a:gd name="T22" fmla="*/ 91 w 147"/>
              <a:gd name="T23" fmla="*/ 13 h 120"/>
              <a:gd name="T24" fmla="*/ 54 w 147"/>
              <a:gd name="T25" fmla="*/ 17 h 120"/>
              <a:gd name="T26" fmla="*/ 74 w 147"/>
              <a:gd name="T27" fmla="*/ 33 h 120"/>
              <a:gd name="T28" fmla="*/ 74 w 147"/>
              <a:gd name="T29" fmla="*/ 100 h 120"/>
              <a:gd name="T30" fmla="*/ 74 w 147"/>
              <a:gd name="T31" fmla="*/ 33 h 120"/>
              <a:gd name="T32" fmla="*/ 47 w 147"/>
              <a:gd name="T33" fmla="*/ 67 h 120"/>
              <a:gd name="T34" fmla="*/ 101 w 147"/>
              <a:gd name="T35" fmla="*/ 67 h 120"/>
              <a:gd name="T36" fmla="*/ 124 w 147"/>
              <a:gd name="T37" fmla="*/ 53 h 120"/>
              <a:gd name="T38" fmla="*/ 124 w 147"/>
              <a:gd name="T39" fmla="*/ 60 h 120"/>
              <a:gd name="T40" fmla="*/ 124 w 147"/>
              <a:gd name="T41" fmla="*/ 53 h 120"/>
              <a:gd name="T42" fmla="*/ 121 w 147"/>
              <a:gd name="T43" fmla="*/ 13 h 120"/>
              <a:gd name="T44" fmla="*/ 74 w 147"/>
              <a:gd name="T45" fmla="*/ 0 h 120"/>
              <a:gd name="T46" fmla="*/ 27 w 147"/>
              <a:gd name="T47" fmla="*/ 13 h 120"/>
              <a:gd name="T48" fmla="*/ 0 w 147"/>
              <a:gd name="T49" fmla="*/ 27 h 120"/>
              <a:gd name="T50" fmla="*/ 14 w 147"/>
              <a:gd name="T51" fmla="*/ 120 h 120"/>
              <a:gd name="T52" fmla="*/ 147 w 147"/>
              <a:gd name="T53" fmla="*/ 107 h 120"/>
              <a:gd name="T54" fmla="*/ 134 w 147"/>
              <a:gd name="T55" fmla="*/ 13 h 120"/>
              <a:gd name="T56" fmla="*/ 112 w 147"/>
              <a:gd name="T57" fmla="*/ 80 h 120"/>
              <a:gd name="T58" fmla="*/ 141 w 147"/>
              <a:gd name="T59" fmla="*/ 87 h 120"/>
              <a:gd name="T60" fmla="*/ 134 w 147"/>
              <a:gd name="T61" fmla="*/ 113 h 120"/>
              <a:gd name="T62" fmla="*/ 7 w 147"/>
              <a:gd name="T63" fmla="*/ 107 h 120"/>
              <a:gd name="T64" fmla="*/ 39 w 147"/>
              <a:gd name="T65" fmla="*/ 87 h 120"/>
              <a:gd name="T66" fmla="*/ 7 w 147"/>
              <a:gd name="T67" fmla="*/ 80 h 120"/>
              <a:gd name="T68" fmla="*/ 14 w 147"/>
              <a:gd name="T69" fmla="*/ 20 h 120"/>
              <a:gd name="T70" fmla="*/ 51 w 147"/>
              <a:gd name="T71" fmla="*/ 7 h 120"/>
              <a:gd name="T72" fmla="*/ 97 w 147"/>
              <a:gd name="T73" fmla="*/ 7 h 120"/>
              <a:gd name="T74" fmla="*/ 134 w 147"/>
              <a:gd name="T75" fmla="*/ 20 h 120"/>
              <a:gd name="T76" fmla="*/ 141 w 147"/>
              <a:gd name="T77" fmla="*/ 8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7" h="120">
                <a:moveTo>
                  <a:pt x="74" y="47"/>
                </a:moveTo>
                <a:cubicBezTo>
                  <a:pt x="63" y="47"/>
                  <a:pt x="54" y="56"/>
                  <a:pt x="54" y="67"/>
                </a:cubicBezTo>
                <a:cubicBezTo>
                  <a:pt x="54" y="78"/>
                  <a:pt x="63" y="87"/>
                  <a:pt x="74" y="87"/>
                </a:cubicBezTo>
                <a:cubicBezTo>
                  <a:pt x="85" y="87"/>
                  <a:pt x="94" y="78"/>
                  <a:pt x="94" y="67"/>
                </a:cubicBezTo>
                <a:cubicBezTo>
                  <a:pt x="94" y="56"/>
                  <a:pt x="85" y="47"/>
                  <a:pt x="74" y="47"/>
                </a:cubicBezTo>
                <a:close/>
                <a:moveTo>
                  <a:pt x="74" y="80"/>
                </a:moveTo>
                <a:cubicBezTo>
                  <a:pt x="67" y="80"/>
                  <a:pt x="61" y="74"/>
                  <a:pt x="61" y="67"/>
                </a:cubicBezTo>
                <a:cubicBezTo>
                  <a:pt x="61" y="59"/>
                  <a:pt x="67" y="53"/>
                  <a:pt x="74" y="53"/>
                </a:cubicBezTo>
                <a:cubicBezTo>
                  <a:pt x="81" y="53"/>
                  <a:pt x="87" y="59"/>
                  <a:pt x="87" y="67"/>
                </a:cubicBezTo>
                <a:cubicBezTo>
                  <a:pt x="87" y="74"/>
                  <a:pt x="81" y="80"/>
                  <a:pt x="74" y="80"/>
                </a:cubicBezTo>
                <a:close/>
                <a:moveTo>
                  <a:pt x="124" y="27"/>
                </a:moveTo>
                <a:cubicBezTo>
                  <a:pt x="119" y="27"/>
                  <a:pt x="114" y="31"/>
                  <a:pt x="114" y="37"/>
                </a:cubicBezTo>
                <a:cubicBezTo>
                  <a:pt x="114" y="42"/>
                  <a:pt x="119" y="47"/>
                  <a:pt x="124" y="47"/>
                </a:cubicBezTo>
                <a:cubicBezTo>
                  <a:pt x="130" y="47"/>
                  <a:pt x="134" y="42"/>
                  <a:pt x="134" y="37"/>
                </a:cubicBezTo>
                <a:cubicBezTo>
                  <a:pt x="134" y="31"/>
                  <a:pt x="130" y="27"/>
                  <a:pt x="124" y="27"/>
                </a:cubicBezTo>
                <a:close/>
                <a:moveTo>
                  <a:pt x="124" y="40"/>
                </a:moveTo>
                <a:cubicBezTo>
                  <a:pt x="122" y="40"/>
                  <a:pt x="121" y="38"/>
                  <a:pt x="121" y="37"/>
                </a:cubicBezTo>
                <a:cubicBezTo>
                  <a:pt x="121" y="35"/>
                  <a:pt x="122" y="33"/>
                  <a:pt x="124" y="33"/>
                </a:cubicBezTo>
                <a:cubicBezTo>
                  <a:pt x="126" y="33"/>
                  <a:pt x="127" y="35"/>
                  <a:pt x="127" y="37"/>
                </a:cubicBezTo>
                <a:cubicBezTo>
                  <a:pt x="127" y="38"/>
                  <a:pt x="126" y="40"/>
                  <a:pt x="124" y="40"/>
                </a:cubicBezTo>
                <a:close/>
                <a:moveTo>
                  <a:pt x="57" y="20"/>
                </a:moveTo>
                <a:cubicBezTo>
                  <a:pt x="91" y="20"/>
                  <a:pt x="91" y="20"/>
                  <a:pt x="91" y="20"/>
                </a:cubicBezTo>
                <a:cubicBezTo>
                  <a:pt x="93" y="20"/>
                  <a:pt x="94" y="18"/>
                  <a:pt x="94" y="17"/>
                </a:cubicBezTo>
                <a:cubicBezTo>
                  <a:pt x="94" y="15"/>
                  <a:pt x="93" y="13"/>
                  <a:pt x="91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5" y="13"/>
                  <a:pt x="54" y="15"/>
                  <a:pt x="54" y="17"/>
                </a:cubicBezTo>
                <a:cubicBezTo>
                  <a:pt x="54" y="18"/>
                  <a:pt x="55" y="20"/>
                  <a:pt x="57" y="20"/>
                </a:cubicBezTo>
                <a:close/>
                <a:moveTo>
                  <a:pt x="74" y="33"/>
                </a:moveTo>
                <a:cubicBezTo>
                  <a:pt x="56" y="33"/>
                  <a:pt x="41" y="48"/>
                  <a:pt x="41" y="67"/>
                </a:cubicBezTo>
                <a:cubicBezTo>
                  <a:pt x="41" y="85"/>
                  <a:pt x="56" y="100"/>
                  <a:pt x="74" y="100"/>
                </a:cubicBezTo>
                <a:cubicBezTo>
                  <a:pt x="92" y="100"/>
                  <a:pt x="107" y="85"/>
                  <a:pt x="107" y="67"/>
                </a:cubicBezTo>
                <a:cubicBezTo>
                  <a:pt x="107" y="48"/>
                  <a:pt x="92" y="33"/>
                  <a:pt x="74" y="33"/>
                </a:cubicBezTo>
                <a:close/>
                <a:moveTo>
                  <a:pt x="74" y="93"/>
                </a:moveTo>
                <a:cubicBezTo>
                  <a:pt x="59" y="93"/>
                  <a:pt x="47" y="81"/>
                  <a:pt x="47" y="67"/>
                </a:cubicBezTo>
                <a:cubicBezTo>
                  <a:pt x="47" y="52"/>
                  <a:pt x="59" y="40"/>
                  <a:pt x="74" y="40"/>
                </a:cubicBezTo>
                <a:cubicBezTo>
                  <a:pt x="89" y="40"/>
                  <a:pt x="101" y="52"/>
                  <a:pt x="101" y="67"/>
                </a:cubicBezTo>
                <a:cubicBezTo>
                  <a:pt x="101" y="81"/>
                  <a:pt x="89" y="93"/>
                  <a:pt x="74" y="93"/>
                </a:cubicBezTo>
                <a:close/>
                <a:moveTo>
                  <a:pt x="124" y="53"/>
                </a:moveTo>
                <a:cubicBezTo>
                  <a:pt x="122" y="53"/>
                  <a:pt x="121" y="55"/>
                  <a:pt x="121" y="57"/>
                </a:cubicBezTo>
                <a:cubicBezTo>
                  <a:pt x="121" y="59"/>
                  <a:pt x="122" y="60"/>
                  <a:pt x="124" y="60"/>
                </a:cubicBezTo>
                <a:cubicBezTo>
                  <a:pt x="126" y="60"/>
                  <a:pt x="127" y="59"/>
                  <a:pt x="127" y="57"/>
                </a:cubicBezTo>
                <a:cubicBezTo>
                  <a:pt x="127" y="55"/>
                  <a:pt x="126" y="53"/>
                  <a:pt x="124" y="53"/>
                </a:cubicBez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11" y="13"/>
                  <a:pt x="111" y="0"/>
                  <a:pt x="97" y="0"/>
                </a:cubicBezTo>
                <a:cubicBezTo>
                  <a:pt x="84" y="0"/>
                  <a:pt x="74" y="0"/>
                  <a:pt x="74" y="0"/>
                </a:cubicBezTo>
                <a:cubicBezTo>
                  <a:pt x="74" y="0"/>
                  <a:pt x="64" y="0"/>
                  <a:pt x="51" y="0"/>
                </a:cubicBezTo>
                <a:cubicBezTo>
                  <a:pt x="37" y="0"/>
                  <a:pt x="3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4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7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1" y="82"/>
                  <a:pt x="110" y="85"/>
                  <a:pt x="109" y="87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0" y="113"/>
                  <a:pt x="7" y="110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5"/>
                  <a:pt x="37" y="82"/>
                  <a:pt x="36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41" y="20"/>
                  <a:pt x="41" y="7"/>
                  <a:pt x="51" y="7"/>
                </a:cubicBezTo>
                <a:cubicBezTo>
                  <a:pt x="57" y="7"/>
                  <a:pt x="74" y="7"/>
                  <a:pt x="74" y="7"/>
                </a:cubicBezTo>
                <a:cubicBezTo>
                  <a:pt x="74" y="7"/>
                  <a:pt x="91" y="7"/>
                  <a:pt x="97" y="7"/>
                </a:cubicBezTo>
                <a:cubicBezTo>
                  <a:pt x="107" y="7"/>
                  <a:pt x="107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8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8" name="Freeform 213"/>
          <p:cNvSpPr>
            <a:spLocks noEditPoints="1"/>
          </p:cNvSpPr>
          <p:nvPr/>
        </p:nvSpPr>
        <p:spPr bwMode="auto">
          <a:xfrm>
            <a:off x="9234356" y="3658844"/>
            <a:ext cx="368243" cy="368243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680038" y="501807"/>
            <a:ext cx="683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SERVICE SLIDE IMAGE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27776" y="1174910"/>
            <a:ext cx="7736449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One-sheet fire up your browser golden goose, or prairie dogging, so come up with.</a:t>
            </a:r>
            <a:endParaRPr lang="en-US" sz="2933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81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Dental Car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2D74"/>
      </a:accent1>
      <a:accent2>
        <a:srgbClr val="0D48BF"/>
      </a:accent2>
      <a:accent3>
        <a:srgbClr val="276AF1"/>
      </a:accent3>
      <a:accent4>
        <a:srgbClr val="F46279"/>
      </a:accent4>
      <a:accent5>
        <a:srgbClr val="F6798F"/>
      </a:accent5>
      <a:accent6>
        <a:srgbClr val="F5A1AE"/>
      </a:accent6>
      <a:hlink>
        <a:srgbClr val="0563C1"/>
      </a:hlink>
      <a:folHlink>
        <a:srgbClr val="7030A0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1792</Words>
  <Application>Microsoft Office PowerPoint</Application>
  <PresentationFormat>Widescreen</PresentationFormat>
  <Paragraphs>228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Arial Black</vt:lpstr>
      <vt:lpstr>Calibri</vt:lpstr>
      <vt:lpstr>Karla</vt:lpstr>
      <vt:lpstr>Lato Light</vt:lpstr>
      <vt:lpstr>Linecap</vt:lpstr>
      <vt:lpstr>Montserrat</vt:lpstr>
      <vt:lpstr>Nixie</vt:lpstr>
      <vt:lpstr>Open Sans</vt:lpstr>
      <vt:lpstr>Roboto Medium</vt:lpstr>
      <vt:lpstr>Simplified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Michal Zavacky</cp:lastModifiedBy>
  <cp:revision>20</cp:revision>
  <dcterms:created xsi:type="dcterms:W3CDTF">2019-06-27T19:47:42Z</dcterms:created>
  <dcterms:modified xsi:type="dcterms:W3CDTF">2019-07-09T13:14:26Z</dcterms:modified>
</cp:coreProperties>
</file>