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7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7" r:id="rId10"/>
    <p:sldId id="266" r:id="rId11"/>
    <p:sldId id="256" r:id="rId12"/>
  </p:sldIdLst>
  <p:sldSz cx="12192000" cy="6858000"/>
  <p:notesSz cx="6858000" cy="9144000"/>
  <p:embeddedFontLst>
    <p:embeddedFont>
      <p:font typeface="Constantia" panose="02030602050306030303" pitchFamily="18" charset="0"/>
      <p:regular r:id="rId13"/>
      <p:bold r:id="rId14"/>
      <p:italic r:id="rId15"/>
      <p:boldItalic r:id="rId16"/>
    </p:embeddedFont>
    <p:embeddedFont>
      <p:font typeface="Franklin Gothic Book" panose="020B0503020102020204" pitchFamily="34" charset="0"/>
      <p:regular r:id="rId17"/>
      <p: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6A6A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7" autoAdjust="0"/>
    <p:restoredTop sz="94660"/>
  </p:normalViewPr>
  <p:slideViewPr>
    <p:cSldViewPr snapToGrid="0" showGuides="1">
      <p:cViewPr varScale="1">
        <p:scale>
          <a:sx n="108" d="100"/>
          <a:sy n="108" d="100"/>
        </p:scale>
        <p:origin x="672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F6B-E44B-817B-F93109C6B42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F6B-E44B-817B-F93109C6B42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F6B-E44B-817B-F93109C6B4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75064272"/>
        <c:axId val="1675065952"/>
      </c:barChart>
      <c:catAx>
        <c:axId val="1675064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75065952"/>
        <c:crosses val="autoZero"/>
        <c:auto val="1"/>
        <c:lblAlgn val="ctr"/>
        <c:lblOffset val="100"/>
        <c:noMultiLvlLbl val="0"/>
      </c:catAx>
      <c:valAx>
        <c:axId val="16750659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750642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754E74-86BC-FF42-BB12-2448BAC190C1}" type="doc">
      <dgm:prSet loTypeId="urn:microsoft.com/office/officeart/2005/8/layout/venn1" loCatId="" qsTypeId="urn:microsoft.com/office/officeart/2005/8/quickstyle/simple1" qsCatId="simple" csTypeId="urn:microsoft.com/office/officeart/2005/8/colors/accent1_2" csCatId="accent1" phldr="1"/>
      <dgm:spPr/>
    </dgm:pt>
    <dgm:pt modelId="{F4AE681C-3E9D-044D-BF0C-853421EDABFA}">
      <dgm:prSet phldrT="[Text]"/>
      <dgm:spPr/>
      <dgm:t>
        <a:bodyPr/>
        <a:lstStyle/>
        <a:p>
          <a:r>
            <a:rPr lang="en-US" dirty="0" err="1"/>
            <a:t>uno</a:t>
          </a:r>
          <a:endParaRPr lang="en-US" dirty="0"/>
        </a:p>
      </dgm:t>
    </dgm:pt>
    <dgm:pt modelId="{2FEA2852-E698-D04E-94EB-AD114FD63B43}" type="parTrans" cxnId="{62996012-6795-2F47-B09F-F4F3FA39ABAC}">
      <dgm:prSet/>
      <dgm:spPr/>
      <dgm:t>
        <a:bodyPr/>
        <a:lstStyle/>
        <a:p>
          <a:endParaRPr lang="en-US"/>
        </a:p>
      </dgm:t>
    </dgm:pt>
    <dgm:pt modelId="{2FB23E8C-CE82-134A-B5E7-89F69758DBB5}" type="sibTrans" cxnId="{62996012-6795-2F47-B09F-F4F3FA39ABAC}">
      <dgm:prSet/>
      <dgm:spPr/>
      <dgm:t>
        <a:bodyPr/>
        <a:lstStyle/>
        <a:p>
          <a:endParaRPr lang="en-US"/>
        </a:p>
      </dgm:t>
    </dgm:pt>
    <dgm:pt modelId="{049D05D5-6246-3843-9BC4-3133B44FCB84}">
      <dgm:prSet phldrT="[Text]"/>
      <dgm:spPr/>
      <dgm:t>
        <a:bodyPr/>
        <a:lstStyle/>
        <a:p>
          <a:r>
            <a:rPr lang="en-US" dirty="0" err="1"/>
            <a:t>tres</a:t>
          </a:r>
          <a:endParaRPr lang="en-US" dirty="0"/>
        </a:p>
      </dgm:t>
    </dgm:pt>
    <dgm:pt modelId="{77068A76-E928-4848-B2E5-0F0A62B48DFC}" type="parTrans" cxnId="{113481DA-9287-6F49-9496-15253B2E8C6A}">
      <dgm:prSet/>
      <dgm:spPr/>
      <dgm:t>
        <a:bodyPr/>
        <a:lstStyle/>
        <a:p>
          <a:endParaRPr lang="en-US"/>
        </a:p>
      </dgm:t>
    </dgm:pt>
    <dgm:pt modelId="{575BDCFB-692F-284F-AF84-B2330268057C}" type="sibTrans" cxnId="{113481DA-9287-6F49-9496-15253B2E8C6A}">
      <dgm:prSet/>
      <dgm:spPr/>
      <dgm:t>
        <a:bodyPr/>
        <a:lstStyle/>
        <a:p>
          <a:endParaRPr lang="en-US"/>
        </a:p>
      </dgm:t>
    </dgm:pt>
    <dgm:pt modelId="{505F5ADB-8771-9348-96A5-23CC298DED4E}">
      <dgm:prSet phldrT="[Text]"/>
      <dgm:spPr/>
      <dgm:t>
        <a:bodyPr/>
        <a:lstStyle/>
        <a:p>
          <a:r>
            <a:rPr lang="en-US" dirty="0"/>
            <a:t>dos</a:t>
          </a:r>
        </a:p>
      </dgm:t>
    </dgm:pt>
    <dgm:pt modelId="{B50FAC59-A3BB-7240-AE1A-1007509F3E64}" type="parTrans" cxnId="{52A04A17-F114-FC49-8F2B-50F5AAAB4513}">
      <dgm:prSet/>
      <dgm:spPr/>
      <dgm:t>
        <a:bodyPr/>
        <a:lstStyle/>
        <a:p>
          <a:endParaRPr lang="en-US"/>
        </a:p>
      </dgm:t>
    </dgm:pt>
    <dgm:pt modelId="{E26B6650-C305-4C42-BDB0-B1DD9586E6B4}" type="sibTrans" cxnId="{52A04A17-F114-FC49-8F2B-50F5AAAB4513}">
      <dgm:prSet/>
      <dgm:spPr/>
      <dgm:t>
        <a:bodyPr/>
        <a:lstStyle/>
        <a:p>
          <a:endParaRPr lang="en-US"/>
        </a:p>
      </dgm:t>
    </dgm:pt>
    <dgm:pt modelId="{1B0D8E2F-5DD3-0E41-87E7-A1EE6739765E}" type="pres">
      <dgm:prSet presAssocID="{B9754E74-86BC-FF42-BB12-2448BAC190C1}" presName="compositeShape" presStyleCnt="0">
        <dgm:presLayoutVars>
          <dgm:chMax val="7"/>
          <dgm:dir/>
          <dgm:resizeHandles val="exact"/>
        </dgm:presLayoutVars>
      </dgm:prSet>
      <dgm:spPr/>
    </dgm:pt>
    <dgm:pt modelId="{6C68EC66-9DF4-2B4C-8088-359379B51DD1}" type="pres">
      <dgm:prSet presAssocID="{F4AE681C-3E9D-044D-BF0C-853421EDABFA}" presName="circ1" presStyleLbl="vennNode1" presStyleIdx="0" presStyleCnt="3"/>
      <dgm:spPr/>
    </dgm:pt>
    <dgm:pt modelId="{7FE029A0-8D6E-4247-A17D-312A1C1C42A5}" type="pres">
      <dgm:prSet presAssocID="{F4AE681C-3E9D-044D-BF0C-853421EDABFA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FBC67918-8435-DD42-86D1-D64FC3741008}" type="pres">
      <dgm:prSet presAssocID="{049D05D5-6246-3843-9BC4-3133B44FCB84}" presName="circ2" presStyleLbl="vennNode1" presStyleIdx="1" presStyleCnt="3"/>
      <dgm:spPr/>
    </dgm:pt>
    <dgm:pt modelId="{139E8963-9D08-5143-BACC-29A4D7A20254}" type="pres">
      <dgm:prSet presAssocID="{049D05D5-6246-3843-9BC4-3133B44FCB84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1B2E856F-8B74-EE47-A189-1C1BA687197D}" type="pres">
      <dgm:prSet presAssocID="{505F5ADB-8771-9348-96A5-23CC298DED4E}" presName="circ3" presStyleLbl="vennNode1" presStyleIdx="2" presStyleCnt="3"/>
      <dgm:spPr/>
    </dgm:pt>
    <dgm:pt modelId="{6243EAAD-0610-5E4F-90AB-DF5D0BEAC1DF}" type="pres">
      <dgm:prSet presAssocID="{505F5ADB-8771-9348-96A5-23CC298DED4E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62996012-6795-2F47-B09F-F4F3FA39ABAC}" srcId="{B9754E74-86BC-FF42-BB12-2448BAC190C1}" destId="{F4AE681C-3E9D-044D-BF0C-853421EDABFA}" srcOrd="0" destOrd="0" parTransId="{2FEA2852-E698-D04E-94EB-AD114FD63B43}" sibTransId="{2FB23E8C-CE82-134A-B5E7-89F69758DBB5}"/>
    <dgm:cxn modelId="{52A04A17-F114-FC49-8F2B-50F5AAAB4513}" srcId="{B9754E74-86BC-FF42-BB12-2448BAC190C1}" destId="{505F5ADB-8771-9348-96A5-23CC298DED4E}" srcOrd="2" destOrd="0" parTransId="{B50FAC59-A3BB-7240-AE1A-1007509F3E64}" sibTransId="{E26B6650-C305-4C42-BDB0-B1DD9586E6B4}"/>
    <dgm:cxn modelId="{EC01AF32-D942-A841-81B9-8B2BF8A122F1}" type="presOf" srcId="{505F5ADB-8771-9348-96A5-23CC298DED4E}" destId="{1B2E856F-8B74-EE47-A189-1C1BA687197D}" srcOrd="0" destOrd="0" presId="urn:microsoft.com/office/officeart/2005/8/layout/venn1"/>
    <dgm:cxn modelId="{A4A67C3F-73D1-EA4B-8C55-0763C1ECF681}" type="presOf" srcId="{F4AE681C-3E9D-044D-BF0C-853421EDABFA}" destId="{7FE029A0-8D6E-4247-A17D-312A1C1C42A5}" srcOrd="1" destOrd="0" presId="urn:microsoft.com/office/officeart/2005/8/layout/venn1"/>
    <dgm:cxn modelId="{A95E1A50-589A-864E-96D4-F87CEF839D94}" type="presOf" srcId="{049D05D5-6246-3843-9BC4-3133B44FCB84}" destId="{FBC67918-8435-DD42-86D1-D64FC3741008}" srcOrd="0" destOrd="0" presId="urn:microsoft.com/office/officeart/2005/8/layout/venn1"/>
    <dgm:cxn modelId="{4007D1A8-FA35-4D4C-AB66-1242B953E1EE}" type="presOf" srcId="{F4AE681C-3E9D-044D-BF0C-853421EDABFA}" destId="{6C68EC66-9DF4-2B4C-8088-359379B51DD1}" srcOrd="0" destOrd="0" presId="urn:microsoft.com/office/officeart/2005/8/layout/venn1"/>
    <dgm:cxn modelId="{6A1853AB-9CDF-614D-A11F-600C8CBE0771}" type="presOf" srcId="{B9754E74-86BC-FF42-BB12-2448BAC190C1}" destId="{1B0D8E2F-5DD3-0E41-87E7-A1EE6739765E}" srcOrd="0" destOrd="0" presId="urn:microsoft.com/office/officeart/2005/8/layout/venn1"/>
    <dgm:cxn modelId="{AA7BE6B0-E32F-C84B-9410-34DEF096F6FB}" type="presOf" srcId="{505F5ADB-8771-9348-96A5-23CC298DED4E}" destId="{6243EAAD-0610-5E4F-90AB-DF5D0BEAC1DF}" srcOrd="1" destOrd="0" presId="urn:microsoft.com/office/officeart/2005/8/layout/venn1"/>
    <dgm:cxn modelId="{CA7CACC0-F288-574A-9CB4-D18D7634F7D5}" type="presOf" srcId="{049D05D5-6246-3843-9BC4-3133B44FCB84}" destId="{139E8963-9D08-5143-BACC-29A4D7A20254}" srcOrd="1" destOrd="0" presId="urn:microsoft.com/office/officeart/2005/8/layout/venn1"/>
    <dgm:cxn modelId="{113481DA-9287-6F49-9496-15253B2E8C6A}" srcId="{B9754E74-86BC-FF42-BB12-2448BAC190C1}" destId="{049D05D5-6246-3843-9BC4-3133B44FCB84}" srcOrd="1" destOrd="0" parTransId="{77068A76-E928-4848-B2E5-0F0A62B48DFC}" sibTransId="{575BDCFB-692F-284F-AF84-B2330268057C}"/>
    <dgm:cxn modelId="{BCA4659C-8CEF-AF4B-ACB9-CE65E8C2A587}" type="presParOf" srcId="{1B0D8E2F-5DD3-0E41-87E7-A1EE6739765E}" destId="{6C68EC66-9DF4-2B4C-8088-359379B51DD1}" srcOrd="0" destOrd="0" presId="urn:microsoft.com/office/officeart/2005/8/layout/venn1"/>
    <dgm:cxn modelId="{C6E027C8-77D5-F544-8C26-8A5FFD2D63BE}" type="presParOf" srcId="{1B0D8E2F-5DD3-0E41-87E7-A1EE6739765E}" destId="{7FE029A0-8D6E-4247-A17D-312A1C1C42A5}" srcOrd="1" destOrd="0" presId="urn:microsoft.com/office/officeart/2005/8/layout/venn1"/>
    <dgm:cxn modelId="{EE83941E-37A8-1840-A559-D18D30725EAB}" type="presParOf" srcId="{1B0D8E2F-5DD3-0E41-87E7-A1EE6739765E}" destId="{FBC67918-8435-DD42-86D1-D64FC3741008}" srcOrd="2" destOrd="0" presId="urn:microsoft.com/office/officeart/2005/8/layout/venn1"/>
    <dgm:cxn modelId="{49E6681B-6B27-2D41-B35C-F7C2CDB4AEE3}" type="presParOf" srcId="{1B0D8E2F-5DD3-0E41-87E7-A1EE6739765E}" destId="{139E8963-9D08-5143-BACC-29A4D7A20254}" srcOrd="3" destOrd="0" presId="urn:microsoft.com/office/officeart/2005/8/layout/venn1"/>
    <dgm:cxn modelId="{C229100C-E839-8243-9860-B8FA315BF2EB}" type="presParOf" srcId="{1B0D8E2F-5DD3-0E41-87E7-A1EE6739765E}" destId="{1B2E856F-8B74-EE47-A189-1C1BA687197D}" srcOrd="4" destOrd="0" presId="urn:microsoft.com/office/officeart/2005/8/layout/venn1"/>
    <dgm:cxn modelId="{DE5B7EC6-DE70-C642-A204-48C5C31E09BA}" type="presParOf" srcId="{1B0D8E2F-5DD3-0E41-87E7-A1EE6739765E}" destId="{6243EAAD-0610-5E4F-90AB-DF5D0BEAC1DF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68EC66-9DF4-2B4C-8088-359379B51DD1}">
      <dsp:nvSpPr>
        <dsp:cNvPr id="0" name=""/>
        <dsp:cNvSpPr/>
      </dsp:nvSpPr>
      <dsp:spPr>
        <a:xfrm>
          <a:off x="2384901" y="81041"/>
          <a:ext cx="3890010" cy="389001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 err="1"/>
            <a:t>uno</a:t>
          </a:r>
          <a:endParaRPr lang="en-US" sz="6500" kern="1200" dirty="0"/>
        </a:p>
      </dsp:txBody>
      <dsp:txXfrm>
        <a:off x="2903569" y="761793"/>
        <a:ext cx="2852674" cy="1750504"/>
      </dsp:txXfrm>
    </dsp:sp>
    <dsp:sp modelId="{FBC67918-8435-DD42-86D1-D64FC3741008}">
      <dsp:nvSpPr>
        <dsp:cNvPr id="0" name=""/>
        <dsp:cNvSpPr/>
      </dsp:nvSpPr>
      <dsp:spPr>
        <a:xfrm>
          <a:off x="3788546" y="2512298"/>
          <a:ext cx="3890010" cy="389001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 err="1"/>
            <a:t>tres</a:t>
          </a:r>
          <a:endParaRPr lang="en-US" sz="6500" kern="1200" dirty="0"/>
        </a:p>
      </dsp:txBody>
      <dsp:txXfrm>
        <a:off x="4978241" y="3517217"/>
        <a:ext cx="2334006" cy="2139505"/>
      </dsp:txXfrm>
    </dsp:sp>
    <dsp:sp modelId="{1B2E856F-8B74-EE47-A189-1C1BA687197D}">
      <dsp:nvSpPr>
        <dsp:cNvPr id="0" name=""/>
        <dsp:cNvSpPr/>
      </dsp:nvSpPr>
      <dsp:spPr>
        <a:xfrm>
          <a:off x="981256" y="2512298"/>
          <a:ext cx="3890010" cy="389001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dos</a:t>
          </a:r>
        </a:p>
      </dsp:txBody>
      <dsp:txXfrm>
        <a:off x="1347565" y="3517217"/>
        <a:ext cx="2334006" cy="21395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1517B41-0661-6943-8562-93937F735F9D}"/>
              </a:ext>
            </a:extLst>
          </p:cNvPr>
          <p:cNvSpPr/>
          <p:nvPr userDrawn="1"/>
        </p:nvSpPr>
        <p:spPr>
          <a:xfrm>
            <a:off x="0" y="3923414"/>
            <a:ext cx="12192000" cy="29345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16FFC5-B934-42A9-87C6-6F08764211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9232" y="4008474"/>
            <a:ext cx="11713534" cy="1876024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PH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6B1841-78AF-4A75-AE00-382CDA1F4E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9232" y="5884499"/>
            <a:ext cx="11713535" cy="84591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PH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BE22B5F-729B-2D40-9F9A-0844046CF8A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3923413"/>
          </a:xfrm>
        </p:spPr>
        <p:txBody>
          <a:bodyPr anchor="ctr">
            <a:normAutofit/>
          </a:bodyPr>
          <a:lstStyle>
            <a:lvl1pPr algn="ctr">
              <a:defRPr sz="2000"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119460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martArt Placeholder 5">
            <a:extLst>
              <a:ext uri="{FF2B5EF4-FFF2-40B4-BE49-F238E27FC236}">
                <a16:creationId xmlns:a16="http://schemas.microsoft.com/office/drawing/2014/main" id="{F37A2E29-5DCB-4431-993E-1AFC83E9310D}"/>
              </a:ext>
            </a:extLst>
          </p:cNvPr>
          <p:cNvSpPr>
            <a:spLocks noGrp="1"/>
          </p:cNvSpPr>
          <p:nvPr>
            <p:ph type="dgm" sz="quarter" idx="10"/>
          </p:nvPr>
        </p:nvSpPr>
        <p:spPr>
          <a:xfrm>
            <a:off x="3361937" y="187325"/>
            <a:ext cx="8660123" cy="648335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SmartArt graphic</a:t>
            </a:r>
            <a:endParaRPr lang="en-PH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66C30FB-1640-4F4C-A784-2308D77B9753}"/>
              </a:ext>
            </a:extLst>
          </p:cNvPr>
          <p:cNvSpPr/>
          <p:nvPr userDrawn="1"/>
        </p:nvSpPr>
        <p:spPr>
          <a:xfrm flipH="1">
            <a:off x="0" y="0"/>
            <a:ext cx="3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7EE10BD-CDE3-D94B-88E8-BAE687F61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938" y="187324"/>
            <a:ext cx="2817812" cy="3241675"/>
          </a:xfrm>
        </p:spPr>
        <p:txBody>
          <a:bodyPr anchor="t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PH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56A36472-BC94-8A4B-A2CC-B2BDD2853E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9939" y="3429001"/>
            <a:ext cx="2817812" cy="3241674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05378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ign Refer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C9344DD-9774-41C7-8E55-674A169C50DB}"/>
              </a:ext>
            </a:extLst>
          </p:cNvPr>
          <p:cNvSpPr txBox="1"/>
          <p:nvPr userDrawn="1"/>
        </p:nvSpPr>
        <p:spPr>
          <a:xfrm>
            <a:off x="322997" y="218363"/>
            <a:ext cx="115460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4000" dirty="0">
                <a:solidFill>
                  <a:srgbClr val="000000"/>
                </a:solidFill>
                <a:latin typeface="+mj-lt"/>
              </a:rPr>
              <a:t>DESIGN REFERENCE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692FC9-E9E7-40D2-9738-605A8AADF8C4}"/>
              </a:ext>
            </a:extLst>
          </p:cNvPr>
          <p:cNvSpPr txBox="1"/>
          <p:nvPr userDrawn="1"/>
        </p:nvSpPr>
        <p:spPr>
          <a:xfrm>
            <a:off x="322997" y="926249"/>
            <a:ext cx="57730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3200" dirty="0">
                <a:solidFill>
                  <a:srgbClr val="000000"/>
                </a:solidFill>
                <a:latin typeface="+mj-lt"/>
              </a:rPr>
              <a:t>FONTS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2C430C2-C2D1-4DE0-95DA-1534DAC9FB6D}"/>
              </a:ext>
            </a:extLst>
          </p:cNvPr>
          <p:cNvSpPr txBox="1"/>
          <p:nvPr userDrawn="1"/>
        </p:nvSpPr>
        <p:spPr>
          <a:xfrm>
            <a:off x="322997" y="1511024"/>
            <a:ext cx="6114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2400" dirty="0">
                <a:solidFill>
                  <a:srgbClr val="000000"/>
                </a:solidFill>
                <a:latin typeface="+mj-lt"/>
              </a:rPr>
              <a:t>HEADER // CONSTANTIA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42D055F-D285-4FC3-B889-74648528C381}"/>
              </a:ext>
            </a:extLst>
          </p:cNvPr>
          <p:cNvSpPr txBox="1"/>
          <p:nvPr userDrawn="1"/>
        </p:nvSpPr>
        <p:spPr>
          <a:xfrm>
            <a:off x="322996" y="1966453"/>
            <a:ext cx="6114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1800" dirty="0">
                <a:solidFill>
                  <a:srgbClr val="000000"/>
                </a:solidFill>
                <a:latin typeface="+mn-lt"/>
              </a:rPr>
              <a:t>BODY // FRANKLIN GOTHIC BOOK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F81F00-6CB2-4437-BAB1-0E5CC221BBAE}"/>
              </a:ext>
            </a:extLst>
          </p:cNvPr>
          <p:cNvSpPr txBox="1"/>
          <p:nvPr userDrawn="1"/>
        </p:nvSpPr>
        <p:spPr>
          <a:xfrm>
            <a:off x="322997" y="2883547"/>
            <a:ext cx="57730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3200" dirty="0">
                <a:solidFill>
                  <a:srgbClr val="000000"/>
                </a:solidFill>
                <a:latin typeface="+mj-lt"/>
              </a:rPr>
              <a:t>SWATCHES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A5C65E5-09F5-4651-A9FD-82C7F244100A}"/>
              </a:ext>
            </a:extLst>
          </p:cNvPr>
          <p:cNvSpPr/>
          <p:nvPr userDrawn="1"/>
        </p:nvSpPr>
        <p:spPr>
          <a:xfrm>
            <a:off x="322996" y="3536560"/>
            <a:ext cx="982639" cy="98263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3FB664E-34C4-499E-BB88-8131AB41A214}"/>
              </a:ext>
            </a:extLst>
          </p:cNvPr>
          <p:cNvSpPr txBox="1"/>
          <p:nvPr userDrawn="1"/>
        </p:nvSpPr>
        <p:spPr>
          <a:xfrm>
            <a:off x="1305635" y="3658548"/>
            <a:ext cx="482222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PH" sz="1400" dirty="0">
                <a:solidFill>
                  <a:srgbClr val="000000"/>
                </a:solidFill>
              </a:rPr>
              <a:t>R:</a:t>
            </a:r>
          </a:p>
          <a:p>
            <a:pPr algn="r"/>
            <a:r>
              <a:rPr lang="en-PH" sz="1400" dirty="0">
                <a:solidFill>
                  <a:srgbClr val="000000"/>
                </a:solidFill>
              </a:rPr>
              <a:t>G:</a:t>
            </a:r>
          </a:p>
          <a:p>
            <a:pPr algn="r"/>
            <a:r>
              <a:rPr lang="en-PH" sz="1400" dirty="0">
                <a:solidFill>
                  <a:srgbClr val="000000"/>
                </a:solidFill>
              </a:rPr>
              <a:t>B: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2826A1-BE68-4CB8-9293-81B93E27AC27}"/>
              </a:ext>
            </a:extLst>
          </p:cNvPr>
          <p:cNvSpPr txBox="1"/>
          <p:nvPr userDrawn="1"/>
        </p:nvSpPr>
        <p:spPr>
          <a:xfrm>
            <a:off x="1665024" y="3658549"/>
            <a:ext cx="623250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lang="en-PH" sz="1400" dirty="0">
                <a:solidFill>
                  <a:srgbClr val="000000"/>
                </a:solidFill>
              </a:rPr>
              <a:t>115</a:t>
            </a:r>
          </a:p>
          <a:p>
            <a:pPr algn="l"/>
            <a:r>
              <a:rPr lang="en-PH" sz="1400" dirty="0">
                <a:solidFill>
                  <a:srgbClr val="000000"/>
                </a:solidFill>
              </a:rPr>
              <a:t>130</a:t>
            </a:r>
          </a:p>
          <a:p>
            <a:pPr algn="l"/>
            <a:r>
              <a:rPr lang="en-PH" sz="1400" dirty="0">
                <a:solidFill>
                  <a:srgbClr val="000000"/>
                </a:solidFill>
              </a:rPr>
              <a:t>128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B837D48-EDB7-4E96-9C60-6E35757BAEC9}"/>
              </a:ext>
            </a:extLst>
          </p:cNvPr>
          <p:cNvSpPr/>
          <p:nvPr userDrawn="1"/>
        </p:nvSpPr>
        <p:spPr>
          <a:xfrm>
            <a:off x="2397458" y="3536560"/>
            <a:ext cx="982639" cy="98263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BEBAF46-8770-4CF0-9E2E-F237EA0727A5}"/>
              </a:ext>
            </a:extLst>
          </p:cNvPr>
          <p:cNvSpPr txBox="1"/>
          <p:nvPr userDrawn="1"/>
        </p:nvSpPr>
        <p:spPr>
          <a:xfrm>
            <a:off x="3380097" y="3658548"/>
            <a:ext cx="482222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PH" sz="1400" dirty="0">
                <a:solidFill>
                  <a:srgbClr val="000000"/>
                </a:solidFill>
              </a:rPr>
              <a:t>R:</a:t>
            </a:r>
          </a:p>
          <a:p>
            <a:pPr algn="r"/>
            <a:r>
              <a:rPr lang="en-PH" sz="1400" dirty="0">
                <a:solidFill>
                  <a:srgbClr val="000000"/>
                </a:solidFill>
              </a:rPr>
              <a:t>G:</a:t>
            </a:r>
          </a:p>
          <a:p>
            <a:pPr algn="r"/>
            <a:r>
              <a:rPr lang="en-PH" sz="1400" dirty="0">
                <a:solidFill>
                  <a:srgbClr val="000000"/>
                </a:solidFill>
              </a:rPr>
              <a:t>B: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70AAB5B-76DD-4E73-9450-18A622CE1DB0}"/>
              </a:ext>
            </a:extLst>
          </p:cNvPr>
          <p:cNvSpPr txBox="1"/>
          <p:nvPr userDrawn="1"/>
        </p:nvSpPr>
        <p:spPr>
          <a:xfrm>
            <a:off x="3739486" y="3658549"/>
            <a:ext cx="623250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lang="en-PH" sz="1400" dirty="0">
                <a:solidFill>
                  <a:srgbClr val="000000"/>
                </a:solidFill>
              </a:rPr>
              <a:t>48</a:t>
            </a:r>
          </a:p>
          <a:p>
            <a:pPr algn="l"/>
            <a:r>
              <a:rPr lang="en-PH" sz="1400" dirty="0">
                <a:solidFill>
                  <a:srgbClr val="000000"/>
                </a:solidFill>
              </a:rPr>
              <a:t>84</a:t>
            </a:r>
          </a:p>
          <a:p>
            <a:pPr algn="l"/>
            <a:r>
              <a:rPr lang="en-PH" sz="1400" dirty="0">
                <a:solidFill>
                  <a:srgbClr val="000000"/>
                </a:solidFill>
              </a:rPr>
              <a:t>108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8E8C0A4-E9E7-4E90-8FCF-1E2DC6EE8162}"/>
              </a:ext>
            </a:extLst>
          </p:cNvPr>
          <p:cNvSpPr/>
          <p:nvPr userDrawn="1"/>
        </p:nvSpPr>
        <p:spPr>
          <a:xfrm>
            <a:off x="322996" y="4736213"/>
            <a:ext cx="982639" cy="98263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3FE52D9-6701-4DE9-8EFA-C89D4BE6BC88}"/>
              </a:ext>
            </a:extLst>
          </p:cNvPr>
          <p:cNvSpPr txBox="1"/>
          <p:nvPr userDrawn="1"/>
        </p:nvSpPr>
        <p:spPr>
          <a:xfrm>
            <a:off x="1305635" y="4858201"/>
            <a:ext cx="482222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PH" sz="1400" dirty="0">
                <a:solidFill>
                  <a:srgbClr val="000000"/>
                </a:solidFill>
              </a:rPr>
              <a:t>R:</a:t>
            </a:r>
          </a:p>
          <a:p>
            <a:pPr algn="r"/>
            <a:r>
              <a:rPr lang="en-PH" sz="1400" dirty="0">
                <a:solidFill>
                  <a:srgbClr val="000000"/>
                </a:solidFill>
              </a:rPr>
              <a:t>G:</a:t>
            </a:r>
          </a:p>
          <a:p>
            <a:pPr algn="r"/>
            <a:r>
              <a:rPr lang="en-PH" sz="1400" dirty="0">
                <a:solidFill>
                  <a:srgbClr val="000000"/>
                </a:solidFill>
              </a:rPr>
              <a:t>B: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970D1AD-F62D-45E4-97DF-C76B3660E981}"/>
              </a:ext>
            </a:extLst>
          </p:cNvPr>
          <p:cNvSpPr txBox="1"/>
          <p:nvPr userDrawn="1"/>
        </p:nvSpPr>
        <p:spPr>
          <a:xfrm>
            <a:off x="1665024" y="4858202"/>
            <a:ext cx="623250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lang="en-PH" sz="1400" dirty="0">
                <a:solidFill>
                  <a:srgbClr val="000000"/>
                </a:solidFill>
              </a:rPr>
              <a:t>234</a:t>
            </a:r>
          </a:p>
          <a:p>
            <a:pPr algn="l"/>
            <a:r>
              <a:rPr lang="en-PH" sz="1400" dirty="0">
                <a:solidFill>
                  <a:srgbClr val="000000"/>
                </a:solidFill>
              </a:rPr>
              <a:t>165</a:t>
            </a:r>
          </a:p>
          <a:p>
            <a:pPr algn="l"/>
            <a:r>
              <a:rPr lang="en-PH" sz="1400" dirty="0">
                <a:solidFill>
                  <a:srgbClr val="000000"/>
                </a:solidFill>
              </a:rPr>
              <a:t>68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A5A7B881-E7DC-4647-A6AB-B0C07D1FA9CA}"/>
              </a:ext>
            </a:extLst>
          </p:cNvPr>
          <p:cNvSpPr/>
          <p:nvPr userDrawn="1"/>
        </p:nvSpPr>
        <p:spPr>
          <a:xfrm>
            <a:off x="2397458" y="4736213"/>
            <a:ext cx="982639" cy="98263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9D21121-DE27-40FF-9569-5D767BE46E51}"/>
              </a:ext>
            </a:extLst>
          </p:cNvPr>
          <p:cNvSpPr txBox="1"/>
          <p:nvPr userDrawn="1"/>
        </p:nvSpPr>
        <p:spPr>
          <a:xfrm>
            <a:off x="3380097" y="4858201"/>
            <a:ext cx="482222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PH" sz="1400" dirty="0">
                <a:solidFill>
                  <a:srgbClr val="000000"/>
                </a:solidFill>
              </a:rPr>
              <a:t>R:</a:t>
            </a:r>
          </a:p>
          <a:p>
            <a:pPr algn="r"/>
            <a:r>
              <a:rPr lang="en-PH" sz="1400" dirty="0">
                <a:solidFill>
                  <a:srgbClr val="000000"/>
                </a:solidFill>
              </a:rPr>
              <a:t>G:</a:t>
            </a:r>
          </a:p>
          <a:p>
            <a:pPr algn="r"/>
            <a:r>
              <a:rPr lang="en-PH" sz="1400" dirty="0">
                <a:solidFill>
                  <a:srgbClr val="000000"/>
                </a:solidFill>
              </a:rPr>
              <a:t>B: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19631B1-9C96-4EF6-96A5-8793AEE55C64}"/>
              </a:ext>
            </a:extLst>
          </p:cNvPr>
          <p:cNvSpPr txBox="1"/>
          <p:nvPr userDrawn="1"/>
        </p:nvSpPr>
        <p:spPr>
          <a:xfrm>
            <a:off x="3739486" y="4858202"/>
            <a:ext cx="623250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lang="en-PH" sz="1400" dirty="0">
                <a:solidFill>
                  <a:srgbClr val="000000"/>
                </a:solidFill>
              </a:rPr>
              <a:t>225</a:t>
            </a:r>
          </a:p>
          <a:p>
            <a:pPr algn="l"/>
            <a:r>
              <a:rPr lang="en-PH" sz="1400" dirty="0">
                <a:solidFill>
                  <a:srgbClr val="000000"/>
                </a:solidFill>
              </a:rPr>
              <a:t>224</a:t>
            </a:r>
          </a:p>
          <a:p>
            <a:pPr algn="l"/>
            <a:r>
              <a:rPr lang="en-PH" sz="1400" dirty="0">
                <a:solidFill>
                  <a:srgbClr val="000000"/>
                </a:solidFill>
              </a:rPr>
              <a:t>216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5508195-F2EE-472C-979F-8DCAABC0D601}"/>
              </a:ext>
            </a:extLst>
          </p:cNvPr>
          <p:cNvSpPr txBox="1"/>
          <p:nvPr userDrawn="1"/>
        </p:nvSpPr>
        <p:spPr>
          <a:xfrm>
            <a:off x="6096000" y="6332561"/>
            <a:ext cx="57730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PH" sz="1200" dirty="0">
                <a:solidFill>
                  <a:srgbClr val="A6A6A6"/>
                </a:solidFill>
              </a:rPr>
              <a:t>PowerPoint Presentation Template by Regina Suarez</a:t>
            </a:r>
          </a:p>
        </p:txBody>
      </p:sp>
      <p:sp>
        <p:nvSpPr>
          <p:cNvPr id="30" name="Date Placeholder 3">
            <a:extLst>
              <a:ext uri="{FF2B5EF4-FFF2-40B4-BE49-F238E27FC236}">
                <a16:creationId xmlns:a16="http://schemas.microsoft.com/office/drawing/2014/main" id="{C966194B-974A-431E-B0D9-C797D13C38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2996" y="6332561"/>
            <a:ext cx="1034956" cy="365125"/>
          </a:xfrm>
        </p:spPr>
        <p:txBody>
          <a:bodyPr/>
          <a:lstStyle/>
          <a:p>
            <a:fld id="{4F9EC162-BA84-48D9-9A6E-3FD00020E31A}" type="datetimeFigureOut">
              <a:rPr lang="en-PH" smtClean="0"/>
              <a:t>04/07/2019</a:t>
            </a:fld>
            <a:endParaRPr lang="en-PH"/>
          </a:p>
        </p:txBody>
      </p:sp>
      <p:sp>
        <p:nvSpPr>
          <p:cNvPr id="31" name="Footer Placeholder 4">
            <a:extLst>
              <a:ext uri="{FF2B5EF4-FFF2-40B4-BE49-F238E27FC236}">
                <a16:creationId xmlns:a16="http://schemas.microsoft.com/office/drawing/2014/main" id="{50DF729D-4749-4C02-8BA0-2D46885D6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98325" y="6332561"/>
            <a:ext cx="1552434" cy="365125"/>
          </a:xfrm>
        </p:spPr>
        <p:txBody>
          <a:bodyPr/>
          <a:lstStyle/>
          <a:p>
            <a:endParaRPr lang="en-PH"/>
          </a:p>
        </p:txBody>
      </p:sp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id="{12128B50-07FC-4105-8470-1F27FD011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950759" y="6332561"/>
            <a:ext cx="1034956" cy="365125"/>
          </a:xfrm>
        </p:spPr>
        <p:txBody>
          <a:bodyPr/>
          <a:lstStyle/>
          <a:p>
            <a:fld id="{895DA59C-A7D6-42E7-8586-DAFEB5759D22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33853835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6D272D-D08E-D54D-9652-2E24840CD750}"/>
              </a:ext>
            </a:extLst>
          </p:cNvPr>
          <p:cNvSpPr/>
          <p:nvPr userDrawn="1"/>
        </p:nvSpPr>
        <p:spPr>
          <a:xfrm>
            <a:off x="0" y="0"/>
            <a:ext cx="12192000" cy="172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hart Placeholder 5">
            <a:extLst>
              <a:ext uri="{FF2B5EF4-FFF2-40B4-BE49-F238E27FC236}">
                <a16:creationId xmlns:a16="http://schemas.microsoft.com/office/drawing/2014/main" id="{23F55C6C-72CA-40EC-AD94-3029B82D11C3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166760" y="1791900"/>
            <a:ext cx="11858480" cy="4873625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chart</a:t>
            </a:r>
            <a:endParaRPr lang="en-PH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387E0B-8DF8-45A7-80B1-2C8CAC290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760" y="63900"/>
            <a:ext cx="5340905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2BFBE9-C9B6-4DE8-B8CB-70C560FA5D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58834" y="63900"/>
            <a:ext cx="6466406" cy="1600200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6358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69D7898-F29D-4147-8A14-8E821B9EDE7C}"/>
              </a:ext>
            </a:extLst>
          </p:cNvPr>
          <p:cNvSpPr/>
          <p:nvPr userDrawn="1"/>
        </p:nvSpPr>
        <p:spPr>
          <a:xfrm>
            <a:off x="6936000" y="0"/>
            <a:ext cx="5256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312838-FA42-4440-8EFF-ADD8DC17B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0018" y="1589013"/>
            <a:ext cx="5007935" cy="3679974"/>
          </a:xfrm>
        </p:spPr>
        <p:txBody>
          <a:bodyPr anchor="ctr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PH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B8414E-A108-4296-A5A1-F2B7C8EF41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60018" y="5268987"/>
            <a:ext cx="5007935" cy="1379462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2F7FCF0B-7AC4-8446-9887-DBD40E2AB82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935971" cy="6858000"/>
          </a:xfrm>
        </p:spPr>
        <p:txBody>
          <a:bodyPr anchor="ctr">
            <a:normAutofit/>
          </a:bodyPr>
          <a:lstStyle>
            <a:lvl1pPr algn="ctr">
              <a:defRPr sz="2000"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94930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aption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097F778-A7FC-E645-8101-169DBADD4324}"/>
              </a:ext>
            </a:extLst>
          </p:cNvPr>
          <p:cNvSpPr/>
          <p:nvPr userDrawn="1"/>
        </p:nvSpPr>
        <p:spPr>
          <a:xfrm>
            <a:off x="0" y="0"/>
            <a:ext cx="12192000" cy="172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BF4402-7820-4CF8-96BB-A78B94232D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104" y="111642"/>
            <a:ext cx="11633791" cy="1467404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P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B92D97-B973-41CF-AB58-9F458D574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9102" y="2523302"/>
            <a:ext cx="11633791" cy="40476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E4C01E-9FD1-4BE6-B6F2-C3E7F8F802D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79103" y="1770051"/>
            <a:ext cx="11633791" cy="7112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86934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87FE26A-6052-4E82-A99C-2E34426D4E8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1" y="0"/>
            <a:ext cx="6096000" cy="6858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PH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4C6939B-0FDE-C74B-95DB-BAF6B8967B04}"/>
              </a:ext>
            </a:extLst>
          </p:cNvPr>
          <p:cNvSpPr/>
          <p:nvPr userDrawn="1"/>
        </p:nvSpPr>
        <p:spPr>
          <a:xfrm>
            <a:off x="0" y="0"/>
            <a:ext cx="6096000" cy="172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07953F6-564A-D54F-B233-610B9F241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104" y="111642"/>
            <a:ext cx="5483743" cy="1467404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PH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4C73A97-39A0-5347-B106-B40D103793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9102" y="1839642"/>
            <a:ext cx="5483745" cy="47312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571785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2089AE7-3609-4A42-A0C5-F1D90D2AA47C}"/>
              </a:ext>
            </a:extLst>
          </p:cNvPr>
          <p:cNvSpPr/>
          <p:nvPr userDrawn="1"/>
        </p:nvSpPr>
        <p:spPr>
          <a:xfrm>
            <a:off x="0" y="0"/>
            <a:ext cx="12192000" cy="172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7B0F359-E113-0A49-8423-ED9A62FF4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104" y="111642"/>
            <a:ext cx="11633791" cy="1467404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PH" dirty="0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DFD3702B-80FF-D24C-AD17-5998388CA2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79104" y="1770051"/>
            <a:ext cx="5688000" cy="711200"/>
          </a:xfrm>
        </p:spPr>
        <p:txBody>
          <a:bodyPr anchor="b"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3FE7184-58E3-104F-BACE-47E8C5EB41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9103" y="2523302"/>
            <a:ext cx="5688000" cy="40476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34DECC60-13B5-654A-87E7-6ACC5A1E36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24895" y="1770051"/>
            <a:ext cx="5688000" cy="711200"/>
          </a:xfrm>
        </p:spPr>
        <p:txBody>
          <a:bodyPr anchor="b"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53E1108-BC56-A84C-8D3B-0CBD29F9D628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224894" y="2523302"/>
            <a:ext cx="5688000" cy="40476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4248669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1D6DEE3-76E8-1448-9129-7C6FFA7E0293}"/>
              </a:ext>
            </a:extLst>
          </p:cNvPr>
          <p:cNvSpPr/>
          <p:nvPr userDrawn="1"/>
        </p:nvSpPr>
        <p:spPr>
          <a:xfrm>
            <a:off x="3192000" y="0"/>
            <a:ext cx="9000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17F8C8C-E2F6-4DAD-9CDC-8C6D7BF1D40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96917" y="187325"/>
            <a:ext cx="8625144" cy="5873233"/>
          </a:xfrm>
        </p:spPr>
        <p:txBody>
          <a:bodyPr anchor="ctr">
            <a:normAutofit/>
          </a:bodyPr>
          <a:lstStyle>
            <a:lvl1pPr marL="0" indent="0" algn="ctr">
              <a:buNone/>
              <a:defRPr sz="5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684A4-D606-4426-A78B-43CAF62CF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938" y="187324"/>
            <a:ext cx="2817812" cy="3241675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PH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6CC8EB-042C-4F8C-999D-B88364A877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9939" y="3429001"/>
            <a:ext cx="2817812" cy="3241674"/>
          </a:xfrm>
        </p:spPr>
        <p:txBody>
          <a:bodyPr anchor="b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01000327-867B-5A4A-9924-10B6C5EF152F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3396917" y="6060558"/>
            <a:ext cx="8625144" cy="610117"/>
          </a:xfrm>
        </p:spPr>
        <p:txBody>
          <a:bodyPr anchor="b"/>
          <a:lstStyle>
            <a:lvl1pPr marL="0" indent="0" algn="ctr">
              <a:buNone/>
              <a:defRPr sz="1600" i="1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95426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98863E-490D-469B-A6F7-1C8A845D00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192000" y="0"/>
            <a:ext cx="9000000" cy="68580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PH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174E3D3-1B86-094F-A19A-06EA3161D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938" y="187324"/>
            <a:ext cx="2817812" cy="32416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PH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E7A94298-5E6E-5E40-BD6B-78304EA603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9939" y="3429001"/>
            <a:ext cx="2817812" cy="324167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26329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5">
            <a:extLst>
              <a:ext uri="{FF2B5EF4-FFF2-40B4-BE49-F238E27FC236}">
                <a16:creationId xmlns:a16="http://schemas.microsoft.com/office/drawing/2014/main" id="{23F55C6C-72CA-40EC-AD94-3029B82D11C3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3361937" y="187325"/>
            <a:ext cx="8660123" cy="648335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chart</a:t>
            </a:r>
            <a:endParaRPr lang="en-PH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B1CD99A-8823-4C43-A084-8FC1F887DDCB}"/>
              </a:ext>
            </a:extLst>
          </p:cNvPr>
          <p:cNvSpPr/>
          <p:nvPr userDrawn="1"/>
        </p:nvSpPr>
        <p:spPr>
          <a:xfrm flipH="1">
            <a:off x="0" y="0"/>
            <a:ext cx="3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95F06E0-2335-A64F-BDD3-AAA8928F4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938" y="187324"/>
            <a:ext cx="2817812" cy="3241675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PH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770833AC-5FB5-7348-AEFB-4FF7233753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9939" y="3429001"/>
            <a:ext cx="2817812" cy="3241674"/>
          </a:xfrm>
        </p:spPr>
        <p:txBody>
          <a:bodyPr anchor="t"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9640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6D272D-D08E-D54D-9652-2E24840CD750}"/>
              </a:ext>
            </a:extLst>
          </p:cNvPr>
          <p:cNvSpPr/>
          <p:nvPr userDrawn="1"/>
        </p:nvSpPr>
        <p:spPr>
          <a:xfrm>
            <a:off x="0" y="0"/>
            <a:ext cx="12192000" cy="172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387E0B-8DF8-45A7-80B1-2C8CAC290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760" y="63900"/>
            <a:ext cx="5340905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2BFBE9-C9B6-4DE8-B8CB-70C560FA5D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58834" y="63900"/>
            <a:ext cx="6466406" cy="1600200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30182868-5452-C146-A32C-2169AFF577EF}"/>
              </a:ext>
            </a:extLst>
          </p:cNvPr>
          <p:cNvSpPr>
            <a:spLocks noGrp="1"/>
          </p:cNvSpPr>
          <p:nvPr>
            <p:ph type="tbl" sz="quarter" idx="11"/>
          </p:nvPr>
        </p:nvSpPr>
        <p:spPr>
          <a:xfrm>
            <a:off x="166688" y="1791899"/>
            <a:ext cx="11858480" cy="4895979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890181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AABFA5C-212E-4D97-BD2D-6B7CC6322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AD2118-E345-4CA8-AD5B-F4BF52F822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8DD210-723C-4263-A1D7-876EB623B7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9EC162-BA84-48D9-9A6E-3FD00020E31A}" type="datetimeFigureOut">
              <a:rPr lang="en-PH" smtClean="0"/>
              <a:t>04/07/2019</a:t>
            </a:fld>
            <a:endParaRPr lang="en-P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BA1F07-DADC-476B-A384-5325A19A9D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P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86BF5E-C934-4858-8702-D294C4113D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5DA59C-A7D6-42E7-8586-DAFEB5759D22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348259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5" r:id="rId3"/>
    <p:sldLayoutId id="2147483661" r:id="rId4"/>
    <p:sldLayoutId id="2147483653" r:id="rId5"/>
    <p:sldLayoutId id="2147483656" r:id="rId6"/>
    <p:sldLayoutId id="2147483657" r:id="rId7"/>
    <p:sldLayoutId id="2147483663" r:id="rId8"/>
    <p:sldLayoutId id="2147483666" r:id="rId9"/>
    <p:sldLayoutId id="2147483664" r:id="rId10"/>
    <p:sldLayoutId id="2147483660" r:id="rId11"/>
    <p:sldLayoutId id="214748366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61BA98-B2AB-4B0A-ADE0-E49555591FF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PH" dirty="0"/>
              <a:t>Title Slide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0A9A28-3F83-47A0-B5B3-788EAFCA272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PH" dirty="0"/>
              <a:t>Integer </a:t>
            </a:r>
            <a:r>
              <a:rPr lang="en-PH" dirty="0" err="1"/>
              <a:t>interdum</a:t>
            </a:r>
            <a:r>
              <a:rPr lang="en-PH" dirty="0"/>
              <a:t> </a:t>
            </a:r>
            <a:r>
              <a:rPr lang="en-PH" dirty="0" err="1"/>
              <a:t>nisl</a:t>
            </a:r>
            <a:r>
              <a:rPr lang="en-PH" dirty="0"/>
              <a:t> at </a:t>
            </a:r>
            <a:r>
              <a:rPr lang="en-PH" dirty="0" err="1"/>
              <a:t>sem</a:t>
            </a:r>
            <a:r>
              <a:rPr lang="en-PH" dirty="0"/>
              <a:t> </a:t>
            </a:r>
            <a:r>
              <a:rPr lang="en-PH" dirty="0" err="1"/>
              <a:t>facilisis</a:t>
            </a:r>
            <a:r>
              <a:rPr lang="en-PH" dirty="0"/>
              <a:t> </a:t>
            </a:r>
            <a:r>
              <a:rPr lang="en-PH" dirty="0" err="1"/>
              <a:t>consectetur</a:t>
            </a:r>
            <a:r>
              <a:rPr lang="en-PH" dirty="0"/>
              <a:t> non </a:t>
            </a:r>
            <a:r>
              <a:rPr lang="en-PH" dirty="0" err="1"/>
              <a:t>facilisis</a:t>
            </a:r>
            <a:r>
              <a:rPr lang="en-PH" dirty="0"/>
              <a:t> magna</a:t>
            </a:r>
            <a:endParaRPr lang="en-US" dirty="0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D2EBC0F0-E817-0E4F-BF7B-58B10EBEB92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03" b="2420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758504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SmartArt Placeholder 4">
            <a:extLst>
              <a:ext uri="{FF2B5EF4-FFF2-40B4-BE49-F238E27FC236}">
                <a16:creationId xmlns:a16="http://schemas.microsoft.com/office/drawing/2014/main" id="{B86EE324-0DEE-F24E-9F30-8E585CC9FCDD}"/>
              </a:ext>
            </a:extLst>
          </p:cNvPr>
          <p:cNvGraphicFramePr>
            <a:graphicFrameLocks noGrp="1"/>
          </p:cNvGraphicFramePr>
          <p:nvPr>
            <p:ph type="dgm" sz="quarter" idx="10"/>
            <p:extLst/>
          </p:nvPr>
        </p:nvGraphicFramePr>
        <p:xfrm>
          <a:off x="3362325" y="187325"/>
          <a:ext cx="8659813" cy="6483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376B1302-B28D-419C-9431-FA753557A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Header, Caption &amp; SmartArt Slide</a:t>
            </a:r>
            <a:endParaRPr lang="en-PH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EBF714-5BAE-46F9-8423-9BA18A85B79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PH" dirty="0" err="1"/>
              <a:t>Suspendisse</a:t>
            </a:r>
            <a:r>
              <a:rPr lang="en-PH" dirty="0"/>
              <a:t> in dui </a:t>
            </a:r>
            <a:r>
              <a:rPr lang="en-PH" dirty="0" err="1"/>
              <a:t>tristique</a:t>
            </a:r>
            <a:r>
              <a:rPr lang="en-PH" dirty="0"/>
              <a:t>, </a:t>
            </a:r>
            <a:r>
              <a:rPr lang="en-PH" dirty="0" err="1"/>
              <a:t>blandit</a:t>
            </a:r>
            <a:r>
              <a:rPr lang="en-PH" dirty="0"/>
              <a:t> ipsum id, pharetra </a:t>
            </a:r>
            <a:r>
              <a:rPr lang="en-PH" dirty="0" err="1"/>
              <a:t>enim</a:t>
            </a:r>
            <a:r>
              <a:rPr lang="en-PH" dirty="0"/>
              <a:t>. Duis </a:t>
            </a:r>
            <a:r>
              <a:rPr lang="en-PH" dirty="0" err="1"/>
              <a:t>eu</a:t>
            </a:r>
            <a:r>
              <a:rPr lang="en-PH" dirty="0"/>
              <a:t> </a:t>
            </a:r>
            <a:r>
              <a:rPr lang="en-PH" dirty="0" err="1"/>
              <a:t>odio</a:t>
            </a:r>
            <a:r>
              <a:rPr lang="en-PH" dirty="0"/>
              <a:t> </a:t>
            </a:r>
            <a:r>
              <a:rPr lang="en-PH" dirty="0" err="1"/>
              <a:t>orci</a:t>
            </a:r>
            <a:r>
              <a:rPr lang="en-PH" dirty="0"/>
              <a:t>. </a:t>
            </a:r>
            <a:r>
              <a:rPr lang="en-PH" dirty="0" err="1"/>
              <a:t>Quisque</a:t>
            </a:r>
            <a:r>
              <a:rPr lang="en-PH" dirty="0"/>
              <a:t> </a:t>
            </a:r>
            <a:r>
              <a:rPr lang="en-PH" dirty="0" err="1"/>
              <a:t>tempor</a:t>
            </a:r>
            <a:r>
              <a:rPr lang="en-PH" dirty="0"/>
              <a:t> </a:t>
            </a:r>
            <a:r>
              <a:rPr lang="en-PH" dirty="0" err="1"/>
              <a:t>augue</a:t>
            </a:r>
            <a:r>
              <a:rPr lang="en-PH" dirty="0"/>
              <a:t> </a:t>
            </a:r>
            <a:r>
              <a:rPr lang="en-PH" dirty="0" err="1"/>
              <a:t>sed</a:t>
            </a:r>
            <a:r>
              <a:rPr lang="en-PH" dirty="0"/>
              <a:t> </a:t>
            </a:r>
            <a:r>
              <a:rPr lang="en-PH" dirty="0" err="1"/>
              <a:t>felis</a:t>
            </a:r>
            <a:r>
              <a:rPr lang="en-PH" dirty="0"/>
              <a:t> </a:t>
            </a:r>
            <a:r>
              <a:rPr lang="en-PH" dirty="0" err="1"/>
              <a:t>faucibus</a:t>
            </a:r>
            <a:r>
              <a:rPr lang="en-PH" dirty="0"/>
              <a:t> </a:t>
            </a:r>
            <a:r>
              <a:rPr lang="en-PH" dirty="0" err="1"/>
              <a:t>imperdiet</a:t>
            </a:r>
            <a:r>
              <a:rPr lang="en-PH" dirty="0"/>
              <a:t>. </a:t>
            </a:r>
            <a:r>
              <a:rPr lang="en-PH" dirty="0" err="1"/>
              <a:t>Mauris</a:t>
            </a:r>
            <a:r>
              <a:rPr lang="en-PH" dirty="0"/>
              <a:t> et </a:t>
            </a:r>
            <a:r>
              <a:rPr lang="en-PH" dirty="0" err="1"/>
              <a:t>urna</a:t>
            </a:r>
            <a:r>
              <a:rPr lang="en-PH" dirty="0"/>
              <a:t> </a:t>
            </a:r>
            <a:r>
              <a:rPr lang="en-PH" dirty="0" err="1"/>
              <a:t>tellus</a:t>
            </a:r>
            <a:r>
              <a:rPr lang="en-PH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670634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21385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24D350-C4FA-4EB2-BC59-5B42E885A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 Slide</a:t>
            </a:r>
            <a:endParaRPr lang="en-PH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492F42-FAEB-48B5-847A-1A7F2FA5B0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PH" dirty="0" err="1"/>
              <a:t>Praesent</a:t>
            </a:r>
            <a:r>
              <a:rPr lang="en-PH" dirty="0"/>
              <a:t> </a:t>
            </a:r>
            <a:r>
              <a:rPr lang="en-PH" dirty="0" err="1"/>
              <a:t>ut</a:t>
            </a:r>
            <a:r>
              <a:rPr lang="en-PH" dirty="0"/>
              <a:t> nisi </a:t>
            </a:r>
            <a:r>
              <a:rPr lang="en-PH" dirty="0" err="1"/>
              <a:t>sagittis</a:t>
            </a:r>
            <a:r>
              <a:rPr lang="en-PH" dirty="0"/>
              <a:t>, </a:t>
            </a:r>
            <a:r>
              <a:rPr lang="en-PH" dirty="0" err="1"/>
              <a:t>scelerisque</a:t>
            </a:r>
            <a:r>
              <a:rPr lang="en-PH" dirty="0"/>
              <a:t> dolor </a:t>
            </a:r>
            <a:r>
              <a:rPr lang="en-PH" dirty="0" err="1"/>
              <a:t>ut</a:t>
            </a:r>
            <a:r>
              <a:rPr lang="en-PH" dirty="0"/>
              <a:t>, </a:t>
            </a:r>
            <a:r>
              <a:rPr lang="en-PH" dirty="0" err="1"/>
              <a:t>vulputate</a:t>
            </a:r>
            <a:r>
              <a:rPr lang="en-PH" dirty="0"/>
              <a:t> ipsum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EE803943-90EE-3340-B28D-A6CDAA843E3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21" r="1622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994955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CA737-A593-4AA9-8E6C-DF506AEE8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Header, Caption &amp; Content Slide</a:t>
            </a:r>
            <a:endParaRPr lang="en-P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974EC0-6373-43BD-9388-285FB14483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PH" dirty="0" err="1"/>
              <a:t>Praesent</a:t>
            </a:r>
            <a:r>
              <a:rPr lang="en-PH" dirty="0"/>
              <a:t> ac </a:t>
            </a:r>
            <a:r>
              <a:rPr lang="en-PH" dirty="0" err="1"/>
              <a:t>purus</a:t>
            </a:r>
            <a:r>
              <a:rPr lang="en-PH" dirty="0"/>
              <a:t> </a:t>
            </a:r>
            <a:r>
              <a:rPr lang="en-PH" dirty="0" err="1"/>
              <a:t>fringilla</a:t>
            </a:r>
            <a:r>
              <a:rPr lang="en-PH" dirty="0"/>
              <a:t>, </a:t>
            </a:r>
            <a:r>
              <a:rPr lang="en-PH" dirty="0" err="1"/>
              <a:t>faucibus</a:t>
            </a:r>
            <a:r>
              <a:rPr lang="en-PH" dirty="0"/>
              <a:t> </a:t>
            </a:r>
            <a:r>
              <a:rPr lang="en-PH" dirty="0" err="1"/>
              <a:t>risus</a:t>
            </a:r>
            <a:r>
              <a:rPr lang="en-PH" dirty="0"/>
              <a:t> et, </a:t>
            </a:r>
            <a:r>
              <a:rPr lang="en-PH" dirty="0" err="1"/>
              <a:t>suscipit</a:t>
            </a:r>
            <a:r>
              <a:rPr lang="en-PH" dirty="0"/>
              <a:t> ligula. </a:t>
            </a:r>
            <a:r>
              <a:rPr lang="en-PH" dirty="0" err="1"/>
              <a:t>Aenean</a:t>
            </a:r>
            <a:r>
              <a:rPr lang="en-PH" dirty="0"/>
              <a:t> </a:t>
            </a:r>
            <a:r>
              <a:rPr lang="en-PH" dirty="0" err="1"/>
              <a:t>elit</a:t>
            </a:r>
            <a:r>
              <a:rPr lang="en-PH" dirty="0"/>
              <a:t> </a:t>
            </a:r>
            <a:r>
              <a:rPr lang="en-PH" dirty="0" err="1"/>
              <a:t>nunc</a:t>
            </a:r>
            <a:r>
              <a:rPr lang="en-PH" dirty="0"/>
              <a:t>, </a:t>
            </a:r>
            <a:r>
              <a:rPr lang="en-PH" dirty="0" err="1"/>
              <a:t>placerat</a:t>
            </a:r>
            <a:r>
              <a:rPr lang="en-PH" dirty="0"/>
              <a:t> </a:t>
            </a:r>
            <a:r>
              <a:rPr lang="en-PH" dirty="0" err="1"/>
              <a:t>varius</a:t>
            </a:r>
            <a:r>
              <a:rPr lang="en-PH" dirty="0"/>
              <a:t> </a:t>
            </a:r>
            <a:r>
              <a:rPr lang="en-PH" dirty="0" err="1"/>
              <a:t>elit</a:t>
            </a:r>
            <a:r>
              <a:rPr lang="en-PH" dirty="0"/>
              <a:t> </a:t>
            </a:r>
            <a:r>
              <a:rPr lang="en-PH" dirty="0" err="1"/>
              <a:t>eget</a:t>
            </a:r>
            <a:r>
              <a:rPr lang="en-PH" dirty="0"/>
              <a:t>, </a:t>
            </a:r>
            <a:r>
              <a:rPr lang="en-PH" dirty="0" err="1"/>
              <a:t>suscipit</a:t>
            </a:r>
            <a:r>
              <a:rPr lang="en-PH" dirty="0"/>
              <a:t> pharetra </a:t>
            </a:r>
            <a:r>
              <a:rPr lang="en-PH" dirty="0" err="1"/>
              <a:t>purus</a:t>
            </a:r>
            <a:r>
              <a:rPr lang="en-PH" dirty="0"/>
              <a:t>. </a:t>
            </a:r>
            <a:r>
              <a:rPr lang="en-PH" dirty="0" err="1"/>
              <a:t>Sed</a:t>
            </a:r>
            <a:r>
              <a:rPr lang="en-PH" dirty="0"/>
              <a:t> </a:t>
            </a:r>
            <a:r>
              <a:rPr lang="en-PH" dirty="0" err="1"/>
              <a:t>tincidunt</a:t>
            </a:r>
            <a:r>
              <a:rPr lang="en-PH" dirty="0"/>
              <a:t> dictum </a:t>
            </a:r>
            <a:r>
              <a:rPr lang="en-PH" dirty="0" err="1"/>
              <a:t>justo</a:t>
            </a:r>
            <a:r>
              <a:rPr lang="en-PH" dirty="0"/>
              <a:t>, in </a:t>
            </a:r>
            <a:r>
              <a:rPr lang="en-PH" dirty="0" err="1"/>
              <a:t>viverra</a:t>
            </a:r>
            <a:r>
              <a:rPr lang="en-PH" dirty="0"/>
              <a:t> </a:t>
            </a:r>
            <a:r>
              <a:rPr lang="en-PH" dirty="0" err="1"/>
              <a:t>metus</a:t>
            </a:r>
            <a:r>
              <a:rPr lang="en-PH" dirty="0"/>
              <a:t> </a:t>
            </a:r>
            <a:r>
              <a:rPr lang="en-PH" dirty="0" err="1"/>
              <a:t>ornare</a:t>
            </a:r>
            <a:r>
              <a:rPr lang="en-PH" dirty="0"/>
              <a:t> </a:t>
            </a:r>
            <a:r>
              <a:rPr lang="en-PH" dirty="0" err="1"/>
              <a:t>ut.</a:t>
            </a:r>
            <a:r>
              <a:rPr lang="en-PH" dirty="0"/>
              <a:t> Cras </a:t>
            </a:r>
            <a:r>
              <a:rPr lang="en-PH" dirty="0" err="1"/>
              <a:t>nisl</a:t>
            </a:r>
            <a:r>
              <a:rPr lang="en-PH" dirty="0"/>
              <a:t> </a:t>
            </a:r>
            <a:r>
              <a:rPr lang="en-PH" dirty="0" err="1"/>
              <a:t>neque</a:t>
            </a:r>
            <a:r>
              <a:rPr lang="en-PH" dirty="0"/>
              <a:t>, </a:t>
            </a:r>
            <a:r>
              <a:rPr lang="en-PH" dirty="0" err="1"/>
              <a:t>ultricies</a:t>
            </a:r>
            <a:r>
              <a:rPr lang="en-PH" dirty="0"/>
              <a:t> id </a:t>
            </a:r>
            <a:r>
              <a:rPr lang="en-PH" dirty="0" err="1"/>
              <a:t>massa</a:t>
            </a:r>
            <a:r>
              <a:rPr lang="en-PH" dirty="0"/>
              <a:t> </a:t>
            </a:r>
            <a:r>
              <a:rPr lang="en-PH" dirty="0" err="1"/>
              <a:t>quis</a:t>
            </a:r>
            <a:r>
              <a:rPr lang="en-PH" dirty="0"/>
              <a:t>, </a:t>
            </a:r>
            <a:r>
              <a:rPr lang="en-PH" dirty="0" err="1"/>
              <a:t>sagittis</a:t>
            </a:r>
            <a:r>
              <a:rPr lang="en-PH" dirty="0"/>
              <a:t> </a:t>
            </a:r>
            <a:r>
              <a:rPr lang="en-PH" dirty="0" err="1"/>
              <a:t>tincidunt</a:t>
            </a:r>
            <a:r>
              <a:rPr lang="en-PH" dirty="0"/>
              <a:t> </a:t>
            </a:r>
            <a:r>
              <a:rPr lang="en-PH" dirty="0" err="1"/>
              <a:t>enim</a:t>
            </a:r>
            <a:r>
              <a:rPr lang="en-PH" dirty="0"/>
              <a:t>. </a:t>
            </a:r>
            <a:r>
              <a:rPr lang="en-PH" dirty="0" err="1"/>
              <a:t>Aliquam</a:t>
            </a:r>
            <a:r>
              <a:rPr lang="en-PH" dirty="0"/>
              <a:t> </a:t>
            </a:r>
            <a:r>
              <a:rPr lang="en-PH" dirty="0" err="1"/>
              <a:t>nec</a:t>
            </a:r>
            <a:r>
              <a:rPr lang="en-PH" dirty="0"/>
              <a:t> </a:t>
            </a:r>
            <a:r>
              <a:rPr lang="en-PH" dirty="0" err="1"/>
              <a:t>sagittis</a:t>
            </a:r>
            <a:r>
              <a:rPr lang="en-PH" dirty="0"/>
              <a:t> ligula. Integer </a:t>
            </a:r>
            <a:r>
              <a:rPr lang="en-PH" dirty="0" err="1"/>
              <a:t>justo</a:t>
            </a:r>
            <a:r>
              <a:rPr lang="en-PH" dirty="0"/>
              <a:t> </a:t>
            </a:r>
            <a:r>
              <a:rPr lang="en-PH" dirty="0" err="1"/>
              <a:t>lacus</a:t>
            </a:r>
            <a:r>
              <a:rPr lang="en-PH" dirty="0"/>
              <a:t>, </a:t>
            </a:r>
            <a:r>
              <a:rPr lang="en-PH" dirty="0" err="1"/>
              <a:t>molestie</a:t>
            </a:r>
            <a:r>
              <a:rPr lang="en-PH" dirty="0"/>
              <a:t> </a:t>
            </a:r>
            <a:r>
              <a:rPr lang="en-PH" dirty="0" err="1"/>
              <a:t>eu</a:t>
            </a:r>
            <a:r>
              <a:rPr lang="en-PH" dirty="0"/>
              <a:t> </a:t>
            </a:r>
            <a:r>
              <a:rPr lang="en-PH" dirty="0" err="1"/>
              <a:t>massa</a:t>
            </a:r>
            <a:r>
              <a:rPr lang="en-PH" dirty="0"/>
              <a:t> at, </a:t>
            </a:r>
            <a:r>
              <a:rPr lang="en-PH" dirty="0" err="1"/>
              <a:t>lacinia</a:t>
            </a:r>
            <a:r>
              <a:rPr lang="en-PH" dirty="0"/>
              <a:t> </a:t>
            </a:r>
            <a:r>
              <a:rPr lang="en-PH" dirty="0" err="1"/>
              <a:t>molestie</a:t>
            </a:r>
            <a:r>
              <a:rPr lang="en-PH" dirty="0"/>
              <a:t> </a:t>
            </a:r>
            <a:r>
              <a:rPr lang="en-PH" dirty="0" err="1"/>
              <a:t>arcu</a:t>
            </a:r>
            <a:r>
              <a:rPr lang="en-PH" dirty="0"/>
              <a:t>. </a:t>
            </a:r>
            <a:r>
              <a:rPr lang="en-PH" dirty="0" err="1"/>
              <a:t>Etiam</a:t>
            </a:r>
            <a:r>
              <a:rPr lang="en-PH" dirty="0"/>
              <a:t> </a:t>
            </a:r>
            <a:r>
              <a:rPr lang="en-PH" dirty="0" err="1"/>
              <a:t>eget</a:t>
            </a:r>
            <a:r>
              <a:rPr lang="en-PH" dirty="0"/>
              <a:t> tempus </a:t>
            </a:r>
            <a:r>
              <a:rPr lang="en-PH" dirty="0" err="1"/>
              <a:t>risus</a:t>
            </a:r>
            <a:r>
              <a:rPr lang="en-PH" dirty="0"/>
              <a:t>. In </a:t>
            </a:r>
            <a:r>
              <a:rPr lang="en-PH" dirty="0" err="1"/>
              <a:t>ultrices</a:t>
            </a:r>
            <a:r>
              <a:rPr lang="en-PH" dirty="0"/>
              <a:t> </a:t>
            </a:r>
            <a:r>
              <a:rPr lang="en-PH" dirty="0" err="1"/>
              <a:t>consectetur</a:t>
            </a:r>
            <a:r>
              <a:rPr lang="en-PH" dirty="0"/>
              <a:t> pharetra.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DDBB1E-EAE2-4067-9CB5-0F6CF82C1BA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PH" dirty="0"/>
              <a:t>Integer </a:t>
            </a:r>
            <a:r>
              <a:rPr lang="en-PH" dirty="0" err="1"/>
              <a:t>vestibulum</a:t>
            </a:r>
            <a:r>
              <a:rPr lang="en-PH" dirty="0"/>
              <a:t> </a:t>
            </a:r>
            <a:r>
              <a:rPr lang="en-PH" dirty="0" err="1"/>
              <a:t>ultricies</a:t>
            </a:r>
            <a:r>
              <a:rPr lang="en-PH" dirty="0"/>
              <a:t> </a:t>
            </a:r>
            <a:r>
              <a:rPr lang="en-PH" dirty="0" err="1"/>
              <a:t>quam</a:t>
            </a:r>
            <a:r>
              <a:rPr lang="en-PH" dirty="0"/>
              <a:t>. Nunc </a:t>
            </a:r>
            <a:r>
              <a:rPr lang="en-PH" dirty="0" err="1"/>
              <a:t>ornare</a:t>
            </a:r>
            <a:r>
              <a:rPr lang="en-PH" dirty="0"/>
              <a:t> </a:t>
            </a:r>
            <a:r>
              <a:rPr lang="en-PH" dirty="0" err="1"/>
              <a:t>metus</a:t>
            </a:r>
            <a:r>
              <a:rPr lang="en-PH" dirty="0"/>
              <a:t> </a:t>
            </a:r>
            <a:r>
              <a:rPr lang="en-PH" dirty="0" err="1"/>
              <a:t>nec</a:t>
            </a:r>
            <a:r>
              <a:rPr lang="en-PH" dirty="0"/>
              <a:t> </a:t>
            </a:r>
            <a:r>
              <a:rPr lang="en-PH" dirty="0" err="1"/>
              <a:t>nunc</a:t>
            </a:r>
            <a:r>
              <a:rPr lang="en-PH" dirty="0"/>
              <a:t> </a:t>
            </a:r>
            <a:r>
              <a:rPr lang="en-PH" dirty="0" err="1"/>
              <a:t>rutrum</a:t>
            </a:r>
            <a:r>
              <a:rPr lang="en-PH" dirty="0"/>
              <a:t> </a:t>
            </a:r>
            <a:r>
              <a:rPr lang="en-PH" dirty="0" err="1"/>
              <a:t>malesuada</a:t>
            </a:r>
            <a:r>
              <a:rPr lang="en-PH" dirty="0"/>
              <a:t> non sit </a:t>
            </a:r>
            <a:r>
              <a:rPr lang="en-PH" dirty="0" err="1"/>
              <a:t>amet</a:t>
            </a:r>
            <a:r>
              <a:rPr lang="en-PH" dirty="0"/>
              <a:t> </a:t>
            </a:r>
            <a:r>
              <a:rPr lang="en-PH" dirty="0" err="1"/>
              <a:t>purus</a:t>
            </a:r>
            <a:r>
              <a:rPr lang="en-PH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985184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45767949-A86E-B943-9FA7-57425BBAE28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41" r="20341"/>
          <a:stretch>
            <a:fillRect/>
          </a:stretch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778EAF3-13FD-4F05-89A0-5AF4ED0C9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Header, Photo &amp; Content Slide</a:t>
            </a:r>
            <a:endParaRPr lang="en-PH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CB0639-A91E-41C3-B915-AC41F6BD7DA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PH" dirty="0" err="1"/>
              <a:t>Curabitur</a:t>
            </a:r>
            <a:r>
              <a:rPr lang="en-PH" dirty="0"/>
              <a:t> </a:t>
            </a:r>
            <a:r>
              <a:rPr lang="en-PH" dirty="0" err="1"/>
              <a:t>commodo</a:t>
            </a:r>
            <a:r>
              <a:rPr lang="en-PH" dirty="0"/>
              <a:t> </a:t>
            </a:r>
            <a:r>
              <a:rPr lang="en-PH" dirty="0" err="1"/>
              <a:t>tincidunt</a:t>
            </a:r>
            <a:r>
              <a:rPr lang="en-PH" dirty="0"/>
              <a:t> </a:t>
            </a:r>
            <a:r>
              <a:rPr lang="en-PH" dirty="0" err="1"/>
              <a:t>felis</a:t>
            </a:r>
            <a:r>
              <a:rPr lang="en-PH" dirty="0"/>
              <a:t> </a:t>
            </a:r>
            <a:r>
              <a:rPr lang="en-PH" dirty="0" err="1"/>
              <a:t>nec</a:t>
            </a:r>
            <a:r>
              <a:rPr lang="en-PH" dirty="0"/>
              <a:t> </a:t>
            </a:r>
            <a:r>
              <a:rPr lang="en-PH" dirty="0" err="1"/>
              <a:t>faucibus</a:t>
            </a:r>
            <a:r>
              <a:rPr lang="en-PH" dirty="0"/>
              <a:t>. </a:t>
            </a:r>
            <a:r>
              <a:rPr lang="en-PH" dirty="0" err="1"/>
              <a:t>Praesent</a:t>
            </a:r>
            <a:r>
              <a:rPr lang="en-PH" dirty="0"/>
              <a:t> </a:t>
            </a:r>
            <a:r>
              <a:rPr lang="en-PH" dirty="0" err="1"/>
              <a:t>congue</a:t>
            </a:r>
            <a:r>
              <a:rPr lang="en-PH" dirty="0"/>
              <a:t> a </a:t>
            </a:r>
            <a:r>
              <a:rPr lang="en-PH" dirty="0" err="1"/>
              <a:t>erat</a:t>
            </a:r>
            <a:r>
              <a:rPr lang="en-PH" dirty="0"/>
              <a:t> sit </a:t>
            </a:r>
            <a:r>
              <a:rPr lang="en-PH" dirty="0" err="1"/>
              <a:t>amet</a:t>
            </a:r>
            <a:r>
              <a:rPr lang="en-PH" dirty="0"/>
              <a:t> </a:t>
            </a:r>
            <a:r>
              <a:rPr lang="en-PH" dirty="0" err="1"/>
              <a:t>suscipit</a:t>
            </a:r>
            <a:r>
              <a:rPr lang="en-PH" dirty="0"/>
              <a:t>. </a:t>
            </a:r>
            <a:r>
              <a:rPr lang="en-PH" dirty="0" err="1"/>
              <a:t>Mauris</a:t>
            </a:r>
            <a:r>
              <a:rPr lang="en-PH" dirty="0"/>
              <a:t> </a:t>
            </a:r>
            <a:r>
              <a:rPr lang="en-PH" dirty="0" err="1"/>
              <a:t>hendrerit</a:t>
            </a:r>
            <a:r>
              <a:rPr lang="en-PH" dirty="0"/>
              <a:t> </a:t>
            </a:r>
            <a:r>
              <a:rPr lang="en-PH" dirty="0" err="1"/>
              <a:t>egestas</a:t>
            </a:r>
            <a:r>
              <a:rPr lang="en-PH" dirty="0"/>
              <a:t> </a:t>
            </a:r>
            <a:r>
              <a:rPr lang="en-PH" dirty="0" err="1"/>
              <a:t>tortor</a:t>
            </a:r>
            <a:r>
              <a:rPr lang="en-PH" dirty="0"/>
              <a:t> et </a:t>
            </a:r>
            <a:r>
              <a:rPr lang="en-PH" dirty="0" err="1"/>
              <a:t>fermentum</a:t>
            </a:r>
            <a:r>
              <a:rPr lang="en-PH" dirty="0"/>
              <a:t>. Integer </a:t>
            </a:r>
            <a:r>
              <a:rPr lang="en-PH" dirty="0" err="1"/>
              <a:t>auctor</a:t>
            </a:r>
            <a:r>
              <a:rPr lang="en-PH" dirty="0"/>
              <a:t> </a:t>
            </a:r>
            <a:r>
              <a:rPr lang="en-PH" dirty="0" err="1"/>
              <a:t>felis</a:t>
            </a:r>
            <a:r>
              <a:rPr lang="en-PH" dirty="0"/>
              <a:t> </a:t>
            </a:r>
            <a:r>
              <a:rPr lang="en-PH" dirty="0" err="1"/>
              <a:t>quis</a:t>
            </a:r>
            <a:r>
              <a:rPr lang="en-PH" dirty="0"/>
              <a:t> nisi pulvinar </a:t>
            </a:r>
            <a:r>
              <a:rPr lang="en-PH" dirty="0" err="1"/>
              <a:t>rutrum</a:t>
            </a:r>
            <a:r>
              <a:rPr lang="en-PH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249887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B83FF2-6AC2-4FD7-985B-2620A73FF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Header, Sub-headers &amp; 2-Content Slide</a:t>
            </a:r>
            <a:endParaRPr lang="en-PH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BEF978-EDBE-4E1A-BD84-840D34A99B1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PH" b="0" dirty="0"/>
              <a:t>Integer </a:t>
            </a:r>
            <a:r>
              <a:rPr lang="en-PH" b="0" dirty="0" err="1"/>
              <a:t>scelerisque</a:t>
            </a:r>
            <a:endParaRPr lang="en-PH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749CDF-A9A2-4DC2-ACDA-08AD9F8FF8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PH" dirty="0" err="1"/>
              <a:t>Phasellus</a:t>
            </a:r>
            <a:r>
              <a:rPr lang="en-PH" dirty="0"/>
              <a:t> gravida nisi ac </a:t>
            </a:r>
            <a:r>
              <a:rPr lang="en-PH" dirty="0" err="1"/>
              <a:t>sollicitudin</a:t>
            </a:r>
            <a:r>
              <a:rPr lang="en-PH" dirty="0"/>
              <a:t> semper. </a:t>
            </a:r>
            <a:r>
              <a:rPr lang="en-PH" dirty="0" err="1"/>
              <a:t>Ut</a:t>
            </a:r>
            <a:r>
              <a:rPr lang="en-PH" dirty="0"/>
              <a:t> dictum, </a:t>
            </a:r>
            <a:r>
              <a:rPr lang="en-PH" dirty="0" err="1"/>
              <a:t>erat</a:t>
            </a:r>
            <a:r>
              <a:rPr lang="en-PH" dirty="0"/>
              <a:t> </a:t>
            </a:r>
            <a:r>
              <a:rPr lang="en-PH" dirty="0" err="1"/>
              <a:t>pretium</a:t>
            </a:r>
            <a:r>
              <a:rPr lang="en-PH" dirty="0"/>
              <a:t> </a:t>
            </a:r>
            <a:r>
              <a:rPr lang="en-PH" dirty="0" err="1"/>
              <a:t>tristique</a:t>
            </a:r>
            <a:r>
              <a:rPr lang="en-PH" dirty="0"/>
              <a:t> </a:t>
            </a:r>
            <a:r>
              <a:rPr lang="en-PH" dirty="0" err="1"/>
              <a:t>mattis</a:t>
            </a:r>
            <a:r>
              <a:rPr lang="en-PH" dirty="0"/>
              <a:t>, </a:t>
            </a:r>
            <a:r>
              <a:rPr lang="en-PH" dirty="0" err="1"/>
              <a:t>justo</a:t>
            </a:r>
            <a:r>
              <a:rPr lang="en-PH" dirty="0"/>
              <a:t> </a:t>
            </a:r>
            <a:r>
              <a:rPr lang="en-PH" dirty="0" err="1"/>
              <a:t>metus</a:t>
            </a:r>
            <a:r>
              <a:rPr lang="en-PH" dirty="0"/>
              <a:t> </a:t>
            </a:r>
            <a:r>
              <a:rPr lang="en-PH" dirty="0" err="1"/>
              <a:t>scelerisque</a:t>
            </a:r>
            <a:r>
              <a:rPr lang="en-PH" dirty="0"/>
              <a:t> </a:t>
            </a:r>
            <a:r>
              <a:rPr lang="en-PH" dirty="0" err="1"/>
              <a:t>lacus</a:t>
            </a:r>
            <a:r>
              <a:rPr lang="en-PH" dirty="0"/>
              <a:t>, et </a:t>
            </a:r>
            <a:r>
              <a:rPr lang="en-PH" dirty="0" err="1"/>
              <a:t>tempor</a:t>
            </a:r>
            <a:r>
              <a:rPr lang="en-PH" dirty="0"/>
              <a:t> </a:t>
            </a:r>
            <a:r>
              <a:rPr lang="en-PH" dirty="0" err="1"/>
              <a:t>orci</a:t>
            </a:r>
            <a:r>
              <a:rPr lang="en-PH" dirty="0"/>
              <a:t> nisi </a:t>
            </a:r>
            <a:r>
              <a:rPr lang="en-PH" dirty="0" err="1"/>
              <a:t>eu</a:t>
            </a:r>
            <a:r>
              <a:rPr lang="en-PH" dirty="0"/>
              <a:t> ex.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FA029DA-3677-43EE-9F86-CC60DB4F60A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PH" b="0" dirty="0"/>
              <a:t>Justo sit </a:t>
            </a:r>
            <a:r>
              <a:rPr lang="en-PH" b="0" dirty="0" err="1"/>
              <a:t>amet</a:t>
            </a:r>
            <a:r>
              <a:rPr lang="en-PH" b="0" dirty="0"/>
              <a:t> </a:t>
            </a:r>
            <a:r>
              <a:rPr lang="en-PH" b="0" dirty="0" err="1"/>
              <a:t>mollis</a:t>
            </a:r>
            <a:r>
              <a:rPr lang="en-PH" b="0" dirty="0"/>
              <a:t> </a:t>
            </a:r>
            <a:r>
              <a:rPr lang="en-PH" b="0" dirty="0" err="1"/>
              <a:t>ultrices</a:t>
            </a:r>
            <a:endParaRPr lang="en-PH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70D7A85-A4B8-4A62-BE37-62AC931AEBCB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en-PH" dirty="0" err="1"/>
              <a:t>Fusce</a:t>
            </a:r>
            <a:r>
              <a:rPr lang="en-PH" dirty="0"/>
              <a:t> </a:t>
            </a:r>
            <a:r>
              <a:rPr lang="en-PH" dirty="0" err="1"/>
              <a:t>rhoncus</a:t>
            </a:r>
            <a:r>
              <a:rPr lang="en-PH" dirty="0"/>
              <a:t> id mi </a:t>
            </a:r>
            <a:r>
              <a:rPr lang="en-PH" dirty="0" err="1"/>
              <a:t>sed</a:t>
            </a:r>
            <a:r>
              <a:rPr lang="en-PH" dirty="0"/>
              <a:t> </a:t>
            </a:r>
            <a:r>
              <a:rPr lang="en-PH" dirty="0" err="1"/>
              <a:t>molestie</a:t>
            </a:r>
            <a:r>
              <a:rPr lang="en-PH" dirty="0"/>
              <a:t>. </a:t>
            </a:r>
            <a:r>
              <a:rPr lang="en-PH" dirty="0" err="1"/>
              <a:t>Nullam</a:t>
            </a:r>
            <a:r>
              <a:rPr lang="en-PH" dirty="0"/>
              <a:t> </a:t>
            </a:r>
            <a:r>
              <a:rPr lang="en-PH" dirty="0" err="1"/>
              <a:t>ut</a:t>
            </a:r>
            <a:r>
              <a:rPr lang="en-PH" dirty="0"/>
              <a:t> libero vitae ex </a:t>
            </a:r>
            <a:r>
              <a:rPr lang="en-PH" dirty="0" err="1"/>
              <a:t>rutrum</a:t>
            </a:r>
            <a:r>
              <a:rPr lang="en-PH" dirty="0"/>
              <a:t> </a:t>
            </a:r>
            <a:r>
              <a:rPr lang="en-PH" dirty="0" err="1"/>
              <a:t>rhoncus</a:t>
            </a:r>
            <a:r>
              <a:rPr lang="en-PH" dirty="0"/>
              <a:t>. </a:t>
            </a:r>
            <a:r>
              <a:rPr lang="en-PH" dirty="0" err="1"/>
              <a:t>Suspendisse</a:t>
            </a:r>
            <a:r>
              <a:rPr lang="en-PH" dirty="0"/>
              <a:t> </a:t>
            </a:r>
            <a:r>
              <a:rPr lang="en-PH" dirty="0" err="1"/>
              <a:t>tincidunt</a:t>
            </a:r>
            <a:r>
              <a:rPr lang="en-PH" dirty="0"/>
              <a:t> </a:t>
            </a:r>
            <a:r>
              <a:rPr lang="en-PH" dirty="0" err="1"/>
              <a:t>malesuada</a:t>
            </a:r>
            <a:r>
              <a:rPr lang="en-PH" dirty="0"/>
              <a:t> </a:t>
            </a:r>
            <a:r>
              <a:rPr lang="en-PH" dirty="0" err="1"/>
              <a:t>sapien</a:t>
            </a:r>
            <a:r>
              <a:rPr lang="en-PH" dirty="0"/>
              <a:t>, vitae </a:t>
            </a:r>
            <a:r>
              <a:rPr lang="en-PH" dirty="0" err="1"/>
              <a:t>pellentesque</a:t>
            </a:r>
            <a:r>
              <a:rPr lang="en-PH" dirty="0"/>
              <a:t> </a:t>
            </a:r>
            <a:r>
              <a:rPr lang="en-PH" dirty="0" err="1"/>
              <a:t>nulla</a:t>
            </a:r>
            <a:r>
              <a:rPr lang="en-PH" dirty="0"/>
              <a:t> </a:t>
            </a:r>
            <a:r>
              <a:rPr lang="en-PH" dirty="0" err="1"/>
              <a:t>blandit</a:t>
            </a:r>
            <a:r>
              <a:rPr lang="en-PH" dirty="0"/>
              <a:t> </a:t>
            </a:r>
            <a:r>
              <a:rPr lang="en-PH" dirty="0" err="1"/>
              <a:t>eu</a:t>
            </a:r>
            <a:r>
              <a:rPr lang="en-PH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814348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D6C93E4-258C-42AF-AC65-23A9EF098F5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PH" dirty="0"/>
              <a:t>In </a:t>
            </a:r>
            <a:r>
              <a:rPr lang="en-PH" dirty="0" err="1"/>
              <a:t>sed</a:t>
            </a:r>
            <a:r>
              <a:rPr lang="en-PH" dirty="0"/>
              <a:t> </a:t>
            </a:r>
            <a:r>
              <a:rPr lang="en-PH" dirty="0" err="1"/>
              <a:t>lacus</a:t>
            </a:r>
            <a:r>
              <a:rPr lang="en-PH" dirty="0"/>
              <a:t> sit </a:t>
            </a:r>
            <a:r>
              <a:rPr lang="en-PH" dirty="0" err="1"/>
              <a:t>amet</a:t>
            </a:r>
            <a:r>
              <a:rPr lang="en-PH" dirty="0"/>
              <a:t> </a:t>
            </a:r>
            <a:r>
              <a:rPr lang="en-PH" dirty="0" err="1"/>
              <a:t>purus</a:t>
            </a:r>
            <a:r>
              <a:rPr lang="en-PH" dirty="0"/>
              <a:t> </a:t>
            </a:r>
            <a:r>
              <a:rPr lang="en-PH" dirty="0" err="1"/>
              <a:t>vestibulum</a:t>
            </a:r>
            <a:r>
              <a:rPr lang="en-PH" dirty="0"/>
              <a:t> </a:t>
            </a:r>
            <a:r>
              <a:rPr lang="en-PH" dirty="0" err="1"/>
              <a:t>vulputate</a:t>
            </a:r>
            <a:r>
              <a:rPr lang="en-PH" dirty="0"/>
              <a:t>. </a:t>
            </a:r>
            <a:r>
              <a:rPr lang="en-PH" dirty="0" err="1"/>
              <a:t>Sed</a:t>
            </a:r>
            <a:r>
              <a:rPr lang="en-PH" dirty="0"/>
              <a:t> gravida </a:t>
            </a:r>
            <a:r>
              <a:rPr lang="en-PH" dirty="0" err="1"/>
              <a:t>enim</a:t>
            </a:r>
            <a:r>
              <a:rPr lang="en-PH" dirty="0"/>
              <a:t> ac </a:t>
            </a:r>
            <a:r>
              <a:rPr lang="en-PH" dirty="0" err="1"/>
              <a:t>varius</a:t>
            </a:r>
            <a:r>
              <a:rPr lang="en-PH" dirty="0"/>
              <a:t> </a:t>
            </a:r>
            <a:r>
              <a:rPr lang="en-PH" dirty="0" err="1"/>
              <a:t>blandit</a:t>
            </a:r>
            <a:r>
              <a:rPr lang="en-PH" dirty="0"/>
              <a:t>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A1D6110-2075-45F8-9996-33A4B3C02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Header, Caption &amp; Text Slide</a:t>
            </a:r>
            <a:endParaRPr lang="en-PH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2581B8-BCE5-4729-8799-BC5EA54AA9F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PH" dirty="0" err="1"/>
              <a:t>Ut</a:t>
            </a:r>
            <a:r>
              <a:rPr lang="en-PH" dirty="0"/>
              <a:t> </a:t>
            </a:r>
            <a:r>
              <a:rPr lang="en-PH" dirty="0" err="1"/>
              <a:t>malesuada</a:t>
            </a:r>
            <a:r>
              <a:rPr lang="en-PH" dirty="0"/>
              <a:t> </a:t>
            </a:r>
            <a:r>
              <a:rPr lang="en-PH" dirty="0" err="1"/>
              <a:t>mattis</a:t>
            </a:r>
            <a:r>
              <a:rPr lang="en-PH" dirty="0"/>
              <a:t> </a:t>
            </a:r>
            <a:r>
              <a:rPr lang="en-PH" dirty="0" err="1"/>
              <a:t>sapien</a:t>
            </a:r>
            <a:r>
              <a:rPr lang="en-PH" dirty="0"/>
              <a:t> </a:t>
            </a:r>
            <a:r>
              <a:rPr lang="en-PH" dirty="0" err="1"/>
              <a:t>eu</a:t>
            </a:r>
            <a:r>
              <a:rPr lang="en-PH" dirty="0"/>
              <a:t> </a:t>
            </a:r>
            <a:r>
              <a:rPr lang="en-PH" dirty="0" err="1"/>
              <a:t>blandit</a:t>
            </a:r>
            <a:r>
              <a:rPr lang="en-PH" dirty="0"/>
              <a:t>. Nunc </a:t>
            </a:r>
            <a:r>
              <a:rPr lang="en-PH" dirty="0" err="1"/>
              <a:t>eu</a:t>
            </a:r>
            <a:r>
              <a:rPr lang="en-PH" dirty="0"/>
              <a:t> </a:t>
            </a:r>
            <a:r>
              <a:rPr lang="en-PH" dirty="0" err="1"/>
              <a:t>nulla</a:t>
            </a:r>
            <a:r>
              <a:rPr lang="en-PH" dirty="0"/>
              <a:t> </a:t>
            </a:r>
            <a:r>
              <a:rPr lang="en-PH" dirty="0" err="1"/>
              <a:t>eget</a:t>
            </a:r>
            <a:r>
              <a:rPr lang="en-PH" dirty="0"/>
              <a:t> </a:t>
            </a:r>
            <a:r>
              <a:rPr lang="en-PH" dirty="0" err="1"/>
              <a:t>erat</a:t>
            </a:r>
            <a:r>
              <a:rPr lang="en-PH" dirty="0"/>
              <a:t> </a:t>
            </a:r>
            <a:r>
              <a:rPr lang="en-PH" dirty="0" err="1"/>
              <a:t>pellentesque</a:t>
            </a:r>
            <a:r>
              <a:rPr lang="en-PH" dirty="0"/>
              <a:t> </a:t>
            </a:r>
            <a:r>
              <a:rPr lang="en-PH" dirty="0" err="1"/>
              <a:t>auctor</a:t>
            </a:r>
            <a:r>
              <a:rPr lang="en-PH" dirty="0"/>
              <a:t>. Duis tempus libero </a:t>
            </a:r>
            <a:r>
              <a:rPr lang="en-PH" dirty="0" err="1"/>
              <a:t>tellus</a:t>
            </a:r>
            <a:r>
              <a:rPr lang="en-PH" dirty="0"/>
              <a:t>, a </a:t>
            </a:r>
            <a:r>
              <a:rPr lang="en-PH" dirty="0" err="1"/>
              <a:t>placerat</a:t>
            </a:r>
            <a:r>
              <a:rPr lang="en-PH" dirty="0"/>
              <a:t> </a:t>
            </a:r>
            <a:r>
              <a:rPr lang="en-PH" dirty="0" err="1"/>
              <a:t>turpis</a:t>
            </a:r>
            <a:r>
              <a:rPr lang="en-PH" dirty="0"/>
              <a:t> </a:t>
            </a:r>
            <a:r>
              <a:rPr lang="en-PH" dirty="0" err="1"/>
              <a:t>vehicula</a:t>
            </a:r>
            <a:r>
              <a:rPr lang="en-PH" dirty="0"/>
              <a:t> et. </a:t>
            </a:r>
            <a:r>
              <a:rPr lang="en-PH" dirty="0" err="1"/>
              <a:t>Pellentesque</a:t>
            </a:r>
            <a:r>
              <a:rPr lang="en-PH" dirty="0"/>
              <a:t> </a:t>
            </a:r>
            <a:r>
              <a:rPr lang="en-PH" dirty="0" err="1"/>
              <a:t>nec</a:t>
            </a:r>
            <a:r>
              <a:rPr lang="en-PH" dirty="0"/>
              <a:t> </a:t>
            </a:r>
            <a:r>
              <a:rPr lang="en-PH" dirty="0" err="1"/>
              <a:t>vehicula</a:t>
            </a:r>
            <a:r>
              <a:rPr lang="en-PH" dirty="0"/>
              <a:t> </a:t>
            </a:r>
            <a:r>
              <a:rPr lang="en-PH" dirty="0" err="1"/>
              <a:t>urna</a:t>
            </a:r>
            <a:r>
              <a:rPr lang="en-PH" dirty="0"/>
              <a:t>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55202D-64A8-B84C-B3EF-266F2BE45FDD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r>
              <a:rPr lang="en-PH" dirty="0" err="1"/>
              <a:t>Pellentesque</a:t>
            </a:r>
            <a:r>
              <a:rPr lang="en-PH" dirty="0"/>
              <a:t> </a:t>
            </a:r>
            <a:r>
              <a:rPr lang="en-PH" dirty="0" err="1"/>
              <a:t>nec</a:t>
            </a:r>
            <a:r>
              <a:rPr lang="en-PH" dirty="0"/>
              <a:t> </a:t>
            </a:r>
            <a:r>
              <a:rPr lang="en-PH" dirty="0" err="1"/>
              <a:t>vehicula</a:t>
            </a:r>
            <a:r>
              <a:rPr lang="en-PH" dirty="0"/>
              <a:t> </a:t>
            </a:r>
            <a:r>
              <a:rPr lang="en-PH" dirty="0" err="1"/>
              <a:t>urna</a:t>
            </a:r>
            <a:r>
              <a:rPr lang="en-PH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24954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1C7C0-4357-4C75-AE97-BC05EED264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Header, Caption &amp; Photo Slide</a:t>
            </a:r>
            <a:endParaRPr lang="en-PH" dirty="0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AAD56B47-E6AF-124F-8692-B8D649D836F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9" r="6269"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DB9311-1553-4FC4-94AF-D1FBEE6400D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PH" dirty="0" err="1"/>
              <a:t>Sed</a:t>
            </a:r>
            <a:r>
              <a:rPr lang="en-PH" dirty="0"/>
              <a:t> </a:t>
            </a:r>
            <a:r>
              <a:rPr lang="en-PH" dirty="0" err="1"/>
              <a:t>rhoncus</a:t>
            </a:r>
            <a:r>
              <a:rPr lang="en-PH" dirty="0"/>
              <a:t> </a:t>
            </a:r>
            <a:r>
              <a:rPr lang="en-PH" dirty="0" err="1"/>
              <a:t>odio</a:t>
            </a:r>
            <a:r>
              <a:rPr lang="en-PH" dirty="0"/>
              <a:t> </a:t>
            </a:r>
            <a:r>
              <a:rPr lang="en-PH" dirty="0" err="1"/>
              <a:t>vel</a:t>
            </a:r>
            <a:r>
              <a:rPr lang="en-PH" dirty="0"/>
              <a:t> </a:t>
            </a:r>
            <a:r>
              <a:rPr lang="en-PH" dirty="0" err="1"/>
              <a:t>mauris</a:t>
            </a:r>
            <a:r>
              <a:rPr lang="en-PH" dirty="0"/>
              <a:t> </a:t>
            </a:r>
            <a:r>
              <a:rPr lang="en-PH" dirty="0" err="1"/>
              <a:t>ultrices</a:t>
            </a:r>
            <a:r>
              <a:rPr lang="en-PH" dirty="0"/>
              <a:t> </a:t>
            </a:r>
            <a:r>
              <a:rPr lang="en-PH" dirty="0" err="1"/>
              <a:t>vestibulum</a:t>
            </a:r>
            <a:r>
              <a:rPr lang="en-PH" dirty="0"/>
              <a:t>. </a:t>
            </a:r>
            <a:r>
              <a:rPr lang="en-PH" dirty="0" err="1"/>
              <a:t>Vestibulum</a:t>
            </a:r>
            <a:r>
              <a:rPr lang="en-PH" dirty="0"/>
              <a:t> ante ipsum </a:t>
            </a:r>
            <a:r>
              <a:rPr lang="en-PH" dirty="0" err="1"/>
              <a:t>primis</a:t>
            </a:r>
            <a:r>
              <a:rPr lang="en-PH" dirty="0"/>
              <a:t> in </a:t>
            </a:r>
            <a:r>
              <a:rPr lang="en-PH" dirty="0" err="1"/>
              <a:t>faucibus</a:t>
            </a:r>
            <a:r>
              <a:rPr lang="en-PH" dirty="0"/>
              <a:t> </a:t>
            </a:r>
            <a:r>
              <a:rPr lang="en-PH" dirty="0" err="1"/>
              <a:t>orci</a:t>
            </a:r>
            <a:r>
              <a:rPr lang="en-PH" dirty="0"/>
              <a:t> </a:t>
            </a:r>
            <a:r>
              <a:rPr lang="en-PH" dirty="0" err="1"/>
              <a:t>luctus</a:t>
            </a:r>
            <a:r>
              <a:rPr lang="en-PH" dirty="0"/>
              <a:t> et </a:t>
            </a:r>
            <a:r>
              <a:rPr lang="en-PH" dirty="0" err="1"/>
              <a:t>ultrices</a:t>
            </a:r>
            <a:r>
              <a:rPr lang="en-PH" dirty="0"/>
              <a:t> </a:t>
            </a:r>
            <a:r>
              <a:rPr lang="en-PH" dirty="0" err="1"/>
              <a:t>posuere</a:t>
            </a:r>
            <a:r>
              <a:rPr lang="en-PH" dirty="0"/>
              <a:t> </a:t>
            </a:r>
            <a:r>
              <a:rPr lang="en-PH" dirty="0" err="1"/>
              <a:t>cubilia</a:t>
            </a:r>
            <a:r>
              <a:rPr lang="en-PH" dirty="0"/>
              <a:t> </a:t>
            </a:r>
            <a:r>
              <a:rPr lang="en-PH" dirty="0" err="1"/>
              <a:t>Curae</a:t>
            </a:r>
            <a:r>
              <a:rPr lang="en-PH" dirty="0"/>
              <a:t>; Nunc </a:t>
            </a:r>
            <a:r>
              <a:rPr lang="en-PH" dirty="0" err="1"/>
              <a:t>congue</a:t>
            </a:r>
            <a:r>
              <a:rPr lang="en-PH" dirty="0"/>
              <a:t> maximus dolor, </a:t>
            </a:r>
            <a:r>
              <a:rPr lang="en-PH" dirty="0" err="1"/>
              <a:t>nec</a:t>
            </a:r>
            <a:r>
              <a:rPr lang="en-PH" dirty="0"/>
              <a:t> </a:t>
            </a:r>
            <a:r>
              <a:rPr lang="en-PH" dirty="0" err="1"/>
              <a:t>tristique</a:t>
            </a:r>
            <a:r>
              <a:rPr lang="en-PH" dirty="0"/>
              <a:t> </a:t>
            </a:r>
            <a:r>
              <a:rPr lang="en-PH" dirty="0" err="1"/>
              <a:t>orci</a:t>
            </a:r>
            <a:r>
              <a:rPr lang="en-PH" dirty="0"/>
              <a:t> </a:t>
            </a:r>
            <a:r>
              <a:rPr lang="en-PH" dirty="0" err="1"/>
              <a:t>facilisis</a:t>
            </a:r>
            <a:r>
              <a:rPr lang="en-PH" dirty="0"/>
              <a:t> id.</a:t>
            </a:r>
          </a:p>
        </p:txBody>
      </p:sp>
    </p:spTree>
    <p:extLst>
      <p:ext uri="{BB962C8B-B14F-4D97-AF65-F5344CB8AC3E}">
        <p14:creationId xmlns:p14="http://schemas.microsoft.com/office/powerpoint/2010/main" val="24077876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Placeholder 4">
            <a:extLst>
              <a:ext uri="{FF2B5EF4-FFF2-40B4-BE49-F238E27FC236}">
                <a16:creationId xmlns:a16="http://schemas.microsoft.com/office/drawing/2014/main" id="{D0034258-FF2D-1548-8E51-AF44C241D475}"/>
              </a:ext>
            </a:extLst>
          </p:cNvPr>
          <p:cNvGraphicFramePr>
            <a:graphicFrameLocks noGrp="1"/>
          </p:cNvGraphicFramePr>
          <p:nvPr>
            <p:ph type="chart" sz="quarter" idx="10"/>
            <p:extLst/>
          </p:nvPr>
        </p:nvGraphicFramePr>
        <p:xfrm>
          <a:off x="3362325" y="187325"/>
          <a:ext cx="8659813" cy="6483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68D56D80-FC3A-43E8-9E90-798F30EC0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Header, Caption &amp; Chart Slide</a:t>
            </a:r>
            <a:endParaRPr lang="en-PH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1CE0A7-9FD4-4563-82FF-DBB463A8739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PH" dirty="0" err="1"/>
              <a:t>Mauris</a:t>
            </a:r>
            <a:r>
              <a:rPr lang="en-PH" dirty="0"/>
              <a:t> </a:t>
            </a:r>
            <a:r>
              <a:rPr lang="en-PH" dirty="0" err="1"/>
              <a:t>ornare</a:t>
            </a:r>
            <a:r>
              <a:rPr lang="en-PH" dirty="0"/>
              <a:t> </a:t>
            </a:r>
            <a:r>
              <a:rPr lang="en-PH" dirty="0" err="1"/>
              <a:t>turpis</a:t>
            </a:r>
            <a:r>
              <a:rPr lang="en-PH" dirty="0"/>
              <a:t> non </a:t>
            </a:r>
            <a:r>
              <a:rPr lang="en-PH" dirty="0" err="1"/>
              <a:t>purus</a:t>
            </a:r>
            <a:r>
              <a:rPr lang="en-PH" dirty="0"/>
              <a:t> </a:t>
            </a:r>
            <a:r>
              <a:rPr lang="en-PH" dirty="0" err="1"/>
              <a:t>ullamcorper</a:t>
            </a:r>
            <a:r>
              <a:rPr lang="en-PH" dirty="0"/>
              <a:t> </a:t>
            </a:r>
            <a:r>
              <a:rPr lang="en-PH" dirty="0" err="1"/>
              <a:t>pretium</a:t>
            </a:r>
            <a:r>
              <a:rPr lang="en-PH" dirty="0"/>
              <a:t>. In sit </a:t>
            </a:r>
            <a:r>
              <a:rPr lang="en-PH" dirty="0" err="1"/>
              <a:t>amet</a:t>
            </a:r>
            <a:r>
              <a:rPr lang="en-PH" dirty="0"/>
              <a:t> convallis nisi, </a:t>
            </a:r>
            <a:r>
              <a:rPr lang="en-PH" dirty="0" err="1"/>
              <a:t>eu</a:t>
            </a:r>
            <a:r>
              <a:rPr lang="en-PH" dirty="0"/>
              <a:t> </a:t>
            </a:r>
            <a:r>
              <a:rPr lang="en-PH" dirty="0" err="1"/>
              <a:t>elementum</a:t>
            </a:r>
            <a:r>
              <a:rPr lang="en-PH" dirty="0"/>
              <a:t> </a:t>
            </a:r>
            <a:r>
              <a:rPr lang="en-PH" dirty="0" err="1"/>
              <a:t>justo</a:t>
            </a:r>
            <a:r>
              <a:rPr lang="en-PH" dirty="0"/>
              <a:t>. </a:t>
            </a:r>
            <a:r>
              <a:rPr lang="en-PH" dirty="0" err="1"/>
              <a:t>Fusce</a:t>
            </a:r>
            <a:r>
              <a:rPr lang="en-PH" dirty="0"/>
              <a:t> in </a:t>
            </a:r>
            <a:r>
              <a:rPr lang="en-PH" dirty="0" err="1"/>
              <a:t>eleifend</a:t>
            </a:r>
            <a:r>
              <a:rPr lang="en-PH" dirty="0"/>
              <a:t> sem.</a:t>
            </a:r>
          </a:p>
        </p:txBody>
      </p:sp>
    </p:spTree>
    <p:extLst>
      <p:ext uri="{BB962C8B-B14F-4D97-AF65-F5344CB8AC3E}">
        <p14:creationId xmlns:p14="http://schemas.microsoft.com/office/powerpoint/2010/main" val="21897733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Header, Caption &amp; Table Slide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PH" dirty="0" err="1"/>
              <a:t>Fusce</a:t>
            </a:r>
            <a:r>
              <a:rPr lang="en-PH" dirty="0"/>
              <a:t> </a:t>
            </a:r>
            <a:r>
              <a:rPr lang="en-PH" dirty="0" err="1"/>
              <a:t>rhoncus</a:t>
            </a:r>
            <a:r>
              <a:rPr lang="en-PH" dirty="0"/>
              <a:t> id mi </a:t>
            </a:r>
            <a:r>
              <a:rPr lang="en-PH" dirty="0" err="1"/>
              <a:t>sed</a:t>
            </a:r>
            <a:r>
              <a:rPr lang="en-PH" dirty="0"/>
              <a:t> </a:t>
            </a:r>
            <a:r>
              <a:rPr lang="en-PH" dirty="0" err="1"/>
              <a:t>molestie</a:t>
            </a:r>
            <a:r>
              <a:rPr lang="en-PH" dirty="0"/>
              <a:t>. </a:t>
            </a:r>
            <a:r>
              <a:rPr lang="en-PH" dirty="0" err="1"/>
              <a:t>Nullam</a:t>
            </a:r>
            <a:r>
              <a:rPr lang="en-PH" dirty="0"/>
              <a:t> </a:t>
            </a:r>
            <a:r>
              <a:rPr lang="en-PH" dirty="0" err="1"/>
              <a:t>ut</a:t>
            </a:r>
            <a:r>
              <a:rPr lang="en-PH" dirty="0"/>
              <a:t> libero vitae ex </a:t>
            </a:r>
            <a:r>
              <a:rPr lang="en-PH" dirty="0" err="1"/>
              <a:t>rutrum</a:t>
            </a:r>
            <a:r>
              <a:rPr lang="en-PH" dirty="0"/>
              <a:t> </a:t>
            </a:r>
            <a:r>
              <a:rPr lang="en-PH" dirty="0" err="1"/>
              <a:t>rhoncus</a:t>
            </a:r>
            <a:r>
              <a:rPr lang="en-PH" dirty="0"/>
              <a:t>. </a:t>
            </a:r>
            <a:r>
              <a:rPr lang="en-PH" dirty="0" err="1"/>
              <a:t>Suspendisse</a:t>
            </a:r>
            <a:r>
              <a:rPr lang="en-PH" dirty="0"/>
              <a:t> </a:t>
            </a:r>
            <a:r>
              <a:rPr lang="en-PH" dirty="0" err="1"/>
              <a:t>tincidunt</a:t>
            </a:r>
            <a:r>
              <a:rPr lang="en-PH" dirty="0"/>
              <a:t> </a:t>
            </a:r>
            <a:r>
              <a:rPr lang="en-PH" dirty="0" err="1"/>
              <a:t>malesuada</a:t>
            </a:r>
            <a:r>
              <a:rPr lang="en-PH" dirty="0"/>
              <a:t> </a:t>
            </a:r>
            <a:r>
              <a:rPr lang="en-PH" dirty="0" err="1"/>
              <a:t>sapien</a:t>
            </a:r>
            <a:r>
              <a:rPr lang="en-PH" dirty="0"/>
              <a:t>, vitae </a:t>
            </a:r>
            <a:r>
              <a:rPr lang="en-PH" dirty="0" err="1"/>
              <a:t>pellentesque</a:t>
            </a:r>
            <a:r>
              <a:rPr lang="en-PH" dirty="0"/>
              <a:t> </a:t>
            </a:r>
            <a:r>
              <a:rPr lang="en-PH" dirty="0" err="1"/>
              <a:t>nulla</a:t>
            </a:r>
            <a:r>
              <a:rPr lang="en-PH" dirty="0"/>
              <a:t> </a:t>
            </a:r>
            <a:r>
              <a:rPr lang="en-PH" dirty="0" err="1"/>
              <a:t>blandit</a:t>
            </a:r>
            <a:r>
              <a:rPr lang="en-PH" dirty="0"/>
              <a:t> </a:t>
            </a:r>
            <a:r>
              <a:rPr lang="en-PH" dirty="0" err="1"/>
              <a:t>eu</a:t>
            </a:r>
            <a:r>
              <a:rPr lang="en-PH" dirty="0"/>
              <a:t>.</a:t>
            </a:r>
          </a:p>
        </p:txBody>
      </p:sp>
      <p:graphicFrame>
        <p:nvGraphicFramePr>
          <p:cNvPr id="6" name="Table Placeholder 5">
            <a:extLst>
              <a:ext uri="{FF2B5EF4-FFF2-40B4-BE49-F238E27FC236}">
                <a16:creationId xmlns:a16="http://schemas.microsoft.com/office/drawing/2014/main" id="{94FF6F06-4CEA-4F4E-BBE5-EB4BBA6DEFE1}"/>
              </a:ext>
            </a:extLst>
          </p:cNvPr>
          <p:cNvGraphicFramePr>
            <a:graphicFrameLocks noGrp="1"/>
          </p:cNvGraphicFramePr>
          <p:nvPr>
            <p:ph type="tbl" sz="quarter" idx="11"/>
            <p:extLst>
              <p:ext uri="{D42A27DB-BD31-4B8C-83A1-F6EECF244321}">
                <p14:modId xmlns:p14="http://schemas.microsoft.com/office/powerpoint/2010/main" val="439557244"/>
              </p:ext>
            </p:extLst>
          </p:nvPr>
        </p:nvGraphicFramePr>
        <p:xfrm>
          <a:off x="166688" y="1792288"/>
          <a:ext cx="11858624" cy="482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2328">
                  <a:extLst>
                    <a:ext uri="{9D8B030D-6E8A-4147-A177-3AD203B41FA5}">
                      <a16:colId xmlns:a16="http://schemas.microsoft.com/office/drawing/2014/main" val="3073856800"/>
                    </a:ext>
                  </a:extLst>
                </a:gridCol>
                <a:gridCol w="1482328">
                  <a:extLst>
                    <a:ext uri="{9D8B030D-6E8A-4147-A177-3AD203B41FA5}">
                      <a16:colId xmlns:a16="http://schemas.microsoft.com/office/drawing/2014/main" val="1169632746"/>
                    </a:ext>
                  </a:extLst>
                </a:gridCol>
                <a:gridCol w="1482328">
                  <a:extLst>
                    <a:ext uri="{9D8B030D-6E8A-4147-A177-3AD203B41FA5}">
                      <a16:colId xmlns:a16="http://schemas.microsoft.com/office/drawing/2014/main" val="2541860219"/>
                    </a:ext>
                  </a:extLst>
                </a:gridCol>
                <a:gridCol w="1482328">
                  <a:extLst>
                    <a:ext uri="{9D8B030D-6E8A-4147-A177-3AD203B41FA5}">
                      <a16:colId xmlns:a16="http://schemas.microsoft.com/office/drawing/2014/main" val="1980158812"/>
                    </a:ext>
                  </a:extLst>
                </a:gridCol>
                <a:gridCol w="1482328">
                  <a:extLst>
                    <a:ext uri="{9D8B030D-6E8A-4147-A177-3AD203B41FA5}">
                      <a16:colId xmlns:a16="http://schemas.microsoft.com/office/drawing/2014/main" val="1971708279"/>
                    </a:ext>
                  </a:extLst>
                </a:gridCol>
                <a:gridCol w="1482328">
                  <a:extLst>
                    <a:ext uri="{9D8B030D-6E8A-4147-A177-3AD203B41FA5}">
                      <a16:colId xmlns:a16="http://schemas.microsoft.com/office/drawing/2014/main" val="504188642"/>
                    </a:ext>
                  </a:extLst>
                </a:gridCol>
                <a:gridCol w="1482328">
                  <a:extLst>
                    <a:ext uri="{9D8B030D-6E8A-4147-A177-3AD203B41FA5}">
                      <a16:colId xmlns:a16="http://schemas.microsoft.com/office/drawing/2014/main" val="2694428839"/>
                    </a:ext>
                  </a:extLst>
                </a:gridCol>
                <a:gridCol w="1482328">
                  <a:extLst>
                    <a:ext uri="{9D8B030D-6E8A-4147-A177-3AD203B41FA5}">
                      <a16:colId xmlns:a16="http://schemas.microsoft.com/office/drawing/2014/main" val="39000102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53323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9702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24810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44249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94973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97937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95212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83680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53147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55002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58614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52430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4005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87844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LIENT6786 1">
      <a:dk1>
        <a:srgbClr val="000000"/>
      </a:dk1>
      <a:lt1>
        <a:srgbClr val="FFFFFF"/>
      </a:lt1>
      <a:dk2>
        <a:srgbClr val="D5D5D5"/>
      </a:dk2>
      <a:lt2>
        <a:srgbClr val="FEFFFF"/>
      </a:lt2>
      <a:accent1>
        <a:srgbClr val="6F8280"/>
      </a:accent1>
      <a:accent2>
        <a:srgbClr val="22546E"/>
      </a:accent2>
      <a:accent3>
        <a:srgbClr val="F6A124"/>
      </a:accent3>
      <a:accent4>
        <a:srgbClr val="E1E0D7"/>
      </a:accent4>
      <a:accent5>
        <a:srgbClr val="708280"/>
      </a:accent5>
      <a:accent6>
        <a:srgbClr val="20556C"/>
      </a:accent6>
      <a:hlink>
        <a:srgbClr val="F6A126"/>
      </a:hlink>
      <a:folHlink>
        <a:srgbClr val="F5A026"/>
      </a:folHlink>
    </a:clrScheme>
    <a:fontScheme name="Constantia-Franklin Gothic Book">
      <a:majorFont>
        <a:latin typeface="Constantia" panose="02030602050306030303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CLIENT6786 070419" id="{07D6A3F4-E13E-FB4F-AFDE-0F345F26BAA6}" vid="{ED629B66-1BF2-F646-B423-18C19ED86F6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</TotalTime>
  <Words>439</Words>
  <Application>Microsoft Macintosh PowerPoint</Application>
  <PresentationFormat>Widescreen</PresentationFormat>
  <Paragraphs>43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Franklin Gothic Book</vt:lpstr>
      <vt:lpstr>Arial</vt:lpstr>
      <vt:lpstr>Constantia</vt:lpstr>
      <vt:lpstr>Office Theme</vt:lpstr>
      <vt:lpstr>Title Slide</vt:lpstr>
      <vt:lpstr>Section Slide</vt:lpstr>
      <vt:lpstr>Header, Caption &amp; Content Slide</vt:lpstr>
      <vt:lpstr>Header, Photo &amp; Content Slide</vt:lpstr>
      <vt:lpstr>Header, Sub-headers &amp; 2-Content Slide</vt:lpstr>
      <vt:lpstr>Header, Caption &amp; Text Slide</vt:lpstr>
      <vt:lpstr>Header, Caption &amp; Photo Slide</vt:lpstr>
      <vt:lpstr>Header, Caption &amp; Chart Slide</vt:lpstr>
      <vt:lpstr>Header, Caption &amp; Table Slide</vt:lpstr>
      <vt:lpstr>Header, Caption &amp; SmartArt Slide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Slide</dc:title>
  <dc:creator>Microsoft Office User</dc:creator>
  <cp:lastModifiedBy>Microsoft Office User</cp:lastModifiedBy>
  <cp:revision>2</cp:revision>
  <dcterms:created xsi:type="dcterms:W3CDTF">2019-07-04T09:52:44Z</dcterms:created>
  <dcterms:modified xsi:type="dcterms:W3CDTF">2019-07-04T10:07:50Z</dcterms:modified>
</cp:coreProperties>
</file>