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9" r:id="rId3"/>
    <p:sldId id="260" r:id="rId4"/>
    <p:sldId id="258" r:id="rId5"/>
    <p:sldId id="273" r:id="rId6"/>
    <p:sldId id="267" r:id="rId7"/>
    <p:sldId id="261" r:id="rId8"/>
    <p:sldId id="264" r:id="rId9"/>
    <p:sldId id="265" r:id="rId10"/>
    <p:sldId id="266" r:id="rId11"/>
    <p:sldId id="269" r:id="rId12"/>
    <p:sldId id="268" r:id="rId13"/>
    <p:sldId id="270" r:id="rId14"/>
    <p:sldId id="271" r:id="rId15"/>
    <p:sldId id="272" r:id="rId16"/>
    <p:sldId id="284" r:id="rId17"/>
    <p:sldId id="283" r:id="rId18"/>
    <p:sldId id="277" r:id="rId19"/>
    <p:sldId id="276" r:id="rId20"/>
    <p:sldId id="278" r:id="rId21"/>
    <p:sldId id="282" r:id="rId22"/>
    <p:sldId id="281" r:id="rId23"/>
    <p:sldId id="275" r:id="rId24"/>
    <p:sldId id="274" r:id="rId25"/>
    <p:sldId id="280" r:id="rId26"/>
    <p:sldId id="279" r:id="rId27"/>
    <p:sldId id="262" r:id="rId28"/>
    <p:sldId id="263" r:id="rId29"/>
  </p:sldIdLst>
  <p:sldSz cx="23774400" cy="13350875"/>
  <p:notesSz cx="6858000" cy="9144000"/>
  <p:defaultTextStyle>
    <a:defPPr>
      <a:defRPr lang="en-US"/>
    </a:defPPr>
    <a:lvl1pPr marL="0" algn="l" defTabSz="2121408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1pPr>
    <a:lvl2pPr marL="1060704" algn="l" defTabSz="2121408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2pPr>
    <a:lvl3pPr marL="2121408" algn="l" defTabSz="2121408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3pPr>
    <a:lvl4pPr marL="3182112" algn="l" defTabSz="2121408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4pPr>
    <a:lvl5pPr marL="4242816" algn="l" defTabSz="2121408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5pPr>
    <a:lvl6pPr marL="5303520" algn="l" defTabSz="2121408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6pPr>
    <a:lvl7pPr marL="6364224" algn="l" defTabSz="2121408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7pPr>
    <a:lvl8pPr marL="7424928" algn="l" defTabSz="2121408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8pPr>
    <a:lvl9pPr marL="8485632" algn="l" defTabSz="2121408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4444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39" d="100"/>
          <a:sy n="39" d="100"/>
        </p:scale>
        <p:origin x="-498" y="-60"/>
      </p:cViewPr>
      <p:guideLst>
        <p:guide orient="horz" pos="4205"/>
        <p:guide pos="74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E36845-76A6-4D1D-8846-6E7913662249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6238" y="685800"/>
            <a:ext cx="61055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A4815-4D88-4936-B79B-7C20DD09A6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080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21408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1060704" algn="l" defTabSz="2121408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2121408" algn="l" defTabSz="2121408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3182112" algn="l" defTabSz="2121408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4242816" algn="l" defTabSz="2121408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5303520" algn="l" defTabSz="2121408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6364224" algn="l" defTabSz="2121408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7424928" algn="l" defTabSz="2121408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8485632" algn="l" defTabSz="2121408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A4815-4D88-4936-B79B-7C20DD09A65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502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3080" y="4147425"/>
            <a:ext cx="20208240" cy="286178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6160" y="7565496"/>
            <a:ext cx="16642080" cy="341189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6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21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182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242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303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364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424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485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2D81-0FA0-42A1-B0B2-FD989653A9F3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4BC3-0505-40C5-8B38-ECC6096ACF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686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2D81-0FA0-42A1-B0B2-FD989653A9F3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4BC3-0505-40C5-8B38-ECC6096ACF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648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816395" y="1041493"/>
            <a:ext cx="13905549" cy="221772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91500" y="1041493"/>
            <a:ext cx="41328656" cy="221772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2D81-0FA0-42A1-B0B2-FD989653A9F3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4BC3-0505-40C5-8B38-ECC6096ACF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835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x 2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703342" y="3349469"/>
            <a:ext cx="7185836" cy="5707844"/>
          </a:xfrm>
          <a:prstGeom prst="hexagon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32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287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x 1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0475595" y="2225146"/>
            <a:ext cx="12927330" cy="10433462"/>
          </a:xfrm>
          <a:prstGeom prst="hexagon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3447043" y="4623359"/>
            <a:ext cx="6984434" cy="5637036"/>
          </a:xfrm>
          <a:prstGeom prst="hexagon">
            <a:avLst/>
          </a:prstGeom>
          <a:ln w="15240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21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Half p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3774400" cy="709574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53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p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335427" y="3527243"/>
            <a:ext cx="4457700" cy="445029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9661669" y="3527243"/>
            <a:ext cx="4457700" cy="445029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6987911" y="3527243"/>
            <a:ext cx="4457700" cy="445029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36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IC 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01437" y="2929335"/>
            <a:ext cx="3922776" cy="391625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216382" y="7704568"/>
            <a:ext cx="3922776" cy="391625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192644" y="2929335"/>
            <a:ext cx="3922776" cy="391625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2188005" y="7684569"/>
            <a:ext cx="3922776" cy="391625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577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x hex 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514214" y="7189678"/>
            <a:ext cx="3209544" cy="2670175"/>
          </a:xfrm>
          <a:prstGeom prst="hexagon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0309359" y="5688246"/>
            <a:ext cx="3209544" cy="2670175"/>
          </a:xfrm>
          <a:prstGeom prst="hexagon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3104505" y="7189678"/>
            <a:ext cx="3209544" cy="2670175"/>
          </a:xfrm>
          <a:prstGeom prst="hexagon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0309359" y="8694207"/>
            <a:ext cx="3209544" cy="2670175"/>
          </a:xfrm>
          <a:prstGeom prst="hexagon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7514214" y="4183716"/>
            <a:ext cx="3209544" cy="2670175"/>
          </a:xfrm>
          <a:prstGeom prst="hexagon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13104505" y="4183716"/>
            <a:ext cx="3209544" cy="2670175"/>
          </a:xfrm>
          <a:prstGeom prst="hexagon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10309359" y="2682284"/>
            <a:ext cx="3209544" cy="2670175"/>
          </a:xfrm>
          <a:prstGeom prst="hexagon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40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Hex interse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805663" y="3792016"/>
            <a:ext cx="4954032" cy="4284210"/>
          </a:xfrm>
          <a:prstGeom prst="hexagon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9442683" y="3792016"/>
            <a:ext cx="4954032" cy="4284210"/>
          </a:xfrm>
          <a:prstGeom prst="hexagon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6079703" y="3792016"/>
            <a:ext cx="4954032" cy="4284210"/>
          </a:xfrm>
          <a:prstGeom prst="hexagon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697458" y="4563236"/>
            <a:ext cx="3170437" cy="2741771"/>
          </a:xfrm>
          <a:prstGeom prst="hexagon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0334478" y="4563234"/>
            <a:ext cx="3170437" cy="2741771"/>
          </a:xfrm>
          <a:prstGeom prst="hexagon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6971498" y="4563234"/>
            <a:ext cx="3170437" cy="2741771"/>
          </a:xfrm>
          <a:prstGeom prst="hexagon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58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2D81-0FA0-42A1-B0B2-FD989653A9F3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4BC3-0505-40C5-8B38-ECC6096ACF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1121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PIc Circ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97574" y="3596129"/>
            <a:ext cx="3922776" cy="3916257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9705446" y="3596129"/>
            <a:ext cx="3922776" cy="3916257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7113321" y="3596129"/>
            <a:ext cx="3922776" cy="3916257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3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8014" y="8579174"/>
            <a:ext cx="20208240" cy="2651632"/>
          </a:xfrm>
        </p:spPr>
        <p:txBody>
          <a:bodyPr anchor="t"/>
          <a:lstStyle>
            <a:lvl1pPr algn="l">
              <a:defRPr sz="93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8014" y="5658671"/>
            <a:ext cx="20208240" cy="2920503"/>
          </a:xfrm>
        </p:spPr>
        <p:txBody>
          <a:bodyPr anchor="b"/>
          <a:lstStyle>
            <a:lvl1pPr marL="0" indent="0">
              <a:buNone/>
              <a:defRPr sz="4600">
                <a:solidFill>
                  <a:schemeClr val="tx1">
                    <a:tint val="75000"/>
                  </a:schemeClr>
                </a:solidFill>
              </a:defRPr>
            </a:lvl1pPr>
            <a:lvl2pPr marL="1060704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2pPr>
            <a:lvl3pPr marL="2121408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3pPr>
            <a:lvl4pPr marL="318211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424281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53035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636422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742492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848563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2D81-0FA0-42A1-B0B2-FD989653A9F3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4BC3-0505-40C5-8B38-ECC6096ACF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386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91499" y="6063523"/>
            <a:ext cx="27617101" cy="17155257"/>
          </a:xfrm>
        </p:spPr>
        <p:txBody>
          <a:bodyPr/>
          <a:lstStyle>
            <a:lvl1pPr>
              <a:defRPr sz="6500"/>
            </a:lvl1pPr>
            <a:lvl2pPr>
              <a:defRPr sz="5600"/>
            </a:lvl2pPr>
            <a:lvl3pPr>
              <a:defRPr sz="4600"/>
            </a:lvl3pPr>
            <a:lvl4pPr>
              <a:defRPr sz="4200"/>
            </a:lvl4pPr>
            <a:lvl5pPr>
              <a:defRPr sz="4200"/>
            </a:lvl5pPr>
            <a:lvl6pPr>
              <a:defRPr sz="4200"/>
            </a:lvl6pPr>
            <a:lvl7pPr>
              <a:defRPr sz="4200"/>
            </a:lvl7pPr>
            <a:lvl8pPr>
              <a:defRPr sz="4200"/>
            </a:lvl8pPr>
            <a:lvl9pPr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104841" y="6063523"/>
            <a:ext cx="27617104" cy="17155257"/>
          </a:xfrm>
        </p:spPr>
        <p:txBody>
          <a:bodyPr/>
          <a:lstStyle>
            <a:lvl1pPr>
              <a:defRPr sz="6500"/>
            </a:lvl1pPr>
            <a:lvl2pPr>
              <a:defRPr sz="5600"/>
            </a:lvl2pPr>
            <a:lvl3pPr>
              <a:defRPr sz="4600"/>
            </a:lvl3pPr>
            <a:lvl4pPr>
              <a:defRPr sz="4200"/>
            </a:lvl4pPr>
            <a:lvl5pPr>
              <a:defRPr sz="4200"/>
            </a:lvl5pPr>
            <a:lvl6pPr>
              <a:defRPr sz="4200"/>
            </a:lvl6pPr>
            <a:lvl7pPr>
              <a:defRPr sz="4200"/>
            </a:lvl7pPr>
            <a:lvl8pPr>
              <a:defRPr sz="4200"/>
            </a:lvl8pPr>
            <a:lvl9pPr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2D81-0FA0-42A1-B0B2-FD989653A9F3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4BC3-0505-40C5-8B38-ECC6096ACF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265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20" y="534654"/>
            <a:ext cx="21396960" cy="22251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8720" y="2988495"/>
            <a:ext cx="10504489" cy="1245463"/>
          </a:xfrm>
        </p:spPr>
        <p:txBody>
          <a:bodyPr anchor="b"/>
          <a:lstStyle>
            <a:lvl1pPr marL="0" indent="0">
              <a:buNone/>
              <a:defRPr sz="5600" b="1"/>
            </a:lvl1pPr>
            <a:lvl2pPr marL="1060704" indent="0">
              <a:buNone/>
              <a:defRPr sz="4600" b="1"/>
            </a:lvl2pPr>
            <a:lvl3pPr marL="2121408" indent="0">
              <a:buNone/>
              <a:defRPr sz="4200" b="1"/>
            </a:lvl3pPr>
            <a:lvl4pPr marL="3182112" indent="0">
              <a:buNone/>
              <a:defRPr sz="3700" b="1"/>
            </a:lvl4pPr>
            <a:lvl5pPr marL="4242816" indent="0">
              <a:buNone/>
              <a:defRPr sz="3700" b="1"/>
            </a:lvl5pPr>
            <a:lvl6pPr marL="5303520" indent="0">
              <a:buNone/>
              <a:defRPr sz="3700" b="1"/>
            </a:lvl6pPr>
            <a:lvl7pPr marL="6364224" indent="0">
              <a:buNone/>
              <a:defRPr sz="3700" b="1"/>
            </a:lvl7pPr>
            <a:lvl8pPr marL="7424928" indent="0">
              <a:buNone/>
              <a:defRPr sz="3700" b="1"/>
            </a:lvl8pPr>
            <a:lvl9pPr marL="8485632" indent="0">
              <a:buNone/>
              <a:defRPr sz="3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8720" y="4233958"/>
            <a:ext cx="10504489" cy="7692207"/>
          </a:xfrm>
        </p:spPr>
        <p:txBody>
          <a:bodyPr/>
          <a:lstStyle>
            <a:lvl1pPr>
              <a:defRPr sz="5600"/>
            </a:lvl1pPr>
            <a:lvl2pPr>
              <a:defRPr sz="4600"/>
            </a:lvl2pPr>
            <a:lvl3pPr>
              <a:defRPr sz="4200"/>
            </a:lvl3pPr>
            <a:lvl4pPr>
              <a:defRPr sz="3700"/>
            </a:lvl4pPr>
            <a:lvl5pPr>
              <a:defRPr sz="3700"/>
            </a:lvl5pPr>
            <a:lvl6pPr>
              <a:defRPr sz="3700"/>
            </a:lvl6pPr>
            <a:lvl7pPr>
              <a:defRPr sz="3700"/>
            </a:lvl7pPr>
            <a:lvl8pPr>
              <a:defRPr sz="3700"/>
            </a:lvl8pPr>
            <a:lvl9pPr>
              <a:defRPr sz="3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077066" y="2988495"/>
            <a:ext cx="10508615" cy="1245463"/>
          </a:xfrm>
        </p:spPr>
        <p:txBody>
          <a:bodyPr anchor="b"/>
          <a:lstStyle>
            <a:lvl1pPr marL="0" indent="0">
              <a:buNone/>
              <a:defRPr sz="5600" b="1"/>
            </a:lvl1pPr>
            <a:lvl2pPr marL="1060704" indent="0">
              <a:buNone/>
              <a:defRPr sz="4600" b="1"/>
            </a:lvl2pPr>
            <a:lvl3pPr marL="2121408" indent="0">
              <a:buNone/>
              <a:defRPr sz="4200" b="1"/>
            </a:lvl3pPr>
            <a:lvl4pPr marL="3182112" indent="0">
              <a:buNone/>
              <a:defRPr sz="3700" b="1"/>
            </a:lvl4pPr>
            <a:lvl5pPr marL="4242816" indent="0">
              <a:buNone/>
              <a:defRPr sz="3700" b="1"/>
            </a:lvl5pPr>
            <a:lvl6pPr marL="5303520" indent="0">
              <a:buNone/>
              <a:defRPr sz="3700" b="1"/>
            </a:lvl6pPr>
            <a:lvl7pPr marL="6364224" indent="0">
              <a:buNone/>
              <a:defRPr sz="3700" b="1"/>
            </a:lvl7pPr>
            <a:lvl8pPr marL="7424928" indent="0">
              <a:buNone/>
              <a:defRPr sz="3700" b="1"/>
            </a:lvl8pPr>
            <a:lvl9pPr marL="8485632" indent="0">
              <a:buNone/>
              <a:defRPr sz="3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077066" y="4233958"/>
            <a:ext cx="10508615" cy="7692207"/>
          </a:xfrm>
        </p:spPr>
        <p:txBody>
          <a:bodyPr/>
          <a:lstStyle>
            <a:lvl1pPr>
              <a:defRPr sz="5600"/>
            </a:lvl1pPr>
            <a:lvl2pPr>
              <a:defRPr sz="4600"/>
            </a:lvl2pPr>
            <a:lvl3pPr>
              <a:defRPr sz="4200"/>
            </a:lvl3pPr>
            <a:lvl4pPr>
              <a:defRPr sz="3700"/>
            </a:lvl4pPr>
            <a:lvl5pPr>
              <a:defRPr sz="3700"/>
            </a:lvl5pPr>
            <a:lvl6pPr>
              <a:defRPr sz="3700"/>
            </a:lvl6pPr>
            <a:lvl7pPr>
              <a:defRPr sz="3700"/>
            </a:lvl7pPr>
            <a:lvl8pPr>
              <a:defRPr sz="3700"/>
            </a:lvl8pPr>
            <a:lvl9pPr>
              <a:defRPr sz="3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2D81-0FA0-42A1-B0B2-FD989653A9F3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4BC3-0505-40C5-8B38-ECC6096ACF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994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2D81-0FA0-42A1-B0B2-FD989653A9F3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4BC3-0505-40C5-8B38-ECC6096ACF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932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2D81-0FA0-42A1-B0B2-FD989653A9F3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4BC3-0505-40C5-8B38-ECC6096ACF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66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21" y="531562"/>
            <a:ext cx="7821614" cy="2262232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95130" y="531564"/>
            <a:ext cx="13290550" cy="11394602"/>
          </a:xfrm>
        </p:spPr>
        <p:txBody>
          <a:bodyPr/>
          <a:lstStyle>
            <a:lvl1pPr>
              <a:defRPr sz="7400"/>
            </a:lvl1pPr>
            <a:lvl2pPr>
              <a:defRPr sz="6500"/>
            </a:lvl2pPr>
            <a:lvl3pPr>
              <a:defRPr sz="5600"/>
            </a:lvl3pPr>
            <a:lvl4pPr>
              <a:defRPr sz="4600"/>
            </a:lvl4pPr>
            <a:lvl5pPr>
              <a:defRPr sz="4600"/>
            </a:lvl5pPr>
            <a:lvl6pPr>
              <a:defRPr sz="4600"/>
            </a:lvl6pPr>
            <a:lvl7pPr>
              <a:defRPr sz="4600"/>
            </a:lvl7pPr>
            <a:lvl8pPr>
              <a:defRPr sz="4600"/>
            </a:lvl8pPr>
            <a:lvl9pPr>
              <a:defRPr sz="4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8721" y="2793795"/>
            <a:ext cx="7821614" cy="9132370"/>
          </a:xfrm>
        </p:spPr>
        <p:txBody>
          <a:bodyPr/>
          <a:lstStyle>
            <a:lvl1pPr marL="0" indent="0">
              <a:buNone/>
              <a:defRPr sz="3200"/>
            </a:lvl1pPr>
            <a:lvl2pPr marL="1060704" indent="0">
              <a:buNone/>
              <a:defRPr sz="2800"/>
            </a:lvl2pPr>
            <a:lvl3pPr marL="2121408" indent="0">
              <a:buNone/>
              <a:defRPr sz="2300"/>
            </a:lvl3pPr>
            <a:lvl4pPr marL="3182112" indent="0">
              <a:buNone/>
              <a:defRPr sz="2100"/>
            </a:lvl4pPr>
            <a:lvl5pPr marL="4242816" indent="0">
              <a:buNone/>
              <a:defRPr sz="2100"/>
            </a:lvl5pPr>
            <a:lvl6pPr marL="5303520" indent="0">
              <a:buNone/>
              <a:defRPr sz="2100"/>
            </a:lvl6pPr>
            <a:lvl7pPr marL="6364224" indent="0">
              <a:buNone/>
              <a:defRPr sz="2100"/>
            </a:lvl7pPr>
            <a:lvl8pPr marL="7424928" indent="0">
              <a:buNone/>
              <a:defRPr sz="2100"/>
            </a:lvl8pPr>
            <a:lvl9pPr marL="8485632" indent="0">
              <a:buNone/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2D81-0FA0-42A1-B0B2-FD989653A9F3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4BC3-0505-40C5-8B38-ECC6096ACF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921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9949" y="9345613"/>
            <a:ext cx="14264640" cy="1103302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9949" y="1192925"/>
            <a:ext cx="14264640" cy="8010525"/>
          </a:xfrm>
        </p:spPr>
        <p:txBody>
          <a:bodyPr/>
          <a:lstStyle>
            <a:lvl1pPr marL="0" indent="0">
              <a:buNone/>
              <a:defRPr sz="7400"/>
            </a:lvl1pPr>
            <a:lvl2pPr marL="1060704" indent="0">
              <a:buNone/>
              <a:defRPr sz="6500"/>
            </a:lvl2pPr>
            <a:lvl3pPr marL="2121408" indent="0">
              <a:buNone/>
              <a:defRPr sz="5600"/>
            </a:lvl3pPr>
            <a:lvl4pPr marL="3182112" indent="0">
              <a:buNone/>
              <a:defRPr sz="4600"/>
            </a:lvl4pPr>
            <a:lvl5pPr marL="4242816" indent="0">
              <a:buNone/>
              <a:defRPr sz="4600"/>
            </a:lvl5pPr>
            <a:lvl6pPr marL="5303520" indent="0">
              <a:buNone/>
              <a:defRPr sz="4600"/>
            </a:lvl6pPr>
            <a:lvl7pPr marL="6364224" indent="0">
              <a:buNone/>
              <a:defRPr sz="4600"/>
            </a:lvl7pPr>
            <a:lvl8pPr marL="7424928" indent="0">
              <a:buNone/>
              <a:defRPr sz="4600"/>
            </a:lvl8pPr>
            <a:lvl9pPr marL="8485632" indent="0">
              <a:buNone/>
              <a:defRPr sz="46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59949" y="10448915"/>
            <a:ext cx="14264640" cy="1566873"/>
          </a:xfrm>
        </p:spPr>
        <p:txBody>
          <a:bodyPr/>
          <a:lstStyle>
            <a:lvl1pPr marL="0" indent="0">
              <a:buNone/>
              <a:defRPr sz="3200"/>
            </a:lvl1pPr>
            <a:lvl2pPr marL="1060704" indent="0">
              <a:buNone/>
              <a:defRPr sz="2800"/>
            </a:lvl2pPr>
            <a:lvl3pPr marL="2121408" indent="0">
              <a:buNone/>
              <a:defRPr sz="2300"/>
            </a:lvl3pPr>
            <a:lvl4pPr marL="3182112" indent="0">
              <a:buNone/>
              <a:defRPr sz="2100"/>
            </a:lvl4pPr>
            <a:lvl5pPr marL="4242816" indent="0">
              <a:buNone/>
              <a:defRPr sz="2100"/>
            </a:lvl5pPr>
            <a:lvl6pPr marL="5303520" indent="0">
              <a:buNone/>
              <a:defRPr sz="2100"/>
            </a:lvl6pPr>
            <a:lvl7pPr marL="6364224" indent="0">
              <a:buNone/>
              <a:defRPr sz="2100"/>
            </a:lvl7pPr>
            <a:lvl8pPr marL="7424928" indent="0">
              <a:buNone/>
              <a:defRPr sz="2100"/>
            </a:lvl8pPr>
            <a:lvl9pPr marL="8485632" indent="0">
              <a:buNone/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2D81-0FA0-42A1-B0B2-FD989653A9F3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4BC3-0505-40C5-8B38-ECC6096ACF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384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88720" y="534654"/>
            <a:ext cx="21396960" cy="2225146"/>
          </a:xfrm>
          <a:prstGeom prst="rect">
            <a:avLst/>
          </a:prstGeom>
        </p:spPr>
        <p:txBody>
          <a:bodyPr vert="horz" lIns="212141" tIns="106070" rIns="212141" bIns="10607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8720" y="3115205"/>
            <a:ext cx="21396960" cy="8810960"/>
          </a:xfrm>
          <a:prstGeom prst="rect">
            <a:avLst/>
          </a:prstGeom>
        </p:spPr>
        <p:txBody>
          <a:bodyPr vert="horz" lIns="212141" tIns="106070" rIns="212141" bIns="10607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88720" y="12374284"/>
            <a:ext cx="5547360" cy="710810"/>
          </a:xfrm>
          <a:prstGeom prst="rect">
            <a:avLst/>
          </a:prstGeom>
        </p:spPr>
        <p:txBody>
          <a:bodyPr vert="horz" lIns="212141" tIns="106070" rIns="212141" bIns="106070" rtlCol="0" anchor="ctr"/>
          <a:lstStyle>
            <a:lvl1pPr algn="l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E2D81-0FA0-42A1-B0B2-FD989653A9F3}" type="datetimeFigureOut">
              <a:rPr lang="en-GB" smtClean="0"/>
              <a:t>03/07/2019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2920" y="12374284"/>
            <a:ext cx="7528560" cy="710810"/>
          </a:xfrm>
          <a:prstGeom prst="rect">
            <a:avLst/>
          </a:prstGeom>
        </p:spPr>
        <p:txBody>
          <a:bodyPr vert="horz" lIns="212141" tIns="106070" rIns="212141" bIns="106070" rtlCol="0" anchor="ctr"/>
          <a:lstStyle>
            <a:lvl1pPr algn="ct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038320" y="12374284"/>
            <a:ext cx="5547360" cy="710810"/>
          </a:xfrm>
          <a:prstGeom prst="rect">
            <a:avLst/>
          </a:prstGeom>
        </p:spPr>
        <p:txBody>
          <a:bodyPr vert="horz" lIns="212141" tIns="106070" rIns="212141" bIns="10607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64BC3-0505-40C5-8B38-ECC6096ACF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433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ctr" defTabSz="2121408" rtl="0" eaLnBrk="1" latinLnBrk="0" hangingPunct="1">
        <a:spcBef>
          <a:spcPct val="0"/>
        </a:spcBef>
        <a:buNone/>
        <a:defRPr sz="10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95528" indent="-795528" algn="l" defTabSz="2121408" rtl="0" eaLnBrk="1" latinLnBrk="0" hangingPunct="1">
        <a:spcBef>
          <a:spcPct val="20000"/>
        </a:spcBef>
        <a:buFont typeface="Arial" pitchFamily="34" charset="0"/>
        <a:buChar char="•"/>
        <a:defRPr sz="7400" kern="1200">
          <a:solidFill>
            <a:schemeClr val="tx1"/>
          </a:solidFill>
          <a:latin typeface="+mn-lt"/>
          <a:ea typeface="+mn-ea"/>
          <a:cs typeface="+mn-cs"/>
        </a:defRPr>
      </a:lvl1pPr>
      <a:lvl2pPr marL="1723644" indent="-662940" algn="l" defTabSz="2121408" rtl="0" eaLnBrk="1" latinLnBrk="0" hangingPunct="1">
        <a:spcBef>
          <a:spcPct val="20000"/>
        </a:spcBef>
        <a:buFont typeface="Arial" pitchFamily="34" charset="0"/>
        <a:buChar char="–"/>
        <a:defRPr sz="6500" kern="1200">
          <a:solidFill>
            <a:schemeClr val="tx1"/>
          </a:solidFill>
          <a:latin typeface="+mn-lt"/>
          <a:ea typeface="+mn-ea"/>
          <a:cs typeface="+mn-cs"/>
        </a:defRPr>
      </a:lvl2pPr>
      <a:lvl3pPr marL="2651760" indent="-530352" algn="l" defTabSz="2121408" rtl="0" eaLnBrk="1" latinLnBrk="0" hangingPunct="1">
        <a:spcBef>
          <a:spcPct val="20000"/>
        </a:spcBef>
        <a:buFont typeface="Arial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3pPr>
      <a:lvl4pPr marL="3712464" indent="-530352" algn="l" defTabSz="2121408" rtl="0" eaLnBrk="1" latinLnBrk="0" hangingPunct="1">
        <a:spcBef>
          <a:spcPct val="20000"/>
        </a:spcBef>
        <a:buFont typeface="Arial" pitchFamily="34" charset="0"/>
        <a:buChar char="–"/>
        <a:defRPr sz="4600" kern="1200">
          <a:solidFill>
            <a:schemeClr val="tx1"/>
          </a:solidFill>
          <a:latin typeface="+mn-lt"/>
          <a:ea typeface="+mn-ea"/>
          <a:cs typeface="+mn-cs"/>
        </a:defRPr>
      </a:lvl4pPr>
      <a:lvl5pPr marL="4773168" indent="-530352" algn="l" defTabSz="2121408" rtl="0" eaLnBrk="1" latinLnBrk="0" hangingPunct="1">
        <a:spcBef>
          <a:spcPct val="20000"/>
        </a:spcBef>
        <a:buFont typeface="Arial" pitchFamily="34" charset="0"/>
        <a:buChar char="»"/>
        <a:defRPr sz="4600" kern="1200">
          <a:solidFill>
            <a:schemeClr val="tx1"/>
          </a:solidFill>
          <a:latin typeface="+mn-lt"/>
          <a:ea typeface="+mn-ea"/>
          <a:cs typeface="+mn-cs"/>
        </a:defRPr>
      </a:lvl5pPr>
      <a:lvl6pPr marL="5833872" indent="-530352" algn="l" defTabSz="2121408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6pPr>
      <a:lvl7pPr marL="6894576" indent="-530352" algn="l" defTabSz="2121408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7pPr>
      <a:lvl8pPr marL="7955280" indent="-530352" algn="l" defTabSz="2121408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8pPr>
      <a:lvl9pPr marL="9015984" indent="-530352" algn="l" defTabSz="2121408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2140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60704" algn="l" defTabSz="212140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2121408" algn="l" defTabSz="212140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3182112" algn="l" defTabSz="212140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4pPr>
      <a:lvl5pPr marL="4242816" algn="l" defTabSz="212140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5pPr>
      <a:lvl6pPr marL="5303520" algn="l" defTabSz="212140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6pPr>
      <a:lvl7pPr marL="6364224" algn="l" defTabSz="212140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7pPr>
      <a:lvl8pPr marL="7424928" algn="l" defTabSz="212140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8pPr>
      <a:lvl9pPr marL="8485632" algn="l" defTabSz="212140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23774400" cy="133508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3774400" cy="13350875"/>
          </a:xfrm>
          <a:prstGeom prst="rect">
            <a:avLst/>
          </a:prstGeom>
          <a:solidFill>
            <a:schemeClr val="tx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600" y="5532437"/>
            <a:ext cx="11887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spc="1000" dirty="0" smtClean="0">
                <a:solidFill>
                  <a:schemeClr val="bg1"/>
                </a:solidFill>
                <a:latin typeface="ubuntu"/>
              </a:rPr>
              <a:t>WEBIVERR</a:t>
            </a:r>
            <a:endParaRPr lang="en-US" sz="15000" spc="1000" dirty="0">
              <a:solidFill>
                <a:schemeClr val="bg1"/>
              </a:solidFill>
              <a:latin typeface="ubuntu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458327" y="2258206"/>
            <a:ext cx="2857747" cy="2969431"/>
            <a:chOff x="0" y="0"/>
            <a:chExt cx="2811766" cy="2920987"/>
          </a:xfrm>
          <a:solidFill>
            <a:schemeClr val="bg1"/>
          </a:solidFill>
        </p:grpSpPr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54591" y="109182"/>
              <a:ext cx="2165697" cy="1074413"/>
            </a:xfrm>
            <a:custGeom>
              <a:avLst/>
              <a:gdLst>
                <a:gd name="T0" fmla="*/ 83 w 578"/>
                <a:gd name="T1" fmla="*/ 287 h 287"/>
                <a:gd name="T2" fmla="*/ 361 w 578"/>
                <a:gd name="T3" fmla="*/ 84 h 287"/>
                <a:gd name="T4" fmla="*/ 525 w 578"/>
                <a:gd name="T5" fmla="*/ 135 h 287"/>
                <a:gd name="T6" fmla="*/ 578 w 578"/>
                <a:gd name="T7" fmla="*/ 69 h 287"/>
                <a:gd name="T8" fmla="*/ 361 w 578"/>
                <a:gd name="T9" fmla="*/ 0 h 287"/>
                <a:gd name="T10" fmla="*/ 0 w 578"/>
                <a:gd name="T11" fmla="*/ 273 h 287"/>
                <a:gd name="T12" fmla="*/ 37 w 578"/>
                <a:gd name="T13" fmla="*/ 280 h 287"/>
                <a:gd name="T14" fmla="*/ 83 w 578"/>
                <a:gd name="T15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8" h="287">
                  <a:moveTo>
                    <a:pt x="83" y="287"/>
                  </a:moveTo>
                  <a:cubicBezTo>
                    <a:pt x="121" y="169"/>
                    <a:pt x="231" y="84"/>
                    <a:pt x="361" y="84"/>
                  </a:cubicBezTo>
                  <a:cubicBezTo>
                    <a:pt x="422" y="84"/>
                    <a:pt x="479" y="103"/>
                    <a:pt x="525" y="135"/>
                  </a:cubicBezTo>
                  <a:cubicBezTo>
                    <a:pt x="547" y="112"/>
                    <a:pt x="565" y="90"/>
                    <a:pt x="578" y="69"/>
                  </a:cubicBezTo>
                  <a:cubicBezTo>
                    <a:pt x="517" y="26"/>
                    <a:pt x="442" y="0"/>
                    <a:pt x="361" y="0"/>
                  </a:cubicBezTo>
                  <a:cubicBezTo>
                    <a:pt x="189" y="0"/>
                    <a:pt x="44" y="116"/>
                    <a:pt x="0" y="273"/>
                  </a:cubicBezTo>
                  <a:cubicBezTo>
                    <a:pt x="37" y="280"/>
                    <a:pt x="37" y="280"/>
                    <a:pt x="37" y="280"/>
                  </a:cubicBezTo>
                  <a:cubicBezTo>
                    <a:pt x="53" y="283"/>
                    <a:pt x="68" y="285"/>
                    <a:pt x="83" y="2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0" y="0"/>
              <a:ext cx="2592995" cy="1984362"/>
            </a:xfrm>
            <a:custGeom>
              <a:avLst/>
              <a:gdLst>
                <a:gd name="T0" fmla="*/ 684 w 692"/>
                <a:gd name="T1" fmla="*/ 0 h 530"/>
                <a:gd name="T2" fmla="*/ 633 w 692"/>
                <a:gd name="T3" fmla="*/ 133 h 530"/>
                <a:gd name="T4" fmla="*/ 580 w 692"/>
                <a:gd name="T5" fmla="*/ 199 h 530"/>
                <a:gd name="T6" fmla="*/ 3 w 692"/>
                <a:gd name="T7" fmla="*/ 353 h 530"/>
                <a:gd name="T8" fmla="*/ 0 w 692"/>
                <a:gd name="T9" fmla="*/ 406 h 530"/>
                <a:gd name="T10" fmla="*/ 19 w 692"/>
                <a:gd name="T11" fmla="*/ 526 h 530"/>
                <a:gd name="T12" fmla="*/ 109 w 692"/>
                <a:gd name="T13" fmla="*/ 526 h 530"/>
                <a:gd name="T14" fmla="*/ 623 w 692"/>
                <a:gd name="T15" fmla="*/ 253 h 530"/>
                <a:gd name="T16" fmla="*/ 665 w 692"/>
                <a:gd name="T17" fmla="*/ 169 h 530"/>
                <a:gd name="T18" fmla="*/ 684 w 692"/>
                <a:gd name="T19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2" h="530">
                  <a:moveTo>
                    <a:pt x="684" y="0"/>
                  </a:moveTo>
                  <a:cubicBezTo>
                    <a:pt x="685" y="33"/>
                    <a:pt x="667" y="82"/>
                    <a:pt x="633" y="133"/>
                  </a:cubicBezTo>
                  <a:cubicBezTo>
                    <a:pt x="618" y="155"/>
                    <a:pt x="600" y="177"/>
                    <a:pt x="580" y="199"/>
                  </a:cubicBezTo>
                  <a:cubicBezTo>
                    <a:pt x="335" y="410"/>
                    <a:pt x="64" y="376"/>
                    <a:pt x="3" y="353"/>
                  </a:cubicBezTo>
                  <a:cubicBezTo>
                    <a:pt x="1" y="370"/>
                    <a:pt x="0" y="388"/>
                    <a:pt x="0" y="406"/>
                  </a:cubicBezTo>
                  <a:cubicBezTo>
                    <a:pt x="0" y="448"/>
                    <a:pt x="7" y="489"/>
                    <a:pt x="19" y="526"/>
                  </a:cubicBezTo>
                  <a:cubicBezTo>
                    <a:pt x="65" y="530"/>
                    <a:pt x="109" y="526"/>
                    <a:pt x="109" y="526"/>
                  </a:cubicBezTo>
                  <a:cubicBezTo>
                    <a:pt x="322" y="512"/>
                    <a:pt x="523" y="405"/>
                    <a:pt x="623" y="253"/>
                  </a:cubicBezTo>
                  <a:cubicBezTo>
                    <a:pt x="640" y="226"/>
                    <a:pt x="655" y="198"/>
                    <a:pt x="665" y="169"/>
                  </a:cubicBezTo>
                  <a:cubicBezTo>
                    <a:pt x="685" y="116"/>
                    <a:pt x="692" y="59"/>
                    <a:pt x="68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163773" y="968991"/>
              <a:ext cx="2390457" cy="1557645"/>
            </a:xfrm>
            <a:custGeom>
              <a:avLst/>
              <a:gdLst>
                <a:gd name="T0" fmla="*/ 72 w 638"/>
                <a:gd name="T1" fmla="*/ 416 h 416"/>
                <a:gd name="T2" fmla="*/ 582 w 638"/>
                <a:gd name="T3" fmla="*/ 119 h 416"/>
                <a:gd name="T4" fmla="*/ 625 w 638"/>
                <a:gd name="T5" fmla="*/ 35 h 416"/>
                <a:gd name="T6" fmla="*/ 638 w 638"/>
                <a:gd name="T7" fmla="*/ 0 h 416"/>
                <a:gd name="T8" fmla="*/ 607 w 638"/>
                <a:gd name="T9" fmla="*/ 47 h 416"/>
                <a:gd name="T10" fmla="*/ 580 w 638"/>
                <a:gd name="T11" fmla="*/ 80 h 416"/>
                <a:gd name="T12" fmla="*/ 96 w 638"/>
                <a:gd name="T13" fmla="*/ 315 h 416"/>
                <a:gd name="T14" fmla="*/ 22 w 638"/>
                <a:gd name="T15" fmla="*/ 319 h 416"/>
                <a:gd name="T16" fmla="*/ 0 w 638"/>
                <a:gd name="T17" fmla="*/ 319 h 416"/>
                <a:gd name="T18" fmla="*/ 72 w 638"/>
                <a:gd name="T19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8" h="416">
                  <a:moveTo>
                    <a:pt x="72" y="416"/>
                  </a:moveTo>
                  <a:cubicBezTo>
                    <a:pt x="197" y="403"/>
                    <a:pt x="414" y="338"/>
                    <a:pt x="582" y="119"/>
                  </a:cubicBezTo>
                  <a:cubicBezTo>
                    <a:pt x="600" y="90"/>
                    <a:pt x="614" y="62"/>
                    <a:pt x="625" y="35"/>
                  </a:cubicBezTo>
                  <a:cubicBezTo>
                    <a:pt x="630" y="23"/>
                    <a:pt x="634" y="11"/>
                    <a:pt x="638" y="0"/>
                  </a:cubicBezTo>
                  <a:cubicBezTo>
                    <a:pt x="629" y="16"/>
                    <a:pt x="618" y="31"/>
                    <a:pt x="607" y="47"/>
                  </a:cubicBezTo>
                  <a:cubicBezTo>
                    <a:pt x="598" y="58"/>
                    <a:pt x="589" y="69"/>
                    <a:pt x="580" y="80"/>
                  </a:cubicBezTo>
                  <a:cubicBezTo>
                    <a:pt x="466" y="210"/>
                    <a:pt x="286" y="297"/>
                    <a:pt x="96" y="315"/>
                  </a:cubicBezTo>
                  <a:cubicBezTo>
                    <a:pt x="72" y="318"/>
                    <a:pt x="47" y="319"/>
                    <a:pt x="22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19" y="355"/>
                    <a:pt x="43" y="388"/>
                    <a:pt x="72" y="4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282890" y="914400"/>
              <a:ext cx="1528876" cy="2006587"/>
            </a:xfrm>
            <a:custGeom>
              <a:avLst/>
              <a:gdLst>
                <a:gd name="T0" fmla="*/ 373 w 408"/>
                <a:gd name="T1" fmla="*/ 0 h 536"/>
                <a:gd name="T2" fmla="*/ 369 w 408"/>
                <a:gd name="T3" fmla="*/ 80 h 536"/>
                <a:gd name="T4" fmla="*/ 341 w 408"/>
                <a:gd name="T5" fmla="*/ 182 h 536"/>
                <a:gd name="T6" fmla="*/ 0 w 408"/>
                <a:gd name="T7" fmla="*/ 534 h 536"/>
                <a:gd name="T8" fmla="*/ 33 w 408"/>
                <a:gd name="T9" fmla="*/ 536 h 536"/>
                <a:gd name="T10" fmla="*/ 408 w 408"/>
                <a:gd name="T11" fmla="*/ 160 h 536"/>
                <a:gd name="T12" fmla="*/ 373 w 408"/>
                <a:gd name="T1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8" h="536">
                  <a:moveTo>
                    <a:pt x="373" y="0"/>
                  </a:moveTo>
                  <a:cubicBezTo>
                    <a:pt x="374" y="27"/>
                    <a:pt x="373" y="54"/>
                    <a:pt x="369" y="80"/>
                  </a:cubicBezTo>
                  <a:cubicBezTo>
                    <a:pt x="364" y="115"/>
                    <a:pt x="355" y="149"/>
                    <a:pt x="341" y="182"/>
                  </a:cubicBezTo>
                  <a:cubicBezTo>
                    <a:pt x="285" y="325"/>
                    <a:pt x="158" y="453"/>
                    <a:pt x="0" y="534"/>
                  </a:cubicBezTo>
                  <a:cubicBezTo>
                    <a:pt x="11" y="535"/>
                    <a:pt x="22" y="536"/>
                    <a:pt x="33" y="536"/>
                  </a:cubicBezTo>
                  <a:cubicBezTo>
                    <a:pt x="240" y="536"/>
                    <a:pt x="408" y="367"/>
                    <a:pt x="408" y="160"/>
                  </a:cubicBezTo>
                  <a:cubicBezTo>
                    <a:pt x="408" y="103"/>
                    <a:pt x="395" y="49"/>
                    <a:pt x="37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573151" y="8894673"/>
            <a:ext cx="130958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spc="150" dirty="0">
                <a:solidFill>
                  <a:schemeClr val="bg1"/>
                </a:solidFill>
                <a:latin typeface="ubuntu"/>
              </a:rPr>
              <a:t>People expect good service but few are willing to give it.</a:t>
            </a:r>
            <a:endParaRPr lang="en-US" sz="3200" spc="150" dirty="0">
              <a:solidFill>
                <a:schemeClr val="bg1"/>
              </a:solidFill>
              <a:latin typeface="ubuntu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058400" y="8275637"/>
            <a:ext cx="36576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94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xagon 2"/>
          <p:cNvSpPr/>
          <p:nvPr/>
        </p:nvSpPr>
        <p:spPr>
          <a:xfrm rot="16200000">
            <a:off x="22176956" y="12417008"/>
            <a:ext cx="813393" cy="794069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188826" y="12544418"/>
            <a:ext cx="789649" cy="539250"/>
          </a:xfrm>
          <a:prstGeom prst="rect">
            <a:avLst/>
          </a:prstGeom>
          <a:noFill/>
        </p:spPr>
        <p:txBody>
          <a:bodyPr wrap="square" lIns="178198" tIns="89099" rIns="178198" bIns="89099" rtlCol="0" anchor="ctr" anchorCtr="0">
            <a:spAutoFit/>
          </a:bodyPr>
          <a:lstStyle/>
          <a:p>
            <a:pPr algn="ctr"/>
            <a:r>
              <a:rPr lang="en-US" sz="23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10</a:t>
            </a:r>
            <a:endParaRPr lang="en-US" sz="23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851592"/>
            <a:ext cx="23774400" cy="0"/>
          </a:xfrm>
          <a:prstGeom prst="line">
            <a:avLst/>
          </a:prstGeom>
          <a:ln w="28575">
            <a:solidFill>
              <a:srgbClr val="8686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074871" y="5883657"/>
            <a:ext cx="0" cy="3115204"/>
          </a:xfrm>
          <a:prstGeom prst="line">
            <a:avLst/>
          </a:prstGeom>
          <a:ln>
            <a:solidFill>
              <a:srgbClr val="868688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Hexagon 6"/>
          <p:cNvSpPr/>
          <p:nvPr/>
        </p:nvSpPr>
        <p:spPr>
          <a:xfrm rot="5400000">
            <a:off x="3921944" y="4542570"/>
            <a:ext cx="2305855" cy="2194741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19061" y="6998495"/>
            <a:ext cx="2328226" cy="579194"/>
          </a:xfrm>
          <a:prstGeom prst="rect">
            <a:avLst/>
          </a:prstGeom>
          <a:solidFill>
            <a:schemeClr val="bg1"/>
          </a:solidFill>
        </p:spPr>
        <p:txBody>
          <a:bodyPr wrap="square" lIns="178198" tIns="89099" rIns="178198" bIns="89099" rtlCol="0" anchor="ctr" anchorCtr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700" dirty="0">
                <a:solidFill>
                  <a:srgbClr val="444445"/>
                </a:solidFill>
                <a:latin typeface="Ubuntu" panose="020B0504030602030204" pitchFamily="34" charset="0"/>
              </a:rPr>
              <a:t>Grown High</a:t>
            </a:r>
            <a:endParaRPr lang="en-US" sz="2700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sp>
        <p:nvSpPr>
          <p:cNvPr id="9" name="Hexagon 8"/>
          <p:cNvSpPr/>
          <p:nvPr/>
        </p:nvSpPr>
        <p:spPr>
          <a:xfrm rot="5400000">
            <a:off x="4919891" y="7727037"/>
            <a:ext cx="309961" cy="267653"/>
          </a:xfrm>
          <a:prstGeom prst="hexagon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45197" y="8152125"/>
            <a:ext cx="1860632" cy="579194"/>
          </a:xfrm>
          <a:prstGeom prst="rect">
            <a:avLst/>
          </a:prstGeom>
          <a:solidFill>
            <a:schemeClr val="bg1"/>
          </a:solidFill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700" dirty="0">
                <a:solidFill>
                  <a:srgbClr val="00B0F0"/>
                </a:solidFill>
                <a:latin typeface="Ubuntu" panose="020B0504030602030204" pitchFamily="34" charset="0"/>
              </a:rPr>
              <a:t>2017</a:t>
            </a:r>
            <a:endParaRPr lang="en-US" sz="2700" dirty="0">
              <a:solidFill>
                <a:srgbClr val="00B0F0"/>
              </a:solidFill>
              <a:latin typeface="Ubuntu" panose="020B050403060203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988393" y="8993428"/>
            <a:ext cx="178308" cy="17801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11887200" y="5883657"/>
            <a:ext cx="0" cy="3115204"/>
          </a:xfrm>
          <a:prstGeom prst="line">
            <a:avLst/>
          </a:prstGeom>
          <a:ln>
            <a:solidFill>
              <a:srgbClr val="868688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exagon 12"/>
          <p:cNvSpPr/>
          <p:nvPr/>
        </p:nvSpPr>
        <p:spPr>
          <a:xfrm rot="5400000">
            <a:off x="10734273" y="4542570"/>
            <a:ext cx="2305855" cy="2194741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957526" y="6998495"/>
            <a:ext cx="1860632" cy="579194"/>
          </a:xfrm>
          <a:prstGeom prst="rect">
            <a:avLst/>
          </a:prstGeom>
          <a:solidFill>
            <a:schemeClr val="bg1"/>
          </a:solidFill>
        </p:spPr>
        <p:txBody>
          <a:bodyPr wrap="square" lIns="178198" tIns="89099" rIns="178198" bIns="89099" rtlCol="0" anchor="ctr" anchorCtr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700" dirty="0">
                <a:solidFill>
                  <a:srgbClr val="444445"/>
                </a:solidFill>
                <a:latin typeface="Ubuntu" panose="020B0504030602030204" pitchFamily="34" charset="0"/>
              </a:rPr>
              <a:t>Services</a:t>
            </a:r>
            <a:endParaRPr lang="en-US" sz="2700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sp>
        <p:nvSpPr>
          <p:cNvPr id="15" name="Hexagon 14"/>
          <p:cNvSpPr/>
          <p:nvPr/>
        </p:nvSpPr>
        <p:spPr>
          <a:xfrm rot="5400000">
            <a:off x="11732220" y="7727037"/>
            <a:ext cx="309961" cy="267653"/>
          </a:xfrm>
          <a:prstGeom prst="hexagon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957526" y="8152125"/>
            <a:ext cx="1860632" cy="579194"/>
          </a:xfrm>
          <a:prstGeom prst="rect">
            <a:avLst/>
          </a:prstGeom>
          <a:solidFill>
            <a:schemeClr val="bg1"/>
          </a:solidFill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700" dirty="0">
                <a:solidFill>
                  <a:srgbClr val="00B0F0"/>
                </a:solidFill>
                <a:latin typeface="Ubuntu" panose="020B0504030602030204" pitchFamily="34" charset="0"/>
              </a:rPr>
              <a:t>2019</a:t>
            </a:r>
            <a:endParaRPr lang="en-US" sz="2700" dirty="0">
              <a:solidFill>
                <a:srgbClr val="00B0F0"/>
              </a:solidFill>
              <a:latin typeface="Ubuntu" panose="020B0504030602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1800721" y="8993428"/>
            <a:ext cx="178308" cy="17801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8699531" y="5883657"/>
            <a:ext cx="0" cy="3115204"/>
          </a:xfrm>
          <a:prstGeom prst="line">
            <a:avLst/>
          </a:prstGeom>
          <a:ln>
            <a:solidFill>
              <a:srgbClr val="868688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exagon 18"/>
          <p:cNvSpPr/>
          <p:nvPr/>
        </p:nvSpPr>
        <p:spPr>
          <a:xfrm rot="5400000">
            <a:off x="17546603" y="4542570"/>
            <a:ext cx="2305855" cy="2194741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7329309" y="6998495"/>
            <a:ext cx="2784097" cy="579194"/>
          </a:xfrm>
          <a:prstGeom prst="rect">
            <a:avLst/>
          </a:prstGeom>
          <a:solidFill>
            <a:schemeClr val="bg1"/>
          </a:solidFill>
        </p:spPr>
        <p:txBody>
          <a:bodyPr wrap="square" lIns="178198" tIns="89099" rIns="178198" bIns="89099" rtlCol="0" anchor="ctr" anchorCtr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700" dirty="0">
                <a:solidFill>
                  <a:srgbClr val="444445"/>
                </a:solidFill>
                <a:latin typeface="Ubuntu" panose="020B0504030602030204" pitchFamily="34" charset="0"/>
              </a:rPr>
              <a:t>Reaching More</a:t>
            </a:r>
            <a:endParaRPr lang="en-US" sz="2700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sp>
        <p:nvSpPr>
          <p:cNvPr id="21" name="Hexagon 20"/>
          <p:cNvSpPr/>
          <p:nvPr/>
        </p:nvSpPr>
        <p:spPr>
          <a:xfrm rot="5400000">
            <a:off x="18544550" y="7727037"/>
            <a:ext cx="309961" cy="267653"/>
          </a:xfrm>
          <a:prstGeom prst="hexagon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7769856" y="8152125"/>
            <a:ext cx="1860632" cy="579194"/>
          </a:xfrm>
          <a:prstGeom prst="rect">
            <a:avLst/>
          </a:prstGeom>
          <a:solidFill>
            <a:schemeClr val="bg1"/>
          </a:solidFill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700" dirty="0">
                <a:solidFill>
                  <a:srgbClr val="00B0F0"/>
                </a:solidFill>
                <a:latin typeface="Ubuntu" panose="020B0504030602030204" pitchFamily="34" charset="0"/>
              </a:rPr>
              <a:t>2022</a:t>
            </a:r>
            <a:endParaRPr lang="en-US" sz="2700" dirty="0">
              <a:solidFill>
                <a:srgbClr val="00B0F0"/>
              </a:solidFill>
              <a:latin typeface="Ubuntu" panose="020B050403060203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8613052" y="8993428"/>
            <a:ext cx="178308" cy="17801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4614291" y="5224110"/>
            <a:ext cx="921157" cy="831661"/>
            <a:chOff x="9172575" y="5419726"/>
            <a:chExt cx="365125" cy="330200"/>
          </a:xfrm>
        </p:grpSpPr>
        <p:sp>
          <p:nvSpPr>
            <p:cNvPr id="25" name="Rectangle 132"/>
            <p:cNvSpPr>
              <a:spLocks noChangeArrowheads="1"/>
            </p:cNvSpPr>
            <p:nvPr/>
          </p:nvSpPr>
          <p:spPr bwMode="auto">
            <a:xfrm>
              <a:off x="9194800" y="5681663"/>
              <a:ext cx="68262" cy="68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Rectangle 133"/>
            <p:cNvSpPr>
              <a:spLocks noChangeArrowheads="1"/>
            </p:cNvSpPr>
            <p:nvPr/>
          </p:nvSpPr>
          <p:spPr bwMode="auto">
            <a:xfrm>
              <a:off x="9286875" y="5635626"/>
              <a:ext cx="68262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Rectangle 134"/>
            <p:cNvSpPr>
              <a:spLocks noChangeArrowheads="1"/>
            </p:cNvSpPr>
            <p:nvPr/>
          </p:nvSpPr>
          <p:spPr bwMode="auto">
            <a:xfrm>
              <a:off x="9377363" y="5589588"/>
              <a:ext cx="68262" cy="1603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Rectangle 135"/>
            <p:cNvSpPr>
              <a:spLocks noChangeArrowheads="1"/>
            </p:cNvSpPr>
            <p:nvPr/>
          </p:nvSpPr>
          <p:spPr bwMode="auto">
            <a:xfrm>
              <a:off x="9469438" y="5545138"/>
              <a:ext cx="68262" cy="204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136"/>
            <p:cNvSpPr>
              <a:spLocks/>
            </p:cNvSpPr>
            <p:nvPr/>
          </p:nvSpPr>
          <p:spPr bwMode="auto">
            <a:xfrm>
              <a:off x="9172575" y="5419726"/>
              <a:ext cx="365125" cy="215900"/>
            </a:xfrm>
            <a:custGeom>
              <a:avLst/>
              <a:gdLst>
                <a:gd name="T0" fmla="*/ 198 w 230"/>
                <a:gd name="T1" fmla="*/ 32 h 136"/>
                <a:gd name="T2" fmla="*/ 154 w 230"/>
                <a:gd name="T3" fmla="*/ 32 h 136"/>
                <a:gd name="T4" fmla="*/ 101 w 230"/>
                <a:gd name="T5" fmla="*/ 71 h 136"/>
                <a:gd name="T6" fmla="*/ 72 w 230"/>
                <a:gd name="T7" fmla="*/ 57 h 136"/>
                <a:gd name="T8" fmla="*/ 0 w 230"/>
                <a:gd name="T9" fmla="*/ 118 h 136"/>
                <a:gd name="T10" fmla="*/ 0 w 230"/>
                <a:gd name="T11" fmla="*/ 136 h 136"/>
                <a:gd name="T12" fmla="*/ 72 w 230"/>
                <a:gd name="T13" fmla="*/ 75 h 136"/>
                <a:gd name="T14" fmla="*/ 101 w 230"/>
                <a:gd name="T15" fmla="*/ 89 h 136"/>
                <a:gd name="T16" fmla="*/ 162 w 230"/>
                <a:gd name="T17" fmla="*/ 46 h 136"/>
                <a:gd name="T18" fmla="*/ 205 w 230"/>
                <a:gd name="T19" fmla="*/ 46 h 136"/>
                <a:gd name="T20" fmla="*/ 230 w 230"/>
                <a:gd name="T21" fmla="*/ 21 h 136"/>
                <a:gd name="T22" fmla="*/ 230 w 230"/>
                <a:gd name="T23" fmla="*/ 0 h 136"/>
                <a:gd name="T24" fmla="*/ 198 w 230"/>
                <a:gd name="T25" fmla="*/ 3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" h="136">
                  <a:moveTo>
                    <a:pt x="198" y="32"/>
                  </a:moveTo>
                  <a:lnTo>
                    <a:pt x="154" y="32"/>
                  </a:lnTo>
                  <a:lnTo>
                    <a:pt x="101" y="71"/>
                  </a:lnTo>
                  <a:lnTo>
                    <a:pt x="72" y="57"/>
                  </a:lnTo>
                  <a:lnTo>
                    <a:pt x="0" y="118"/>
                  </a:lnTo>
                  <a:lnTo>
                    <a:pt x="0" y="136"/>
                  </a:lnTo>
                  <a:lnTo>
                    <a:pt x="72" y="75"/>
                  </a:lnTo>
                  <a:lnTo>
                    <a:pt x="101" y="89"/>
                  </a:lnTo>
                  <a:lnTo>
                    <a:pt x="162" y="46"/>
                  </a:lnTo>
                  <a:lnTo>
                    <a:pt x="205" y="46"/>
                  </a:lnTo>
                  <a:lnTo>
                    <a:pt x="230" y="21"/>
                  </a:lnTo>
                  <a:lnTo>
                    <a:pt x="230" y="0"/>
                  </a:lnTo>
                  <a:lnTo>
                    <a:pt x="198" y="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3" name="Freeform 32"/>
          <p:cNvSpPr>
            <a:spLocks noEditPoints="1"/>
          </p:cNvSpPr>
          <p:nvPr/>
        </p:nvSpPr>
        <p:spPr bwMode="auto">
          <a:xfrm>
            <a:off x="11362129" y="5147318"/>
            <a:ext cx="985647" cy="985245"/>
          </a:xfrm>
          <a:custGeom>
            <a:avLst/>
            <a:gdLst>
              <a:gd name="T0" fmla="*/ 2363 w 2452"/>
              <a:gd name="T1" fmla="*/ 1031 h 2452"/>
              <a:gd name="T2" fmla="*/ 2178 w 2452"/>
              <a:gd name="T3" fmla="*/ 560 h 2452"/>
              <a:gd name="T4" fmla="*/ 1992 w 2452"/>
              <a:gd name="T5" fmla="*/ 272 h 2452"/>
              <a:gd name="T6" fmla="*/ 1594 w 2452"/>
              <a:gd name="T7" fmla="*/ 348 h 2452"/>
              <a:gd name="T8" fmla="*/ 1368 w 2452"/>
              <a:gd name="T9" fmla="*/ 11 h 2452"/>
              <a:gd name="T10" fmla="*/ 1033 w 2452"/>
              <a:gd name="T11" fmla="*/ 80 h 2452"/>
              <a:gd name="T12" fmla="*/ 562 w 2452"/>
              <a:gd name="T13" fmla="*/ 272 h 2452"/>
              <a:gd name="T14" fmla="*/ 272 w 2452"/>
              <a:gd name="T15" fmla="*/ 461 h 2452"/>
              <a:gd name="T16" fmla="*/ 348 w 2452"/>
              <a:gd name="T17" fmla="*/ 859 h 2452"/>
              <a:gd name="T18" fmla="*/ 11 w 2452"/>
              <a:gd name="T19" fmla="*/ 1085 h 2452"/>
              <a:gd name="T20" fmla="*/ 91 w 2452"/>
              <a:gd name="T21" fmla="*/ 1424 h 2452"/>
              <a:gd name="T22" fmla="*/ 274 w 2452"/>
              <a:gd name="T23" fmla="*/ 1894 h 2452"/>
              <a:gd name="T24" fmla="*/ 460 w 2452"/>
              <a:gd name="T25" fmla="*/ 2183 h 2452"/>
              <a:gd name="T26" fmla="*/ 858 w 2452"/>
              <a:gd name="T27" fmla="*/ 2106 h 2452"/>
              <a:gd name="T28" fmla="*/ 1084 w 2452"/>
              <a:gd name="T29" fmla="*/ 2444 h 2452"/>
              <a:gd name="T30" fmla="*/ 1359 w 2452"/>
              <a:gd name="T31" fmla="*/ 2445 h 2452"/>
              <a:gd name="T32" fmla="*/ 1587 w 2452"/>
              <a:gd name="T33" fmla="*/ 2113 h 2452"/>
              <a:gd name="T34" fmla="*/ 1982 w 2452"/>
              <a:gd name="T35" fmla="*/ 2190 h 2452"/>
              <a:gd name="T36" fmla="*/ 2173 w 2452"/>
              <a:gd name="T37" fmla="*/ 1901 h 2452"/>
              <a:gd name="T38" fmla="*/ 2354 w 2452"/>
              <a:gd name="T39" fmla="*/ 1430 h 2452"/>
              <a:gd name="T40" fmla="*/ 2441 w 2452"/>
              <a:gd name="T41" fmla="*/ 1370 h 2452"/>
              <a:gd name="T42" fmla="*/ 1831 w 2452"/>
              <a:gd name="T43" fmla="*/ 1589 h 2452"/>
              <a:gd name="T44" fmla="*/ 1557 w 2452"/>
              <a:gd name="T45" fmla="*/ 1111 h 2452"/>
              <a:gd name="T46" fmla="*/ 1124 w 2452"/>
              <a:gd name="T47" fmla="*/ 678 h 2452"/>
              <a:gd name="T48" fmla="*/ 977 w 2452"/>
              <a:gd name="T49" fmla="*/ 728 h 2452"/>
              <a:gd name="T50" fmla="*/ 1194 w 2452"/>
              <a:gd name="T51" fmla="*/ 979 h 2452"/>
              <a:gd name="T52" fmla="*/ 1198 w 2452"/>
              <a:gd name="T53" fmla="*/ 1006 h 2452"/>
              <a:gd name="T54" fmla="*/ 1171 w 2452"/>
              <a:gd name="T55" fmla="*/ 1158 h 2452"/>
              <a:gd name="T56" fmla="*/ 1016 w 2452"/>
              <a:gd name="T57" fmla="*/ 1185 h 2452"/>
              <a:gd name="T58" fmla="*/ 1014 w 2452"/>
              <a:gd name="T59" fmla="*/ 1185 h 2452"/>
              <a:gd name="T60" fmla="*/ 988 w 2452"/>
              <a:gd name="T61" fmla="*/ 1176 h 2452"/>
              <a:gd name="T62" fmla="*/ 753 w 2452"/>
              <a:gd name="T63" fmla="*/ 961 h 2452"/>
              <a:gd name="T64" fmla="*/ 819 w 2452"/>
              <a:gd name="T65" fmla="*/ 1417 h 2452"/>
              <a:gd name="T66" fmla="*/ 1293 w 2452"/>
              <a:gd name="T67" fmla="*/ 1510 h 2452"/>
              <a:gd name="T68" fmla="*/ 1226 w 2452"/>
              <a:gd name="T69" fmla="*/ 1933 h 2452"/>
              <a:gd name="T70" fmla="*/ 1226 w 2452"/>
              <a:gd name="T71" fmla="*/ 521 h 2452"/>
              <a:gd name="T72" fmla="*/ 1831 w 2452"/>
              <a:gd name="T73" fmla="*/ 1589 h 2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452" h="2452">
                <a:moveTo>
                  <a:pt x="2442" y="1091"/>
                </a:moveTo>
                <a:cubicBezTo>
                  <a:pt x="2438" y="1057"/>
                  <a:pt x="2398" y="1031"/>
                  <a:pt x="2363" y="1031"/>
                </a:cubicBezTo>
                <a:cubicBezTo>
                  <a:pt x="2251" y="1031"/>
                  <a:pt x="2151" y="965"/>
                  <a:pt x="2110" y="863"/>
                </a:cubicBezTo>
                <a:cubicBezTo>
                  <a:pt x="2067" y="759"/>
                  <a:pt x="2095" y="637"/>
                  <a:pt x="2178" y="560"/>
                </a:cubicBezTo>
                <a:cubicBezTo>
                  <a:pt x="2204" y="536"/>
                  <a:pt x="2208" y="496"/>
                  <a:pt x="2186" y="468"/>
                </a:cubicBezTo>
                <a:cubicBezTo>
                  <a:pt x="2128" y="395"/>
                  <a:pt x="2063" y="329"/>
                  <a:pt x="1992" y="272"/>
                </a:cubicBezTo>
                <a:cubicBezTo>
                  <a:pt x="1964" y="250"/>
                  <a:pt x="1923" y="253"/>
                  <a:pt x="1899" y="280"/>
                </a:cubicBezTo>
                <a:cubicBezTo>
                  <a:pt x="1826" y="361"/>
                  <a:pt x="1695" y="391"/>
                  <a:pt x="1594" y="348"/>
                </a:cubicBezTo>
                <a:cubicBezTo>
                  <a:pt x="1488" y="304"/>
                  <a:pt x="1422" y="197"/>
                  <a:pt x="1428" y="82"/>
                </a:cubicBezTo>
                <a:cubicBezTo>
                  <a:pt x="1431" y="46"/>
                  <a:pt x="1404" y="15"/>
                  <a:pt x="1368" y="11"/>
                </a:cubicBezTo>
                <a:cubicBezTo>
                  <a:pt x="1277" y="0"/>
                  <a:pt x="1185" y="0"/>
                  <a:pt x="1093" y="10"/>
                </a:cubicBezTo>
                <a:cubicBezTo>
                  <a:pt x="1058" y="14"/>
                  <a:pt x="1031" y="45"/>
                  <a:pt x="1033" y="80"/>
                </a:cubicBezTo>
                <a:cubicBezTo>
                  <a:pt x="1037" y="194"/>
                  <a:pt x="969" y="299"/>
                  <a:pt x="865" y="342"/>
                </a:cubicBezTo>
                <a:cubicBezTo>
                  <a:pt x="765" y="382"/>
                  <a:pt x="635" y="353"/>
                  <a:pt x="562" y="272"/>
                </a:cubicBezTo>
                <a:cubicBezTo>
                  <a:pt x="538" y="246"/>
                  <a:pt x="498" y="243"/>
                  <a:pt x="470" y="265"/>
                </a:cubicBezTo>
                <a:cubicBezTo>
                  <a:pt x="397" y="322"/>
                  <a:pt x="330" y="388"/>
                  <a:pt x="272" y="461"/>
                </a:cubicBezTo>
                <a:cubicBezTo>
                  <a:pt x="249" y="489"/>
                  <a:pt x="253" y="530"/>
                  <a:pt x="279" y="554"/>
                </a:cubicBezTo>
                <a:cubicBezTo>
                  <a:pt x="364" y="631"/>
                  <a:pt x="392" y="754"/>
                  <a:pt x="348" y="859"/>
                </a:cubicBezTo>
                <a:cubicBezTo>
                  <a:pt x="306" y="960"/>
                  <a:pt x="201" y="1025"/>
                  <a:pt x="82" y="1025"/>
                </a:cubicBezTo>
                <a:cubicBezTo>
                  <a:pt x="43" y="1024"/>
                  <a:pt x="15" y="1050"/>
                  <a:pt x="11" y="1085"/>
                </a:cubicBezTo>
                <a:cubicBezTo>
                  <a:pt x="0" y="1177"/>
                  <a:pt x="0" y="1271"/>
                  <a:pt x="10" y="1363"/>
                </a:cubicBezTo>
                <a:cubicBezTo>
                  <a:pt x="14" y="1398"/>
                  <a:pt x="56" y="1424"/>
                  <a:pt x="91" y="1424"/>
                </a:cubicBezTo>
                <a:cubicBezTo>
                  <a:pt x="197" y="1421"/>
                  <a:pt x="299" y="1487"/>
                  <a:pt x="342" y="1591"/>
                </a:cubicBezTo>
                <a:cubicBezTo>
                  <a:pt x="385" y="1696"/>
                  <a:pt x="358" y="1817"/>
                  <a:pt x="274" y="1894"/>
                </a:cubicBezTo>
                <a:cubicBezTo>
                  <a:pt x="248" y="1918"/>
                  <a:pt x="244" y="1959"/>
                  <a:pt x="266" y="1987"/>
                </a:cubicBezTo>
                <a:cubicBezTo>
                  <a:pt x="323" y="2059"/>
                  <a:pt x="389" y="2125"/>
                  <a:pt x="460" y="2183"/>
                </a:cubicBezTo>
                <a:cubicBezTo>
                  <a:pt x="488" y="2205"/>
                  <a:pt x="529" y="2202"/>
                  <a:pt x="553" y="2175"/>
                </a:cubicBezTo>
                <a:cubicBezTo>
                  <a:pt x="626" y="2094"/>
                  <a:pt x="757" y="2064"/>
                  <a:pt x="858" y="2106"/>
                </a:cubicBezTo>
                <a:cubicBezTo>
                  <a:pt x="964" y="2151"/>
                  <a:pt x="1030" y="2258"/>
                  <a:pt x="1024" y="2372"/>
                </a:cubicBezTo>
                <a:cubicBezTo>
                  <a:pt x="1021" y="2408"/>
                  <a:pt x="1048" y="2440"/>
                  <a:pt x="1084" y="2444"/>
                </a:cubicBezTo>
                <a:cubicBezTo>
                  <a:pt x="1130" y="2449"/>
                  <a:pt x="1177" y="2452"/>
                  <a:pt x="1225" y="2452"/>
                </a:cubicBezTo>
                <a:cubicBezTo>
                  <a:pt x="1269" y="2452"/>
                  <a:pt x="1314" y="2450"/>
                  <a:pt x="1359" y="2445"/>
                </a:cubicBezTo>
                <a:cubicBezTo>
                  <a:pt x="1394" y="2441"/>
                  <a:pt x="1421" y="2410"/>
                  <a:pt x="1419" y="2374"/>
                </a:cubicBezTo>
                <a:cubicBezTo>
                  <a:pt x="1415" y="2261"/>
                  <a:pt x="1483" y="2156"/>
                  <a:pt x="1587" y="2113"/>
                </a:cubicBezTo>
                <a:cubicBezTo>
                  <a:pt x="1687" y="2072"/>
                  <a:pt x="1817" y="2102"/>
                  <a:pt x="1890" y="2182"/>
                </a:cubicBezTo>
                <a:cubicBezTo>
                  <a:pt x="1914" y="2209"/>
                  <a:pt x="1954" y="2212"/>
                  <a:pt x="1982" y="2190"/>
                </a:cubicBezTo>
                <a:cubicBezTo>
                  <a:pt x="2055" y="2133"/>
                  <a:pt x="2122" y="2067"/>
                  <a:pt x="2180" y="1994"/>
                </a:cubicBezTo>
                <a:cubicBezTo>
                  <a:pt x="2203" y="1966"/>
                  <a:pt x="2199" y="1925"/>
                  <a:pt x="2173" y="1901"/>
                </a:cubicBezTo>
                <a:cubicBezTo>
                  <a:pt x="2087" y="1824"/>
                  <a:pt x="2060" y="1701"/>
                  <a:pt x="2104" y="1596"/>
                </a:cubicBezTo>
                <a:cubicBezTo>
                  <a:pt x="2146" y="1496"/>
                  <a:pt x="2246" y="1430"/>
                  <a:pt x="2354" y="1430"/>
                </a:cubicBezTo>
                <a:cubicBezTo>
                  <a:pt x="2369" y="1430"/>
                  <a:pt x="2369" y="1430"/>
                  <a:pt x="2369" y="1430"/>
                </a:cubicBezTo>
                <a:cubicBezTo>
                  <a:pt x="2405" y="1433"/>
                  <a:pt x="2437" y="1406"/>
                  <a:pt x="2441" y="1370"/>
                </a:cubicBezTo>
                <a:cubicBezTo>
                  <a:pt x="2452" y="1278"/>
                  <a:pt x="2452" y="1184"/>
                  <a:pt x="2442" y="1091"/>
                </a:cubicBezTo>
                <a:close/>
                <a:moveTo>
                  <a:pt x="1831" y="1589"/>
                </a:moveTo>
                <a:cubicBezTo>
                  <a:pt x="1523" y="1280"/>
                  <a:pt x="1523" y="1280"/>
                  <a:pt x="1523" y="1280"/>
                </a:cubicBezTo>
                <a:cubicBezTo>
                  <a:pt x="1545" y="1227"/>
                  <a:pt x="1557" y="1170"/>
                  <a:pt x="1557" y="1111"/>
                </a:cubicBezTo>
                <a:cubicBezTo>
                  <a:pt x="1557" y="996"/>
                  <a:pt x="1512" y="887"/>
                  <a:pt x="1430" y="805"/>
                </a:cubicBezTo>
                <a:cubicBezTo>
                  <a:pt x="1349" y="723"/>
                  <a:pt x="1240" y="678"/>
                  <a:pt x="1124" y="678"/>
                </a:cubicBezTo>
                <a:cubicBezTo>
                  <a:pt x="1086" y="678"/>
                  <a:pt x="1048" y="684"/>
                  <a:pt x="1010" y="694"/>
                </a:cubicBezTo>
                <a:cubicBezTo>
                  <a:pt x="994" y="698"/>
                  <a:pt x="981" y="712"/>
                  <a:pt x="977" y="728"/>
                </a:cubicBezTo>
                <a:cubicBezTo>
                  <a:pt x="972" y="744"/>
                  <a:pt x="977" y="762"/>
                  <a:pt x="990" y="775"/>
                </a:cubicBezTo>
                <a:cubicBezTo>
                  <a:pt x="990" y="775"/>
                  <a:pt x="1143" y="928"/>
                  <a:pt x="1194" y="979"/>
                </a:cubicBezTo>
                <a:cubicBezTo>
                  <a:pt x="1199" y="985"/>
                  <a:pt x="1199" y="998"/>
                  <a:pt x="1198" y="1002"/>
                </a:cubicBezTo>
                <a:cubicBezTo>
                  <a:pt x="1198" y="1006"/>
                  <a:pt x="1198" y="1006"/>
                  <a:pt x="1198" y="1006"/>
                </a:cubicBezTo>
                <a:cubicBezTo>
                  <a:pt x="1193" y="1062"/>
                  <a:pt x="1183" y="1129"/>
                  <a:pt x="1175" y="1155"/>
                </a:cubicBezTo>
                <a:cubicBezTo>
                  <a:pt x="1173" y="1156"/>
                  <a:pt x="1172" y="1157"/>
                  <a:pt x="1171" y="1158"/>
                </a:cubicBezTo>
                <a:cubicBezTo>
                  <a:pt x="1170" y="1159"/>
                  <a:pt x="1169" y="1160"/>
                  <a:pt x="1168" y="1162"/>
                </a:cubicBezTo>
                <a:cubicBezTo>
                  <a:pt x="1142" y="1170"/>
                  <a:pt x="1073" y="1180"/>
                  <a:pt x="1016" y="1185"/>
                </a:cubicBezTo>
                <a:cubicBezTo>
                  <a:pt x="1016" y="1185"/>
                  <a:pt x="1016" y="1185"/>
                  <a:pt x="1016" y="1185"/>
                </a:cubicBezTo>
                <a:cubicBezTo>
                  <a:pt x="1014" y="1185"/>
                  <a:pt x="1014" y="1185"/>
                  <a:pt x="1014" y="1185"/>
                </a:cubicBezTo>
                <a:cubicBezTo>
                  <a:pt x="1013" y="1186"/>
                  <a:pt x="1013" y="1186"/>
                  <a:pt x="1011" y="1186"/>
                </a:cubicBezTo>
                <a:cubicBezTo>
                  <a:pt x="1005" y="1186"/>
                  <a:pt x="996" y="1184"/>
                  <a:pt x="988" y="1176"/>
                </a:cubicBezTo>
                <a:cubicBezTo>
                  <a:pt x="935" y="1122"/>
                  <a:pt x="788" y="977"/>
                  <a:pt x="788" y="977"/>
                </a:cubicBezTo>
                <a:cubicBezTo>
                  <a:pt x="775" y="964"/>
                  <a:pt x="762" y="961"/>
                  <a:pt x="753" y="961"/>
                </a:cubicBezTo>
                <a:cubicBezTo>
                  <a:pt x="732" y="961"/>
                  <a:pt x="713" y="976"/>
                  <a:pt x="707" y="998"/>
                </a:cubicBezTo>
                <a:cubicBezTo>
                  <a:pt x="667" y="1147"/>
                  <a:pt x="710" y="1308"/>
                  <a:pt x="819" y="1417"/>
                </a:cubicBezTo>
                <a:cubicBezTo>
                  <a:pt x="900" y="1499"/>
                  <a:pt x="1009" y="1544"/>
                  <a:pt x="1124" y="1544"/>
                </a:cubicBezTo>
                <a:cubicBezTo>
                  <a:pt x="1183" y="1544"/>
                  <a:pt x="1241" y="1532"/>
                  <a:pt x="1293" y="1510"/>
                </a:cubicBezTo>
                <a:cubicBezTo>
                  <a:pt x="1605" y="1822"/>
                  <a:pt x="1605" y="1822"/>
                  <a:pt x="1605" y="1822"/>
                </a:cubicBezTo>
                <a:cubicBezTo>
                  <a:pt x="1496" y="1893"/>
                  <a:pt x="1366" y="1933"/>
                  <a:pt x="1226" y="1933"/>
                </a:cubicBezTo>
                <a:cubicBezTo>
                  <a:pt x="836" y="1933"/>
                  <a:pt x="521" y="1617"/>
                  <a:pt x="521" y="1227"/>
                </a:cubicBezTo>
                <a:cubicBezTo>
                  <a:pt x="521" y="837"/>
                  <a:pt x="836" y="521"/>
                  <a:pt x="1226" y="521"/>
                </a:cubicBezTo>
                <a:cubicBezTo>
                  <a:pt x="1615" y="521"/>
                  <a:pt x="1931" y="837"/>
                  <a:pt x="1931" y="1227"/>
                </a:cubicBezTo>
                <a:cubicBezTo>
                  <a:pt x="1931" y="1360"/>
                  <a:pt x="1895" y="1484"/>
                  <a:pt x="1831" y="15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rot="0" vert="horz" wrap="square" lIns="178198" tIns="89099" rIns="178198" bIns="89099" anchor="t" anchorCtr="0" upright="1">
            <a:noAutofit/>
          </a:bodyPr>
          <a:lstStyle/>
          <a:p>
            <a:endParaRPr lang="en-US"/>
          </a:p>
        </p:txBody>
      </p:sp>
      <p:sp>
        <p:nvSpPr>
          <p:cNvPr id="34" name="Freeform 33"/>
          <p:cNvSpPr>
            <a:spLocks noEditPoints="1"/>
          </p:cNvSpPr>
          <p:nvPr/>
        </p:nvSpPr>
        <p:spPr bwMode="auto">
          <a:xfrm>
            <a:off x="18106148" y="5047544"/>
            <a:ext cx="1186766" cy="1184794"/>
          </a:xfrm>
          <a:custGeom>
            <a:avLst/>
            <a:gdLst>
              <a:gd name="T0" fmla="*/ 51 w 146"/>
              <a:gd name="T1" fmla="*/ 12 h 146"/>
              <a:gd name="T2" fmla="*/ 21 w 146"/>
              <a:gd name="T3" fmla="*/ 60 h 146"/>
              <a:gd name="T4" fmla="*/ 21 w 146"/>
              <a:gd name="T5" fmla="*/ 86 h 146"/>
              <a:gd name="T6" fmla="*/ 81 w 146"/>
              <a:gd name="T7" fmla="*/ 27 h 146"/>
              <a:gd name="T8" fmla="*/ 65 w 146"/>
              <a:gd name="T9" fmla="*/ 27 h 146"/>
              <a:gd name="T10" fmla="*/ 27 w 146"/>
              <a:gd name="T11" fmla="*/ 81 h 146"/>
              <a:gd name="T12" fmla="*/ 15 w 146"/>
              <a:gd name="T13" fmla="*/ 54 h 146"/>
              <a:gd name="T14" fmla="*/ 15 w 146"/>
              <a:gd name="T15" fmla="*/ 92 h 146"/>
              <a:gd name="T16" fmla="*/ 56 w 146"/>
              <a:gd name="T17" fmla="*/ 18 h 146"/>
              <a:gd name="T18" fmla="*/ 90 w 146"/>
              <a:gd name="T19" fmla="*/ 18 h 146"/>
              <a:gd name="T20" fmla="*/ 95 w 146"/>
              <a:gd name="T21" fmla="*/ 134 h 146"/>
              <a:gd name="T22" fmla="*/ 128 w 146"/>
              <a:gd name="T23" fmla="*/ 56 h 146"/>
              <a:gd name="T24" fmla="*/ 128 w 146"/>
              <a:gd name="T25" fmla="*/ 90 h 146"/>
              <a:gd name="T26" fmla="*/ 36 w 146"/>
              <a:gd name="T27" fmla="*/ 73 h 146"/>
              <a:gd name="T28" fmla="*/ 73 w 146"/>
              <a:gd name="T29" fmla="*/ 36 h 146"/>
              <a:gd name="T30" fmla="*/ 49 w 146"/>
              <a:gd name="T31" fmla="*/ 50 h 146"/>
              <a:gd name="T32" fmla="*/ 54 w 146"/>
              <a:gd name="T33" fmla="*/ 83 h 146"/>
              <a:gd name="T34" fmla="*/ 50 w 146"/>
              <a:gd name="T35" fmla="*/ 94 h 146"/>
              <a:gd name="T36" fmla="*/ 40 w 146"/>
              <a:gd name="T37" fmla="*/ 73 h 146"/>
              <a:gd name="T38" fmla="*/ 42 w 146"/>
              <a:gd name="T39" fmla="*/ 67 h 146"/>
              <a:gd name="T40" fmla="*/ 48 w 146"/>
              <a:gd name="T41" fmla="*/ 74 h 146"/>
              <a:gd name="T42" fmla="*/ 55 w 146"/>
              <a:gd name="T43" fmla="*/ 80 h 146"/>
              <a:gd name="T44" fmla="*/ 56 w 146"/>
              <a:gd name="T45" fmla="*/ 44 h 146"/>
              <a:gd name="T46" fmla="*/ 99 w 146"/>
              <a:gd name="T47" fmla="*/ 65 h 146"/>
              <a:gd name="T48" fmla="*/ 101 w 146"/>
              <a:gd name="T49" fmla="*/ 66 h 146"/>
              <a:gd name="T50" fmla="*/ 95 w 146"/>
              <a:gd name="T51" fmla="*/ 84 h 146"/>
              <a:gd name="T52" fmla="*/ 85 w 146"/>
              <a:gd name="T53" fmla="*/ 92 h 146"/>
              <a:gd name="T54" fmla="*/ 83 w 146"/>
              <a:gd name="T55" fmla="*/ 77 h 146"/>
              <a:gd name="T56" fmla="*/ 79 w 146"/>
              <a:gd name="T57" fmla="*/ 70 h 146"/>
              <a:gd name="T58" fmla="*/ 66 w 146"/>
              <a:gd name="T59" fmla="*/ 64 h 146"/>
              <a:gd name="T60" fmla="*/ 72 w 146"/>
              <a:gd name="T61" fmla="*/ 54 h 146"/>
              <a:gd name="T62" fmla="*/ 81 w 146"/>
              <a:gd name="T63" fmla="*/ 55 h 146"/>
              <a:gd name="T64" fmla="*/ 91 w 146"/>
              <a:gd name="T65" fmla="*/ 55 h 146"/>
              <a:gd name="T66" fmla="*/ 85 w 146"/>
              <a:gd name="T67" fmla="*/ 51 h 146"/>
              <a:gd name="T68" fmla="*/ 83 w 146"/>
              <a:gd name="T69" fmla="*/ 50 h 146"/>
              <a:gd name="T70" fmla="*/ 82 w 146"/>
              <a:gd name="T71" fmla="*/ 53 h 146"/>
              <a:gd name="T72" fmla="*/ 79 w 146"/>
              <a:gd name="T73" fmla="*/ 49 h 146"/>
              <a:gd name="T74" fmla="*/ 71 w 146"/>
              <a:gd name="T75" fmla="*/ 52 h 146"/>
              <a:gd name="T76" fmla="*/ 73 w 146"/>
              <a:gd name="T77" fmla="*/ 49 h 146"/>
              <a:gd name="T78" fmla="*/ 74 w 146"/>
              <a:gd name="T79" fmla="*/ 47 h 146"/>
              <a:gd name="T80" fmla="*/ 77 w 146"/>
              <a:gd name="T81" fmla="*/ 43 h 146"/>
              <a:gd name="T82" fmla="*/ 101 w 146"/>
              <a:gd name="T83" fmla="*/ 58 h 146"/>
              <a:gd name="T84" fmla="*/ 119 w 146"/>
              <a:gd name="T85" fmla="*/ 65 h 146"/>
              <a:gd name="T86" fmla="*/ 123 w 146"/>
              <a:gd name="T87" fmla="*/ 62 h 146"/>
              <a:gd name="T88" fmla="*/ 131 w 146"/>
              <a:gd name="T89" fmla="*/ 92 h 146"/>
              <a:gd name="T90" fmla="*/ 97 w 146"/>
              <a:gd name="T91" fmla="*/ 55 h 146"/>
              <a:gd name="T92" fmla="*/ 100 w 146"/>
              <a:gd name="T93" fmla="*/ 58 h 146"/>
              <a:gd name="T94" fmla="*/ 84 w 146"/>
              <a:gd name="T95" fmla="*/ 122 h 146"/>
              <a:gd name="T96" fmla="*/ 62 w 146"/>
              <a:gd name="T97" fmla="*/ 123 h 146"/>
              <a:gd name="T98" fmla="*/ 90 w 146"/>
              <a:gd name="T99" fmla="*/ 128 h 146"/>
              <a:gd name="T100" fmla="*/ 56 w 146"/>
              <a:gd name="T101" fmla="*/ 128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6" h="146">
                <a:moveTo>
                  <a:pt x="92" y="15"/>
                </a:moveTo>
                <a:cubicBezTo>
                  <a:pt x="95" y="12"/>
                  <a:pt x="95" y="12"/>
                  <a:pt x="95" y="12"/>
                </a:cubicBezTo>
                <a:cubicBezTo>
                  <a:pt x="83" y="0"/>
                  <a:pt x="63" y="0"/>
                  <a:pt x="51" y="12"/>
                </a:cubicBezTo>
                <a:cubicBezTo>
                  <a:pt x="54" y="15"/>
                  <a:pt x="54" y="15"/>
                  <a:pt x="54" y="15"/>
                </a:cubicBezTo>
                <a:cubicBezTo>
                  <a:pt x="64" y="5"/>
                  <a:pt x="82" y="5"/>
                  <a:pt x="92" y="15"/>
                </a:cubicBezTo>
                <a:close/>
                <a:moveTo>
                  <a:pt x="21" y="60"/>
                </a:moveTo>
                <a:cubicBezTo>
                  <a:pt x="18" y="56"/>
                  <a:pt x="18" y="56"/>
                  <a:pt x="18" y="56"/>
                </a:cubicBezTo>
                <a:cubicBezTo>
                  <a:pt x="9" y="66"/>
                  <a:pt x="9" y="80"/>
                  <a:pt x="18" y="90"/>
                </a:cubicBezTo>
                <a:cubicBezTo>
                  <a:pt x="21" y="86"/>
                  <a:pt x="21" y="86"/>
                  <a:pt x="21" y="86"/>
                </a:cubicBezTo>
                <a:cubicBezTo>
                  <a:pt x="14" y="79"/>
                  <a:pt x="14" y="67"/>
                  <a:pt x="21" y="60"/>
                </a:cubicBezTo>
                <a:close/>
                <a:moveTo>
                  <a:pt x="65" y="27"/>
                </a:moveTo>
                <a:cubicBezTo>
                  <a:pt x="70" y="22"/>
                  <a:pt x="76" y="22"/>
                  <a:pt x="81" y="27"/>
                </a:cubicBezTo>
                <a:cubicBezTo>
                  <a:pt x="84" y="24"/>
                  <a:pt x="84" y="24"/>
                  <a:pt x="84" y="24"/>
                </a:cubicBezTo>
                <a:cubicBezTo>
                  <a:pt x="78" y="17"/>
                  <a:pt x="68" y="17"/>
                  <a:pt x="62" y="24"/>
                </a:cubicBezTo>
                <a:lnTo>
                  <a:pt x="65" y="27"/>
                </a:lnTo>
                <a:close/>
                <a:moveTo>
                  <a:pt x="24" y="62"/>
                </a:moveTo>
                <a:cubicBezTo>
                  <a:pt x="17" y="68"/>
                  <a:pt x="17" y="78"/>
                  <a:pt x="24" y="84"/>
                </a:cubicBezTo>
                <a:cubicBezTo>
                  <a:pt x="27" y="81"/>
                  <a:pt x="27" y="81"/>
                  <a:pt x="27" y="81"/>
                </a:cubicBezTo>
                <a:cubicBezTo>
                  <a:pt x="22" y="76"/>
                  <a:pt x="22" y="70"/>
                  <a:pt x="27" y="65"/>
                </a:cubicBezTo>
                <a:lnTo>
                  <a:pt x="24" y="62"/>
                </a:lnTo>
                <a:close/>
                <a:moveTo>
                  <a:pt x="15" y="54"/>
                </a:moveTo>
                <a:cubicBezTo>
                  <a:pt x="12" y="51"/>
                  <a:pt x="12" y="51"/>
                  <a:pt x="12" y="51"/>
                </a:cubicBezTo>
                <a:cubicBezTo>
                  <a:pt x="0" y="63"/>
                  <a:pt x="0" y="83"/>
                  <a:pt x="12" y="95"/>
                </a:cubicBezTo>
                <a:cubicBezTo>
                  <a:pt x="15" y="92"/>
                  <a:pt x="15" y="92"/>
                  <a:pt x="15" y="92"/>
                </a:cubicBezTo>
                <a:cubicBezTo>
                  <a:pt x="5" y="82"/>
                  <a:pt x="5" y="64"/>
                  <a:pt x="15" y="54"/>
                </a:cubicBezTo>
                <a:close/>
                <a:moveTo>
                  <a:pt x="90" y="18"/>
                </a:moveTo>
                <a:cubicBezTo>
                  <a:pt x="80" y="9"/>
                  <a:pt x="66" y="9"/>
                  <a:pt x="56" y="18"/>
                </a:cubicBezTo>
                <a:cubicBezTo>
                  <a:pt x="60" y="21"/>
                  <a:pt x="60" y="21"/>
                  <a:pt x="60" y="21"/>
                </a:cubicBezTo>
                <a:cubicBezTo>
                  <a:pt x="67" y="14"/>
                  <a:pt x="79" y="14"/>
                  <a:pt x="86" y="21"/>
                </a:cubicBezTo>
                <a:lnTo>
                  <a:pt x="90" y="18"/>
                </a:lnTo>
                <a:close/>
                <a:moveTo>
                  <a:pt x="54" y="131"/>
                </a:moveTo>
                <a:cubicBezTo>
                  <a:pt x="51" y="134"/>
                  <a:pt x="51" y="134"/>
                  <a:pt x="51" y="134"/>
                </a:cubicBezTo>
                <a:cubicBezTo>
                  <a:pt x="63" y="146"/>
                  <a:pt x="83" y="146"/>
                  <a:pt x="95" y="134"/>
                </a:cubicBezTo>
                <a:cubicBezTo>
                  <a:pt x="92" y="131"/>
                  <a:pt x="92" y="131"/>
                  <a:pt x="92" y="131"/>
                </a:cubicBezTo>
                <a:cubicBezTo>
                  <a:pt x="82" y="141"/>
                  <a:pt x="64" y="141"/>
                  <a:pt x="54" y="131"/>
                </a:cubicBezTo>
                <a:close/>
                <a:moveTo>
                  <a:pt x="128" y="56"/>
                </a:moveTo>
                <a:cubicBezTo>
                  <a:pt x="125" y="60"/>
                  <a:pt x="125" y="60"/>
                  <a:pt x="125" y="60"/>
                </a:cubicBezTo>
                <a:cubicBezTo>
                  <a:pt x="132" y="67"/>
                  <a:pt x="132" y="79"/>
                  <a:pt x="125" y="86"/>
                </a:cubicBezTo>
                <a:cubicBezTo>
                  <a:pt x="128" y="90"/>
                  <a:pt x="128" y="90"/>
                  <a:pt x="128" y="90"/>
                </a:cubicBezTo>
                <a:cubicBezTo>
                  <a:pt x="137" y="80"/>
                  <a:pt x="137" y="66"/>
                  <a:pt x="128" y="56"/>
                </a:cubicBezTo>
                <a:close/>
                <a:moveTo>
                  <a:pt x="73" y="36"/>
                </a:moveTo>
                <a:cubicBezTo>
                  <a:pt x="53" y="36"/>
                  <a:pt x="36" y="53"/>
                  <a:pt x="36" y="73"/>
                </a:cubicBezTo>
                <a:cubicBezTo>
                  <a:pt x="36" y="93"/>
                  <a:pt x="53" y="110"/>
                  <a:pt x="73" y="110"/>
                </a:cubicBezTo>
                <a:cubicBezTo>
                  <a:pt x="93" y="110"/>
                  <a:pt x="110" y="93"/>
                  <a:pt x="110" y="73"/>
                </a:cubicBezTo>
                <a:cubicBezTo>
                  <a:pt x="110" y="53"/>
                  <a:pt x="93" y="36"/>
                  <a:pt x="73" y="36"/>
                </a:cubicBezTo>
                <a:close/>
                <a:moveTo>
                  <a:pt x="51" y="47"/>
                </a:moveTo>
                <a:cubicBezTo>
                  <a:pt x="53" y="49"/>
                  <a:pt x="49" y="50"/>
                  <a:pt x="49" y="50"/>
                </a:cubicBezTo>
                <a:cubicBezTo>
                  <a:pt x="49" y="50"/>
                  <a:pt x="49" y="50"/>
                  <a:pt x="49" y="50"/>
                </a:cubicBezTo>
                <a:cubicBezTo>
                  <a:pt x="49" y="49"/>
                  <a:pt x="50" y="48"/>
                  <a:pt x="51" y="47"/>
                </a:cubicBezTo>
                <a:close/>
                <a:moveTo>
                  <a:pt x="55" y="80"/>
                </a:moveTo>
                <a:cubicBezTo>
                  <a:pt x="53" y="81"/>
                  <a:pt x="54" y="83"/>
                  <a:pt x="54" y="83"/>
                </a:cubicBezTo>
                <a:cubicBezTo>
                  <a:pt x="55" y="88"/>
                  <a:pt x="52" y="88"/>
                  <a:pt x="52" y="88"/>
                </a:cubicBezTo>
                <a:cubicBezTo>
                  <a:pt x="50" y="88"/>
                  <a:pt x="51" y="91"/>
                  <a:pt x="51" y="91"/>
                </a:cubicBezTo>
                <a:cubicBezTo>
                  <a:pt x="51" y="92"/>
                  <a:pt x="50" y="94"/>
                  <a:pt x="50" y="94"/>
                </a:cubicBezTo>
                <a:cubicBezTo>
                  <a:pt x="51" y="95"/>
                  <a:pt x="50" y="96"/>
                  <a:pt x="50" y="96"/>
                </a:cubicBezTo>
                <a:cubicBezTo>
                  <a:pt x="50" y="96"/>
                  <a:pt x="50" y="97"/>
                  <a:pt x="50" y="97"/>
                </a:cubicBezTo>
                <a:cubicBezTo>
                  <a:pt x="44" y="91"/>
                  <a:pt x="40" y="82"/>
                  <a:pt x="40" y="73"/>
                </a:cubicBezTo>
                <a:cubicBezTo>
                  <a:pt x="40" y="71"/>
                  <a:pt x="40" y="69"/>
                  <a:pt x="40" y="67"/>
                </a:cubicBezTo>
                <a:cubicBezTo>
                  <a:pt x="40" y="67"/>
                  <a:pt x="40" y="66"/>
                  <a:pt x="40" y="66"/>
                </a:cubicBezTo>
                <a:cubicBezTo>
                  <a:pt x="42" y="67"/>
                  <a:pt x="42" y="67"/>
                  <a:pt x="42" y="67"/>
                </a:cubicBezTo>
                <a:cubicBezTo>
                  <a:pt x="43" y="67"/>
                  <a:pt x="44" y="69"/>
                  <a:pt x="44" y="69"/>
                </a:cubicBezTo>
                <a:cubicBezTo>
                  <a:pt x="45" y="68"/>
                  <a:pt x="45" y="70"/>
                  <a:pt x="45" y="70"/>
                </a:cubicBezTo>
                <a:cubicBezTo>
                  <a:pt x="47" y="69"/>
                  <a:pt x="48" y="74"/>
                  <a:pt x="48" y="74"/>
                </a:cubicBezTo>
                <a:cubicBezTo>
                  <a:pt x="49" y="74"/>
                  <a:pt x="51" y="75"/>
                  <a:pt x="51" y="75"/>
                </a:cubicBezTo>
                <a:cubicBezTo>
                  <a:pt x="53" y="75"/>
                  <a:pt x="54" y="77"/>
                  <a:pt x="54" y="77"/>
                </a:cubicBezTo>
                <a:cubicBezTo>
                  <a:pt x="56" y="77"/>
                  <a:pt x="55" y="80"/>
                  <a:pt x="55" y="80"/>
                </a:cubicBezTo>
                <a:close/>
                <a:moveTo>
                  <a:pt x="56" y="46"/>
                </a:moveTo>
                <a:cubicBezTo>
                  <a:pt x="55" y="48"/>
                  <a:pt x="52" y="47"/>
                  <a:pt x="51" y="47"/>
                </a:cubicBezTo>
                <a:cubicBezTo>
                  <a:pt x="53" y="46"/>
                  <a:pt x="54" y="45"/>
                  <a:pt x="56" y="44"/>
                </a:cubicBezTo>
                <a:lnTo>
                  <a:pt x="56" y="46"/>
                </a:lnTo>
                <a:close/>
                <a:moveTo>
                  <a:pt x="101" y="62"/>
                </a:moveTo>
                <a:cubicBezTo>
                  <a:pt x="101" y="62"/>
                  <a:pt x="101" y="64"/>
                  <a:pt x="99" y="65"/>
                </a:cubicBezTo>
                <a:cubicBezTo>
                  <a:pt x="99" y="65"/>
                  <a:pt x="96" y="58"/>
                  <a:pt x="92" y="57"/>
                </a:cubicBezTo>
                <a:cubicBezTo>
                  <a:pt x="92" y="57"/>
                  <a:pt x="96" y="63"/>
                  <a:pt x="99" y="66"/>
                </a:cubicBezTo>
                <a:cubicBezTo>
                  <a:pt x="99" y="66"/>
                  <a:pt x="100" y="67"/>
                  <a:pt x="101" y="66"/>
                </a:cubicBezTo>
                <a:cubicBezTo>
                  <a:pt x="101" y="66"/>
                  <a:pt x="101" y="71"/>
                  <a:pt x="98" y="75"/>
                </a:cubicBezTo>
                <a:cubicBezTo>
                  <a:pt x="98" y="75"/>
                  <a:pt x="97" y="77"/>
                  <a:pt x="98" y="79"/>
                </a:cubicBezTo>
                <a:cubicBezTo>
                  <a:pt x="98" y="79"/>
                  <a:pt x="98" y="83"/>
                  <a:pt x="95" y="84"/>
                </a:cubicBezTo>
                <a:cubicBezTo>
                  <a:pt x="95" y="84"/>
                  <a:pt x="94" y="85"/>
                  <a:pt x="94" y="87"/>
                </a:cubicBezTo>
                <a:cubicBezTo>
                  <a:pt x="94" y="87"/>
                  <a:pt x="94" y="89"/>
                  <a:pt x="92" y="89"/>
                </a:cubicBezTo>
                <a:cubicBezTo>
                  <a:pt x="92" y="89"/>
                  <a:pt x="90" y="93"/>
                  <a:pt x="85" y="92"/>
                </a:cubicBezTo>
                <a:cubicBezTo>
                  <a:pt x="85" y="92"/>
                  <a:pt x="85" y="89"/>
                  <a:pt x="83" y="86"/>
                </a:cubicBezTo>
                <a:cubicBezTo>
                  <a:pt x="83" y="86"/>
                  <a:pt x="82" y="84"/>
                  <a:pt x="84" y="81"/>
                </a:cubicBezTo>
                <a:cubicBezTo>
                  <a:pt x="84" y="81"/>
                  <a:pt x="86" y="80"/>
                  <a:pt x="83" y="77"/>
                </a:cubicBezTo>
                <a:cubicBezTo>
                  <a:pt x="83" y="77"/>
                  <a:pt x="81" y="75"/>
                  <a:pt x="82" y="73"/>
                </a:cubicBezTo>
                <a:cubicBezTo>
                  <a:pt x="82" y="73"/>
                  <a:pt x="82" y="71"/>
                  <a:pt x="81" y="71"/>
                </a:cubicBezTo>
                <a:cubicBezTo>
                  <a:pt x="81" y="71"/>
                  <a:pt x="79" y="71"/>
                  <a:pt x="79" y="70"/>
                </a:cubicBezTo>
                <a:cubicBezTo>
                  <a:pt x="79" y="70"/>
                  <a:pt x="74" y="71"/>
                  <a:pt x="72" y="70"/>
                </a:cubicBezTo>
                <a:cubicBezTo>
                  <a:pt x="72" y="70"/>
                  <a:pt x="70" y="72"/>
                  <a:pt x="68" y="68"/>
                </a:cubicBezTo>
                <a:cubicBezTo>
                  <a:pt x="68" y="68"/>
                  <a:pt x="65" y="66"/>
                  <a:pt x="66" y="64"/>
                </a:cubicBezTo>
                <a:cubicBezTo>
                  <a:pt x="66" y="64"/>
                  <a:pt x="66" y="63"/>
                  <a:pt x="66" y="61"/>
                </a:cubicBezTo>
                <a:cubicBezTo>
                  <a:pt x="66" y="61"/>
                  <a:pt x="66" y="58"/>
                  <a:pt x="70" y="57"/>
                </a:cubicBezTo>
                <a:cubicBezTo>
                  <a:pt x="70" y="57"/>
                  <a:pt x="71" y="54"/>
                  <a:pt x="72" y="54"/>
                </a:cubicBezTo>
                <a:cubicBezTo>
                  <a:pt x="72" y="54"/>
                  <a:pt x="75" y="53"/>
                  <a:pt x="77" y="53"/>
                </a:cubicBezTo>
                <a:cubicBezTo>
                  <a:pt x="77" y="53"/>
                  <a:pt x="79" y="52"/>
                  <a:pt x="80" y="52"/>
                </a:cubicBezTo>
                <a:cubicBezTo>
                  <a:pt x="80" y="52"/>
                  <a:pt x="81" y="54"/>
                  <a:pt x="81" y="55"/>
                </a:cubicBezTo>
                <a:cubicBezTo>
                  <a:pt x="81" y="55"/>
                  <a:pt x="83" y="54"/>
                  <a:pt x="85" y="56"/>
                </a:cubicBezTo>
                <a:cubicBezTo>
                  <a:pt x="85" y="56"/>
                  <a:pt x="86" y="55"/>
                  <a:pt x="86" y="54"/>
                </a:cubicBezTo>
                <a:cubicBezTo>
                  <a:pt x="86" y="54"/>
                  <a:pt x="90" y="57"/>
                  <a:pt x="91" y="55"/>
                </a:cubicBezTo>
                <a:cubicBezTo>
                  <a:pt x="91" y="55"/>
                  <a:pt x="92" y="52"/>
                  <a:pt x="90" y="52"/>
                </a:cubicBezTo>
                <a:cubicBezTo>
                  <a:pt x="90" y="52"/>
                  <a:pt x="87" y="52"/>
                  <a:pt x="86" y="50"/>
                </a:cubicBezTo>
                <a:cubicBezTo>
                  <a:pt x="86" y="50"/>
                  <a:pt x="85" y="50"/>
                  <a:pt x="85" y="51"/>
                </a:cubicBezTo>
                <a:cubicBezTo>
                  <a:pt x="85" y="51"/>
                  <a:pt x="85" y="52"/>
                  <a:pt x="86" y="52"/>
                </a:cubicBezTo>
                <a:cubicBezTo>
                  <a:pt x="86" y="52"/>
                  <a:pt x="86" y="53"/>
                  <a:pt x="85" y="52"/>
                </a:cubicBezTo>
                <a:cubicBezTo>
                  <a:pt x="85" y="52"/>
                  <a:pt x="84" y="52"/>
                  <a:pt x="83" y="50"/>
                </a:cubicBezTo>
                <a:cubicBezTo>
                  <a:pt x="83" y="50"/>
                  <a:pt x="81" y="49"/>
                  <a:pt x="80" y="48"/>
                </a:cubicBezTo>
                <a:cubicBezTo>
                  <a:pt x="80" y="48"/>
                  <a:pt x="78" y="49"/>
                  <a:pt x="82" y="51"/>
                </a:cubicBezTo>
                <a:cubicBezTo>
                  <a:pt x="82" y="51"/>
                  <a:pt x="84" y="52"/>
                  <a:pt x="82" y="53"/>
                </a:cubicBezTo>
                <a:cubicBezTo>
                  <a:pt x="82" y="53"/>
                  <a:pt x="80" y="52"/>
                  <a:pt x="82" y="52"/>
                </a:cubicBezTo>
                <a:cubicBezTo>
                  <a:pt x="82" y="52"/>
                  <a:pt x="82" y="51"/>
                  <a:pt x="80" y="50"/>
                </a:cubicBezTo>
                <a:cubicBezTo>
                  <a:pt x="80" y="50"/>
                  <a:pt x="79" y="49"/>
                  <a:pt x="79" y="49"/>
                </a:cubicBezTo>
                <a:cubicBezTo>
                  <a:pt x="79" y="49"/>
                  <a:pt x="77" y="50"/>
                  <a:pt x="76" y="49"/>
                </a:cubicBezTo>
                <a:cubicBezTo>
                  <a:pt x="76" y="49"/>
                  <a:pt x="76" y="51"/>
                  <a:pt x="75" y="51"/>
                </a:cubicBezTo>
                <a:cubicBezTo>
                  <a:pt x="75" y="51"/>
                  <a:pt x="75" y="53"/>
                  <a:pt x="71" y="52"/>
                </a:cubicBezTo>
                <a:cubicBezTo>
                  <a:pt x="70" y="52"/>
                  <a:pt x="70" y="52"/>
                  <a:pt x="70" y="52"/>
                </a:cubicBezTo>
                <a:cubicBezTo>
                  <a:pt x="70" y="52"/>
                  <a:pt x="69" y="50"/>
                  <a:pt x="71" y="49"/>
                </a:cubicBezTo>
                <a:cubicBezTo>
                  <a:pt x="71" y="49"/>
                  <a:pt x="73" y="50"/>
                  <a:pt x="73" y="49"/>
                </a:cubicBezTo>
                <a:cubicBezTo>
                  <a:pt x="74" y="49"/>
                  <a:pt x="74" y="48"/>
                  <a:pt x="73" y="48"/>
                </a:cubicBezTo>
                <a:cubicBezTo>
                  <a:pt x="73" y="48"/>
                  <a:pt x="71" y="47"/>
                  <a:pt x="72" y="46"/>
                </a:cubicBezTo>
                <a:cubicBezTo>
                  <a:pt x="72" y="46"/>
                  <a:pt x="73" y="45"/>
                  <a:pt x="74" y="47"/>
                </a:cubicBezTo>
                <a:cubicBezTo>
                  <a:pt x="74" y="47"/>
                  <a:pt x="75" y="46"/>
                  <a:pt x="77" y="45"/>
                </a:cubicBezTo>
                <a:cubicBezTo>
                  <a:pt x="77" y="45"/>
                  <a:pt x="81" y="44"/>
                  <a:pt x="80" y="43"/>
                </a:cubicBezTo>
                <a:cubicBezTo>
                  <a:pt x="80" y="43"/>
                  <a:pt x="78" y="44"/>
                  <a:pt x="77" y="43"/>
                </a:cubicBezTo>
                <a:cubicBezTo>
                  <a:pt x="77" y="43"/>
                  <a:pt x="73" y="42"/>
                  <a:pt x="76" y="40"/>
                </a:cubicBezTo>
                <a:cubicBezTo>
                  <a:pt x="88" y="41"/>
                  <a:pt x="97" y="48"/>
                  <a:pt x="102" y="58"/>
                </a:cubicBezTo>
                <a:cubicBezTo>
                  <a:pt x="102" y="58"/>
                  <a:pt x="101" y="58"/>
                  <a:pt x="101" y="58"/>
                </a:cubicBezTo>
                <a:cubicBezTo>
                  <a:pt x="101" y="58"/>
                  <a:pt x="103" y="61"/>
                  <a:pt x="101" y="62"/>
                </a:cubicBezTo>
                <a:close/>
                <a:moveTo>
                  <a:pt x="123" y="62"/>
                </a:moveTo>
                <a:cubicBezTo>
                  <a:pt x="119" y="65"/>
                  <a:pt x="119" y="65"/>
                  <a:pt x="119" y="65"/>
                </a:cubicBezTo>
                <a:cubicBezTo>
                  <a:pt x="124" y="70"/>
                  <a:pt x="124" y="76"/>
                  <a:pt x="119" y="81"/>
                </a:cubicBezTo>
                <a:cubicBezTo>
                  <a:pt x="123" y="84"/>
                  <a:pt x="123" y="84"/>
                  <a:pt x="123" y="84"/>
                </a:cubicBezTo>
                <a:cubicBezTo>
                  <a:pt x="129" y="78"/>
                  <a:pt x="129" y="68"/>
                  <a:pt x="123" y="62"/>
                </a:cubicBezTo>
                <a:close/>
                <a:moveTo>
                  <a:pt x="134" y="51"/>
                </a:moveTo>
                <a:cubicBezTo>
                  <a:pt x="131" y="54"/>
                  <a:pt x="131" y="54"/>
                  <a:pt x="131" y="54"/>
                </a:cubicBezTo>
                <a:cubicBezTo>
                  <a:pt x="141" y="64"/>
                  <a:pt x="141" y="82"/>
                  <a:pt x="131" y="92"/>
                </a:cubicBezTo>
                <a:cubicBezTo>
                  <a:pt x="134" y="95"/>
                  <a:pt x="134" y="95"/>
                  <a:pt x="134" y="95"/>
                </a:cubicBezTo>
                <a:cubicBezTo>
                  <a:pt x="146" y="83"/>
                  <a:pt x="146" y="63"/>
                  <a:pt x="134" y="51"/>
                </a:cubicBezTo>
                <a:close/>
                <a:moveTo>
                  <a:pt x="97" y="55"/>
                </a:moveTo>
                <a:cubicBezTo>
                  <a:pt x="97" y="56"/>
                  <a:pt x="97" y="56"/>
                  <a:pt x="97" y="56"/>
                </a:cubicBezTo>
                <a:cubicBezTo>
                  <a:pt x="99" y="58"/>
                  <a:pt x="99" y="58"/>
                  <a:pt x="99" y="58"/>
                </a:cubicBezTo>
                <a:cubicBezTo>
                  <a:pt x="100" y="58"/>
                  <a:pt x="100" y="58"/>
                  <a:pt x="100" y="58"/>
                </a:cubicBezTo>
                <a:cubicBezTo>
                  <a:pt x="100" y="58"/>
                  <a:pt x="100" y="57"/>
                  <a:pt x="100" y="57"/>
                </a:cubicBezTo>
                <a:cubicBezTo>
                  <a:pt x="100" y="57"/>
                  <a:pt x="98" y="56"/>
                  <a:pt x="97" y="55"/>
                </a:cubicBezTo>
                <a:close/>
                <a:moveTo>
                  <a:pt x="84" y="122"/>
                </a:moveTo>
                <a:cubicBezTo>
                  <a:pt x="81" y="119"/>
                  <a:pt x="81" y="119"/>
                  <a:pt x="81" y="119"/>
                </a:cubicBezTo>
                <a:cubicBezTo>
                  <a:pt x="76" y="124"/>
                  <a:pt x="70" y="124"/>
                  <a:pt x="65" y="119"/>
                </a:cubicBezTo>
                <a:cubicBezTo>
                  <a:pt x="62" y="123"/>
                  <a:pt x="62" y="123"/>
                  <a:pt x="62" y="123"/>
                </a:cubicBezTo>
                <a:cubicBezTo>
                  <a:pt x="68" y="129"/>
                  <a:pt x="78" y="129"/>
                  <a:pt x="84" y="122"/>
                </a:cubicBezTo>
                <a:close/>
                <a:moveTo>
                  <a:pt x="56" y="128"/>
                </a:moveTo>
                <a:cubicBezTo>
                  <a:pt x="66" y="137"/>
                  <a:pt x="81" y="137"/>
                  <a:pt x="90" y="128"/>
                </a:cubicBezTo>
                <a:cubicBezTo>
                  <a:pt x="86" y="125"/>
                  <a:pt x="86" y="125"/>
                  <a:pt x="86" y="125"/>
                </a:cubicBezTo>
                <a:cubicBezTo>
                  <a:pt x="79" y="132"/>
                  <a:pt x="67" y="132"/>
                  <a:pt x="60" y="125"/>
                </a:cubicBezTo>
                <a:lnTo>
                  <a:pt x="56" y="1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rot="0" vert="horz" wrap="square" lIns="178198" tIns="89099" rIns="178198" bIns="89099" anchor="t" anchorCtr="0" upright="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7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93307" y="5977254"/>
            <a:ext cx="11912905" cy="1672655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9700" b="1" dirty="0" smtClean="0">
                <a:solidFill>
                  <a:srgbClr val="00B0F0"/>
                </a:solidFill>
                <a:latin typeface="Ubuntu" panose="020B0504030602030204" pitchFamily="34" charset="0"/>
              </a:rPr>
              <a:t>Our </a:t>
            </a:r>
            <a:r>
              <a:rPr lang="en-US" sz="9700" dirty="0" smtClean="0">
                <a:solidFill>
                  <a:srgbClr val="686868"/>
                </a:solidFill>
                <a:latin typeface="Ubuntu" panose="020B0504030602030204" pitchFamily="34" charset="0"/>
              </a:rPr>
              <a:t>Mission</a:t>
            </a:r>
            <a:endParaRPr lang="en-US" sz="9700" dirty="0">
              <a:solidFill>
                <a:srgbClr val="686868"/>
              </a:solidFill>
              <a:latin typeface="Ubuntu" panose="020B050403060203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" y="7905768"/>
            <a:ext cx="10972799" cy="0"/>
          </a:xfrm>
          <a:prstGeom prst="line">
            <a:avLst/>
          </a:prstGeom>
          <a:ln w="76200" cmpd="dbl">
            <a:solidFill>
              <a:srgbClr val="68686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600200" y="6003957"/>
            <a:ext cx="1563171" cy="1624261"/>
            <a:chOff x="0" y="0"/>
            <a:chExt cx="2811766" cy="2920987"/>
          </a:xfrm>
          <a:solidFill>
            <a:srgbClr val="00B0F0"/>
          </a:solidFill>
        </p:grpSpPr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54591" y="109182"/>
              <a:ext cx="2165697" cy="1074413"/>
            </a:xfrm>
            <a:custGeom>
              <a:avLst/>
              <a:gdLst>
                <a:gd name="T0" fmla="*/ 83 w 578"/>
                <a:gd name="T1" fmla="*/ 287 h 287"/>
                <a:gd name="T2" fmla="*/ 361 w 578"/>
                <a:gd name="T3" fmla="*/ 84 h 287"/>
                <a:gd name="T4" fmla="*/ 525 w 578"/>
                <a:gd name="T5" fmla="*/ 135 h 287"/>
                <a:gd name="T6" fmla="*/ 578 w 578"/>
                <a:gd name="T7" fmla="*/ 69 h 287"/>
                <a:gd name="T8" fmla="*/ 361 w 578"/>
                <a:gd name="T9" fmla="*/ 0 h 287"/>
                <a:gd name="T10" fmla="*/ 0 w 578"/>
                <a:gd name="T11" fmla="*/ 273 h 287"/>
                <a:gd name="T12" fmla="*/ 37 w 578"/>
                <a:gd name="T13" fmla="*/ 280 h 287"/>
                <a:gd name="T14" fmla="*/ 83 w 578"/>
                <a:gd name="T15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8" h="287">
                  <a:moveTo>
                    <a:pt x="83" y="287"/>
                  </a:moveTo>
                  <a:cubicBezTo>
                    <a:pt x="121" y="169"/>
                    <a:pt x="231" y="84"/>
                    <a:pt x="361" y="84"/>
                  </a:cubicBezTo>
                  <a:cubicBezTo>
                    <a:pt x="422" y="84"/>
                    <a:pt x="479" y="103"/>
                    <a:pt x="525" y="135"/>
                  </a:cubicBezTo>
                  <a:cubicBezTo>
                    <a:pt x="547" y="112"/>
                    <a:pt x="565" y="90"/>
                    <a:pt x="578" y="69"/>
                  </a:cubicBezTo>
                  <a:cubicBezTo>
                    <a:pt x="517" y="26"/>
                    <a:pt x="442" y="0"/>
                    <a:pt x="361" y="0"/>
                  </a:cubicBezTo>
                  <a:cubicBezTo>
                    <a:pt x="189" y="0"/>
                    <a:pt x="44" y="116"/>
                    <a:pt x="0" y="273"/>
                  </a:cubicBezTo>
                  <a:cubicBezTo>
                    <a:pt x="37" y="280"/>
                    <a:pt x="37" y="280"/>
                    <a:pt x="37" y="280"/>
                  </a:cubicBezTo>
                  <a:cubicBezTo>
                    <a:pt x="53" y="283"/>
                    <a:pt x="68" y="285"/>
                    <a:pt x="83" y="287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0" y="0"/>
              <a:ext cx="2592995" cy="1984362"/>
            </a:xfrm>
            <a:custGeom>
              <a:avLst/>
              <a:gdLst>
                <a:gd name="T0" fmla="*/ 684 w 692"/>
                <a:gd name="T1" fmla="*/ 0 h 530"/>
                <a:gd name="T2" fmla="*/ 633 w 692"/>
                <a:gd name="T3" fmla="*/ 133 h 530"/>
                <a:gd name="T4" fmla="*/ 580 w 692"/>
                <a:gd name="T5" fmla="*/ 199 h 530"/>
                <a:gd name="T6" fmla="*/ 3 w 692"/>
                <a:gd name="T7" fmla="*/ 353 h 530"/>
                <a:gd name="T8" fmla="*/ 0 w 692"/>
                <a:gd name="T9" fmla="*/ 406 h 530"/>
                <a:gd name="T10" fmla="*/ 19 w 692"/>
                <a:gd name="T11" fmla="*/ 526 h 530"/>
                <a:gd name="T12" fmla="*/ 109 w 692"/>
                <a:gd name="T13" fmla="*/ 526 h 530"/>
                <a:gd name="T14" fmla="*/ 623 w 692"/>
                <a:gd name="T15" fmla="*/ 253 h 530"/>
                <a:gd name="T16" fmla="*/ 665 w 692"/>
                <a:gd name="T17" fmla="*/ 169 h 530"/>
                <a:gd name="T18" fmla="*/ 684 w 692"/>
                <a:gd name="T19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2" h="530">
                  <a:moveTo>
                    <a:pt x="684" y="0"/>
                  </a:moveTo>
                  <a:cubicBezTo>
                    <a:pt x="685" y="33"/>
                    <a:pt x="667" y="82"/>
                    <a:pt x="633" y="133"/>
                  </a:cubicBezTo>
                  <a:cubicBezTo>
                    <a:pt x="618" y="155"/>
                    <a:pt x="600" y="177"/>
                    <a:pt x="580" y="199"/>
                  </a:cubicBezTo>
                  <a:cubicBezTo>
                    <a:pt x="335" y="410"/>
                    <a:pt x="64" y="376"/>
                    <a:pt x="3" y="353"/>
                  </a:cubicBezTo>
                  <a:cubicBezTo>
                    <a:pt x="1" y="370"/>
                    <a:pt x="0" y="388"/>
                    <a:pt x="0" y="406"/>
                  </a:cubicBezTo>
                  <a:cubicBezTo>
                    <a:pt x="0" y="448"/>
                    <a:pt x="7" y="489"/>
                    <a:pt x="19" y="526"/>
                  </a:cubicBezTo>
                  <a:cubicBezTo>
                    <a:pt x="65" y="530"/>
                    <a:pt x="109" y="526"/>
                    <a:pt x="109" y="526"/>
                  </a:cubicBezTo>
                  <a:cubicBezTo>
                    <a:pt x="322" y="512"/>
                    <a:pt x="523" y="405"/>
                    <a:pt x="623" y="253"/>
                  </a:cubicBezTo>
                  <a:cubicBezTo>
                    <a:pt x="640" y="226"/>
                    <a:pt x="655" y="198"/>
                    <a:pt x="665" y="169"/>
                  </a:cubicBezTo>
                  <a:cubicBezTo>
                    <a:pt x="685" y="116"/>
                    <a:pt x="692" y="59"/>
                    <a:pt x="684" y="0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163773" y="968991"/>
              <a:ext cx="2390457" cy="1557645"/>
            </a:xfrm>
            <a:custGeom>
              <a:avLst/>
              <a:gdLst>
                <a:gd name="T0" fmla="*/ 72 w 638"/>
                <a:gd name="T1" fmla="*/ 416 h 416"/>
                <a:gd name="T2" fmla="*/ 582 w 638"/>
                <a:gd name="T3" fmla="*/ 119 h 416"/>
                <a:gd name="T4" fmla="*/ 625 w 638"/>
                <a:gd name="T5" fmla="*/ 35 h 416"/>
                <a:gd name="T6" fmla="*/ 638 w 638"/>
                <a:gd name="T7" fmla="*/ 0 h 416"/>
                <a:gd name="T8" fmla="*/ 607 w 638"/>
                <a:gd name="T9" fmla="*/ 47 h 416"/>
                <a:gd name="T10" fmla="*/ 580 w 638"/>
                <a:gd name="T11" fmla="*/ 80 h 416"/>
                <a:gd name="T12" fmla="*/ 96 w 638"/>
                <a:gd name="T13" fmla="*/ 315 h 416"/>
                <a:gd name="T14" fmla="*/ 22 w 638"/>
                <a:gd name="T15" fmla="*/ 319 h 416"/>
                <a:gd name="T16" fmla="*/ 0 w 638"/>
                <a:gd name="T17" fmla="*/ 319 h 416"/>
                <a:gd name="T18" fmla="*/ 72 w 638"/>
                <a:gd name="T19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8" h="416">
                  <a:moveTo>
                    <a:pt x="72" y="416"/>
                  </a:moveTo>
                  <a:cubicBezTo>
                    <a:pt x="197" y="403"/>
                    <a:pt x="414" y="338"/>
                    <a:pt x="582" y="119"/>
                  </a:cubicBezTo>
                  <a:cubicBezTo>
                    <a:pt x="600" y="90"/>
                    <a:pt x="614" y="62"/>
                    <a:pt x="625" y="35"/>
                  </a:cubicBezTo>
                  <a:cubicBezTo>
                    <a:pt x="630" y="23"/>
                    <a:pt x="634" y="11"/>
                    <a:pt x="638" y="0"/>
                  </a:cubicBezTo>
                  <a:cubicBezTo>
                    <a:pt x="629" y="16"/>
                    <a:pt x="618" y="31"/>
                    <a:pt x="607" y="47"/>
                  </a:cubicBezTo>
                  <a:cubicBezTo>
                    <a:pt x="598" y="58"/>
                    <a:pt x="589" y="69"/>
                    <a:pt x="580" y="80"/>
                  </a:cubicBezTo>
                  <a:cubicBezTo>
                    <a:pt x="466" y="210"/>
                    <a:pt x="286" y="297"/>
                    <a:pt x="96" y="315"/>
                  </a:cubicBezTo>
                  <a:cubicBezTo>
                    <a:pt x="72" y="318"/>
                    <a:pt x="47" y="319"/>
                    <a:pt x="22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19" y="355"/>
                    <a:pt x="43" y="388"/>
                    <a:pt x="72" y="416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282890" y="914400"/>
              <a:ext cx="1528876" cy="2006587"/>
            </a:xfrm>
            <a:custGeom>
              <a:avLst/>
              <a:gdLst>
                <a:gd name="T0" fmla="*/ 373 w 408"/>
                <a:gd name="T1" fmla="*/ 0 h 536"/>
                <a:gd name="T2" fmla="*/ 369 w 408"/>
                <a:gd name="T3" fmla="*/ 80 h 536"/>
                <a:gd name="T4" fmla="*/ 341 w 408"/>
                <a:gd name="T5" fmla="*/ 182 h 536"/>
                <a:gd name="T6" fmla="*/ 0 w 408"/>
                <a:gd name="T7" fmla="*/ 534 h 536"/>
                <a:gd name="T8" fmla="*/ 33 w 408"/>
                <a:gd name="T9" fmla="*/ 536 h 536"/>
                <a:gd name="T10" fmla="*/ 408 w 408"/>
                <a:gd name="T11" fmla="*/ 160 h 536"/>
                <a:gd name="T12" fmla="*/ 373 w 408"/>
                <a:gd name="T1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8" h="536">
                  <a:moveTo>
                    <a:pt x="373" y="0"/>
                  </a:moveTo>
                  <a:cubicBezTo>
                    <a:pt x="374" y="27"/>
                    <a:pt x="373" y="54"/>
                    <a:pt x="369" y="80"/>
                  </a:cubicBezTo>
                  <a:cubicBezTo>
                    <a:pt x="364" y="115"/>
                    <a:pt x="355" y="149"/>
                    <a:pt x="341" y="182"/>
                  </a:cubicBezTo>
                  <a:cubicBezTo>
                    <a:pt x="285" y="325"/>
                    <a:pt x="158" y="453"/>
                    <a:pt x="0" y="534"/>
                  </a:cubicBezTo>
                  <a:cubicBezTo>
                    <a:pt x="11" y="535"/>
                    <a:pt x="22" y="536"/>
                    <a:pt x="33" y="536"/>
                  </a:cubicBezTo>
                  <a:cubicBezTo>
                    <a:pt x="240" y="536"/>
                    <a:pt x="408" y="367"/>
                    <a:pt x="408" y="160"/>
                  </a:cubicBezTo>
                  <a:cubicBezTo>
                    <a:pt x="408" y="103"/>
                    <a:pt x="395" y="49"/>
                    <a:pt x="373" y="0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763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84207" y="445035"/>
            <a:ext cx="11205989" cy="137808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7800" b="1" dirty="0">
                <a:solidFill>
                  <a:srgbClr val="00B0F0"/>
                </a:solidFill>
                <a:latin typeface="Ubuntu" panose="020B0504030602030204" pitchFamily="34" charset="0"/>
              </a:rPr>
              <a:t>Our</a:t>
            </a:r>
            <a:r>
              <a:rPr lang="en-US" sz="7800" b="1" dirty="0">
                <a:solidFill>
                  <a:srgbClr val="6AB678"/>
                </a:solidFill>
                <a:latin typeface="Ubuntu" panose="020B0504030602030204" pitchFamily="34" charset="0"/>
              </a:rPr>
              <a:t> </a:t>
            </a:r>
            <a:r>
              <a:rPr lang="en-US" sz="7800" b="1" dirty="0">
                <a:solidFill>
                  <a:srgbClr val="444445"/>
                </a:solidFill>
                <a:latin typeface="Ubuntu" panose="020B0504030602030204" pitchFamily="34" charset="0"/>
              </a:rPr>
              <a:t>Mission</a:t>
            </a:r>
            <a:endParaRPr lang="en-US" sz="7800" b="1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9126806" y="1823119"/>
            <a:ext cx="1834024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Hexagon 3"/>
          <p:cNvSpPr/>
          <p:nvPr/>
        </p:nvSpPr>
        <p:spPr>
          <a:xfrm rot="5400000">
            <a:off x="8100092" y="4610428"/>
            <a:ext cx="7565488" cy="6302817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17257" y="5718878"/>
            <a:ext cx="5531161" cy="3924542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800" b="1" dirty="0">
                <a:solidFill>
                  <a:schemeClr val="bg1"/>
                </a:solidFill>
                <a:latin typeface="Ubuntu" panose="020B0504030602030204" pitchFamily="34" charset="0"/>
              </a:rPr>
              <a:t>To</a:t>
            </a:r>
          </a:p>
          <a:p>
            <a:pPr algn="ctr">
              <a:lnSpc>
                <a:spcPts val="9744"/>
              </a:lnSpc>
            </a:pPr>
            <a:r>
              <a:rPr lang="en-US" sz="6800" b="1" dirty="0">
                <a:solidFill>
                  <a:schemeClr val="bg1"/>
                </a:solidFill>
                <a:latin typeface="Ubuntu" panose="020B0504030602030204" pitchFamily="34" charset="0"/>
              </a:rPr>
              <a:t>Deliver</a:t>
            </a:r>
          </a:p>
          <a:p>
            <a:pPr algn="ctr">
              <a:lnSpc>
                <a:spcPts val="9744"/>
              </a:lnSpc>
            </a:pPr>
            <a:r>
              <a:rPr lang="en-US" sz="6800" b="1" dirty="0">
                <a:solidFill>
                  <a:schemeClr val="bg1"/>
                </a:solidFill>
                <a:latin typeface="Ubuntu" panose="020B0504030602030204" pitchFamily="34" charset="0"/>
              </a:rPr>
              <a:t>The </a:t>
            </a:r>
            <a:r>
              <a:rPr lang="en-US" sz="6800" b="1" dirty="0">
                <a:solidFill>
                  <a:srgbClr val="444445"/>
                </a:solidFill>
                <a:latin typeface="Ubuntu" panose="020B0504030602030204" pitchFamily="34" charset="0"/>
              </a:rPr>
              <a:t>Best</a:t>
            </a:r>
            <a:endParaRPr lang="en-US" sz="6800" b="1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9379473" y="4476470"/>
            <a:ext cx="2311070" cy="117801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2132760" y="9869184"/>
            <a:ext cx="2311070" cy="117801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>
            <a:spLocks noEditPoints="1"/>
          </p:cNvSpPr>
          <p:nvPr/>
        </p:nvSpPr>
        <p:spPr bwMode="auto">
          <a:xfrm>
            <a:off x="2264704" y="4539007"/>
            <a:ext cx="898970" cy="1008733"/>
          </a:xfrm>
          <a:custGeom>
            <a:avLst/>
            <a:gdLst>
              <a:gd name="T0" fmla="*/ 672 w 2180"/>
              <a:gd name="T1" fmla="*/ 1096 h 2448"/>
              <a:gd name="T2" fmla="*/ 830 w 2180"/>
              <a:gd name="T3" fmla="*/ 1334 h 2448"/>
              <a:gd name="T4" fmla="*/ 929 w 2180"/>
              <a:gd name="T5" fmla="*/ 1394 h 2448"/>
              <a:gd name="T6" fmla="*/ 1090 w 2180"/>
              <a:gd name="T7" fmla="*/ 1425 h 2448"/>
              <a:gd name="T8" fmla="*/ 1251 w 2180"/>
              <a:gd name="T9" fmla="*/ 1394 h 2448"/>
              <a:gd name="T10" fmla="*/ 1350 w 2180"/>
              <a:gd name="T11" fmla="*/ 1334 h 2448"/>
              <a:gd name="T12" fmla="*/ 1508 w 2180"/>
              <a:gd name="T13" fmla="*/ 1096 h 2448"/>
              <a:gd name="T14" fmla="*/ 1682 w 2180"/>
              <a:gd name="T15" fmla="*/ 912 h 2448"/>
              <a:gd name="T16" fmla="*/ 1667 w 2180"/>
              <a:gd name="T17" fmla="*/ 723 h 2448"/>
              <a:gd name="T18" fmla="*/ 1621 w 2180"/>
              <a:gd name="T19" fmla="*/ 678 h 2448"/>
              <a:gd name="T20" fmla="*/ 1613 w 2180"/>
              <a:gd name="T21" fmla="*/ 573 h 2448"/>
              <a:gd name="T22" fmla="*/ 1462 w 2180"/>
              <a:gd name="T23" fmla="*/ 118 h 2448"/>
              <a:gd name="T24" fmla="*/ 1124 w 2180"/>
              <a:gd name="T25" fmla="*/ 0 h 2448"/>
              <a:gd name="T26" fmla="*/ 870 w 2180"/>
              <a:gd name="T27" fmla="*/ 76 h 2448"/>
              <a:gd name="T28" fmla="*/ 756 w 2180"/>
              <a:gd name="T29" fmla="*/ 201 h 2448"/>
              <a:gd name="T30" fmla="*/ 543 w 2180"/>
              <a:gd name="T31" fmla="*/ 366 h 2448"/>
              <a:gd name="T32" fmla="*/ 561 w 2180"/>
              <a:gd name="T33" fmla="*/ 621 h 2448"/>
              <a:gd name="T34" fmla="*/ 559 w 2180"/>
              <a:gd name="T35" fmla="*/ 678 h 2448"/>
              <a:gd name="T36" fmla="*/ 513 w 2180"/>
              <a:gd name="T37" fmla="*/ 723 h 2448"/>
              <a:gd name="T38" fmla="*/ 498 w 2180"/>
              <a:gd name="T39" fmla="*/ 912 h 2448"/>
              <a:gd name="T40" fmla="*/ 672 w 2180"/>
              <a:gd name="T41" fmla="*/ 1096 h 2448"/>
              <a:gd name="T42" fmla="*/ 1933 w 2180"/>
              <a:gd name="T43" fmla="*/ 1631 h 2448"/>
              <a:gd name="T44" fmla="*/ 1443 w 2180"/>
              <a:gd name="T45" fmla="*/ 1435 h 2448"/>
              <a:gd name="T46" fmla="*/ 1400 w 2180"/>
              <a:gd name="T47" fmla="*/ 1436 h 2448"/>
              <a:gd name="T48" fmla="*/ 1370 w 2180"/>
              <a:gd name="T49" fmla="*/ 1468 h 2448"/>
              <a:gd name="T50" fmla="*/ 1247 w 2180"/>
              <a:gd name="T51" fmla="*/ 1809 h 2448"/>
              <a:gd name="T52" fmla="*/ 1223 w 2180"/>
              <a:gd name="T53" fmla="*/ 1739 h 2448"/>
              <a:gd name="T54" fmla="*/ 1261 w 2180"/>
              <a:gd name="T55" fmla="*/ 1644 h 2448"/>
              <a:gd name="T56" fmla="*/ 1256 w 2180"/>
              <a:gd name="T57" fmla="*/ 1591 h 2448"/>
              <a:gd name="T58" fmla="*/ 1210 w 2180"/>
              <a:gd name="T59" fmla="*/ 1567 h 2448"/>
              <a:gd name="T60" fmla="*/ 970 w 2180"/>
              <a:gd name="T61" fmla="*/ 1567 h 2448"/>
              <a:gd name="T62" fmla="*/ 924 w 2180"/>
              <a:gd name="T63" fmla="*/ 1591 h 2448"/>
              <a:gd name="T64" fmla="*/ 919 w 2180"/>
              <a:gd name="T65" fmla="*/ 1644 h 2448"/>
              <a:gd name="T66" fmla="*/ 957 w 2180"/>
              <a:gd name="T67" fmla="*/ 1739 h 2448"/>
              <a:gd name="T68" fmla="*/ 933 w 2180"/>
              <a:gd name="T69" fmla="*/ 1809 h 2448"/>
              <a:gd name="T70" fmla="*/ 810 w 2180"/>
              <a:gd name="T71" fmla="*/ 1468 h 2448"/>
              <a:gd name="T72" fmla="*/ 780 w 2180"/>
              <a:gd name="T73" fmla="*/ 1436 h 2448"/>
              <a:gd name="T74" fmla="*/ 737 w 2180"/>
              <a:gd name="T75" fmla="*/ 1435 h 2448"/>
              <a:gd name="T76" fmla="*/ 247 w 2180"/>
              <a:gd name="T77" fmla="*/ 1631 h 2448"/>
              <a:gd name="T78" fmla="*/ 0 w 2180"/>
              <a:gd name="T79" fmla="*/ 1997 h 2448"/>
              <a:gd name="T80" fmla="*/ 0 w 2180"/>
              <a:gd name="T81" fmla="*/ 2392 h 2448"/>
              <a:gd name="T82" fmla="*/ 56 w 2180"/>
              <a:gd name="T83" fmla="*/ 2448 h 2448"/>
              <a:gd name="T84" fmla="*/ 2124 w 2180"/>
              <a:gd name="T85" fmla="*/ 2448 h 2448"/>
              <a:gd name="T86" fmla="*/ 2180 w 2180"/>
              <a:gd name="T87" fmla="*/ 2392 h 2448"/>
              <a:gd name="T88" fmla="*/ 2180 w 2180"/>
              <a:gd name="T89" fmla="*/ 1997 h 2448"/>
              <a:gd name="T90" fmla="*/ 1933 w 2180"/>
              <a:gd name="T91" fmla="*/ 1631 h 2448"/>
              <a:gd name="T92" fmla="*/ 1882 w 2180"/>
              <a:gd name="T93" fmla="*/ 2214 h 2448"/>
              <a:gd name="T94" fmla="*/ 1826 w 2180"/>
              <a:gd name="T95" fmla="*/ 2270 h 2448"/>
              <a:gd name="T96" fmla="*/ 1450 w 2180"/>
              <a:gd name="T97" fmla="*/ 2270 h 2448"/>
              <a:gd name="T98" fmla="*/ 1394 w 2180"/>
              <a:gd name="T99" fmla="*/ 2214 h 2448"/>
              <a:gd name="T100" fmla="*/ 1394 w 2180"/>
              <a:gd name="T101" fmla="*/ 2040 h 2448"/>
              <a:gd name="T102" fmla="*/ 1450 w 2180"/>
              <a:gd name="T103" fmla="*/ 1984 h 2448"/>
              <a:gd name="T104" fmla="*/ 1826 w 2180"/>
              <a:gd name="T105" fmla="*/ 1984 h 2448"/>
              <a:gd name="T106" fmla="*/ 1882 w 2180"/>
              <a:gd name="T107" fmla="*/ 2040 h 2448"/>
              <a:gd name="T108" fmla="*/ 1882 w 2180"/>
              <a:gd name="T109" fmla="*/ 2214 h 24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180" h="2448">
                <a:moveTo>
                  <a:pt x="672" y="1096"/>
                </a:moveTo>
                <a:cubicBezTo>
                  <a:pt x="702" y="1154"/>
                  <a:pt x="766" y="1274"/>
                  <a:pt x="830" y="1334"/>
                </a:cubicBezTo>
                <a:cubicBezTo>
                  <a:pt x="856" y="1358"/>
                  <a:pt x="889" y="1378"/>
                  <a:pt x="929" y="1394"/>
                </a:cubicBezTo>
                <a:cubicBezTo>
                  <a:pt x="980" y="1414"/>
                  <a:pt x="1035" y="1425"/>
                  <a:pt x="1090" y="1425"/>
                </a:cubicBezTo>
                <a:cubicBezTo>
                  <a:pt x="1145" y="1425"/>
                  <a:pt x="1200" y="1414"/>
                  <a:pt x="1251" y="1394"/>
                </a:cubicBezTo>
                <a:cubicBezTo>
                  <a:pt x="1291" y="1378"/>
                  <a:pt x="1324" y="1358"/>
                  <a:pt x="1350" y="1334"/>
                </a:cubicBezTo>
                <a:cubicBezTo>
                  <a:pt x="1414" y="1274"/>
                  <a:pt x="1478" y="1154"/>
                  <a:pt x="1508" y="1096"/>
                </a:cubicBezTo>
                <a:cubicBezTo>
                  <a:pt x="1555" y="1089"/>
                  <a:pt x="1644" y="1057"/>
                  <a:pt x="1682" y="912"/>
                </a:cubicBezTo>
                <a:cubicBezTo>
                  <a:pt x="1702" y="834"/>
                  <a:pt x="1697" y="770"/>
                  <a:pt x="1667" y="723"/>
                </a:cubicBezTo>
                <a:cubicBezTo>
                  <a:pt x="1653" y="702"/>
                  <a:pt x="1637" y="688"/>
                  <a:pt x="1621" y="678"/>
                </a:cubicBezTo>
                <a:cubicBezTo>
                  <a:pt x="1621" y="652"/>
                  <a:pt x="1619" y="615"/>
                  <a:pt x="1613" y="573"/>
                </a:cubicBezTo>
                <a:cubicBezTo>
                  <a:pt x="1617" y="522"/>
                  <a:pt x="1632" y="244"/>
                  <a:pt x="1462" y="118"/>
                </a:cubicBezTo>
                <a:cubicBezTo>
                  <a:pt x="1357" y="41"/>
                  <a:pt x="1240" y="0"/>
                  <a:pt x="1124" y="0"/>
                </a:cubicBezTo>
                <a:cubicBezTo>
                  <a:pt x="1029" y="0"/>
                  <a:pt x="939" y="27"/>
                  <a:pt x="870" y="76"/>
                </a:cubicBezTo>
                <a:cubicBezTo>
                  <a:pt x="808" y="120"/>
                  <a:pt x="774" y="167"/>
                  <a:pt x="756" y="201"/>
                </a:cubicBezTo>
                <a:cubicBezTo>
                  <a:pt x="703" y="203"/>
                  <a:pt x="592" y="225"/>
                  <a:pt x="543" y="366"/>
                </a:cubicBezTo>
                <a:cubicBezTo>
                  <a:pt x="496" y="500"/>
                  <a:pt x="534" y="583"/>
                  <a:pt x="561" y="621"/>
                </a:cubicBezTo>
                <a:cubicBezTo>
                  <a:pt x="559" y="643"/>
                  <a:pt x="559" y="662"/>
                  <a:pt x="559" y="678"/>
                </a:cubicBezTo>
                <a:cubicBezTo>
                  <a:pt x="543" y="688"/>
                  <a:pt x="527" y="702"/>
                  <a:pt x="513" y="723"/>
                </a:cubicBezTo>
                <a:cubicBezTo>
                  <a:pt x="483" y="770"/>
                  <a:pt x="478" y="834"/>
                  <a:pt x="498" y="912"/>
                </a:cubicBezTo>
                <a:cubicBezTo>
                  <a:pt x="536" y="1057"/>
                  <a:pt x="625" y="1089"/>
                  <a:pt x="672" y="1096"/>
                </a:cubicBezTo>
                <a:close/>
                <a:moveTo>
                  <a:pt x="1933" y="1631"/>
                </a:moveTo>
                <a:cubicBezTo>
                  <a:pt x="1443" y="1435"/>
                  <a:pt x="1443" y="1435"/>
                  <a:pt x="1443" y="1435"/>
                </a:cubicBezTo>
                <a:cubicBezTo>
                  <a:pt x="1429" y="1430"/>
                  <a:pt x="1414" y="1430"/>
                  <a:pt x="1400" y="1436"/>
                </a:cubicBezTo>
                <a:cubicBezTo>
                  <a:pt x="1386" y="1442"/>
                  <a:pt x="1375" y="1454"/>
                  <a:pt x="1370" y="1468"/>
                </a:cubicBezTo>
                <a:cubicBezTo>
                  <a:pt x="1247" y="1809"/>
                  <a:pt x="1247" y="1809"/>
                  <a:pt x="1247" y="1809"/>
                </a:cubicBezTo>
                <a:cubicBezTo>
                  <a:pt x="1223" y="1739"/>
                  <a:pt x="1223" y="1739"/>
                  <a:pt x="1223" y="1739"/>
                </a:cubicBezTo>
                <a:cubicBezTo>
                  <a:pt x="1261" y="1644"/>
                  <a:pt x="1261" y="1644"/>
                  <a:pt x="1261" y="1644"/>
                </a:cubicBezTo>
                <a:cubicBezTo>
                  <a:pt x="1268" y="1626"/>
                  <a:pt x="1266" y="1607"/>
                  <a:pt x="1256" y="1591"/>
                </a:cubicBezTo>
                <a:cubicBezTo>
                  <a:pt x="1246" y="1576"/>
                  <a:pt x="1228" y="1567"/>
                  <a:pt x="1210" y="1567"/>
                </a:cubicBezTo>
                <a:cubicBezTo>
                  <a:pt x="970" y="1567"/>
                  <a:pt x="970" y="1567"/>
                  <a:pt x="970" y="1567"/>
                </a:cubicBezTo>
                <a:cubicBezTo>
                  <a:pt x="952" y="1567"/>
                  <a:pt x="934" y="1576"/>
                  <a:pt x="924" y="1591"/>
                </a:cubicBezTo>
                <a:cubicBezTo>
                  <a:pt x="914" y="1607"/>
                  <a:pt x="912" y="1626"/>
                  <a:pt x="919" y="1644"/>
                </a:cubicBezTo>
                <a:cubicBezTo>
                  <a:pt x="957" y="1739"/>
                  <a:pt x="957" y="1739"/>
                  <a:pt x="957" y="1739"/>
                </a:cubicBezTo>
                <a:cubicBezTo>
                  <a:pt x="933" y="1809"/>
                  <a:pt x="933" y="1809"/>
                  <a:pt x="933" y="1809"/>
                </a:cubicBezTo>
                <a:cubicBezTo>
                  <a:pt x="810" y="1468"/>
                  <a:pt x="810" y="1468"/>
                  <a:pt x="810" y="1468"/>
                </a:cubicBezTo>
                <a:cubicBezTo>
                  <a:pt x="805" y="1454"/>
                  <a:pt x="794" y="1442"/>
                  <a:pt x="780" y="1436"/>
                </a:cubicBezTo>
                <a:cubicBezTo>
                  <a:pt x="767" y="1430"/>
                  <a:pt x="751" y="1430"/>
                  <a:pt x="737" y="1435"/>
                </a:cubicBezTo>
                <a:cubicBezTo>
                  <a:pt x="247" y="1631"/>
                  <a:pt x="247" y="1631"/>
                  <a:pt x="247" y="1631"/>
                </a:cubicBezTo>
                <a:cubicBezTo>
                  <a:pt x="97" y="1691"/>
                  <a:pt x="0" y="1835"/>
                  <a:pt x="0" y="1997"/>
                </a:cubicBezTo>
                <a:cubicBezTo>
                  <a:pt x="0" y="2392"/>
                  <a:pt x="0" y="2392"/>
                  <a:pt x="0" y="2392"/>
                </a:cubicBezTo>
                <a:cubicBezTo>
                  <a:pt x="0" y="2423"/>
                  <a:pt x="25" y="2448"/>
                  <a:pt x="56" y="2448"/>
                </a:cubicBezTo>
                <a:cubicBezTo>
                  <a:pt x="2124" y="2448"/>
                  <a:pt x="2124" y="2448"/>
                  <a:pt x="2124" y="2448"/>
                </a:cubicBezTo>
                <a:cubicBezTo>
                  <a:pt x="2155" y="2448"/>
                  <a:pt x="2180" y="2423"/>
                  <a:pt x="2180" y="2392"/>
                </a:cubicBezTo>
                <a:cubicBezTo>
                  <a:pt x="2180" y="1997"/>
                  <a:pt x="2180" y="1997"/>
                  <a:pt x="2180" y="1997"/>
                </a:cubicBezTo>
                <a:cubicBezTo>
                  <a:pt x="2180" y="1835"/>
                  <a:pt x="2083" y="1691"/>
                  <a:pt x="1933" y="1631"/>
                </a:cubicBezTo>
                <a:close/>
                <a:moveTo>
                  <a:pt x="1882" y="2214"/>
                </a:moveTo>
                <a:cubicBezTo>
                  <a:pt x="1882" y="2245"/>
                  <a:pt x="1857" y="2270"/>
                  <a:pt x="1826" y="2270"/>
                </a:cubicBezTo>
                <a:cubicBezTo>
                  <a:pt x="1450" y="2270"/>
                  <a:pt x="1450" y="2270"/>
                  <a:pt x="1450" y="2270"/>
                </a:cubicBezTo>
                <a:cubicBezTo>
                  <a:pt x="1419" y="2270"/>
                  <a:pt x="1394" y="2245"/>
                  <a:pt x="1394" y="2214"/>
                </a:cubicBezTo>
                <a:cubicBezTo>
                  <a:pt x="1394" y="2040"/>
                  <a:pt x="1394" y="2040"/>
                  <a:pt x="1394" y="2040"/>
                </a:cubicBezTo>
                <a:cubicBezTo>
                  <a:pt x="1394" y="2009"/>
                  <a:pt x="1419" y="1984"/>
                  <a:pt x="1450" y="1984"/>
                </a:cubicBezTo>
                <a:cubicBezTo>
                  <a:pt x="1826" y="1984"/>
                  <a:pt x="1826" y="1984"/>
                  <a:pt x="1826" y="1984"/>
                </a:cubicBezTo>
                <a:cubicBezTo>
                  <a:pt x="1857" y="1984"/>
                  <a:pt x="1882" y="2009"/>
                  <a:pt x="1882" y="2040"/>
                </a:cubicBezTo>
                <a:lnTo>
                  <a:pt x="1882" y="2214"/>
                </a:lnTo>
                <a:close/>
              </a:path>
            </a:pathLst>
          </a:custGeom>
          <a:solidFill>
            <a:srgbClr val="444445"/>
          </a:solidFill>
          <a:ln>
            <a:noFill/>
          </a:ln>
          <a:extLst/>
        </p:spPr>
        <p:txBody>
          <a:bodyPr rot="0" vert="horz" wrap="square" lIns="178198" tIns="89099" rIns="178198" bIns="89099" anchor="t" anchorCtr="0" upright="1">
            <a:no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081153" y="9536673"/>
            <a:ext cx="5134440" cy="629124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r>
              <a:rPr lang="en-US" sz="2900" b="1" dirty="0">
                <a:solidFill>
                  <a:srgbClr val="00B0F0"/>
                </a:solidFill>
                <a:latin typeface="Ubuntu Light" panose="020B0304030602030204" pitchFamily="34" charset="0"/>
              </a:rPr>
              <a:t>Great Support</a:t>
            </a:r>
            <a:endParaRPr lang="en-US" sz="2900" b="1" dirty="0">
              <a:solidFill>
                <a:srgbClr val="00B0F0"/>
              </a:solidFill>
              <a:latin typeface="Ubuntu Light" panose="020B03040306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81152" y="10019988"/>
            <a:ext cx="5520269" cy="898751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r>
              <a:rPr lang="en-US" sz="2300" dirty="0">
                <a:solidFill>
                  <a:srgbClr val="444445"/>
                </a:solidFill>
                <a:latin typeface="Ubuntu" panose="020B0504030602030204" pitchFamily="34" charset="0"/>
              </a:rPr>
              <a:t>Lorem Ipsum is simply dummy text of the printing and typesetting industry.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89433" y="5614792"/>
            <a:ext cx="5134440" cy="629124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r>
              <a:rPr lang="en-US" sz="2900" b="1" dirty="0">
                <a:solidFill>
                  <a:srgbClr val="00B0F0"/>
                </a:solidFill>
                <a:latin typeface="Ubuntu Light" panose="020B0304030602030204" pitchFamily="34" charset="0"/>
              </a:rPr>
              <a:t>Client Interaction</a:t>
            </a:r>
            <a:endParaRPr lang="en-US" sz="2900" b="1" dirty="0">
              <a:solidFill>
                <a:srgbClr val="00B0F0"/>
              </a:solidFill>
              <a:latin typeface="Ubuntu Light" panose="020B0304030602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89432" y="6098107"/>
            <a:ext cx="5520269" cy="898751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r>
              <a:rPr lang="en-US" sz="2300" dirty="0">
                <a:solidFill>
                  <a:srgbClr val="444445"/>
                </a:solidFill>
                <a:latin typeface="Ubuntu" panose="020B0504030602030204" pitchFamily="34" charset="0"/>
              </a:rPr>
              <a:t>Lorem Ipsum is simply dummy text of the printing and typesetting industry. </a:t>
            </a: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2290061" y="8453485"/>
            <a:ext cx="873614" cy="929994"/>
          </a:xfrm>
          <a:custGeom>
            <a:avLst/>
            <a:gdLst>
              <a:gd name="T0" fmla="*/ 700 w 2300"/>
              <a:gd name="T1" fmla="*/ 1471 h 2448"/>
              <a:gd name="T2" fmla="*/ 687 w 2300"/>
              <a:gd name="T3" fmla="*/ 1529 h 2448"/>
              <a:gd name="T4" fmla="*/ 1100 w 2300"/>
              <a:gd name="T5" fmla="*/ 1574 h 2448"/>
              <a:gd name="T6" fmla="*/ 1145 w 2300"/>
              <a:gd name="T7" fmla="*/ 1496 h 2448"/>
              <a:gd name="T8" fmla="*/ 896 w 2300"/>
              <a:gd name="T9" fmla="*/ 1451 h 2448"/>
              <a:gd name="T10" fmla="*/ 1129 w 2300"/>
              <a:gd name="T11" fmla="*/ 1086 h 2448"/>
              <a:gd name="T12" fmla="*/ 725 w 2300"/>
              <a:gd name="T13" fmla="*/ 936 h 2448"/>
              <a:gd name="T14" fmla="*/ 722 w 2300"/>
              <a:gd name="T15" fmla="*/ 1015 h 2448"/>
              <a:gd name="T16" fmla="*/ 789 w 2300"/>
              <a:gd name="T17" fmla="*/ 1033 h 2448"/>
              <a:gd name="T18" fmla="*/ 991 w 2300"/>
              <a:gd name="T19" fmla="*/ 1097 h 2448"/>
              <a:gd name="T20" fmla="*/ 1433 w 2300"/>
              <a:gd name="T21" fmla="*/ 887 h 2448"/>
              <a:gd name="T22" fmla="*/ 1415 w 2300"/>
              <a:gd name="T23" fmla="*/ 887 h 2448"/>
              <a:gd name="T24" fmla="*/ 1104 w 2300"/>
              <a:gd name="T25" fmla="*/ 1299 h 2448"/>
              <a:gd name="T26" fmla="*/ 1096 w 2300"/>
              <a:gd name="T27" fmla="*/ 1356 h 2448"/>
              <a:gd name="T28" fmla="*/ 1391 w 2300"/>
              <a:gd name="T29" fmla="*/ 1401 h 2448"/>
              <a:gd name="T30" fmla="*/ 1436 w 2300"/>
              <a:gd name="T31" fmla="*/ 1574 h 2448"/>
              <a:gd name="T32" fmla="*/ 1524 w 2300"/>
              <a:gd name="T33" fmla="*/ 1529 h 2448"/>
              <a:gd name="T34" fmla="*/ 1568 w 2300"/>
              <a:gd name="T35" fmla="*/ 1401 h 2448"/>
              <a:gd name="T36" fmla="*/ 1613 w 2300"/>
              <a:gd name="T37" fmla="*/ 1327 h 2448"/>
              <a:gd name="T38" fmla="*/ 1524 w 2300"/>
              <a:gd name="T39" fmla="*/ 1282 h 2448"/>
              <a:gd name="T40" fmla="*/ 1479 w 2300"/>
              <a:gd name="T41" fmla="*/ 887 h 2448"/>
              <a:gd name="T42" fmla="*/ 1433 w 2300"/>
              <a:gd name="T43" fmla="*/ 887 h 2448"/>
              <a:gd name="T44" fmla="*/ 1256 w 2300"/>
              <a:gd name="T45" fmla="*/ 1282 h 2448"/>
              <a:gd name="T46" fmla="*/ 1391 w 2300"/>
              <a:gd name="T47" fmla="*/ 1282 h 2448"/>
              <a:gd name="T48" fmla="*/ 194 w 2300"/>
              <a:gd name="T49" fmla="*/ 1297 h 2448"/>
              <a:gd name="T50" fmla="*/ 1068 w 2300"/>
              <a:gd name="T51" fmla="*/ 496 h 2448"/>
              <a:gd name="T52" fmla="*/ 1098 w 2300"/>
              <a:gd name="T53" fmla="*/ 526 h 2448"/>
              <a:gd name="T54" fmla="*/ 1461 w 2300"/>
              <a:gd name="T55" fmla="*/ 288 h 2448"/>
              <a:gd name="T56" fmla="*/ 1461 w 2300"/>
              <a:gd name="T57" fmla="*/ 239 h 2448"/>
              <a:gd name="T58" fmla="*/ 1084 w 2300"/>
              <a:gd name="T59" fmla="*/ 5 h 2448"/>
              <a:gd name="T60" fmla="*/ 1068 w 2300"/>
              <a:gd name="T61" fmla="*/ 149 h 2448"/>
              <a:gd name="T62" fmla="*/ 1152 w 2300"/>
              <a:gd name="T63" fmla="*/ 2448 h 2448"/>
              <a:gd name="T64" fmla="*/ 1807 w 2300"/>
              <a:gd name="T65" fmla="*/ 1995 h 2448"/>
              <a:gd name="T66" fmla="*/ 2135 w 2300"/>
              <a:gd name="T67" fmla="*/ 697 h 2448"/>
              <a:gd name="T68" fmla="*/ 1855 w 2300"/>
              <a:gd name="T69" fmla="*/ 647 h 2448"/>
              <a:gd name="T70" fmla="*/ 2135 w 2300"/>
              <a:gd name="T71" fmla="*/ 697 h 2448"/>
              <a:gd name="T72" fmla="*/ 2293 w 2300"/>
              <a:gd name="T73" fmla="*/ 1141 h 2448"/>
              <a:gd name="T74" fmla="*/ 2056 w 2300"/>
              <a:gd name="T75" fmla="*/ 983 h 2448"/>
              <a:gd name="T76" fmla="*/ 1812 w 2300"/>
              <a:gd name="T77" fmla="*/ 354 h 2448"/>
              <a:gd name="T78" fmla="*/ 1535 w 2300"/>
              <a:gd name="T79" fmla="*/ 420 h 2448"/>
              <a:gd name="T80" fmla="*/ 1812 w 2300"/>
              <a:gd name="T81" fmla="*/ 354 h 2448"/>
              <a:gd name="T82" fmla="*/ 2041 w 2300"/>
              <a:gd name="T83" fmla="*/ 2028 h 2448"/>
              <a:gd name="T84" fmla="*/ 1997 w 2300"/>
              <a:gd name="T85" fmla="*/ 1747 h 2448"/>
              <a:gd name="T86" fmla="*/ 2106 w 2300"/>
              <a:gd name="T87" fmla="*/ 1371 h 2448"/>
              <a:gd name="T88" fmla="*/ 2260 w 2300"/>
              <a:gd name="T89" fmla="*/ 1611 h 2448"/>
              <a:gd name="T90" fmla="*/ 2106 w 2300"/>
              <a:gd name="T91" fmla="*/ 1371 h 24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00" h="2448">
                <a:moveTo>
                  <a:pt x="762" y="1412"/>
                </a:moveTo>
                <a:cubicBezTo>
                  <a:pt x="700" y="1471"/>
                  <a:pt x="700" y="1471"/>
                  <a:pt x="700" y="1471"/>
                </a:cubicBezTo>
                <a:cubicBezTo>
                  <a:pt x="692" y="1480"/>
                  <a:pt x="687" y="1491"/>
                  <a:pt x="687" y="1504"/>
                </a:cubicBezTo>
                <a:cubicBezTo>
                  <a:pt x="687" y="1529"/>
                  <a:pt x="687" y="1529"/>
                  <a:pt x="687" y="1529"/>
                </a:cubicBezTo>
                <a:cubicBezTo>
                  <a:pt x="687" y="1554"/>
                  <a:pt x="707" y="1574"/>
                  <a:pt x="732" y="1574"/>
                </a:cubicBezTo>
                <a:cubicBezTo>
                  <a:pt x="1100" y="1574"/>
                  <a:pt x="1100" y="1574"/>
                  <a:pt x="1100" y="1574"/>
                </a:cubicBezTo>
                <a:cubicBezTo>
                  <a:pt x="1124" y="1574"/>
                  <a:pt x="1145" y="1554"/>
                  <a:pt x="1145" y="1529"/>
                </a:cubicBezTo>
                <a:cubicBezTo>
                  <a:pt x="1145" y="1496"/>
                  <a:pt x="1145" y="1496"/>
                  <a:pt x="1145" y="1496"/>
                </a:cubicBezTo>
                <a:cubicBezTo>
                  <a:pt x="1145" y="1471"/>
                  <a:pt x="1124" y="1451"/>
                  <a:pt x="1100" y="1451"/>
                </a:cubicBezTo>
                <a:cubicBezTo>
                  <a:pt x="896" y="1451"/>
                  <a:pt x="896" y="1451"/>
                  <a:pt x="896" y="1451"/>
                </a:cubicBezTo>
                <a:cubicBezTo>
                  <a:pt x="902" y="1446"/>
                  <a:pt x="902" y="1446"/>
                  <a:pt x="902" y="1446"/>
                </a:cubicBezTo>
                <a:cubicBezTo>
                  <a:pt x="1035" y="1318"/>
                  <a:pt x="1129" y="1217"/>
                  <a:pt x="1129" y="1086"/>
                </a:cubicBezTo>
                <a:cubicBezTo>
                  <a:pt x="1129" y="982"/>
                  <a:pt x="1061" y="876"/>
                  <a:pt x="908" y="876"/>
                </a:cubicBezTo>
                <a:cubicBezTo>
                  <a:pt x="842" y="876"/>
                  <a:pt x="777" y="897"/>
                  <a:pt x="725" y="936"/>
                </a:cubicBezTo>
                <a:cubicBezTo>
                  <a:pt x="708" y="948"/>
                  <a:pt x="702" y="971"/>
                  <a:pt x="711" y="990"/>
                </a:cubicBezTo>
                <a:cubicBezTo>
                  <a:pt x="722" y="1015"/>
                  <a:pt x="722" y="1015"/>
                  <a:pt x="722" y="1015"/>
                </a:cubicBezTo>
                <a:cubicBezTo>
                  <a:pt x="728" y="1027"/>
                  <a:pt x="738" y="1036"/>
                  <a:pt x="751" y="1040"/>
                </a:cubicBezTo>
                <a:cubicBezTo>
                  <a:pt x="764" y="1043"/>
                  <a:pt x="778" y="1041"/>
                  <a:pt x="789" y="1033"/>
                </a:cubicBezTo>
                <a:cubicBezTo>
                  <a:pt x="822" y="1010"/>
                  <a:pt x="856" y="998"/>
                  <a:pt x="891" y="998"/>
                </a:cubicBezTo>
                <a:cubicBezTo>
                  <a:pt x="958" y="998"/>
                  <a:pt x="991" y="1032"/>
                  <a:pt x="991" y="1097"/>
                </a:cubicBezTo>
                <a:cubicBezTo>
                  <a:pt x="991" y="1185"/>
                  <a:pt x="917" y="1264"/>
                  <a:pt x="762" y="1412"/>
                </a:cubicBezTo>
                <a:close/>
                <a:moveTo>
                  <a:pt x="1433" y="887"/>
                </a:moveTo>
                <a:cubicBezTo>
                  <a:pt x="1431" y="887"/>
                  <a:pt x="1430" y="887"/>
                  <a:pt x="1429" y="887"/>
                </a:cubicBezTo>
                <a:cubicBezTo>
                  <a:pt x="1415" y="887"/>
                  <a:pt x="1415" y="887"/>
                  <a:pt x="1415" y="887"/>
                </a:cubicBezTo>
                <a:cubicBezTo>
                  <a:pt x="1401" y="887"/>
                  <a:pt x="1387" y="894"/>
                  <a:pt x="1379" y="906"/>
                </a:cubicBezTo>
                <a:cubicBezTo>
                  <a:pt x="1104" y="1299"/>
                  <a:pt x="1104" y="1299"/>
                  <a:pt x="1104" y="1299"/>
                </a:cubicBezTo>
                <a:cubicBezTo>
                  <a:pt x="1099" y="1306"/>
                  <a:pt x="1096" y="1315"/>
                  <a:pt x="1096" y="1324"/>
                </a:cubicBezTo>
                <a:cubicBezTo>
                  <a:pt x="1096" y="1356"/>
                  <a:pt x="1096" y="1356"/>
                  <a:pt x="1096" y="1356"/>
                </a:cubicBezTo>
                <a:cubicBezTo>
                  <a:pt x="1096" y="1381"/>
                  <a:pt x="1116" y="1401"/>
                  <a:pt x="1141" y="1401"/>
                </a:cubicBezTo>
                <a:cubicBezTo>
                  <a:pt x="1391" y="1401"/>
                  <a:pt x="1391" y="1401"/>
                  <a:pt x="1391" y="1401"/>
                </a:cubicBezTo>
                <a:cubicBezTo>
                  <a:pt x="1391" y="1529"/>
                  <a:pt x="1391" y="1529"/>
                  <a:pt x="1391" y="1529"/>
                </a:cubicBezTo>
                <a:cubicBezTo>
                  <a:pt x="1391" y="1554"/>
                  <a:pt x="1412" y="1574"/>
                  <a:pt x="1436" y="1574"/>
                </a:cubicBezTo>
                <a:cubicBezTo>
                  <a:pt x="1479" y="1574"/>
                  <a:pt x="1479" y="1574"/>
                  <a:pt x="1479" y="1574"/>
                </a:cubicBezTo>
                <a:cubicBezTo>
                  <a:pt x="1504" y="1574"/>
                  <a:pt x="1524" y="1554"/>
                  <a:pt x="1524" y="1529"/>
                </a:cubicBezTo>
                <a:cubicBezTo>
                  <a:pt x="1524" y="1401"/>
                  <a:pt x="1524" y="1401"/>
                  <a:pt x="1524" y="1401"/>
                </a:cubicBezTo>
                <a:cubicBezTo>
                  <a:pt x="1568" y="1401"/>
                  <a:pt x="1568" y="1401"/>
                  <a:pt x="1568" y="1401"/>
                </a:cubicBezTo>
                <a:cubicBezTo>
                  <a:pt x="1593" y="1401"/>
                  <a:pt x="1613" y="1381"/>
                  <a:pt x="1613" y="1356"/>
                </a:cubicBezTo>
                <a:cubicBezTo>
                  <a:pt x="1613" y="1327"/>
                  <a:pt x="1613" y="1327"/>
                  <a:pt x="1613" y="1327"/>
                </a:cubicBezTo>
                <a:cubicBezTo>
                  <a:pt x="1613" y="1302"/>
                  <a:pt x="1593" y="1282"/>
                  <a:pt x="1568" y="1282"/>
                </a:cubicBezTo>
                <a:cubicBezTo>
                  <a:pt x="1524" y="1282"/>
                  <a:pt x="1524" y="1282"/>
                  <a:pt x="1524" y="1282"/>
                </a:cubicBezTo>
                <a:cubicBezTo>
                  <a:pt x="1524" y="931"/>
                  <a:pt x="1524" y="931"/>
                  <a:pt x="1524" y="931"/>
                </a:cubicBezTo>
                <a:cubicBezTo>
                  <a:pt x="1524" y="907"/>
                  <a:pt x="1504" y="887"/>
                  <a:pt x="1479" y="887"/>
                </a:cubicBezTo>
                <a:cubicBezTo>
                  <a:pt x="1436" y="887"/>
                  <a:pt x="1436" y="887"/>
                  <a:pt x="1436" y="887"/>
                </a:cubicBezTo>
                <a:cubicBezTo>
                  <a:pt x="1435" y="887"/>
                  <a:pt x="1434" y="887"/>
                  <a:pt x="1433" y="887"/>
                </a:cubicBezTo>
                <a:close/>
                <a:moveTo>
                  <a:pt x="1391" y="1282"/>
                </a:moveTo>
                <a:cubicBezTo>
                  <a:pt x="1256" y="1282"/>
                  <a:pt x="1256" y="1282"/>
                  <a:pt x="1256" y="1282"/>
                </a:cubicBezTo>
                <a:cubicBezTo>
                  <a:pt x="1290" y="1232"/>
                  <a:pt x="1349" y="1146"/>
                  <a:pt x="1391" y="1083"/>
                </a:cubicBezTo>
                <a:lnTo>
                  <a:pt x="1391" y="1282"/>
                </a:lnTo>
                <a:close/>
                <a:moveTo>
                  <a:pt x="1152" y="2254"/>
                </a:moveTo>
                <a:cubicBezTo>
                  <a:pt x="624" y="2254"/>
                  <a:pt x="194" y="1825"/>
                  <a:pt x="194" y="1297"/>
                </a:cubicBezTo>
                <a:cubicBezTo>
                  <a:pt x="194" y="798"/>
                  <a:pt x="579" y="386"/>
                  <a:pt x="1068" y="344"/>
                </a:cubicBezTo>
                <a:cubicBezTo>
                  <a:pt x="1068" y="496"/>
                  <a:pt x="1068" y="496"/>
                  <a:pt x="1068" y="496"/>
                </a:cubicBezTo>
                <a:cubicBezTo>
                  <a:pt x="1068" y="507"/>
                  <a:pt x="1074" y="517"/>
                  <a:pt x="1084" y="522"/>
                </a:cubicBezTo>
                <a:cubicBezTo>
                  <a:pt x="1088" y="525"/>
                  <a:pt x="1093" y="526"/>
                  <a:pt x="1098" y="526"/>
                </a:cubicBezTo>
                <a:cubicBezTo>
                  <a:pt x="1104" y="526"/>
                  <a:pt x="1109" y="524"/>
                  <a:pt x="1114" y="521"/>
                </a:cubicBezTo>
                <a:cubicBezTo>
                  <a:pt x="1461" y="288"/>
                  <a:pt x="1461" y="288"/>
                  <a:pt x="1461" y="288"/>
                </a:cubicBezTo>
                <a:cubicBezTo>
                  <a:pt x="1469" y="283"/>
                  <a:pt x="1474" y="273"/>
                  <a:pt x="1474" y="264"/>
                </a:cubicBezTo>
                <a:cubicBezTo>
                  <a:pt x="1474" y="254"/>
                  <a:pt x="1469" y="245"/>
                  <a:pt x="1461" y="239"/>
                </a:cubicBezTo>
                <a:cubicBezTo>
                  <a:pt x="1114" y="7"/>
                  <a:pt x="1114" y="7"/>
                  <a:pt x="1114" y="7"/>
                </a:cubicBezTo>
                <a:cubicBezTo>
                  <a:pt x="1105" y="1"/>
                  <a:pt x="1094" y="0"/>
                  <a:pt x="1084" y="5"/>
                </a:cubicBezTo>
                <a:cubicBezTo>
                  <a:pt x="1074" y="10"/>
                  <a:pt x="1068" y="20"/>
                  <a:pt x="1068" y="31"/>
                </a:cubicBezTo>
                <a:cubicBezTo>
                  <a:pt x="1068" y="149"/>
                  <a:pt x="1068" y="149"/>
                  <a:pt x="1068" y="149"/>
                </a:cubicBezTo>
                <a:cubicBezTo>
                  <a:pt x="472" y="192"/>
                  <a:pt x="0" y="691"/>
                  <a:pt x="0" y="1297"/>
                </a:cubicBezTo>
                <a:cubicBezTo>
                  <a:pt x="0" y="1932"/>
                  <a:pt x="517" y="2448"/>
                  <a:pt x="1152" y="2448"/>
                </a:cubicBezTo>
                <a:cubicBezTo>
                  <a:pt x="1446" y="2448"/>
                  <a:pt x="1726" y="2337"/>
                  <a:pt x="1940" y="2136"/>
                </a:cubicBezTo>
                <a:cubicBezTo>
                  <a:pt x="1807" y="1995"/>
                  <a:pt x="1807" y="1995"/>
                  <a:pt x="1807" y="1995"/>
                </a:cubicBezTo>
                <a:cubicBezTo>
                  <a:pt x="1629" y="2162"/>
                  <a:pt x="1396" y="2254"/>
                  <a:pt x="1152" y="2254"/>
                </a:cubicBezTo>
                <a:close/>
                <a:moveTo>
                  <a:pt x="2135" y="697"/>
                </a:moveTo>
                <a:cubicBezTo>
                  <a:pt x="2095" y="633"/>
                  <a:pt x="2049" y="571"/>
                  <a:pt x="1997" y="515"/>
                </a:cubicBezTo>
                <a:cubicBezTo>
                  <a:pt x="1855" y="647"/>
                  <a:pt x="1855" y="647"/>
                  <a:pt x="1855" y="647"/>
                </a:cubicBezTo>
                <a:cubicBezTo>
                  <a:pt x="1898" y="694"/>
                  <a:pt x="1936" y="745"/>
                  <a:pt x="1969" y="799"/>
                </a:cubicBezTo>
                <a:lnTo>
                  <a:pt x="2135" y="697"/>
                </a:lnTo>
                <a:close/>
                <a:moveTo>
                  <a:pt x="2101" y="1167"/>
                </a:moveTo>
                <a:cubicBezTo>
                  <a:pt x="2293" y="1141"/>
                  <a:pt x="2293" y="1141"/>
                  <a:pt x="2293" y="1141"/>
                </a:cubicBezTo>
                <a:cubicBezTo>
                  <a:pt x="2283" y="1066"/>
                  <a:pt x="2265" y="991"/>
                  <a:pt x="2240" y="919"/>
                </a:cubicBezTo>
                <a:cubicBezTo>
                  <a:pt x="2056" y="983"/>
                  <a:pt x="2056" y="983"/>
                  <a:pt x="2056" y="983"/>
                </a:cubicBezTo>
                <a:cubicBezTo>
                  <a:pt x="2077" y="1042"/>
                  <a:pt x="2092" y="1104"/>
                  <a:pt x="2101" y="1167"/>
                </a:cubicBezTo>
                <a:close/>
                <a:moveTo>
                  <a:pt x="1812" y="354"/>
                </a:moveTo>
                <a:cubicBezTo>
                  <a:pt x="1750" y="311"/>
                  <a:pt x="1683" y="273"/>
                  <a:pt x="1613" y="242"/>
                </a:cubicBezTo>
                <a:cubicBezTo>
                  <a:pt x="1535" y="420"/>
                  <a:pt x="1535" y="420"/>
                  <a:pt x="1535" y="420"/>
                </a:cubicBezTo>
                <a:cubicBezTo>
                  <a:pt x="1593" y="445"/>
                  <a:pt x="1649" y="477"/>
                  <a:pt x="1701" y="513"/>
                </a:cubicBezTo>
                <a:lnTo>
                  <a:pt x="1812" y="354"/>
                </a:lnTo>
                <a:close/>
                <a:moveTo>
                  <a:pt x="1891" y="1905"/>
                </a:moveTo>
                <a:cubicBezTo>
                  <a:pt x="2041" y="2028"/>
                  <a:pt x="2041" y="2028"/>
                  <a:pt x="2041" y="2028"/>
                </a:cubicBezTo>
                <a:cubicBezTo>
                  <a:pt x="2090" y="1969"/>
                  <a:pt x="2133" y="1905"/>
                  <a:pt x="2168" y="1838"/>
                </a:cubicBezTo>
                <a:cubicBezTo>
                  <a:pt x="1997" y="1747"/>
                  <a:pt x="1997" y="1747"/>
                  <a:pt x="1997" y="1747"/>
                </a:cubicBezTo>
                <a:cubicBezTo>
                  <a:pt x="1967" y="1803"/>
                  <a:pt x="1932" y="1856"/>
                  <a:pt x="1891" y="1905"/>
                </a:cubicBezTo>
                <a:close/>
                <a:moveTo>
                  <a:pt x="2106" y="1371"/>
                </a:moveTo>
                <a:cubicBezTo>
                  <a:pt x="2102" y="1434"/>
                  <a:pt x="2090" y="1497"/>
                  <a:pt x="2073" y="1558"/>
                </a:cubicBezTo>
                <a:cubicBezTo>
                  <a:pt x="2260" y="1611"/>
                  <a:pt x="2260" y="1611"/>
                  <a:pt x="2260" y="1611"/>
                </a:cubicBezTo>
                <a:cubicBezTo>
                  <a:pt x="2281" y="1538"/>
                  <a:pt x="2294" y="1462"/>
                  <a:pt x="2300" y="1386"/>
                </a:cubicBezTo>
                <a:lnTo>
                  <a:pt x="2106" y="1371"/>
                </a:lnTo>
                <a:close/>
              </a:path>
            </a:pathLst>
          </a:custGeom>
          <a:solidFill>
            <a:srgbClr val="444445"/>
          </a:solidFill>
          <a:ln>
            <a:noFill/>
          </a:ln>
          <a:extLst/>
        </p:spPr>
        <p:txBody>
          <a:bodyPr rot="0" vert="horz" wrap="square" lIns="178198" tIns="89099" rIns="178198" bIns="89099" anchor="t" anchorCtr="0" upright="1">
            <a:noAutofit/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6155974" y="9502534"/>
            <a:ext cx="5134440" cy="629124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r>
              <a:rPr lang="en-US" sz="2900" b="1" dirty="0">
                <a:solidFill>
                  <a:srgbClr val="00B0F0"/>
                </a:solidFill>
                <a:latin typeface="Ubuntu Light" panose="020B0304030602030204" pitchFamily="34" charset="0"/>
              </a:rPr>
              <a:t>Custom Designs</a:t>
            </a:r>
            <a:endParaRPr lang="en-US" sz="2900" b="1" dirty="0">
              <a:solidFill>
                <a:srgbClr val="00B0F0"/>
              </a:solidFill>
              <a:latin typeface="Ubuntu Light" panose="020B0304030602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155973" y="9985850"/>
            <a:ext cx="5520269" cy="898751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r>
              <a:rPr lang="en-US" sz="2300" dirty="0">
                <a:solidFill>
                  <a:srgbClr val="444445"/>
                </a:solidFill>
                <a:latin typeface="Ubuntu" panose="020B0504030602030204" pitchFamily="34" charset="0"/>
              </a:rPr>
              <a:t>Lorem Ipsum is simply dummy text of the printing and typesetting industry.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172984" y="5626202"/>
            <a:ext cx="5134440" cy="629124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r>
              <a:rPr lang="en-US" sz="2900" b="1" dirty="0">
                <a:solidFill>
                  <a:srgbClr val="00B0F0"/>
                </a:solidFill>
                <a:latin typeface="Ubuntu Light" panose="020B0304030602030204" pitchFamily="34" charset="0"/>
              </a:rPr>
              <a:t>Satisfaction Guaranteed</a:t>
            </a:r>
            <a:endParaRPr lang="en-US" sz="2900" b="1" dirty="0">
              <a:solidFill>
                <a:srgbClr val="00B0F0"/>
              </a:solidFill>
              <a:latin typeface="Ubuntu Light" panose="020B0304030602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172983" y="6109517"/>
            <a:ext cx="5520269" cy="898751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r>
              <a:rPr lang="en-US" sz="2300" dirty="0">
                <a:solidFill>
                  <a:srgbClr val="444445"/>
                </a:solidFill>
                <a:latin typeface="Ubuntu" panose="020B0504030602030204" pitchFamily="34" charset="0"/>
              </a:rPr>
              <a:t>Lorem Ipsum is simply dummy text of the printing and typesetting industry. 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6360475" y="4573146"/>
            <a:ext cx="937973" cy="939506"/>
            <a:chOff x="5160963" y="1941513"/>
            <a:chExt cx="481012" cy="482600"/>
          </a:xfrm>
          <a:solidFill>
            <a:srgbClr val="444445"/>
          </a:solidFill>
        </p:grpSpPr>
        <p:sp>
          <p:nvSpPr>
            <p:cNvPr id="30" name="Freeform 82"/>
            <p:cNvSpPr>
              <a:spLocks noEditPoints="1"/>
            </p:cNvSpPr>
            <p:nvPr/>
          </p:nvSpPr>
          <p:spPr bwMode="auto">
            <a:xfrm>
              <a:off x="5160963" y="1941513"/>
              <a:ext cx="481012" cy="482600"/>
            </a:xfrm>
            <a:custGeom>
              <a:avLst/>
              <a:gdLst>
                <a:gd name="T0" fmla="*/ 83 w 128"/>
                <a:gd name="T1" fmla="*/ 40 h 128"/>
                <a:gd name="T2" fmla="*/ 64 w 128"/>
                <a:gd name="T3" fmla="*/ 0 h 128"/>
                <a:gd name="T4" fmla="*/ 36 w 128"/>
                <a:gd name="T5" fmla="*/ 41 h 128"/>
                <a:gd name="T6" fmla="*/ 32 w 128"/>
                <a:gd name="T7" fmla="*/ 43 h 128"/>
                <a:gd name="T8" fmla="*/ 12 w 128"/>
                <a:gd name="T9" fmla="*/ 40 h 128"/>
                <a:gd name="T10" fmla="*/ 0 w 128"/>
                <a:gd name="T11" fmla="*/ 116 h 128"/>
                <a:gd name="T12" fmla="*/ 24 w 128"/>
                <a:gd name="T13" fmla="*/ 128 h 128"/>
                <a:gd name="T14" fmla="*/ 35 w 128"/>
                <a:gd name="T15" fmla="*/ 121 h 128"/>
                <a:gd name="T16" fmla="*/ 36 w 128"/>
                <a:gd name="T17" fmla="*/ 121 h 128"/>
                <a:gd name="T18" fmla="*/ 76 w 128"/>
                <a:gd name="T19" fmla="*/ 128 h 128"/>
                <a:gd name="T20" fmla="*/ 112 w 128"/>
                <a:gd name="T21" fmla="*/ 120 h 128"/>
                <a:gd name="T22" fmla="*/ 114 w 128"/>
                <a:gd name="T23" fmla="*/ 109 h 128"/>
                <a:gd name="T24" fmla="*/ 121 w 128"/>
                <a:gd name="T25" fmla="*/ 88 h 128"/>
                <a:gd name="T26" fmla="*/ 124 w 128"/>
                <a:gd name="T27" fmla="*/ 67 h 128"/>
                <a:gd name="T28" fmla="*/ 128 w 128"/>
                <a:gd name="T29" fmla="*/ 58 h 128"/>
                <a:gd name="T30" fmla="*/ 117 w 128"/>
                <a:gd name="T31" fmla="*/ 42 h 128"/>
                <a:gd name="T32" fmla="*/ 24 w 128"/>
                <a:gd name="T33" fmla="*/ 120 h 128"/>
                <a:gd name="T34" fmla="*/ 8 w 128"/>
                <a:gd name="T35" fmla="*/ 116 h 128"/>
                <a:gd name="T36" fmla="*/ 12 w 128"/>
                <a:gd name="T37" fmla="*/ 48 h 128"/>
                <a:gd name="T38" fmla="*/ 28 w 128"/>
                <a:gd name="T39" fmla="*/ 52 h 128"/>
                <a:gd name="T40" fmla="*/ 120 w 128"/>
                <a:gd name="T41" fmla="*/ 58 h 128"/>
                <a:gd name="T42" fmla="*/ 104 w 128"/>
                <a:gd name="T43" fmla="*/ 64 h 128"/>
                <a:gd name="T44" fmla="*/ 104 w 128"/>
                <a:gd name="T45" fmla="*/ 68 h 128"/>
                <a:gd name="T46" fmla="*/ 118 w 128"/>
                <a:gd name="T47" fmla="*/ 75 h 128"/>
                <a:gd name="T48" fmla="*/ 100 w 128"/>
                <a:gd name="T49" fmla="*/ 84 h 128"/>
                <a:gd name="T50" fmla="*/ 100 w 128"/>
                <a:gd name="T51" fmla="*/ 88 h 128"/>
                <a:gd name="T52" fmla="*/ 113 w 128"/>
                <a:gd name="T53" fmla="*/ 96 h 128"/>
                <a:gd name="T54" fmla="*/ 96 w 128"/>
                <a:gd name="T55" fmla="*/ 104 h 128"/>
                <a:gd name="T56" fmla="*/ 96 w 128"/>
                <a:gd name="T57" fmla="*/ 108 h 128"/>
                <a:gd name="T58" fmla="*/ 106 w 128"/>
                <a:gd name="T59" fmla="*/ 114 h 128"/>
                <a:gd name="T60" fmla="*/ 98 w 128"/>
                <a:gd name="T61" fmla="*/ 120 h 128"/>
                <a:gd name="T62" fmla="*/ 54 w 128"/>
                <a:gd name="T63" fmla="*/ 117 h 128"/>
                <a:gd name="T64" fmla="*/ 32 w 128"/>
                <a:gd name="T65" fmla="*/ 110 h 128"/>
                <a:gd name="T66" fmla="*/ 35 w 128"/>
                <a:gd name="T67" fmla="*/ 50 h 128"/>
                <a:gd name="T68" fmla="*/ 60 w 128"/>
                <a:gd name="T69" fmla="*/ 12 h 128"/>
                <a:gd name="T70" fmla="*/ 76 w 128"/>
                <a:gd name="T71" fmla="*/ 27 h 128"/>
                <a:gd name="T72" fmla="*/ 115 w 128"/>
                <a:gd name="T73" fmla="*/ 50 h 128"/>
                <a:gd name="T74" fmla="*/ 120 w 128"/>
                <a:gd name="T75" fmla="*/ 5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8" h="128">
                  <a:moveTo>
                    <a:pt x="117" y="42"/>
                  </a:moveTo>
                  <a:cubicBezTo>
                    <a:pt x="112" y="41"/>
                    <a:pt x="100" y="41"/>
                    <a:pt x="83" y="40"/>
                  </a:cubicBezTo>
                  <a:cubicBezTo>
                    <a:pt x="84" y="36"/>
                    <a:pt x="84" y="33"/>
                    <a:pt x="84" y="27"/>
                  </a:cubicBezTo>
                  <a:cubicBezTo>
                    <a:pt x="84" y="13"/>
                    <a:pt x="73" y="0"/>
                    <a:pt x="64" y="0"/>
                  </a:cubicBezTo>
                  <a:cubicBezTo>
                    <a:pt x="57" y="0"/>
                    <a:pt x="52" y="5"/>
                    <a:pt x="52" y="12"/>
                  </a:cubicBezTo>
                  <a:cubicBezTo>
                    <a:pt x="52" y="20"/>
                    <a:pt x="49" y="34"/>
                    <a:pt x="36" y="41"/>
                  </a:cubicBezTo>
                  <a:cubicBezTo>
                    <a:pt x="35" y="41"/>
                    <a:pt x="32" y="43"/>
                    <a:pt x="32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0" y="41"/>
                    <a:pt x="27" y="40"/>
                    <a:pt x="24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5" y="40"/>
                    <a:pt x="0" y="45"/>
                    <a:pt x="0" y="52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23"/>
                    <a:pt x="5" y="128"/>
                    <a:pt x="12" y="128"/>
                  </a:cubicBezTo>
                  <a:cubicBezTo>
                    <a:pt x="24" y="128"/>
                    <a:pt x="24" y="128"/>
                    <a:pt x="24" y="128"/>
                  </a:cubicBezTo>
                  <a:cubicBezTo>
                    <a:pt x="29" y="128"/>
                    <a:pt x="33" y="125"/>
                    <a:pt x="35" y="121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5" y="121"/>
                    <a:pt x="35" y="121"/>
                    <a:pt x="36" y="121"/>
                  </a:cubicBezTo>
                  <a:cubicBezTo>
                    <a:pt x="36" y="121"/>
                    <a:pt x="36" y="121"/>
                    <a:pt x="36" y="121"/>
                  </a:cubicBezTo>
                  <a:cubicBezTo>
                    <a:pt x="38" y="122"/>
                    <a:pt x="43" y="123"/>
                    <a:pt x="52" y="125"/>
                  </a:cubicBezTo>
                  <a:cubicBezTo>
                    <a:pt x="54" y="126"/>
                    <a:pt x="65" y="128"/>
                    <a:pt x="76" y="128"/>
                  </a:cubicBezTo>
                  <a:cubicBezTo>
                    <a:pt x="98" y="128"/>
                    <a:pt x="98" y="128"/>
                    <a:pt x="98" y="128"/>
                  </a:cubicBezTo>
                  <a:cubicBezTo>
                    <a:pt x="105" y="128"/>
                    <a:pt x="109" y="125"/>
                    <a:pt x="112" y="120"/>
                  </a:cubicBezTo>
                  <a:cubicBezTo>
                    <a:pt x="112" y="120"/>
                    <a:pt x="113" y="118"/>
                    <a:pt x="114" y="116"/>
                  </a:cubicBezTo>
                  <a:cubicBezTo>
                    <a:pt x="115" y="114"/>
                    <a:pt x="115" y="112"/>
                    <a:pt x="114" y="109"/>
                  </a:cubicBezTo>
                  <a:cubicBezTo>
                    <a:pt x="118" y="106"/>
                    <a:pt x="120" y="102"/>
                    <a:pt x="121" y="99"/>
                  </a:cubicBezTo>
                  <a:cubicBezTo>
                    <a:pt x="122" y="94"/>
                    <a:pt x="122" y="90"/>
                    <a:pt x="121" y="88"/>
                  </a:cubicBezTo>
                  <a:cubicBezTo>
                    <a:pt x="123" y="85"/>
                    <a:pt x="125" y="82"/>
                    <a:pt x="126" y="77"/>
                  </a:cubicBezTo>
                  <a:cubicBezTo>
                    <a:pt x="127" y="73"/>
                    <a:pt x="126" y="70"/>
                    <a:pt x="124" y="67"/>
                  </a:cubicBezTo>
                  <a:cubicBezTo>
                    <a:pt x="127" y="65"/>
                    <a:pt x="128" y="61"/>
                    <a:pt x="128" y="58"/>
                  </a:cubicBezTo>
                  <a:cubicBezTo>
                    <a:pt x="128" y="58"/>
                    <a:pt x="128" y="58"/>
                    <a:pt x="128" y="58"/>
                  </a:cubicBezTo>
                  <a:cubicBezTo>
                    <a:pt x="128" y="57"/>
                    <a:pt x="128" y="57"/>
                    <a:pt x="128" y="56"/>
                  </a:cubicBezTo>
                  <a:cubicBezTo>
                    <a:pt x="128" y="51"/>
                    <a:pt x="125" y="44"/>
                    <a:pt x="117" y="42"/>
                  </a:cubicBezTo>
                  <a:close/>
                  <a:moveTo>
                    <a:pt x="28" y="116"/>
                  </a:moveTo>
                  <a:cubicBezTo>
                    <a:pt x="28" y="118"/>
                    <a:pt x="26" y="120"/>
                    <a:pt x="24" y="120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10" y="120"/>
                    <a:pt x="8" y="118"/>
                    <a:pt x="8" y="116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0"/>
                    <a:pt x="10" y="48"/>
                    <a:pt x="12" y="4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6" y="48"/>
                    <a:pt x="28" y="50"/>
                    <a:pt x="28" y="52"/>
                  </a:cubicBezTo>
                  <a:lnTo>
                    <a:pt x="28" y="116"/>
                  </a:lnTo>
                  <a:close/>
                  <a:moveTo>
                    <a:pt x="120" y="58"/>
                  </a:moveTo>
                  <a:cubicBezTo>
                    <a:pt x="120" y="60"/>
                    <a:pt x="119" y="64"/>
                    <a:pt x="112" y="64"/>
                  </a:cubicBezTo>
                  <a:cubicBezTo>
                    <a:pt x="106" y="64"/>
                    <a:pt x="104" y="64"/>
                    <a:pt x="104" y="64"/>
                  </a:cubicBezTo>
                  <a:cubicBezTo>
                    <a:pt x="103" y="64"/>
                    <a:pt x="102" y="65"/>
                    <a:pt x="102" y="66"/>
                  </a:cubicBezTo>
                  <a:cubicBezTo>
                    <a:pt x="102" y="67"/>
                    <a:pt x="103" y="68"/>
                    <a:pt x="104" y="68"/>
                  </a:cubicBezTo>
                  <a:cubicBezTo>
                    <a:pt x="104" y="68"/>
                    <a:pt x="106" y="68"/>
                    <a:pt x="112" y="68"/>
                  </a:cubicBezTo>
                  <a:cubicBezTo>
                    <a:pt x="118" y="68"/>
                    <a:pt x="119" y="73"/>
                    <a:pt x="118" y="75"/>
                  </a:cubicBezTo>
                  <a:cubicBezTo>
                    <a:pt x="118" y="78"/>
                    <a:pt x="116" y="84"/>
                    <a:pt x="110" y="84"/>
                  </a:cubicBezTo>
                  <a:cubicBezTo>
                    <a:pt x="103" y="84"/>
                    <a:pt x="100" y="84"/>
                    <a:pt x="100" y="84"/>
                  </a:cubicBezTo>
                  <a:cubicBezTo>
                    <a:pt x="99" y="84"/>
                    <a:pt x="98" y="85"/>
                    <a:pt x="98" y="86"/>
                  </a:cubicBezTo>
                  <a:cubicBezTo>
                    <a:pt x="98" y="87"/>
                    <a:pt x="99" y="88"/>
                    <a:pt x="100" y="88"/>
                  </a:cubicBezTo>
                  <a:cubicBezTo>
                    <a:pt x="100" y="88"/>
                    <a:pt x="105" y="88"/>
                    <a:pt x="108" y="88"/>
                  </a:cubicBezTo>
                  <a:cubicBezTo>
                    <a:pt x="115" y="88"/>
                    <a:pt x="114" y="93"/>
                    <a:pt x="113" y="96"/>
                  </a:cubicBezTo>
                  <a:cubicBezTo>
                    <a:pt x="112" y="100"/>
                    <a:pt x="111" y="104"/>
                    <a:pt x="103" y="104"/>
                  </a:cubicBezTo>
                  <a:cubicBezTo>
                    <a:pt x="100" y="104"/>
                    <a:pt x="96" y="104"/>
                    <a:pt x="96" y="104"/>
                  </a:cubicBezTo>
                  <a:cubicBezTo>
                    <a:pt x="95" y="104"/>
                    <a:pt x="94" y="105"/>
                    <a:pt x="94" y="106"/>
                  </a:cubicBezTo>
                  <a:cubicBezTo>
                    <a:pt x="94" y="107"/>
                    <a:pt x="95" y="108"/>
                    <a:pt x="96" y="108"/>
                  </a:cubicBezTo>
                  <a:cubicBezTo>
                    <a:pt x="96" y="108"/>
                    <a:pt x="99" y="108"/>
                    <a:pt x="102" y="108"/>
                  </a:cubicBezTo>
                  <a:cubicBezTo>
                    <a:pt x="107" y="108"/>
                    <a:pt x="107" y="112"/>
                    <a:pt x="106" y="114"/>
                  </a:cubicBezTo>
                  <a:cubicBezTo>
                    <a:pt x="106" y="115"/>
                    <a:pt x="105" y="116"/>
                    <a:pt x="105" y="117"/>
                  </a:cubicBezTo>
                  <a:cubicBezTo>
                    <a:pt x="104" y="119"/>
                    <a:pt x="102" y="120"/>
                    <a:pt x="98" y="120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65" y="120"/>
                    <a:pt x="54" y="118"/>
                    <a:pt x="54" y="117"/>
                  </a:cubicBezTo>
                  <a:cubicBezTo>
                    <a:pt x="37" y="114"/>
                    <a:pt x="36" y="113"/>
                    <a:pt x="35" y="113"/>
                  </a:cubicBezTo>
                  <a:cubicBezTo>
                    <a:pt x="35" y="113"/>
                    <a:pt x="32" y="112"/>
                    <a:pt x="32" y="110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2" y="52"/>
                    <a:pt x="33" y="51"/>
                    <a:pt x="35" y="50"/>
                  </a:cubicBezTo>
                  <a:cubicBezTo>
                    <a:pt x="35" y="50"/>
                    <a:pt x="36" y="50"/>
                    <a:pt x="36" y="50"/>
                  </a:cubicBezTo>
                  <a:cubicBezTo>
                    <a:pt x="54" y="42"/>
                    <a:pt x="60" y="26"/>
                    <a:pt x="60" y="12"/>
                  </a:cubicBezTo>
                  <a:cubicBezTo>
                    <a:pt x="60" y="10"/>
                    <a:pt x="62" y="8"/>
                    <a:pt x="64" y="8"/>
                  </a:cubicBezTo>
                  <a:cubicBezTo>
                    <a:pt x="68" y="8"/>
                    <a:pt x="76" y="16"/>
                    <a:pt x="76" y="27"/>
                  </a:cubicBezTo>
                  <a:cubicBezTo>
                    <a:pt x="76" y="36"/>
                    <a:pt x="75" y="38"/>
                    <a:pt x="72" y="48"/>
                  </a:cubicBezTo>
                  <a:cubicBezTo>
                    <a:pt x="112" y="48"/>
                    <a:pt x="112" y="49"/>
                    <a:pt x="115" y="50"/>
                  </a:cubicBezTo>
                  <a:cubicBezTo>
                    <a:pt x="120" y="51"/>
                    <a:pt x="120" y="54"/>
                    <a:pt x="120" y="56"/>
                  </a:cubicBezTo>
                  <a:cubicBezTo>
                    <a:pt x="120" y="57"/>
                    <a:pt x="120" y="57"/>
                    <a:pt x="120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83"/>
            <p:cNvSpPr>
              <a:spLocks noEditPoints="1"/>
            </p:cNvSpPr>
            <p:nvPr/>
          </p:nvSpPr>
          <p:spPr bwMode="auto">
            <a:xfrm>
              <a:off x="5207000" y="2333626"/>
              <a:ext cx="44450" cy="444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8 h 12"/>
                <a:gd name="T12" fmla="*/ 4 w 12"/>
                <a:gd name="T13" fmla="*/ 6 h 12"/>
                <a:gd name="T14" fmla="*/ 6 w 12"/>
                <a:gd name="T15" fmla="*/ 4 h 12"/>
                <a:gd name="T16" fmla="*/ 8 w 12"/>
                <a:gd name="T17" fmla="*/ 6 h 12"/>
                <a:gd name="T18" fmla="*/ 6 w 12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8"/>
                  </a:moveTo>
                  <a:cubicBezTo>
                    <a:pt x="5" y="8"/>
                    <a:pt x="4" y="7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7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6360475" y="8436521"/>
            <a:ext cx="937973" cy="939506"/>
            <a:chOff x="4198938" y="2905126"/>
            <a:chExt cx="481012" cy="482600"/>
          </a:xfrm>
          <a:solidFill>
            <a:srgbClr val="444445"/>
          </a:solidFill>
        </p:grpSpPr>
        <p:sp>
          <p:nvSpPr>
            <p:cNvPr id="33" name="Freeform 57"/>
            <p:cNvSpPr>
              <a:spLocks noEditPoints="1"/>
            </p:cNvSpPr>
            <p:nvPr/>
          </p:nvSpPr>
          <p:spPr bwMode="auto">
            <a:xfrm>
              <a:off x="4198938" y="2905126"/>
              <a:ext cx="150812" cy="482600"/>
            </a:xfrm>
            <a:custGeom>
              <a:avLst/>
              <a:gdLst>
                <a:gd name="T0" fmla="*/ 32 w 40"/>
                <a:gd name="T1" fmla="*/ 24 h 128"/>
                <a:gd name="T2" fmla="*/ 32 w 40"/>
                <a:gd name="T3" fmla="*/ 12 h 128"/>
                <a:gd name="T4" fmla="*/ 20 w 40"/>
                <a:gd name="T5" fmla="*/ 0 h 128"/>
                <a:gd name="T6" fmla="*/ 8 w 40"/>
                <a:gd name="T7" fmla="*/ 12 h 128"/>
                <a:gd name="T8" fmla="*/ 8 w 40"/>
                <a:gd name="T9" fmla="*/ 24 h 128"/>
                <a:gd name="T10" fmla="*/ 0 w 40"/>
                <a:gd name="T11" fmla="*/ 40 h 128"/>
                <a:gd name="T12" fmla="*/ 8 w 40"/>
                <a:gd name="T13" fmla="*/ 56 h 128"/>
                <a:gd name="T14" fmla="*/ 8 w 40"/>
                <a:gd name="T15" fmla="*/ 116 h 128"/>
                <a:gd name="T16" fmla="*/ 20 w 40"/>
                <a:gd name="T17" fmla="*/ 128 h 128"/>
                <a:gd name="T18" fmla="*/ 32 w 40"/>
                <a:gd name="T19" fmla="*/ 116 h 128"/>
                <a:gd name="T20" fmla="*/ 32 w 40"/>
                <a:gd name="T21" fmla="*/ 56 h 128"/>
                <a:gd name="T22" fmla="*/ 40 w 40"/>
                <a:gd name="T23" fmla="*/ 40 h 128"/>
                <a:gd name="T24" fmla="*/ 32 w 40"/>
                <a:gd name="T25" fmla="*/ 24 h 128"/>
                <a:gd name="T26" fmla="*/ 16 w 40"/>
                <a:gd name="T27" fmla="*/ 12 h 128"/>
                <a:gd name="T28" fmla="*/ 20 w 40"/>
                <a:gd name="T29" fmla="*/ 8 h 128"/>
                <a:gd name="T30" fmla="*/ 24 w 40"/>
                <a:gd name="T31" fmla="*/ 12 h 128"/>
                <a:gd name="T32" fmla="*/ 24 w 40"/>
                <a:gd name="T33" fmla="*/ 20 h 128"/>
                <a:gd name="T34" fmla="*/ 20 w 40"/>
                <a:gd name="T35" fmla="*/ 20 h 128"/>
                <a:gd name="T36" fmla="*/ 16 w 40"/>
                <a:gd name="T37" fmla="*/ 20 h 128"/>
                <a:gd name="T38" fmla="*/ 16 w 40"/>
                <a:gd name="T39" fmla="*/ 12 h 128"/>
                <a:gd name="T40" fmla="*/ 24 w 40"/>
                <a:gd name="T41" fmla="*/ 116 h 128"/>
                <a:gd name="T42" fmla="*/ 20 w 40"/>
                <a:gd name="T43" fmla="*/ 120 h 128"/>
                <a:gd name="T44" fmla="*/ 16 w 40"/>
                <a:gd name="T45" fmla="*/ 116 h 128"/>
                <a:gd name="T46" fmla="*/ 16 w 40"/>
                <a:gd name="T47" fmla="*/ 60 h 128"/>
                <a:gd name="T48" fmla="*/ 20 w 40"/>
                <a:gd name="T49" fmla="*/ 60 h 128"/>
                <a:gd name="T50" fmla="*/ 24 w 40"/>
                <a:gd name="T51" fmla="*/ 60 h 128"/>
                <a:gd name="T52" fmla="*/ 24 w 40"/>
                <a:gd name="T53" fmla="*/ 116 h 128"/>
                <a:gd name="T54" fmla="*/ 31 w 40"/>
                <a:gd name="T55" fmla="*/ 43 h 128"/>
                <a:gd name="T56" fmla="*/ 31 w 40"/>
                <a:gd name="T57" fmla="*/ 44 h 128"/>
                <a:gd name="T58" fmla="*/ 30 w 40"/>
                <a:gd name="T59" fmla="*/ 47 h 128"/>
                <a:gd name="T60" fmla="*/ 30 w 40"/>
                <a:gd name="T61" fmla="*/ 47 h 128"/>
                <a:gd name="T62" fmla="*/ 27 w 40"/>
                <a:gd name="T63" fmla="*/ 50 h 128"/>
                <a:gd name="T64" fmla="*/ 27 w 40"/>
                <a:gd name="T65" fmla="*/ 50 h 128"/>
                <a:gd name="T66" fmla="*/ 24 w 40"/>
                <a:gd name="T67" fmla="*/ 51 h 128"/>
                <a:gd name="T68" fmla="*/ 20 w 40"/>
                <a:gd name="T69" fmla="*/ 52 h 128"/>
                <a:gd name="T70" fmla="*/ 16 w 40"/>
                <a:gd name="T71" fmla="*/ 51 h 128"/>
                <a:gd name="T72" fmla="*/ 13 w 40"/>
                <a:gd name="T73" fmla="*/ 50 h 128"/>
                <a:gd name="T74" fmla="*/ 13 w 40"/>
                <a:gd name="T75" fmla="*/ 50 h 128"/>
                <a:gd name="T76" fmla="*/ 10 w 40"/>
                <a:gd name="T77" fmla="*/ 47 h 128"/>
                <a:gd name="T78" fmla="*/ 10 w 40"/>
                <a:gd name="T79" fmla="*/ 47 h 128"/>
                <a:gd name="T80" fmla="*/ 9 w 40"/>
                <a:gd name="T81" fmla="*/ 44 h 128"/>
                <a:gd name="T82" fmla="*/ 9 w 40"/>
                <a:gd name="T83" fmla="*/ 43 h 128"/>
                <a:gd name="T84" fmla="*/ 8 w 40"/>
                <a:gd name="T85" fmla="*/ 40 h 128"/>
                <a:gd name="T86" fmla="*/ 9 w 40"/>
                <a:gd name="T87" fmla="*/ 37 h 128"/>
                <a:gd name="T88" fmla="*/ 9 w 40"/>
                <a:gd name="T89" fmla="*/ 36 h 128"/>
                <a:gd name="T90" fmla="*/ 10 w 40"/>
                <a:gd name="T91" fmla="*/ 33 h 128"/>
                <a:gd name="T92" fmla="*/ 10 w 40"/>
                <a:gd name="T93" fmla="*/ 33 h 128"/>
                <a:gd name="T94" fmla="*/ 13 w 40"/>
                <a:gd name="T95" fmla="*/ 30 h 128"/>
                <a:gd name="T96" fmla="*/ 13 w 40"/>
                <a:gd name="T97" fmla="*/ 30 h 128"/>
                <a:gd name="T98" fmla="*/ 16 w 40"/>
                <a:gd name="T99" fmla="*/ 29 h 128"/>
                <a:gd name="T100" fmla="*/ 20 w 40"/>
                <a:gd name="T101" fmla="*/ 28 h 128"/>
                <a:gd name="T102" fmla="*/ 24 w 40"/>
                <a:gd name="T103" fmla="*/ 29 h 128"/>
                <a:gd name="T104" fmla="*/ 27 w 40"/>
                <a:gd name="T105" fmla="*/ 30 h 128"/>
                <a:gd name="T106" fmla="*/ 27 w 40"/>
                <a:gd name="T107" fmla="*/ 30 h 128"/>
                <a:gd name="T108" fmla="*/ 30 w 40"/>
                <a:gd name="T109" fmla="*/ 33 h 128"/>
                <a:gd name="T110" fmla="*/ 30 w 40"/>
                <a:gd name="T111" fmla="*/ 33 h 128"/>
                <a:gd name="T112" fmla="*/ 31 w 40"/>
                <a:gd name="T113" fmla="*/ 36 h 128"/>
                <a:gd name="T114" fmla="*/ 31 w 40"/>
                <a:gd name="T115" fmla="*/ 37 h 128"/>
                <a:gd name="T116" fmla="*/ 32 w 40"/>
                <a:gd name="T117" fmla="*/ 40 h 128"/>
                <a:gd name="T118" fmla="*/ 31 w 40"/>
                <a:gd name="T119" fmla="*/ 4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" h="128">
                  <a:moveTo>
                    <a:pt x="32" y="24"/>
                  </a:moveTo>
                  <a:cubicBezTo>
                    <a:pt x="32" y="12"/>
                    <a:pt x="32" y="12"/>
                    <a:pt x="32" y="12"/>
                  </a:cubicBezTo>
                  <a:cubicBezTo>
                    <a:pt x="32" y="5"/>
                    <a:pt x="27" y="0"/>
                    <a:pt x="20" y="0"/>
                  </a:cubicBezTo>
                  <a:cubicBezTo>
                    <a:pt x="13" y="0"/>
                    <a:pt x="8" y="5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3" y="28"/>
                    <a:pt x="0" y="33"/>
                    <a:pt x="0" y="40"/>
                  </a:cubicBezTo>
                  <a:cubicBezTo>
                    <a:pt x="0" y="47"/>
                    <a:pt x="3" y="52"/>
                    <a:pt x="8" y="5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8" y="123"/>
                    <a:pt x="13" y="128"/>
                    <a:pt x="20" y="128"/>
                  </a:cubicBezTo>
                  <a:cubicBezTo>
                    <a:pt x="27" y="128"/>
                    <a:pt x="32" y="123"/>
                    <a:pt x="32" y="116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7" y="52"/>
                    <a:pt x="40" y="47"/>
                    <a:pt x="40" y="40"/>
                  </a:cubicBezTo>
                  <a:cubicBezTo>
                    <a:pt x="40" y="33"/>
                    <a:pt x="37" y="28"/>
                    <a:pt x="32" y="24"/>
                  </a:cubicBezTo>
                  <a:close/>
                  <a:moveTo>
                    <a:pt x="16" y="12"/>
                  </a:moveTo>
                  <a:cubicBezTo>
                    <a:pt x="16" y="10"/>
                    <a:pt x="18" y="8"/>
                    <a:pt x="20" y="8"/>
                  </a:cubicBezTo>
                  <a:cubicBezTo>
                    <a:pt x="22" y="8"/>
                    <a:pt x="24" y="10"/>
                    <a:pt x="24" y="1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3" y="20"/>
                    <a:pt x="21" y="20"/>
                    <a:pt x="20" y="20"/>
                  </a:cubicBezTo>
                  <a:cubicBezTo>
                    <a:pt x="19" y="20"/>
                    <a:pt x="17" y="20"/>
                    <a:pt x="16" y="20"/>
                  </a:cubicBezTo>
                  <a:lnTo>
                    <a:pt x="16" y="12"/>
                  </a:lnTo>
                  <a:close/>
                  <a:moveTo>
                    <a:pt x="24" y="116"/>
                  </a:moveTo>
                  <a:cubicBezTo>
                    <a:pt x="24" y="118"/>
                    <a:pt x="22" y="120"/>
                    <a:pt x="20" y="120"/>
                  </a:cubicBezTo>
                  <a:cubicBezTo>
                    <a:pt x="18" y="120"/>
                    <a:pt x="16" y="118"/>
                    <a:pt x="16" y="116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7" y="60"/>
                    <a:pt x="19" y="60"/>
                    <a:pt x="20" y="60"/>
                  </a:cubicBezTo>
                  <a:cubicBezTo>
                    <a:pt x="21" y="60"/>
                    <a:pt x="23" y="60"/>
                    <a:pt x="24" y="60"/>
                  </a:cubicBezTo>
                  <a:lnTo>
                    <a:pt x="24" y="116"/>
                  </a:lnTo>
                  <a:close/>
                  <a:moveTo>
                    <a:pt x="31" y="43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1" y="45"/>
                    <a:pt x="30" y="46"/>
                    <a:pt x="30" y="47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29" y="48"/>
                    <a:pt x="28" y="49"/>
                    <a:pt x="27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6" y="50"/>
                    <a:pt x="25" y="51"/>
                    <a:pt x="24" y="51"/>
                  </a:cubicBezTo>
                  <a:cubicBezTo>
                    <a:pt x="23" y="52"/>
                    <a:pt x="21" y="52"/>
                    <a:pt x="20" y="52"/>
                  </a:cubicBezTo>
                  <a:cubicBezTo>
                    <a:pt x="19" y="52"/>
                    <a:pt x="17" y="52"/>
                    <a:pt x="16" y="51"/>
                  </a:cubicBezTo>
                  <a:cubicBezTo>
                    <a:pt x="15" y="51"/>
                    <a:pt x="14" y="50"/>
                    <a:pt x="13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2" y="49"/>
                    <a:pt x="11" y="48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4"/>
                    <a:pt x="9" y="44"/>
                    <a:pt x="9" y="43"/>
                  </a:cubicBezTo>
                  <a:cubicBezTo>
                    <a:pt x="8" y="42"/>
                    <a:pt x="8" y="41"/>
                    <a:pt x="8" y="40"/>
                  </a:cubicBezTo>
                  <a:cubicBezTo>
                    <a:pt x="8" y="39"/>
                    <a:pt x="8" y="38"/>
                    <a:pt x="9" y="37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5"/>
                    <a:pt x="10" y="34"/>
                    <a:pt x="10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1" y="32"/>
                    <a:pt x="12" y="31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29"/>
                    <a:pt x="16" y="29"/>
                  </a:cubicBezTo>
                  <a:cubicBezTo>
                    <a:pt x="17" y="28"/>
                    <a:pt x="19" y="28"/>
                    <a:pt x="20" y="28"/>
                  </a:cubicBezTo>
                  <a:cubicBezTo>
                    <a:pt x="21" y="28"/>
                    <a:pt x="23" y="28"/>
                    <a:pt x="24" y="29"/>
                  </a:cubicBezTo>
                  <a:cubicBezTo>
                    <a:pt x="25" y="29"/>
                    <a:pt x="26" y="30"/>
                    <a:pt x="27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8" y="31"/>
                    <a:pt x="29" y="32"/>
                    <a:pt x="30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0" y="34"/>
                    <a:pt x="31" y="35"/>
                    <a:pt x="31" y="36"/>
                  </a:cubicBezTo>
                  <a:cubicBezTo>
                    <a:pt x="31" y="36"/>
                    <a:pt x="31" y="36"/>
                    <a:pt x="31" y="37"/>
                  </a:cubicBezTo>
                  <a:cubicBezTo>
                    <a:pt x="32" y="38"/>
                    <a:pt x="32" y="39"/>
                    <a:pt x="32" y="40"/>
                  </a:cubicBezTo>
                  <a:cubicBezTo>
                    <a:pt x="32" y="41"/>
                    <a:pt x="32" y="42"/>
                    <a:pt x="3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Freeform 58"/>
            <p:cNvSpPr>
              <a:spLocks noEditPoints="1"/>
            </p:cNvSpPr>
            <p:nvPr/>
          </p:nvSpPr>
          <p:spPr bwMode="auto">
            <a:xfrm>
              <a:off x="4529138" y="2905126"/>
              <a:ext cx="150812" cy="482600"/>
            </a:xfrm>
            <a:custGeom>
              <a:avLst/>
              <a:gdLst>
                <a:gd name="T0" fmla="*/ 32 w 40"/>
                <a:gd name="T1" fmla="*/ 24 h 128"/>
                <a:gd name="T2" fmla="*/ 32 w 40"/>
                <a:gd name="T3" fmla="*/ 12 h 128"/>
                <a:gd name="T4" fmla="*/ 20 w 40"/>
                <a:gd name="T5" fmla="*/ 0 h 128"/>
                <a:gd name="T6" fmla="*/ 8 w 40"/>
                <a:gd name="T7" fmla="*/ 12 h 128"/>
                <a:gd name="T8" fmla="*/ 8 w 40"/>
                <a:gd name="T9" fmla="*/ 24 h 128"/>
                <a:gd name="T10" fmla="*/ 0 w 40"/>
                <a:gd name="T11" fmla="*/ 40 h 128"/>
                <a:gd name="T12" fmla="*/ 8 w 40"/>
                <a:gd name="T13" fmla="*/ 56 h 128"/>
                <a:gd name="T14" fmla="*/ 8 w 40"/>
                <a:gd name="T15" fmla="*/ 116 h 128"/>
                <a:gd name="T16" fmla="*/ 20 w 40"/>
                <a:gd name="T17" fmla="*/ 128 h 128"/>
                <a:gd name="T18" fmla="*/ 32 w 40"/>
                <a:gd name="T19" fmla="*/ 116 h 128"/>
                <a:gd name="T20" fmla="*/ 32 w 40"/>
                <a:gd name="T21" fmla="*/ 56 h 128"/>
                <a:gd name="T22" fmla="*/ 40 w 40"/>
                <a:gd name="T23" fmla="*/ 40 h 128"/>
                <a:gd name="T24" fmla="*/ 32 w 40"/>
                <a:gd name="T25" fmla="*/ 24 h 128"/>
                <a:gd name="T26" fmla="*/ 16 w 40"/>
                <a:gd name="T27" fmla="*/ 12 h 128"/>
                <a:gd name="T28" fmla="*/ 20 w 40"/>
                <a:gd name="T29" fmla="*/ 8 h 128"/>
                <a:gd name="T30" fmla="*/ 24 w 40"/>
                <a:gd name="T31" fmla="*/ 12 h 128"/>
                <a:gd name="T32" fmla="*/ 24 w 40"/>
                <a:gd name="T33" fmla="*/ 20 h 128"/>
                <a:gd name="T34" fmla="*/ 20 w 40"/>
                <a:gd name="T35" fmla="*/ 20 h 128"/>
                <a:gd name="T36" fmla="*/ 16 w 40"/>
                <a:gd name="T37" fmla="*/ 20 h 128"/>
                <a:gd name="T38" fmla="*/ 16 w 40"/>
                <a:gd name="T39" fmla="*/ 12 h 128"/>
                <a:gd name="T40" fmla="*/ 24 w 40"/>
                <a:gd name="T41" fmla="*/ 116 h 128"/>
                <a:gd name="T42" fmla="*/ 20 w 40"/>
                <a:gd name="T43" fmla="*/ 120 h 128"/>
                <a:gd name="T44" fmla="*/ 16 w 40"/>
                <a:gd name="T45" fmla="*/ 116 h 128"/>
                <a:gd name="T46" fmla="*/ 16 w 40"/>
                <a:gd name="T47" fmla="*/ 60 h 128"/>
                <a:gd name="T48" fmla="*/ 20 w 40"/>
                <a:gd name="T49" fmla="*/ 60 h 128"/>
                <a:gd name="T50" fmla="*/ 24 w 40"/>
                <a:gd name="T51" fmla="*/ 60 h 128"/>
                <a:gd name="T52" fmla="*/ 24 w 40"/>
                <a:gd name="T53" fmla="*/ 116 h 128"/>
                <a:gd name="T54" fmla="*/ 31 w 40"/>
                <a:gd name="T55" fmla="*/ 43 h 128"/>
                <a:gd name="T56" fmla="*/ 31 w 40"/>
                <a:gd name="T57" fmla="*/ 44 h 128"/>
                <a:gd name="T58" fmla="*/ 30 w 40"/>
                <a:gd name="T59" fmla="*/ 47 h 128"/>
                <a:gd name="T60" fmla="*/ 30 w 40"/>
                <a:gd name="T61" fmla="*/ 47 h 128"/>
                <a:gd name="T62" fmla="*/ 27 w 40"/>
                <a:gd name="T63" fmla="*/ 50 h 128"/>
                <a:gd name="T64" fmla="*/ 27 w 40"/>
                <a:gd name="T65" fmla="*/ 50 h 128"/>
                <a:gd name="T66" fmla="*/ 24 w 40"/>
                <a:gd name="T67" fmla="*/ 51 h 128"/>
                <a:gd name="T68" fmla="*/ 20 w 40"/>
                <a:gd name="T69" fmla="*/ 52 h 128"/>
                <a:gd name="T70" fmla="*/ 16 w 40"/>
                <a:gd name="T71" fmla="*/ 51 h 128"/>
                <a:gd name="T72" fmla="*/ 13 w 40"/>
                <a:gd name="T73" fmla="*/ 50 h 128"/>
                <a:gd name="T74" fmla="*/ 13 w 40"/>
                <a:gd name="T75" fmla="*/ 50 h 128"/>
                <a:gd name="T76" fmla="*/ 10 w 40"/>
                <a:gd name="T77" fmla="*/ 47 h 128"/>
                <a:gd name="T78" fmla="*/ 10 w 40"/>
                <a:gd name="T79" fmla="*/ 47 h 128"/>
                <a:gd name="T80" fmla="*/ 9 w 40"/>
                <a:gd name="T81" fmla="*/ 44 h 128"/>
                <a:gd name="T82" fmla="*/ 9 w 40"/>
                <a:gd name="T83" fmla="*/ 43 h 128"/>
                <a:gd name="T84" fmla="*/ 8 w 40"/>
                <a:gd name="T85" fmla="*/ 40 h 128"/>
                <a:gd name="T86" fmla="*/ 9 w 40"/>
                <a:gd name="T87" fmla="*/ 37 h 128"/>
                <a:gd name="T88" fmla="*/ 9 w 40"/>
                <a:gd name="T89" fmla="*/ 36 h 128"/>
                <a:gd name="T90" fmla="*/ 10 w 40"/>
                <a:gd name="T91" fmla="*/ 33 h 128"/>
                <a:gd name="T92" fmla="*/ 10 w 40"/>
                <a:gd name="T93" fmla="*/ 33 h 128"/>
                <a:gd name="T94" fmla="*/ 13 w 40"/>
                <a:gd name="T95" fmla="*/ 30 h 128"/>
                <a:gd name="T96" fmla="*/ 13 w 40"/>
                <a:gd name="T97" fmla="*/ 30 h 128"/>
                <a:gd name="T98" fmla="*/ 16 w 40"/>
                <a:gd name="T99" fmla="*/ 29 h 128"/>
                <a:gd name="T100" fmla="*/ 20 w 40"/>
                <a:gd name="T101" fmla="*/ 28 h 128"/>
                <a:gd name="T102" fmla="*/ 24 w 40"/>
                <a:gd name="T103" fmla="*/ 29 h 128"/>
                <a:gd name="T104" fmla="*/ 27 w 40"/>
                <a:gd name="T105" fmla="*/ 30 h 128"/>
                <a:gd name="T106" fmla="*/ 27 w 40"/>
                <a:gd name="T107" fmla="*/ 30 h 128"/>
                <a:gd name="T108" fmla="*/ 30 w 40"/>
                <a:gd name="T109" fmla="*/ 33 h 128"/>
                <a:gd name="T110" fmla="*/ 30 w 40"/>
                <a:gd name="T111" fmla="*/ 33 h 128"/>
                <a:gd name="T112" fmla="*/ 31 w 40"/>
                <a:gd name="T113" fmla="*/ 36 h 128"/>
                <a:gd name="T114" fmla="*/ 31 w 40"/>
                <a:gd name="T115" fmla="*/ 37 h 128"/>
                <a:gd name="T116" fmla="*/ 32 w 40"/>
                <a:gd name="T117" fmla="*/ 40 h 128"/>
                <a:gd name="T118" fmla="*/ 31 w 40"/>
                <a:gd name="T119" fmla="*/ 4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" h="128">
                  <a:moveTo>
                    <a:pt x="32" y="24"/>
                  </a:moveTo>
                  <a:cubicBezTo>
                    <a:pt x="32" y="12"/>
                    <a:pt x="32" y="12"/>
                    <a:pt x="32" y="12"/>
                  </a:cubicBezTo>
                  <a:cubicBezTo>
                    <a:pt x="32" y="5"/>
                    <a:pt x="27" y="0"/>
                    <a:pt x="20" y="0"/>
                  </a:cubicBezTo>
                  <a:cubicBezTo>
                    <a:pt x="13" y="0"/>
                    <a:pt x="8" y="5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3" y="28"/>
                    <a:pt x="0" y="33"/>
                    <a:pt x="0" y="40"/>
                  </a:cubicBezTo>
                  <a:cubicBezTo>
                    <a:pt x="0" y="47"/>
                    <a:pt x="3" y="52"/>
                    <a:pt x="8" y="5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8" y="123"/>
                    <a:pt x="13" y="128"/>
                    <a:pt x="20" y="128"/>
                  </a:cubicBezTo>
                  <a:cubicBezTo>
                    <a:pt x="27" y="128"/>
                    <a:pt x="32" y="123"/>
                    <a:pt x="32" y="116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7" y="52"/>
                    <a:pt x="40" y="47"/>
                    <a:pt x="40" y="40"/>
                  </a:cubicBezTo>
                  <a:cubicBezTo>
                    <a:pt x="40" y="33"/>
                    <a:pt x="37" y="28"/>
                    <a:pt x="32" y="24"/>
                  </a:cubicBezTo>
                  <a:close/>
                  <a:moveTo>
                    <a:pt x="16" y="12"/>
                  </a:moveTo>
                  <a:cubicBezTo>
                    <a:pt x="16" y="10"/>
                    <a:pt x="18" y="8"/>
                    <a:pt x="20" y="8"/>
                  </a:cubicBezTo>
                  <a:cubicBezTo>
                    <a:pt x="22" y="8"/>
                    <a:pt x="24" y="10"/>
                    <a:pt x="24" y="1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3" y="20"/>
                    <a:pt x="21" y="20"/>
                    <a:pt x="20" y="20"/>
                  </a:cubicBezTo>
                  <a:cubicBezTo>
                    <a:pt x="19" y="20"/>
                    <a:pt x="17" y="20"/>
                    <a:pt x="16" y="20"/>
                  </a:cubicBezTo>
                  <a:lnTo>
                    <a:pt x="16" y="12"/>
                  </a:lnTo>
                  <a:close/>
                  <a:moveTo>
                    <a:pt x="24" y="116"/>
                  </a:moveTo>
                  <a:cubicBezTo>
                    <a:pt x="24" y="118"/>
                    <a:pt x="22" y="120"/>
                    <a:pt x="20" y="120"/>
                  </a:cubicBezTo>
                  <a:cubicBezTo>
                    <a:pt x="18" y="120"/>
                    <a:pt x="16" y="118"/>
                    <a:pt x="16" y="116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7" y="60"/>
                    <a:pt x="19" y="60"/>
                    <a:pt x="20" y="60"/>
                  </a:cubicBezTo>
                  <a:cubicBezTo>
                    <a:pt x="21" y="60"/>
                    <a:pt x="23" y="60"/>
                    <a:pt x="24" y="60"/>
                  </a:cubicBezTo>
                  <a:lnTo>
                    <a:pt x="24" y="116"/>
                  </a:lnTo>
                  <a:close/>
                  <a:moveTo>
                    <a:pt x="31" y="43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1" y="45"/>
                    <a:pt x="30" y="46"/>
                    <a:pt x="30" y="47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29" y="48"/>
                    <a:pt x="28" y="49"/>
                    <a:pt x="27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6" y="50"/>
                    <a:pt x="25" y="51"/>
                    <a:pt x="24" y="51"/>
                  </a:cubicBezTo>
                  <a:cubicBezTo>
                    <a:pt x="23" y="52"/>
                    <a:pt x="21" y="52"/>
                    <a:pt x="20" y="52"/>
                  </a:cubicBezTo>
                  <a:cubicBezTo>
                    <a:pt x="19" y="52"/>
                    <a:pt x="17" y="52"/>
                    <a:pt x="16" y="51"/>
                  </a:cubicBezTo>
                  <a:cubicBezTo>
                    <a:pt x="15" y="51"/>
                    <a:pt x="14" y="50"/>
                    <a:pt x="13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2" y="49"/>
                    <a:pt x="11" y="48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4"/>
                    <a:pt x="9" y="44"/>
                    <a:pt x="9" y="43"/>
                  </a:cubicBezTo>
                  <a:cubicBezTo>
                    <a:pt x="8" y="42"/>
                    <a:pt x="8" y="41"/>
                    <a:pt x="8" y="40"/>
                  </a:cubicBezTo>
                  <a:cubicBezTo>
                    <a:pt x="8" y="39"/>
                    <a:pt x="8" y="38"/>
                    <a:pt x="9" y="37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5"/>
                    <a:pt x="10" y="34"/>
                    <a:pt x="10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1" y="32"/>
                    <a:pt x="12" y="31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29"/>
                    <a:pt x="16" y="29"/>
                  </a:cubicBezTo>
                  <a:cubicBezTo>
                    <a:pt x="17" y="28"/>
                    <a:pt x="19" y="28"/>
                    <a:pt x="20" y="28"/>
                  </a:cubicBezTo>
                  <a:cubicBezTo>
                    <a:pt x="21" y="28"/>
                    <a:pt x="23" y="28"/>
                    <a:pt x="24" y="29"/>
                  </a:cubicBezTo>
                  <a:cubicBezTo>
                    <a:pt x="25" y="29"/>
                    <a:pt x="26" y="30"/>
                    <a:pt x="27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8" y="31"/>
                    <a:pt x="29" y="32"/>
                    <a:pt x="30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0" y="34"/>
                    <a:pt x="31" y="35"/>
                    <a:pt x="31" y="36"/>
                  </a:cubicBezTo>
                  <a:cubicBezTo>
                    <a:pt x="31" y="36"/>
                    <a:pt x="31" y="36"/>
                    <a:pt x="31" y="37"/>
                  </a:cubicBezTo>
                  <a:cubicBezTo>
                    <a:pt x="32" y="38"/>
                    <a:pt x="32" y="39"/>
                    <a:pt x="32" y="40"/>
                  </a:cubicBezTo>
                  <a:cubicBezTo>
                    <a:pt x="32" y="41"/>
                    <a:pt x="32" y="42"/>
                    <a:pt x="3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" name="Freeform 59"/>
            <p:cNvSpPr>
              <a:spLocks noEditPoints="1"/>
            </p:cNvSpPr>
            <p:nvPr/>
          </p:nvSpPr>
          <p:spPr bwMode="auto">
            <a:xfrm>
              <a:off x="4364038" y="2905126"/>
              <a:ext cx="150812" cy="482600"/>
            </a:xfrm>
            <a:custGeom>
              <a:avLst/>
              <a:gdLst>
                <a:gd name="T0" fmla="*/ 32 w 40"/>
                <a:gd name="T1" fmla="*/ 72 h 128"/>
                <a:gd name="T2" fmla="*/ 32 w 40"/>
                <a:gd name="T3" fmla="*/ 12 h 128"/>
                <a:gd name="T4" fmla="*/ 20 w 40"/>
                <a:gd name="T5" fmla="*/ 0 h 128"/>
                <a:gd name="T6" fmla="*/ 8 w 40"/>
                <a:gd name="T7" fmla="*/ 12 h 128"/>
                <a:gd name="T8" fmla="*/ 8 w 40"/>
                <a:gd name="T9" fmla="*/ 72 h 128"/>
                <a:gd name="T10" fmla="*/ 0 w 40"/>
                <a:gd name="T11" fmla="*/ 88 h 128"/>
                <a:gd name="T12" fmla="*/ 8 w 40"/>
                <a:gd name="T13" fmla="*/ 104 h 128"/>
                <a:gd name="T14" fmla="*/ 8 w 40"/>
                <a:gd name="T15" fmla="*/ 116 h 128"/>
                <a:gd name="T16" fmla="*/ 20 w 40"/>
                <a:gd name="T17" fmla="*/ 128 h 128"/>
                <a:gd name="T18" fmla="*/ 32 w 40"/>
                <a:gd name="T19" fmla="*/ 116 h 128"/>
                <a:gd name="T20" fmla="*/ 32 w 40"/>
                <a:gd name="T21" fmla="*/ 104 h 128"/>
                <a:gd name="T22" fmla="*/ 40 w 40"/>
                <a:gd name="T23" fmla="*/ 88 h 128"/>
                <a:gd name="T24" fmla="*/ 32 w 40"/>
                <a:gd name="T25" fmla="*/ 72 h 128"/>
                <a:gd name="T26" fmla="*/ 16 w 40"/>
                <a:gd name="T27" fmla="*/ 12 h 128"/>
                <a:gd name="T28" fmla="*/ 20 w 40"/>
                <a:gd name="T29" fmla="*/ 8 h 128"/>
                <a:gd name="T30" fmla="*/ 24 w 40"/>
                <a:gd name="T31" fmla="*/ 12 h 128"/>
                <a:gd name="T32" fmla="*/ 24 w 40"/>
                <a:gd name="T33" fmla="*/ 68 h 128"/>
                <a:gd name="T34" fmla="*/ 20 w 40"/>
                <a:gd name="T35" fmla="*/ 68 h 128"/>
                <a:gd name="T36" fmla="*/ 16 w 40"/>
                <a:gd name="T37" fmla="*/ 68 h 128"/>
                <a:gd name="T38" fmla="*/ 16 w 40"/>
                <a:gd name="T39" fmla="*/ 12 h 128"/>
                <a:gd name="T40" fmla="*/ 24 w 40"/>
                <a:gd name="T41" fmla="*/ 116 h 128"/>
                <a:gd name="T42" fmla="*/ 20 w 40"/>
                <a:gd name="T43" fmla="*/ 120 h 128"/>
                <a:gd name="T44" fmla="*/ 16 w 40"/>
                <a:gd name="T45" fmla="*/ 116 h 128"/>
                <a:gd name="T46" fmla="*/ 16 w 40"/>
                <a:gd name="T47" fmla="*/ 108 h 128"/>
                <a:gd name="T48" fmla="*/ 20 w 40"/>
                <a:gd name="T49" fmla="*/ 108 h 128"/>
                <a:gd name="T50" fmla="*/ 24 w 40"/>
                <a:gd name="T51" fmla="*/ 108 h 128"/>
                <a:gd name="T52" fmla="*/ 24 w 40"/>
                <a:gd name="T53" fmla="*/ 116 h 128"/>
                <a:gd name="T54" fmla="*/ 31 w 40"/>
                <a:gd name="T55" fmla="*/ 91 h 128"/>
                <a:gd name="T56" fmla="*/ 31 w 40"/>
                <a:gd name="T57" fmla="*/ 92 h 128"/>
                <a:gd name="T58" fmla="*/ 30 w 40"/>
                <a:gd name="T59" fmla="*/ 95 h 128"/>
                <a:gd name="T60" fmla="*/ 30 w 40"/>
                <a:gd name="T61" fmla="*/ 95 h 128"/>
                <a:gd name="T62" fmla="*/ 27 w 40"/>
                <a:gd name="T63" fmla="*/ 98 h 128"/>
                <a:gd name="T64" fmla="*/ 27 w 40"/>
                <a:gd name="T65" fmla="*/ 98 h 128"/>
                <a:gd name="T66" fmla="*/ 24 w 40"/>
                <a:gd name="T67" fmla="*/ 99 h 128"/>
                <a:gd name="T68" fmla="*/ 20 w 40"/>
                <a:gd name="T69" fmla="*/ 100 h 128"/>
                <a:gd name="T70" fmla="*/ 16 w 40"/>
                <a:gd name="T71" fmla="*/ 99 h 128"/>
                <a:gd name="T72" fmla="*/ 13 w 40"/>
                <a:gd name="T73" fmla="*/ 98 h 128"/>
                <a:gd name="T74" fmla="*/ 13 w 40"/>
                <a:gd name="T75" fmla="*/ 98 h 128"/>
                <a:gd name="T76" fmla="*/ 10 w 40"/>
                <a:gd name="T77" fmla="*/ 95 h 128"/>
                <a:gd name="T78" fmla="*/ 10 w 40"/>
                <a:gd name="T79" fmla="*/ 95 h 128"/>
                <a:gd name="T80" fmla="*/ 9 w 40"/>
                <a:gd name="T81" fmla="*/ 92 h 128"/>
                <a:gd name="T82" fmla="*/ 9 w 40"/>
                <a:gd name="T83" fmla="*/ 91 h 128"/>
                <a:gd name="T84" fmla="*/ 8 w 40"/>
                <a:gd name="T85" fmla="*/ 88 h 128"/>
                <a:gd name="T86" fmla="*/ 9 w 40"/>
                <a:gd name="T87" fmla="*/ 85 h 128"/>
                <a:gd name="T88" fmla="*/ 9 w 40"/>
                <a:gd name="T89" fmla="*/ 84 h 128"/>
                <a:gd name="T90" fmla="*/ 10 w 40"/>
                <a:gd name="T91" fmla="*/ 81 h 128"/>
                <a:gd name="T92" fmla="*/ 10 w 40"/>
                <a:gd name="T93" fmla="*/ 81 h 128"/>
                <a:gd name="T94" fmla="*/ 13 w 40"/>
                <a:gd name="T95" fmla="*/ 78 h 128"/>
                <a:gd name="T96" fmla="*/ 13 w 40"/>
                <a:gd name="T97" fmla="*/ 78 h 128"/>
                <a:gd name="T98" fmla="*/ 16 w 40"/>
                <a:gd name="T99" fmla="*/ 77 h 128"/>
                <a:gd name="T100" fmla="*/ 20 w 40"/>
                <a:gd name="T101" fmla="*/ 76 h 128"/>
                <a:gd name="T102" fmla="*/ 24 w 40"/>
                <a:gd name="T103" fmla="*/ 77 h 128"/>
                <a:gd name="T104" fmla="*/ 27 w 40"/>
                <a:gd name="T105" fmla="*/ 78 h 128"/>
                <a:gd name="T106" fmla="*/ 27 w 40"/>
                <a:gd name="T107" fmla="*/ 78 h 128"/>
                <a:gd name="T108" fmla="*/ 30 w 40"/>
                <a:gd name="T109" fmla="*/ 81 h 128"/>
                <a:gd name="T110" fmla="*/ 30 w 40"/>
                <a:gd name="T111" fmla="*/ 81 h 128"/>
                <a:gd name="T112" fmla="*/ 31 w 40"/>
                <a:gd name="T113" fmla="*/ 84 h 128"/>
                <a:gd name="T114" fmla="*/ 31 w 40"/>
                <a:gd name="T115" fmla="*/ 85 h 128"/>
                <a:gd name="T116" fmla="*/ 32 w 40"/>
                <a:gd name="T117" fmla="*/ 88 h 128"/>
                <a:gd name="T118" fmla="*/ 31 w 40"/>
                <a:gd name="T119" fmla="*/ 9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" h="128">
                  <a:moveTo>
                    <a:pt x="32" y="72"/>
                  </a:moveTo>
                  <a:cubicBezTo>
                    <a:pt x="32" y="12"/>
                    <a:pt x="32" y="12"/>
                    <a:pt x="32" y="12"/>
                  </a:cubicBezTo>
                  <a:cubicBezTo>
                    <a:pt x="32" y="5"/>
                    <a:pt x="27" y="0"/>
                    <a:pt x="20" y="0"/>
                  </a:cubicBezTo>
                  <a:cubicBezTo>
                    <a:pt x="13" y="0"/>
                    <a:pt x="8" y="5"/>
                    <a:pt x="8" y="12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3" y="76"/>
                    <a:pt x="0" y="81"/>
                    <a:pt x="0" y="88"/>
                  </a:cubicBezTo>
                  <a:cubicBezTo>
                    <a:pt x="0" y="95"/>
                    <a:pt x="3" y="100"/>
                    <a:pt x="8" y="104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8" y="123"/>
                    <a:pt x="13" y="128"/>
                    <a:pt x="20" y="128"/>
                  </a:cubicBezTo>
                  <a:cubicBezTo>
                    <a:pt x="27" y="128"/>
                    <a:pt x="32" y="123"/>
                    <a:pt x="32" y="116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7" y="100"/>
                    <a:pt x="40" y="95"/>
                    <a:pt x="40" y="88"/>
                  </a:cubicBezTo>
                  <a:cubicBezTo>
                    <a:pt x="40" y="81"/>
                    <a:pt x="37" y="76"/>
                    <a:pt x="32" y="72"/>
                  </a:cubicBezTo>
                  <a:close/>
                  <a:moveTo>
                    <a:pt x="16" y="12"/>
                  </a:moveTo>
                  <a:cubicBezTo>
                    <a:pt x="16" y="10"/>
                    <a:pt x="18" y="8"/>
                    <a:pt x="20" y="8"/>
                  </a:cubicBezTo>
                  <a:cubicBezTo>
                    <a:pt x="22" y="8"/>
                    <a:pt x="24" y="10"/>
                    <a:pt x="24" y="12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3" y="68"/>
                    <a:pt x="21" y="68"/>
                    <a:pt x="20" y="68"/>
                  </a:cubicBezTo>
                  <a:cubicBezTo>
                    <a:pt x="19" y="68"/>
                    <a:pt x="17" y="68"/>
                    <a:pt x="16" y="68"/>
                  </a:cubicBezTo>
                  <a:lnTo>
                    <a:pt x="16" y="12"/>
                  </a:lnTo>
                  <a:close/>
                  <a:moveTo>
                    <a:pt x="24" y="116"/>
                  </a:moveTo>
                  <a:cubicBezTo>
                    <a:pt x="24" y="118"/>
                    <a:pt x="22" y="120"/>
                    <a:pt x="20" y="120"/>
                  </a:cubicBezTo>
                  <a:cubicBezTo>
                    <a:pt x="18" y="120"/>
                    <a:pt x="16" y="118"/>
                    <a:pt x="16" y="116"/>
                  </a:cubicBezTo>
                  <a:cubicBezTo>
                    <a:pt x="16" y="108"/>
                    <a:pt x="16" y="108"/>
                    <a:pt x="16" y="108"/>
                  </a:cubicBezTo>
                  <a:cubicBezTo>
                    <a:pt x="17" y="108"/>
                    <a:pt x="19" y="108"/>
                    <a:pt x="20" y="108"/>
                  </a:cubicBezTo>
                  <a:cubicBezTo>
                    <a:pt x="21" y="108"/>
                    <a:pt x="23" y="108"/>
                    <a:pt x="24" y="108"/>
                  </a:cubicBezTo>
                  <a:lnTo>
                    <a:pt x="24" y="116"/>
                  </a:lnTo>
                  <a:close/>
                  <a:moveTo>
                    <a:pt x="31" y="91"/>
                  </a:moveTo>
                  <a:cubicBezTo>
                    <a:pt x="31" y="92"/>
                    <a:pt x="31" y="92"/>
                    <a:pt x="31" y="92"/>
                  </a:cubicBezTo>
                  <a:cubicBezTo>
                    <a:pt x="31" y="93"/>
                    <a:pt x="30" y="94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9" y="96"/>
                    <a:pt x="28" y="97"/>
                    <a:pt x="27" y="98"/>
                  </a:cubicBezTo>
                  <a:cubicBezTo>
                    <a:pt x="27" y="98"/>
                    <a:pt x="27" y="98"/>
                    <a:pt x="27" y="98"/>
                  </a:cubicBezTo>
                  <a:cubicBezTo>
                    <a:pt x="26" y="98"/>
                    <a:pt x="25" y="99"/>
                    <a:pt x="24" y="99"/>
                  </a:cubicBezTo>
                  <a:cubicBezTo>
                    <a:pt x="23" y="100"/>
                    <a:pt x="21" y="100"/>
                    <a:pt x="20" y="100"/>
                  </a:cubicBezTo>
                  <a:cubicBezTo>
                    <a:pt x="19" y="100"/>
                    <a:pt x="17" y="100"/>
                    <a:pt x="16" y="99"/>
                  </a:cubicBezTo>
                  <a:cubicBezTo>
                    <a:pt x="15" y="99"/>
                    <a:pt x="14" y="98"/>
                    <a:pt x="13" y="98"/>
                  </a:cubicBezTo>
                  <a:cubicBezTo>
                    <a:pt x="13" y="98"/>
                    <a:pt x="13" y="98"/>
                    <a:pt x="13" y="98"/>
                  </a:cubicBezTo>
                  <a:cubicBezTo>
                    <a:pt x="12" y="97"/>
                    <a:pt x="11" y="96"/>
                    <a:pt x="10" y="95"/>
                  </a:cubicBezTo>
                  <a:cubicBezTo>
                    <a:pt x="10" y="95"/>
                    <a:pt x="10" y="95"/>
                    <a:pt x="10" y="95"/>
                  </a:cubicBezTo>
                  <a:cubicBezTo>
                    <a:pt x="10" y="94"/>
                    <a:pt x="9" y="93"/>
                    <a:pt x="9" y="92"/>
                  </a:cubicBezTo>
                  <a:cubicBezTo>
                    <a:pt x="9" y="92"/>
                    <a:pt x="9" y="92"/>
                    <a:pt x="9" y="91"/>
                  </a:cubicBezTo>
                  <a:cubicBezTo>
                    <a:pt x="8" y="90"/>
                    <a:pt x="8" y="89"/>
                    <a:pt x="8" y="88"/>
                  </a:cubicBezTo>
                  <a:cubicBezTo>
                    <a:pt x="8" y="87"/>
                    <a:pt x="8" y="86"/>
                    <a:pt x="9" y="85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83"/>
                    <a:pt x="10" y="82"/>
                    <a:pt x="10" y="81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1" y="80"/>
                    <a:pt x="12" y="79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4" y="78"/>
                    <a:pt x="15" y="77"/>
                    <a:pt x="16" y="77"/>
                  </a:cubicBezTo>
                  <a:cubicBezTo>
                    <a:pt x="17" y="76"/>
                    <a:pt x="19" y="76"/>
                    <a:pt x="20" y="76"/>
                  </a:cubicBezTo>
                  <a:cubicBezTo>
                    <a:pt x="21" y="76"/>
                    <a:pt x="23" y="76"/>
                    <a:pt x="24" y="77"/>
                  </a:cubicBezTo>
                  <a:cubicBezTo>
                    <a:pt x="25" y="77"/>
                    <a:pt x="26" y="78"/>
                    <a:pt x="27" y="78"/>
                  </a:cubicBezTo>
                  <a:cubicBezTo>
                    <a:pt x="27" y="78"/>
                    <a:pt x="27" y="78"/>
                    <a:pt x="27" y="78"/>
                  </a:cubicBezTo>
                  <a:cubicBezTo>
                    <a:pt x="28" y="79"/>
                    <a:pt x="29" y="80"/>
                    <a:pt x="3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82"/>
                    <a:pt x="31" y="83"/>
                    <a:pt x="31" y="84"/>
                  </a:cubicBezTo>
                  <a:cubicBezTo>
                    <a:pt x="31" y="84"/>
                    <a:pt x="31" y="84"/>
                    <a:pt x="31" y="85"/>
                  </a:cubicBezTo>
                  <a:cubicBezTo>
                    <a:pt x="32" y="86"/>
                    <a:pt x="32" y="87"/>
                    <a:pt x="32" y="88"/>
                  </a:cubicBezTo>
                  <a:cubicBezTo>
                    <a:pt x="32" y="89"/>
                    <a:pt x="32" y="90"/>
                    <a:pt x="31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6" name="Hexagon 35"/>
          <p:cNvSpPr/>
          <p:nvPr/>
        </p:nvSpPr>
        <p:spPr>
          <a:xfrm rot="16200000">
            <a:off x="22176956" y="12417008"/>
            <a:ext cx="813393" cy="794069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2188826" y="12544418"/>
            <a:ext cx="789649" cy="539250"/>
          </a:xfrm>
          <a:prstGeom prst="rect">
            <a:avLst/>
          </a:prstGeom>
          <a:noFill/>
        </p:spPr>
        <p:txBody>
          <a:bodyPr wrap="square" lIns="178198" tIns="89099" rIns="178198" bIns="89099" rtlCol="0" anchor="ctr" anchorCtr="0">
            <a:spAutoFit/>
          </a:bodyPr>
          <a:lstStyle/>
          <a:p>
            <a:pPr algn="ctr"/>
            <a:r>
              <a:rPr lang="en-US" sz="23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12</a:t>
            </a:r>
            <a:endParaRPr lang="en-US" sz="23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11" grpId="0" animBg="1"/>
      <p:bldP spid="20" grpId="0"/>
      <p:bldP spid="21" grpId="0"/>
      <p:bldP spid="22" grpId="0"/>
      <p:bldP spid="23" grpId="0"/>
      <p:bldP spid="24" grpId="0" animBg="1"/>
      <p:bldP spid="25" grpId="0"/>
      <p:bldP spid="26" grpId="0"/>
      <p:bldP spid="27" grpId="0"/>
      <p:bldP spid="28" grpId="0"/>
      <p:bldP spid="36" grpId="0" animBg="1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84207" y="445035"/>
            <a:ext cx="11205989" cy="137808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7800" b="1" dirty="0">
                <a:solidFill>
                  <a:srgbClr val="00B0F0"/>
                </a:solidFill>
                <a:latin typeface="Ubuntu" panose="020B0504030602030204" pitchFamily="34" charset="0"/>
              </a:rPr>
              <a:t>Our</a:t>
            </a:r>
            <a:r>
              <a:rPr lang="en-US" sz="7800" b="1" dirty="0">
                <a:solidFill>
                  <a:srgbClr val="6AB678"/>
                </a:solidFill>
                <a:latin typeface="Ubuntu" panose="020B0504030602030204" pitchFamily="34" charset="0"/>
              </a:rPr>
              <a:t> </a:t>
            </a:r>
            <a:r>
              <a:rPr lang="en-US" sz="7800" b="1" dirty="0">
                <a:solidFill>
                  <a:srgbClr val="444445"/>
                </a:solidFill>
                <a:latin typeface="Ubuntu" panose="020B0504030602030204" pitchFamily="34" charset="0"/>
              </a:rPr>
              <a:t>Values</a:t>
            </a:r>
            <a:endParaRPr lang="en-US" sz="7800" b="1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9519776" y="2103437"/>
            <a:ext cx="1834024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185801" y="5953054"/>
            <a:ext cx="3162104" cy="629124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/>
            <a:r>
              <a:rPr lang="en-US" sz="2900" b="1" dirty="0">
                <a:solidFill>
                  <a:srgbClr val="00B0F0"/>
                </a:solidFill>
                <a:latin typeface="Ubuntu Light" panose="020B0304030602030204" pitchFamily="34" charset="0"/>
              </a:rPr>
              <a:t>Unique Designs</a:t>
            </a:r>
            <a:endParaRPr lang="en-US" sz="2900" b="1" dirty="0">
              <a:solidFill>
                <a:srgbClr val="00B0F0"/>
              </a:solidFill>
              <a:latin typeface="Ubuntu Light" panose="020B03040306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33985" y="5953054"/>
            <a:ext cx="2600311" cy="629124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/>
            <a:r>
              <a:rPr lang="en-US" sz="2900" b="1" dirty="0">
                <a:solidFill>
                  <a:srgbClr val="00B0F0"/>
                </a:solidFill>
                <a:latin typeface="Ubuntu Light" panose="020B0304030602030204" pitchFamily="34" charset="0"/>
              </a:rPr>
              <a:t>Extensibility</a:t>
            </a:r>
            <a:endParaRPr lang="en-US" sz="2900" b="1" dirty="0">
              <a:solidFill>
                <a:srgbClr val="00B0F0"/>
              </a:solidFill>
              <a:latin typeface="Ubuntu Light" panose="020B03040306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22146" y="5954509"/>
            <a:ext cx="2833931" cy="626214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/>
            <a:r>
              <a:rPr lang="en-US" sz="2900" b="1" dirty="0">
                <a:solidFill>
                  <a:srgbClr val="00B0F0"/>
                </a:solidFill>
                <a:latin typeface="Ubuntu Light" panose="020B0304030602030204" pitchFamily="34" charset="0"/>
              </a:rPr>
              <a:t>Easy To Use </a:t>
            </a:r>
            <a:endParaRPr lang="en-US" sz="2900" b="1" dirty="0">
              <a:solidFill>
                <a:srgbClr val="00B0F0"/>
              </a:solidFill>
              <a:latin typeface="Ubuntu Light" panose="020B03040306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631409" y="5953054"/>
            <a:ext cx="2984498" cy="629124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/>
            <a:r>
              <a:rPr lang="en-US" sz="2900" b="1" dirty="0">
                <a:solidFill>
                  <a:srgbClr val="00B0F0"/>
                </a:solidFill>
                <a:latin typeface="Ubuntu Light" panose="020B0304030602030204" pitchFamily="34" charset="0"/>
              </a:rPr>
              <a:t>Customization</a:t>
            </a:r>
            <a:endParaRPr lang="en-US" sz="2900" b="1" dirty="0">
              <a:solidFill>
                <a:srgbClr val="00B0F0"/>
              </a:solidFill>
              <a:latin typeface="Ubuntu Light" panose="020B03040306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2783" y="6665236"/>
            <a:ext cx="4101084" cy="2565207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Lorem Ipsum is simply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dummy text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of the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printing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and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typesetting industry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. Lorem Ipsum has been the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industry's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standard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dummy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text ever since the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1500s.</a:t>
            </a:r>
            <a:endParaRPr lang="en-US" sz="2300" dirty="0">
              <a:solidFill>
                <a:srgbClr val="78787A"/>
              </a:solidFill>
              <a:latin typeface="Ubuntu" panose="020B05040306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83598" y="6665236"/>
            <a:ext cx="4101084" cy="2565207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Lorem Ipsum is simply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dummy text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of the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printing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and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typesetting industry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. Lorem Ipsum has been the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industry's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standard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dummy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text ever since the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1500s.</a:t>
            </a:r>
            <a:endParaRPr lang="en-US" sz="2300" dirty="0">
              <a:solidFill>
                <a:srgbClr val="78787A"/>
              </a:solidFill>
              <a:latin typeface="Ubuntu" panose="020B05040306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36351" y="6665236"/>
            <a:ext cx="4101084" cy="2565207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Lorem Ipsum is simply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dummy text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of the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printing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and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typesetting industry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. Lorem Ipsum has been the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industry's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standard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dummy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text ever since the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1500s.</a:t>
            </a:r>
            <a:endParaRPr lang="en-US" sz="2300" dirty="0">
              <a:solidFill>
                <a:srgbClr val="78787A"/>
              </a:solidFill>
              <a:latin typeface="Ubuntu" panose="020B05040306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73116" y="6665236"/>
            <a:ext cx="4101084" cy="2565207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Lorem Ipsum is simply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dummy text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of the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printing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and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typesetting industry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. Lorem Ipsum has been the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industry's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standard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dummy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text ever since the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1500s.</a:t>
            </a:r>
            <a:endParaRPr lang="en-US" sz="2300" dirty="0">
              <a:solidFill>
                <a:srgbClr val="78787A"/>
              </a:solidFill>
              <a:latin typeface="Ubuntu" panose="020B0504030602030204" pitchFamily="34" charset="0"/>
            </a:endParaRPr>
          </a:p>
        </p:txBody>
      </p:sp>
      <p:sp>
        <p:nvSpPr>
          <p:cNvPr id="18" name="Freeform 34"/>
          <p:cNvSpPr>
            <a:spLocks noEditPoints="1"/>
          </p:cNvSpPr>
          <p:nvPr/>
        </p:nvSpPr>
        <p:spPr bwMode="auto">
          <a:xfrm>
            <a:off x="3199417" y="4374317"/>
            <a:ext cx="1161073" cy="1125815"/>
          </a:xfrm>
          <a:custGeom>
            <a:avLst/>
            <a:gdLst>
              <a:gd name="T0" fmla="*/ 94 w 132"/>
              <a:gd name="T1" fmla="*/ 0 h 128"/>
              <a:gd name="T2" fmla="*/ 56 w 132"/>
              <a:gd name="T3" fmla="*/ 27 h 128"/>
              <a:gd name="T4" fmla="*/ 55 w 132"/>
              <a:gd name="T5" fmla="*/ 27 h 128"/>
              <a:gd name="T6" fmla="*/ 14 w 132"/>
              <a:gd name="T7" fmla="*/ 69 h 128"/>
              <a:gd name="T8" fmla="*/ 1 w 132"/>
              <a:gd name="T9" fmla="*/ 110 h 128"/>
              <a:gd name="T10" fmla="*/ 14 w 132"/>
              <a:gd name="T11" fmla="*/ 128 h 128"/>
              <a:gd name="T12" fmla="*/ 53 w 132"/>
              <a:gd name="T13" fmla="*/ 118 h 128"/>
              <a:gd name="T14" fmla="*/ 120 w 132"/>
              <a:gd name="T15" fmla="*/ 53 h 128"/>
              <a:gd name="T16" fmla="*/ 64 w 132"/>
              <a:gd name="T17" fmla="*/ 95 h 128"/>
              <a:gd name="T18" fmla="*/ 99 w 132"/>
              <a:gd name="T19" fmla="*/ 47 h 128"/>
              <a:gd name="T20" fmla="*/ 95 w 132"/>
              <a:gd name="T21" fmla="*/ 67 h 128"/>
              <a:gd name="T22" fmla="*/ 64 w 132"/>
              <a:gd name="T23" fmla="*/ 98 h 128"/>
              <a:gd name="T24" fmla="*/ 59 w 132"/>
              <a:gd name="T25" fmla="*/ 81 h 128"/>
              <a:gd name="T26" fmla="*/ 46 w 132"/>
              <a:gd name="T27" fmla="*/ 68 h 128"/>
              <a:gd name="T28" fmla="*/ 92 w 132"/>
              <a:gd name="T29" fmla="*/ 36 h 128"/>
              <a:gd name="T30" fmla="*/ 59 w 132"/>
              <a:gd name="T31" fmla="*/ 81 h 128"/>
              <a:gd name="T32" fmla="*/ 30 w 132"/>
              <a:gd name="T33" fmla="*/ 64 h 128"/>
              <a:gd name="T34" fmla="*/ 80 w 132"/>
              <a:gd name="T35" fmla="*/ 29 h 128"/>
              <a:gd name="T36" fmla="*/ 17 w 132"/>
              <a:gd name="T37" fmla="*/ 119 h 128"/>
              <a:gd name="T38" fmla="*/ 8 w 132"/>
              <a:gd name="T39" fmla="*/ 114 h 128"/>
              <a:gd name="T40" fmla="*/ 13 w 132"/>
              <a:gd name="T41" fmla="*/ 96 h 128"/>
              <a:gd name="T42" fmla="*/ 32 w 132"/>
              <a:gd name="T43" fmla="*/ 116 h 128"/>
              <a:gd name="T44" fmla="*/ 35 w 132"/>
              <a:gd name="T45" fmla="*/ 115 h 128"/>
              <a:gd name="T46" fmla="*/ 14 w 132"/>
              <a:gd name="T47" fmla="*/ 92 h 128"/>
              <a:gd name="T48" fmla="*/ 19 w 132"/>
              <a:gd name="T49" fmla="*/ 75 h 128"/>
              <a:gd name="T50" fmla="*/ 52 w 132"/>
              <a:gd name="T51" fmla="*/ 110 h 128"/>
              <a:gd name="T52" fmla="*/ 35 w 132"/>
              <a:gd name="T53" fmla="*/ 115 h 128"/>
              <a:gd name="T54" fmla="*/ 108 w 132"/>
              <a:gd name="T55" fmla="*/ 54 h 128"/>
              <a:gd name="T56" fmla="*/ 98 w 132"/>
              <a:gd name="T57" fmla="*/ 30 h 128"/>
              <a:gd name="T58" fmla="*/ 81 w 132"/>
              <a:gd name="T59" fmla="*/ 13 h 128"/>
              <a:gd name="T60" fmla="*/ 112 w 132"/>
              <a:gd name="T61" fmla="*/ 16 h 128"/>
              <a:gd name="T62" fmla="*/ 115 w 132"/>
              <a:gd name="T63" fmla="*/ 4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2" h="128">
                <a:moveTo>
                  <a:pt x="118" y="10"/>
                </a:moveTo>
                <a:cubicBezTo>
                  <a:pt x="111" y="4"/>
                  <a:pt x="102" y="0"/>
                  <a:pt x="94" y="0"/>
                </a:cubicBezTo>
                <a:cubicBezTo>
                  <a:pt x="87" y="0"/>
                  <a:pt x="80" y="3"/>
                  <a:pt x="75" y="8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14" y="69"/>
                  <a:pt x="14" y="69"/>
                  <a:pt x="14" y="69"/>
                </a:cubicBezTo>
                <a:cubicBezTo>
                  <a:pt x="12" y="71"/>
                  <a:pt x="11" y="73"/>
                  <a:pt x="10" y="76"/>
                </a:cubicBezTo>
                <a:cubicBezTo>
                  <a:pt x="1" y="110"/>
                  <a:pt x="1" y="110"/>
                  <a:pt x="1" y="110"/>
                </a:cubicBezTo>
                <a:cubicBezTo>
                  <a:pt x="1" y="110"/>
                  <a:pt x="0" y="113"/>
                  <a:pt x="0" y="114"/>
                </a:cubicBezTo>
                <a:cubicBezTo>
                  <a:pt x="0" y="122"/>
                  <a:pt x="6" y="128"/>
                  <a:pt x="14" y="128"/>
                </a:cubicBezTo>
                <a:cubicBezTo>
                  <a:pt x="16" y="128"/>
                  <a:pt x="19" y="127"/>
                  <a:pt x="19" y="127"/>
                </a:cubicBezTo>
                <a:cubicBezTo>
                  <a:pt x="53" y="118"/>
                  <a:pt x="53" y="118"/>
                  <a:pt x="53" y="118"/>
                </a:cubicBezTo>
                <a:cubicBezTo>
                  <a:pt x="55" y="118"/>
                  <a:pt x="57" y="116"/>
                  <a:pt x="59" y="114"/>
                </a:cubicBezTo>
                <a:cubicBezTo>
                  <a:pt x="120" y="53"/>
                  <a:pt x="120" y="53"/>
                  <a:pt x="120" y="53"/>
                </a:cubicBezTo>
                <a:cubicBezTo>
                  <a:pt x="132" y="42"/>
                  <a:pt x="130" y="23"/>
                  <a:pt x="118" y="10"/>
                </a:cubicBezTo>
                <a:close/>
                <a:moveTo>
                  <a:pt x="64" y="95"/>
                </a:moveTo>
                <a:cubicBezTo>
                  <a:pt x="64" y="92"/>
                  <a:pt x="63" y="88"/>
                  <a:pt x="61" y="85"/>
                </a:cubicBezTo>
                <a:cubicBezTo>
                  <a:pt x="99" y="47"/>
                  <a:pt x="99" y="47"/>
                  <a:pt x="99" y="47"/>
                </a:cubicBezTo>
                <a:cubicBezTo>
                  <a:pt x="101" y="54"/>
                  <a:pt x="100" y="62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64" y="98"/>
                  <a:pt x="64" y="98"/>
                  <a:pt x="64" y="98"/>
                </a:cubicBezTo>
                <a:cubicBezTo>
                  <a:pt x="64" y="97"/>
                  <a:pt x="64" y="96"/>
                  <a:pt x="64" y="95"/>
                </a:cubicBezTo>
                <a:close/>
                <a:moveTo>
                  <a:pt x="59" y="81"/>
                </a:moveTo>
                <a:cubicBezTo>
                  <a:pt x="58" y="79"/>
                  <a:pt x="56" y="76"/>
                  <a:pt x="54" y="74"/>
                </a:cubicBezTo>
                <a:cubicBezTo>
                  <a:pt x="51" y="72"/>
                  <a:pt x="49" y="70"/>
                  <a:pt x="46" y="68"/>
                </a:cubicBezTo>
                <a:cubicBezTo>
                  <a:pt x="84" y="30"/>
                  <a:pt x="84" y="30"/>
                  <a:pt x="84" y="30"/>
                </a:cubicBezTo>
                <a:cubicBezTo>
                  <a:pt x="87" y="31"/>
                  <a:pt x="90" y="33"/>
                  <a:pt x="92" y="36"/>
                </a:cubicBezTo>
                <a:cubicBezTo>
                  <a:pt x="94" y="38"/>
                  <a:pt x="96" y="40"/>
                  <a:pt x="97" y="43"/>
                </a:cubicBezTo>
                <a:lnTo>
                  <a:pt x="59" y="81"/>
                </a:lnTo>
                <a:close/>
                <a:moveTo>
                  <a:pt x="42" y="66"/>
                </a:moveTo>
                <a:cubicBezTo>
                  <a:pt x="38" y="65"/>
                  <a:pt x="34" y="64"/>
                  <a:pt x="30" y="64"/>
                </a:cubicBezTo>
                <a:cubicBezTo>
                  <a:pt x="61" y="33"/>
                  <a:pt x="61" y="33"/>
                  <a:pt x="61" y="33"/>
                </a:cubicBezTo>
                <a:cubicBezTo>
                  <a:pt x="66" y="28"/>
                  <a:pt x="73" y="27"/>
                  <a:pt x="80" y="29"/>
                </a:cubicBezTo>
                <a:lnTo>
                  <a:pt x="42" y="66"/>
                </a:lnTo>
                <a:close/>
                <a:moveTo>
                  <a:pt x="17" y="119"/>
                </a:moveTo>
                <a:cubicBezTo>
                  <a:pt x="16" y="120"/>
                  <a:pt x="15" y="120"/>
                  <a:pt x="14" y="120"/>
                </a:cubicBezTo>
                <a:cubicBezTo>
                  <a:pt x="11" y="120"/>
                  <a:pt x="8" y="117"/>
                  <a:pt x="8" y="114"/>
                </a:cubicBezTo>
                <a:cubicBezTo>
                  <a:pt x="8" y="113"/>
                  <a:pt x="8" y="112"/>
                  <a:pt x="8" y="112"/>
                </a:cubicBezTo>
                <a:cubicBezTo>
                  <a:pt x="13" y="96"/>
                  <a:pt x="13" y="96"/>
                  <a:pt x="13" y="96"/>
                </a:cubicBezTo>
                <a:cubicBezTo>
                  <a:pt x="17" y="96"/>
                  <a:pt x="22" y="98"/>
                  <a:pt x="26" y="102"/>
                </a:cubicBezTo>
                <a:cubicBezTo>
                  <a:pt x="30" y="106"/>
                  <a:pt x="32" y="111"/>
                  <a:pt x="32" y="116"/>
                </a:cubicBezTo>
                <a:lnTo>
                  <a:pt x="17" y="119"/>
                </a:lnTo>
                <a:close/>
                <a:moveTo>
                  <a:pt x="35" y="115"/>
                </a:moveTo>
                <a:cubicBezTo>
                  <a:pt x="35" y="109"/>
                  <a:pt x="33" y="104"/>
                  <a:pt x="29" y="99"/>
                </a:cubicBezTo>
                <a:cubicBezTo>
                  <a:pt x="25" y="95"/>
                  <a:pt x="19" y="93"/>
                  <a:pt x="14" y="92"/>
                </a:cubicBezTo>
                <a:cubicBezTo>
                  <a:pt x="18" y="78"/>
                  <a:pt x="18" y="78"/>
                  <a:pt x="18" y="78"/>
                </a:cubicBezTo>
                <a:cubicBezTo>
                  <a:pt x="18" y="77"/>
                  <a:pt x="19" y="76"/>
                  <a:pt x="19" y="75"/>
                </a:cubicBezTo>
                <a:cubicBezTo>
                  <a:pt x="27" y="69"/>
                  <a:pt x="40" y="71"/>
                  <a:pt x="48" y="80"/>
                </a:cubicBezTo>
                <a:cubicBezTo>
                  <a:pt x="57" y="89"/>
                  <a:pt x="59" y="102"/>
                  <a:pt x="52" y="110"/>
                </a:cubicBezTo>
                <a:cubicBezTo>
                  <a:pt x="51" y="110"/>
                  <a:pt x="51" y="111"/>
                  <a:pt x="50" y="111"/>
                </a:cubicBezTo>
                <a:lnTo>
                  <a:pt x="35" y="115"/>
                </a:lnTo>
                <a:close/>
                <a:moveTo>
                  <a:pt x="115" y="47"/>
                </a:moveTo>
                <a:cubicBezTo>
                  <a:pt x="108" y="54"/>
                  <a:pt x="108" y="54"/>
                  <a:pt x="108" y="54"/>
                </a:cubicBezTo>
                <a:cubicBezTo>
                  <a:pt x="108" y="53"/>
                  <a:pt x="108" y="52"/>
                  <a:pt x="108" y="51"/>
                </a:cubicBezTo>
                <a:cubicBezTo>
                  <a:pt x="107" y="43"/>
                  <a:pt x="104" y="36"/>
                  <a:pt x="98" y="30"/>
                </a:cubicBezTo>
                <a:cubicBezTo>
                  <a:pt x="91" y="24"/>
                  <a:pt x="83" y="20"/>
                  <a:pt x="74" y="20"/>
                </a:cubicBezTo>
                <a:cubicBezTo>
                  <a:pt x="81" y="13"/>
                  <a:pt x="81" y="13"/>
                  <a:pt x="81" y="13"/>
                </a:cubicBezTo>
                <a:cubicBezTo>
                  <a:pt x="84" y="10"/>
                  <a:pt x="89" y="8"/>
                  <a:pt x="94" y="8"/>
                </a:cubicBezTo>
                <a:cubicBezTo>
                  <a:pt x="100" y="8"/>
                  <a:pt x="107" y="11"/>
                  <a:pt x="112" y="16"/>
                </a:cubicBezTo>
                <a:cubicBezTo>
                  <a:pt x="117" y="21"/>
                  <a:pt x="120" y="27"/>
                  <a:pt x="120" y="33"/>
                </a:cubicBezTo>
                <a:cubicBezTo>
                  <a:pt x="120" y="38"/>
                  <a:pt x="118" y="43"/>
                  <a:pt x="115" y="4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xtLst/>
        </p:spPr>
        <p:txBody>
          <a:bodyPr vert="horz" wrap="square" lIns="178198" tIns="89099" rIns="178198" bIns="89099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9" name="Freeform 70"/>
          <p:cNvSpPr>
            <a:spLocks noEditPoints="1"/>
          </p:cNvSpPr>
          <p:nvPr/>
        </p:nvSpPr>
        <p:spPr bwMode="auto">
          <a:xfrm>
            <a:off x="8399565" y="4374317"/>
            <a:ext cx="1083358" cy="1081557"/>
          </a:xfrm>
          <a:custGeom>
            <a:avLst/>
            <a:gdLst>
              <a:gd name="T0" fmla="*/ 188 w 231"/>
              <a:gd name="T1" fmla="*/ 145 h 231"/>
              <a:gd name="T2" fmla="*/ 188 w 231"/>
              <a:gd name="T3" fmla="*/ 101 h 231"/>
              <a:gd name="T4" fmla="*/ 130 w 231"/>
              <a:gd name="T5" fmla="*/ 101 h 231"/>
              <a:gd name="T6" fmla="*/ 130 w 231"/>
              <a:gd name="T7" fmla="*/ 87 h 231"/>
              <a:gd name="T8" fmla="*/ 173 w 231"/>
              <a:gd name="T9" fmla="*/ 87 h 231"/>
              <a:gd name="T10" fmla="*/ 173 w 231"/>
              <a:gd name="T11" fmla="*/ 0 h 231"/>
              <a:gd name="T12" fmla="*/ 72 w 231"/>
              <a:gd name="T13" fmla="*/ 0 h 231"/>
              <a:gd name="T14" fmla="*/ 72 w 231"/>
              <a:gd name="T15" fmla="*/ 87 h 231"/>
              <a:gd name="T16" fmla="*/ 115 w 231"/>
              <a:gd name="T17" fmla="*/ 87 h 231"/>
              <a:gd name="T18" fmla="*/ 115 w 231"/>
              <a:gd name="T19" fmla="*/ 101 h 231"/>
              <a:gd name="T20" fmla="*/ 43 w 231"/>
              <a:gd name="T21" fmla="*/ 101 h 231"/>
              <a:gd name="T22" fmla="*/ 43 w 231"/>
              <a:gd name="T23" fmla="*/ 145 h 231"/>
              <a:gd name="T24" fmla="*/ 0 w 231"/>
              <a:gd name="T25" fmla="*/ 145 h 231"/>
              <a:gd name="T26" fmla="*/ 0 w 231"/>
              <a:gd name="T27" fmla="*/ 231 h 231"/>
              <a:gd name="T28" fmla="*/ 101 w 231"/>
              <a:gd name="T29" fmla="*/ 231 h 231"/>
              <a:gd name="T30" fmla="*/ 101 w 231"/>
              <a:gd name="T31" fmla="*/ 145 h 231"/>
              <a:gd name="T32" fmla="*/ 58 w 231"/>
              <a:gd name="T33" fmla="*/ 145 h 231"/>
              <a:gd name="T34" fmla="*/ 58 w 231"/>
              <a:gd name="T35" fmla="*/ 116 h 231"/>
              <a:gd name="T36" fmla="*/ 173 w 231"/>
              <a:gd name="T37" fmla="*/ 116 h 231"/>
              <a:gd name="T38" fmla="*/ 173 w 231"/>
              <a:gd name="T39" fmla="*/ 145 h 231"/>
              <a:gd name="T40" fmla="*/ 130 w 231"/>
              <a:gd name="T41" fmla="*/ 145 h 231"/>
              <a:gd name="T42" fmla="*/ 130 w 231"/>
              <a:gd name="T43" fmla="*/ 231 h 231"/>
              <a:gd name="T44" fmla="*/ 231 w 231"/>
              <a:gd name="T45" fmla="*/ 231 h 231"/>
              <a:gd name="T46" fmla="*/ 231 w 231"/>
              <a:gd name="T47" fmla="*/ 145 h 231"/>
              <a:gd name="T48" fmla="*/ 188 w 231"/>
              <a:gd name="T49" fmla="*/ 145 h 231"/>
              <a:gd name="T50" fmla="*/ 87 w 231"/>
              <a:gd name="T51" fmla="*/ 159 h 231"/>
              <a:gd name="T52" fmla="*/ 87 w 231"/>
              <a:gd name="T53" fmla="*/ 173 h 231"/>
              <a:gd name="T54" fmla="*/ 14 w 231"/>
              <a:gd name="T55" fmla="*/ 173 h 231"/>
              <a:gd name="T56" fmla="*/ 14 w 231"/>
              <a:gd name="T57" fmla="*/ 159 h 231"/>
              <a:gd name="T58" fmla="*/ 87 w 231"/>
              <a:gd name="T59" fmla="*/ 159 h 231"/>
              <a:gd name="T60" fmla="*/ 87 w 231"/>
              <a:gd name="T61" fmla="*/ 29 h 231"/>
              <a:gd name="T62" fmla="*/ 87 w 231"/>
              <a:gd name="T63" fmla="*/ 15 h 231"/>
              <a:gd name="T64" fmla="*/ 159 w 231"/>
              <a:gd name="T65" fmla="*/ 15 h 231"/>
              <a:gd name="T66" fmla="*/ 159 w 231"/>
              <a:gd name="T67" fmla="*/ 29 h 231"/>
              <a:gd name="T68" fmla="*/ 87 w 231"/>
              <a:gd name="T69" fmla="*/ 29 h 231"/>
              <a:gd name="T70" fmla="*/ 217 w 231"/>
              <a:gd name="T71" fmla="*/ 173 h 231"/>
              <a:gd name="T72" fmla="*/ 144 w 231"/>
              <a:gd name="T73" fmla="*/ 173 h 231"/>
              <a:gd name="T74" fmla="*/ 144 w 231"/>
              <a:gd name="T75" fmla="*/ 159 h 231"/>
              <a:gd name="T76" fmla="*/ 217 w 231"/>
              <a:gd name="T77" fmla="*/ 159 h 231"/>
              <a:gd name="T78" fmla="*/ 217 w 231"/>
              <a:gd name="T79" fmla="*/ 173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31" h="231">
                <a:moveTo>
                  <a:pt x="188" y="145"/>
                </a:moveTo>
                <a:lnTo>
                  <a:pt x="188" y="101"/>
                </a:lnTo>
                <a:lnTo>
                  <a:pt x="130" y="101"/>
                </a:lnTo>
                <a:lnTo>
                  <a:pt x="130" y="87"/>
                </a:lnTo>
                <a:lnTo>
                  <a:pt x="173" y="87"/>
                </a:lnTo>
                <a:lnTo>
                  <a:pt x="173" y="0"/>
                </a:lnTo>
                <a:lnTo>
                  <a:pt x="72" y="0"/>
                </a:lnTo>
                <a:lnTo>
                  <a:pt x="72" y="87"/>
                </a:lnTo>
                <a:lnTo>
                  <a:pt x="115" y="87"/>
                </a:lnTo>
                <a:lnTo>
                  <a:pt x="115" y="101"/>
                </a:lnTo>
                <a:lnTo>
                  <a:pt x="43" y="101"/>
                </a:lnTo>
                <a:lnTo>
                  <a:pt x="43" y="145"/>
                </a:lnTo>
                <a:lnTo>
                  <a:pt x="0" y="145"/>
                </a:lnTo>
                <a:lnTo>
                  <a:pt x="0" y="231"/>
                </a:lnTo>
                <a:lnTo>
                  <a:pt x="101" y="231"/>
                </a:lnTo>
                <a:lnTo>
                  <a:pt x="101" y="145"/>
                </a:lnTo>
                <a:lnTo>
                  <a:pt x="58" y="145"/>
                </a:lnTo>
                <a:lnTo>
                  <a:pt x="58" y="116"/>
                </a:lnTo>
                <a:lnTo>
                  <a:pt x="173" y="116"/>
                </a:lnTo>
                <a:lnTo>
                  <a:pt x="173" y="145"/>
                </a:lnTo>
                <a:lnTo>
                  <a:pt x="130" y="145"/>
                </a:lnTo>
                <a:lnTo>
                  <a:pt x="130" y="231"/>
                </a:lnTo>
                <a:lnTo>
                  <a:pt x="231" y="231"/>
                </a:lnTo>
                <a:lnTo>
                  <a:pt x="231" y="145"/>
                </a:lnTo>
                <a:lnTo>
                  <a:pt x="188" y="145"/>
                </a:lnTo>
                <a:close/>
                <a:moveTo>
                  <a:pt x="87" y="159"/>
                </a:moveTo>
                <a:lnTo>
                  <a:pt x="87" y="173"/>
                </a:lnTo>
                <a:lnTo>
                  <a:pt x="14" y="173"/>
                </a:lnTo>
                <a:lnTo>
                  <a:pt x="14" y="159"/>
                </a:lnTo>
                <a:lnTo>
                  <a:pt x="87" y="159"/>
                </a:lnTo>
                <a:close/>
                <a:moveTo>
                  <a:pt x="87" y="29"/>
                </a:moveTo>
                <a:lnTo>
                  <a:pt x="87" y="15"/>
                </a:lnTo>
                <a:lnTo>
                  <a:pt x="159" y="15"/>
                </a:lnTo>
                <a:lnTo>
                  <a:pt x="159" y="29"/>
                </a:lnTo>
                <a:lnTo>
                  <a:pt x="87" y="29"/>
                </a:lnTo>
                <a:close/>
                <a:moveTo>
                  <a:pt x="217" y="173"/>
                </a:moveTo>
                <a:lnTo>
                  <a:pt x="144" y="173"/>
                </a:lnTo>
                <a:lnTo>
                  <a:pt x="144" y="159"/>
                </a:lnTo>
                <a:lnTo>
                  <a:pt x="217" y="159"/>
                </a:lnTo>
                <a:lnTo>
                  <a:pt x="217" y="173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/>
        </p:spPr>
        <p:txBody>
          <a:bodyPr vert="horz" wrap="square" lIns="178198" tIns="89099" rIns="178198" bIns="89099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0" name="Freeform 106"/>
          <p:cNvSpPr>
            <a:spLocks noEditPoints="1"/>
          </p:cNvSpPr>
          <p:nvPr/>
        </p:nvSpPr>
        <p:spPr bwMode="auto">
          <a:xfrm>
            <a:off x="19470089" y="4605620"/>
            <a:ext cx="1220082" cy="1144233"/>
          </a:xfrm>
          <a:custGeom>
            <a:avLst/>
            <a:gdLst>
              <a:gd name="T0" fmla="*/ 36 w 64"/>
              <a:gd name="T1" fmla="*/ 0 h 60"/>
              <a:gd name="T2" fmla="*/ 0 w 64"/>
              <a:gd name="T3" fmla="*/ 40 h 60"/>
              <a:gd name="T4" fmla="*/ 12 w 64"/>
              <a:gd name="T5" fmla="*/ 40 h 60"/>
              <a:gd name="T6" fmla="*/ 24 w 64"/>
              <a:gd name="T7" fmla="*/ 44 h 60"/>
              <a:gd name="T8" fmla="*/ 36 w 64"/>
              <a:gd name="T9" fmla="*/ 60 h 60"/>
              <a:gd name="T10" fmla="*/ 64 w 64"/>
              <a:gd name="T11" fmla="*/ 28 h 60"/>
              <a:gd name="T12" fmla="*/ 36 w 64"/>
              <a:gd name="T13" fmla="*/ 0 h 60"/>
              <a:gd name="T14" fmla="*/ 16 w 64"/>
              <a:gd name="T15" fmla="*/ 29 h 60"/>
              <a:gd name="T16" fmla="*/ 11 w 64"/>
              <a:gd name="T17" fmla="*/ 24 h 60"/>
              <a:gd name="T18" fmla="*/ 16 w 64"/>
              <a:gd name="T19" fmla="*/ 19 h 60"/>
              <a:gd name="T20" fmla="*/ 21 w 64"/>
              <a:gd name="T21" fmla="*/ 24 h 60"/>
              <a:gd name="T22" fmla="*/ 16 w 64"/>
              <a:gd name="T23" fmla="*/ 29 h 60"/>
              <a:gd name="T24" fmla="*/ 25 w 64"/>
              <a:gd name="T25" fmla="*/ 14 h 60"/>
              <a:gd name="T26" fmla="*/ 30 w 64"/>
              <a:gd name="T27" fmla="*/ 9 h 60"/>
              <a:gd name="T28" fmla="*/ 35 w 64"/>
              <a:gd name="T29" fmla="*/ 14 h 60"/>
              <a:gd name="T30" fmla="*/ 30 w 64"/>
              <a:gd name="T31" fmla="*/ 19 h 60"/>
              <a:gd name="T32" fmla="*/ 25 w 64"/>
              <a:gd name="T33" fmla="*/ 14 h 60"/>
              <a:gd name="T34" fmla="*/ 38 w 64"/>
              <a:gd name="T35" fmla="*/ 49 h 60"/>
              <a:gd name="T36" fmla="*/ 31 w 64"/>
              <a:gd name="T37" fmla="*/ 42 h 60"/>
              <a:gd name="T38" fmla="*/ 38 w 64"/>
              <a:gd name="T39" fmla="*/ 35 h 60"/>
              <a:gd name="T40" fmla="*/ 45 w 64"/>
              <a:gd name="T41" fmla="*/ 42 h 60"/>
              <a:gd name="T42" fmla="*/ 38 w 64"/>
              <a:gd name="T43" fmla="*/ 49 h 60"/>
              <a:gd name="T44" fmla="*/ 50 w 64"/>
              <a:gd name="T45" fmla="*/ 37 h 60"/>
              <a:gd name="T46" fmla="*/ 47 w 64"/>
              <a:gd name="T47" fmla="*/ 34 h 60"/>
              <a:gd name="T48" fmla="*/ 50 w 64"/>
              <a:gd name="T49" fmla="*/ 31 h 60"/>
              <a:gd name="T50" fmla="*/ 53 w 64"/>
              <a:gd name="T51" fmla="*/ 34 h 60"/>
              <a:gd name="T52" fmla="*/ 50 w 64"/>
              <a:gd name="T53" fmla="*/ 37 h 60"/>
              <a:gd name="T54" fmla="*/ 46 w 64"/>
              <a:gd name="T55" fmla="*/ 25 h 60"/>
              <a:gd name="T56" fmla="*/ 39 w 64"/>
              <a:gd name="T57" fmla="*/ 18 h 60"/>
              <a:gd name="T58" fmla="*/ 46 w 64"/>
              <a:gd name="T59" fmla="*/ 11 h 60"/>
              <a:gd name="T60" fmla="*/ 53 w 64"/>
              <a:gd name="T61" fmla="*/ 18 h 60"/>
              <a:gd name="T62" fmla="*/ 46 w 64"/>
              <a:gd name="T63" fmla="*/ 25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4" h="60">
                <a:moveTo>
                  <a:pt x="36" y="0"/>
                </a:moveTo>
                <a:cubicBezTo>
                  <a:pt x="12" y="0"/>
                  <a:pt x="0" y="24"/>
                  <a:pt x="0" y="40"/>
                </a:cubicBezTo>
                <a:cubicBezTo>
                  <a:pt x="0" y="44"/>
                  <a:pt x="8" y="52"/>
                  <a:pt x="12" y="40"/>
                </a:cubicBezTo>
                <a:cubicBezTo>
                  <a:pt x="14" y="35"/>
                  <a:pt x="24" y="36"/>
                  <a:pt x="24" y="44"/>
                </a:cubicBezTo>
                <a:cubicBezTo>
                  <a:pt x="24" y="53"/>
                  <a:pt x="28" y="60"/>
                  <a:pt x="36" y="60"/>
                </a:cubicBezTo>
                <a:cubicBezTo>
                  <a:pt x="60" y="60"/>
                  <a:pt x="64" y="40"/>
                  <a:pt x="64" y="28"/>
                </a:cubicBezTo>
                <a:cubicBezTo>
                  <a:pt x="64" y="16"/>
                  <a:pt x="60" y="0"/>
                  <a:pt x="36" y="0"/>
                </a:cubicBezTo>
                <a:close/>
                <a:moveTo>
                  <a:pt x="16" y="29"/>
                </a:moveTo>
                <a:cubicBezTo>
                  <a:pt x="13" y="29"/>
                  <a:pt x="11" y="27"/>
                  <a:pt x="11" y="24"/>
                </a:cubicBezTo>
                <a:cubicBezTo>
                  <a:pt x="11" y="21"/>
                  <a:pt x="13" y="19"/>
                  <a:pt x="16" y="19"/>
                </a:cubicBezTo>
                <a:cubicBezTo>
                  <a:pt x="19" y="19"/>
                  <a:pt x="21" y="21"/>
                  <a:pt x="21" y="24"/>
                </a:cubicBezTo>
                <a:cubicBezTo>
                  <a:pt x="21" y="27"/>
                  <a:pt x="19" y="29"/>
                  <a:pt x="16" y="29"/>
                </a:cubicBezTo>
                <a:close/>
                <a:moveTo>
                  <a:pt x="25" y="14"/>
                </a:moveTo>
                <a:cubicBezTo>
                  <a:pt x="25" y="11"/>
                  <a:pt x="27" y="9"/>
                  <a:pt x="30" y="9"/>
                </a:cubicBezTo>
                <a:cubicBezTo>
                  <a:pt x="33" y="9"/>
                  <a:pt x="35" y="11"/>
                  <a:pt x="35" y="14"/>
                </a:cubicBezTo>
                <a:cubicBezTo>
                  <a:pt x="35" y="17"/>
                  <a:pt x="33" y="19"/>
                  <a:pt x="30" y="19"/>
                </a:cubicBezTo>
                <a:cubicBezTo>
                  <a:pt x="27" y="19"/>
                  <a:pt x="25" y="17"/>
                  <a:pt x="25" y="14"/>
                </a:cubicBezTo>
                <a:close/>
                <a:moveTo>
                  <a:pt x="38" y="49"/>
                </a:moveTo>
                <a:cubicBezTo>
                  <a:pt x="34" y="49"/>
                  <a:pt x="31" y="46"/>
                  <a:pt x="31" y="42"/>
                </a:cubicBezTo>
                <a:cubicBezTo>
                  <a:pt x="31" y="38"/>
                  <a:pt x="34" y="35"/>
                  <a:pt x="38" y="35"/>
                </a:cubicBezTo>
                <a:cubicBezTo>
                  <a:pt x="42" y="35"/>
                  <a:pt x="45" y="38"/>
                  <a:pt x="45" y="42"/>
                </a:cubicBezTo>
                <a:cubicBezTo>
                  <a:pt x="45" y="46"/>
                  <a:pt x="42" y="49"/>
                  <a:pt x="38" y="49"/>
                </a:cubicBezTo>
                <a:close/>
                <a:moveTo>
                  <a:pt x="50" y="37"/>
                </a:moveTo>
                <a:cubicBezTo>
                  <a:pt x="48" y="37"/>
                  <a:pt x="47" y="36"/>
                  <a:pt x="47" y="34"/>
                </a:cubicBezTo>
                <a:cubicBezTo>
                  <a:pt x="47" y="32"/>
                  <a:pt x="48" y="31"/>
                  <a:pt x="50" y="31"/>
                </a:cubicBezTo>
                <a:cubicBezTo>
                  <a:pt x="52" y="31"/>
                  <a:pt x="53" y="32"/>
                  <a:pt x="53" y="34"/>
                </a:cubicBezTo>
                <a:cubicBezTo>
                  <a:pt x="53" y="36"/>
                  <a:pt x="52" y="37"/>
                  <a:pt x="50" y="37"/>
                </a:cubicBezTo>
                <a:close/>
                <a:moveTo>
                  <a:pt x="46" y="25"/>
                </a:moveTo>
                <a:cubicBezTo>
                  <a:pt x="42" y="25"/>
                  <a:pt x="39" y="22"/>
                  <a:pt x="39" y="18"/>
                </a:cubicBezTo>
                <a:cubicBezTo>
                  <a:pt x="39" y="14"/>
                  <a:pt x="42" y="11"/>
                  <a:pt x="46" y="11"/>
                </a:cubicBezTo>
                <a:cubicBezTo>
                  <a:pt x="50" y="11"/>
                  <a:pt x="53" y="14"/>
                  <a:pt x="53" y="18"/>
                </a:cubicBezTo>
                <a:cubicBezTo>
                  <a:pt x="53" y="22"/>
                  <a:pt x="50" y="25"/>
                  <a:pt x="46" y="25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xtLst/>
        </p:spPr>
        <p:txBody>
          <a:bodyPr vert="horz" wrap="square" lIns="178198" tIns="89099" rIns="178198" bIns="89099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" name="Freeform 39"/>
          <p:cNvSpPr>
            <a:spLocks noEditPoints="1"/>
          </p:cNvSpPr>
          <p:nvPr/>
        </p:nvSpPr>
        <p:spPr bwMode="auto">
          <a:xfrm>
            <a:off x="13404368" y="4374317"/>
            <a:ext cx="1289311" cy="968563"/>
          </a:xfrm>
          <a:custGeom>
            <a:avLst/>
            <a:gdLst>
              <a:gd name="T0" fmla="*/ 105 w 128"/>
              <a:gd name="T1" fmla="*/ 2 h 96"/>
              <a:gd name="T2" fmla="*/ 28 w 128"/>
              <a:gd name="T3" fmla="*/ 0 h 96"/>
              <a:gd name="T4" fmla="*/ 2 w 128"/>
              <a:gd name="T5" fmla="*/ 23 h 96"/>
              <a:gd name="T6" fmla="*/ 2 w 128"/>
              <a:gd name="T7" fmla="*/ 34 h 96"/>
              <a:gd name="T8" fmla="*/ 64 w 128"/>
              <a:gd name="T9" fmla="*/ 96 h 96"/>
              <a:gd name="T10" fmla="*/ 126 w 128"/>
              <a:gd name="T11" fmla="*/ 34 h 96"/>
              <a:gd name="T12" fmla="*/ 126 w 128"/>
              <a:gd name="T13" fmla="*/ 23 h 96"/>
              <a:gd name="T14" fmla="*/ 55 w 128"/>
              <a:gd name="T15" fmla="*/ 28 h 96"/>
              <a:gd name="T16" fmla="*/ 73 w 128"/>
              <a:gd name="T17" fmla="*/ 28 h 96"/>
              <a:gd name="T18" fmla="*/ 78 w 128"/>
              <a:gd name="T19" fmla="*/ 9 h 96"/>
              <a:gd name="T20" fmla="*/ 76 w 128"/>
              <a:gd name="T21" fmla="*/ 25 h 96"/>
              <a:gd name="T22" fmla="*/ 52 w 128"/>
              <a:gd name="T23" fmla="*/ 25 h 96"/>
              <a:gd name="T24" fmla="*/ 50 w 128"/>
              <a:gd name="T25" fmla="*/ 9 h 96"/>
              <a:gd name="T26" fmla="*/ 52 w 128"/>
              <a:gd name="T27" fmla="*/ 25 h 96"/>
              <a:gd name="T28" fmla="*/ 64 w 128"/>
              <a:gd name="T29" fmla="*/ 82 h 96"/>
              <a:gd name="T30" fmla="*/ 74 w 128"/>
              <a:gd name="T31" fmla="*/ 32 h 96"/>
              <a:gd name="T32" fmla="*/ 98 w 128"/>
              <a:gd name="T33" fmla="*/ 32 h 96"/>
              <a:gd name="T34" fmla="*/ 78 w 128"/>
              <a:gd name="T35" fmla="*/ 32 h 96"/>
              <a:gd name="T36" fmla="*/ 89 w 128"/>
              <a:gd name="T37" fmla="*/ 20 h 96"/>
              <a:gd name="T38" fmla="*/ 79 w 128"/>
              <a:gd name="T39" fmla="*/ 28 h 96"/>
              <a:gd name="T40" fmla="*/ 97 w 128"/>
              <a:gd name="T41" fmla="*/ 8 h 96"/>
              <a:gd name="T42" fmla="*/ 83 w 128"/>
              <a:gd name="T43" fmla="*/ 8 h 96"/>
              <a:gd name="T44" fmla="*/ 55 w 128"/>
              <a:gd name="T45" fmla="*/ 8 h 96"/>
              <a:gd name="T46" fmla="*/ 64 w 128"/>
              <a:gd name="T47" fmla="*/ 15 h 96"/>
              <a:gd name="T48" fmla="*/ 31 w 128"/>
              <a:gd name="T49" fmla="*/ 8 h 96"/>
              <a:gd name="T50" fmla="*/ 39 w 128"/>
              <a:gd name="T51" fmla="*/ 14 h 96"/>
              <a:gd name="T52" fmla="*/ 49 w 128"/>
              <a:gd name="T53" fmla="*/ 28 h 96"/>
              <a:gd name="T54" fmla="*/ 39 w 128"/>
              <a:gd name="T55" fmla="*/ 20 h 96"/>
              <a:gd name="T56" fmla="*/ 60 w 128"/>
              <a:gd name="T57" fmla="*/ 81 h 96"/>
              <a:gd name="T58" fmla="*/ 50 w 128"/>
              <a:gd name="T59" fmla="*/ 32 h 96"/>
              <a:gd name="T60" fmla="*/ 11 w 128"/>
              <a:gd name="T61" fmla="*/ 32 h 96"/>
              <a:gd name="T62" fmla="*/ 51 w 128"/>
              <a:gd name="T63" fmla="*/ 74 h 96"/>
              <a:gd name="T64" fmla="*/ 117 w 128"/>
              <a:gd name="T65" fmla="*/ 32 h 96"/>
              <a:gd name="T66" fmla="*/ 102 w 128"/>
              <a:gd name="T67" fmla="*/ 32 h 96"/>
              <a:gd name="T68" fmla="*/ 92 w 128"/>
              <a:gd name="T69" fmla="*/ 17 h 96"/>
              <a:gd name="T70" fmla="*/ 120 w 128"/>
              <a:gd name="T71" fmla="*/ 28 h 96"/>
              <a:gd name="T72" fmla="*/ 27 w 128"/>
              <a:gd name="T73" fmla="*/ 10 h 96"/>
              <a:gd name="T74" fmla="*/ 25 w 128"/>
              <a:gd name="T75" fmla="*/ 28 h 96"/>
              <a:gd name="T76" fmla="*/ 27 w 128"/>
              <a:gd name="T77" fmla="*/ 1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8" h="96">
                <a:moveTo>
                  <a:pt x="126" y="23"/>
                </a:moveTo>
                <a:cubicBezTo>
                  <a:pt x="105" y="2"/>
                  <a:pt x="105" y="2"/>
                  <a:pt x="105" y="2"/>
                </a:cubicBezTo>
                <a:cubicBezTo>
                  <a:pt x="104" y="1"/>
                  <a:pt x="102" y="0"/>
                  <a:pt x="100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6" y="0"/>
                  <a:pt x="24" y="1"/>
                  <a:pt x="23" y="2"/>
                </a:cubicBezTo>
                <a:cubicBezTo>
                  <a:pt x="2" y="23"/>
                  <a:pt x="2" y="23"/>
                  <a:pt x="2" y="23"/>
                </a:cubicBezTo>
                <a:cubicBezTo>
                  <a:pt x="1" y="24"/>
                  <a:pt x="0" y="26"/>
                  <a:pt x="0" y="28"/>
                </a:cubicBezTo>
                <a:cubicBezTo>
                  <a:pt x="0" y="30"/>
                  <a:pt x="1" y="32"/>
                  <a:pt x="2" y="34"/>
                </a:cubicBezTo>
                <a:cubicBezTo>
                  <a:pt x="58" y="93"/>
                  <a:pt x="58" y="93"/>
                  <a:pt x="58" y="93"/>
                </a:cubicBezTo>
                <a:cubicBezTo>
                  <a:pt x="60" y="95"/>
                  <a:pt x="62" y="96"/>
                  <a:pt x="64" y="96"/>
                </a:cubicBezTo>
                <a:cubicBezTo>
                  <a:pt x="66" y="96"/>
                  <a:pt x="68" y="95"/>
                  <a:pt x="70" y="93"/>
                </a:cubicBezTo>
                <a:cubicBezTo>
                  <a:pt x="126" y="34"/>
                  <a:pt x="126" y="34"/>
                  <a:pt x="126" y="34"/>
                </a:cubicBezTo>
                <a:cubicBezTo>
                  <a:pt x="127" y="32"/>
                  <a:pt x="128" y="30"/>
                  <a:pt x="128" y="28"/>
                </a:cubicBezTo>
                <a:cubicBezTo>
                  <a:pt x="128" y="26"/>
                  <a:pt x="127" y="24"/>
                  <a:pt x="126" y="23"/>
                </a:cubicBezTo>
                <a:close/>
                <a:moveTo>
                  <a:pt x="73" y="28"/>
                </a:moveTo>
                <a:cubicBezTo>
                  <a:pt x="55" y="28"/>
                  <a:pt x="55" y="28"/>
                  <a:pt x="55" y="28"/>
                </a:cubicBezTo>
                <a:cubicBezTo>
                  <a:pt x="64" y="21"/>
                  <a:pt x="64" y="21"/>
                  <a:pt x="64" y="21"/>
                </a:cubicBezTo>
                <a:lnTo>
                  <a:pt x="73" y="28"/>
                </a:lnTo>
                <a:close/>
                <a:moveTo>
                  <a:pt x="67" y="18"/>
                </a:moveTo>
                <a:cubicBezTo>
                  <a:pt x="78" y="9"/>
                  <a:pt x="78" y="9"/>
                  <a:pt x="78" y="9"/>
                </a:cubicBezTo>
                <a:cubicBezTo>
                  <a:pt x="86" y="17"/>
                  <a:pt x="86" y="17"/>
                  <a:pt x="86" y="17"/>
                </a:cubicBezTo>
                <a:cubicBezTo>
                  <a:pt x="76" y="25"/>
                  <a:pt x="76" y="25"/>
                  <a:pt x="76" y="25"/>
                </a:cubicBezTo>
                <a:lnTo>
                  <a:pt x="67" y="18"/>
                </a:lnTo>
                <a:close/>
                <a:moveTo>
                  <a:pt x="52" y="25"/>
                </a:moveTo>
                <a:cubicBezTo>
                  <a:pt x="42" y="17"/>
                  <a:pt x="42" y="17"/>
                  <a:pt x="42" y="17"/>
                </a:cubicBezTo>
                <a:cubicBezTo>
                  <a:pt x="50" y="9"/>
                  <a:pt x="50" y="9"/>
                  <a:pt x="50" y="9"/>
                </a:cubicBezTo>
                <a:cubicBezTo>
                  <a:pt x="61" y="18"/>
                  <a:pt x="61" y="18"/>
                  <a:pt x="61" y="18"/>
                </a:cubicBezTo>
                <a:lnTo>
                  <a:pt x="52" y="25"/>
                </a:lnTo>
                <a:close/>
                <a:moveTo>
                  <a:pt x="74" y="32"/>
                </a:moveTo>
                <a:cubicBezTo>
                  <a:pt x="64" y="82"/>
                  <a:pt x="64" y="82"/>
                  <a:pt x="64" y="82"/>
                </a:cubicBezTo>
                <a:cubicBezTo>
                  <a:pt x="54" y="32"/>
                  <a:pt x="54" y="32"/>
                  <a:pt x="54" y="32"/>
                </a:cubicBezTo>
                <a:lnTo>
                  <a:pt x="74" y="32"/>
                </a:lnTo>
                <a:close/>
                <a:moveTo>
                  <a:pt x="78" y="32"/>
                </a:moveTo>
                <a:cubicBezTo>
                  <a:pt x="98" y="32"/>
                  <a:pt x="98" y="32"/>
                  <a:pt x="98" y="32"/>
                </a:cubicBezTo>
                <a:cubicBezTo>
                  <a:pt x="68" y="81"/>
                  <a:pt x="68" y="81"/>
                  <a:pt x="68" y="81"/>
                </a:cubicBezTo>
                <a:lnTo>
                  <a:pt x="78" y="32"/>
                </a:lnTo>
                <a:close/>
                <a:moveTo>
                  <a:pt x="79" y="28"/>
                </a:moveTo>
                <a:cubicBezTo>
                  <a:pt x="89" y="20"/>
                  <a:pt x="89" y="20"/>
                  <a:pt x="89" y="20"/>
                </a:cubicBezTo>
                <a:cubicBezTo>
                  <a:pt x="97" y="28"/>
                  <a:pt x="97" y="28"/>
                  <a:pt x="97" y="28"/>
                </a:cubicBezTo>
                <a:lnTo>
                  <a:pt x="79" y="28"/>
                </a:lnTo>
                <a:close/>
                <a:moveTo>
                  <a:pt x="83" y="8"/>
                </a:moveTo>
                <a:cubicBezTo>
                  <a:pt x="97" y="8"/>
                  <a:pt x="97" y="8"/>
                  <a:pt x="97" y="8"/>
                </a:cubicBezTo>
                <a:cubicBezTo>
                  <a:pt x="89" y="14"/>
                  <a:pt x="89" y="14"/>
                  <a:pt x="89" y="14"/>
                </a:cubicBezTo>
                <a:lnTo>
                  <a:pt x="83" y="8"/>
                </a:lnTo>
                <a:close/>
                <a:moveTo>
                  <a:pt x="64" y="15"/>
                </a:moveTo>
                <a:cubicBezTo>
                  <a:pt x="55" y="8"/>
                  <a:pt x="55" y="8"/>
                  <a:pt x="55" y="8"/>
                </a:cubicBezTo>
                <a:cubicBezTo>
                  <a:pt x="73" y="8"/>
                  <a:pt x="73" y="8"/>
                  <a:pt x="73" y="8"/>
                </a:cubicBezTo>
                <a:lnTo>
                  <a:pt x="64" y="15"/>
                </a:lnTo>
                <a:close/>
                <a:moveTo>
                  <a:pt x="39" y="14"/>
                </a:moveTo>
                <a:cubicBezTo>
                  <a:pt x="31" y="8"/>
                  <a:pt x="31" y="8"/>
                  <a:pt x="31" y="8"/>
                </a:cubicBezTo>
                <a:cubicBezTo>
                  <a:pt x="45" y="8"/>
                  <a:pt x="45" y="8"/>
                  <a:pt x="45" y="8"/>
                </a:cubicBezTo>
                <a:lnTo>
                  <a:pt x="39" y="14"/>
                </a:lnTo>
                <a:close/>
                <a:moveTo>
                  <a:pt x="39" y="20"/>
                </a:moveTo>
                <a:cubicBezTo>
                  <a:pt x="49" y="28"/>
                  <a:pt x="49" y="28"/>
                  <a:pt x="49" y="28"/>
                </a:cubicBezTo>
                <a:cubicBezTo>
                  <a:pt x="31" y="28"/>
                  <a:pt x="31" y="28"/>
                  <a:pt x="31" y="28"/>
                </a:cubicBezTo>
                <a:lnTo>
                  <a:pt x="39" y="20"/>
                </a:lnTo>
                <a:close/>
                <a:moveTo>
                  <a:pt x="50" y="32"/>
                </a:moveTo>
                <a:cubicBezTo>
                  <a:pt x="60" y="81"/>
                  <a:pt x="60" y="81"/>
                  <a:pt x="60" y="81"/>
                </a:cubicBezTo>
                <a:cubicBezTo>
                  <a:pt x="30" y="32"/>
                  <a:pt x="30" y="32"/>
                  <a:pt x="30" y="32"/>
                </a:cubicBezTo>
                <a:lnTo>
                  <a:pt x="50" y="32"/>
                </a:lnTo>
                <a:close/>
                <a:moveTo>
                  <a:pt x="51" y="74"/>
                </a:moveTo>
                <a:cubicBezTo>
                  <a:pt x="11" y="32"/>
                  <a:pt x="11" y="32"/>
                  <a:pt x="11" y="32"/>
                </a:cubicBezTo>
                <a:cubicBezTo>
                  <a:pt x="26" y="32"/>
                  <a:pt x="26" y="32"/>
                  <a:pt x="26" y="32"/>
                </a:cubicBezTo>
                <a:lnTo>
                  <a:pt x="51" y="74"/>
                </a:lnTo>
                <a:close/>
                <a:moveTo>
                  <a:pt x="102" y="32"/>
                </a:moveTo>
                <a:cubicBezTo>
                  <a:pt x="117" y="32"/>
                  <a:pt x="117" y="32"/>
                  <a:pt x="117" y="32"/>
                </a:cubicBezTo>
                <a:cubicBezTo>
                  <a:pt x="77" y="74"/>
                  <a:pt x="77" y="74"/>
                  <a:pt x="77" y="74"/>
                </a:cubicBezTo>
                <a:lnTo>
                  <a:pt x="102" y="32"/>
                </a:lnTo>
                <a:close/>
                <a:moveTo>
                  <a:pt x="103" y="28"/>
                </a:moveTo>
                <a:cubicBezTo>
                  <a:pt x="92" y="17"/>
                  <a:pt x="92" y="17"/>
                  <a:pt x="92" y="17"/>
                </a:cubicBezTo>
                <a:cubicBezTo>
                  <a:pt x="101" y="10"/>
                  <a:pt x="101" y="10"/>
                  <a:pt x="101" y="10"/>
                </a:cubicBezTo>
                <a:cubicBezTo>
                  <a:pt x="120" y="28"/>
                  <a:pt x="120" y="28"/>
                  <a:pt x="120" y="28"/>
                </a:cubicBezTo>
                <a:lnTo>
                  <a:pt x="103" y="28"/>
                </a:lnTo>
                <a:close/>
                <a:moveTo>
                  <a:pt x="27" y="10"/>
                </a:moveTo>
                <a:cubicBezTo>
                  <a:pt x="36" y="17"/>
                  <a:pt x="36" y="17"/>
                  <a:pt x="36" y="17"/>
                </a:cubicBezTo>
                <a:cubicBezTo>
                  <a:pt x="25" y="28"/>
                  <a:pt x="25" y="28"/>
                  <a:pt x="25" y="28"/>
                </a:cubicBezTo>
                <a:cubicBezTo>
                  <a:pt x="8" y="28"/>
                  <a:pt x="8" y="28"/>
                  <a:pt x="8" y="28"/>
                </a:cubicBezTo>
                <a:lnTo>
                  <a:pt x="27" y="1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/>
        </p:spPr>
        <p:txBody>
          <a:bodyPr vert="horz" wrap="square" lIns="178198" tIns="89099" rIns="178198" bIns="89099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6" name="Hexagon 15"/>
          <p:cNvSpPr/>
          <p:nvPr/>
        </p:nvSpPr>
        <p:spPr>
          <a:xfrm rot="16200000">
            <a:off x="22176956" y="12417008"/>
            <a:ext cx="813393" cy="794069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2188826" y="12544418"/>
            <a:ext cx="789649" cy="539250"/>
          </a:xfrm>
          <a:prstGeom prst="rect">
            <a:avLst/>
          </a:prstGeom>
          <a:noFill/>
        </p:spPr>
        <p:txBody>
          <a:bodyPr wrap="square" lIns="178198" tIns="89099" rIns="178198" bIns="89099" rtlCol="0" anchor="ctr" anchorCtr="0">
            <a:spAutoFit/>
          </a:bodyPr>
          <a:lstStyle/>
          <a:p>
            <a:pPr algn="ctr"/>
            <a:r>
              <a:rPr lang="en-US" sz="23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13</a:t>
            </a:r>
            <a:endParaRPr lang="en-US" sz="23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07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1" grpId="0"/>
      <p:bldP spid="12" grpId="0"/>
      <p:bldP spid="13" grpId="0"/>
      <p:bldP spid="14" grpId="0"/>
      <p:bldP spid="18" grpId="0" animBg="1"/>
      <p:bldP spid="19" grpId="0" animBg="1"/>
      <p:bldP spid="20" grpId="0" animBg="1"/>
      <p:bldP spid="21" grpId="0" animBg="1"/>
      <p:bldP spid="16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93307" y="5977254"/>
            <a:ext cx="11912905" cy="1672655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9700" b="1" dirty="0" smtClean="0">
                <a:solidFill>
                  <a:srgbClr val="00B0F0"/>
                </a:solidFill>
                <a:latin typeface="Ubuntu" panose="020B0504030602030204" pitchFamily="34" charset="0"/>
              </a:rPr>
              <a:t>Our </a:t>
            </a:r>
            <a:r>
              <a:rPr lang="en-US" sz="9700" dirty="0" smtClean="0">
                <a:solidFill>
                  <a:srgbClr val="686868"/>
                </a:solidFill>
                <a:latin typeface="Ubuntu" panose="020B0504030602030204" pitchFamily="34" charset="0"/>
              </a:rPr>
              <a:t>Team</a:t>
            </a:r>
            <a:endParaRPr lang="en-US" sz="9700" dirty="0">
              <a:solidFill>
                <a:srgbClr val="686868"/>
              </a:solidFill>
              <a:latin typeface="Ubuntu" panose="020B050403060203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" y="7905768"/>
            <a:ext cx="9749758" cy="0"/>
          </a:xfrm>
          <a:prstGeom prst="line">
            <a:avLst/>
          </a:prstGeom>
          <a:ln w="76200" cmpd="dbl">
            <a:solidFill>
              <a:srgbClr val="68686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600200" y="6003957"/>
            <a:ext cx="1563171" cy="1624261"/>
            <a:chOff x="0" y="0"/>
            <a:chExt cx="2811766" cy="2920987"/>
          </a:xfrm>
          <a:solidFill>
            <a:srgbClr val="00B0F0"/>
          </a:solidFill>
        </p:grpSpPr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54591" y="109182"/>
              <a:ext cx="2165697" cy="1074413"/>
            </a:xfrm>
            <a:custGeom>
              <a:avLst/>
              <a:gdLst>
                <a:gd name="T0" fmla="*/ 83 w 578"/>
                <a:gd name="T1" fmla="*/ 287 h 287"/>
                <a:gd name="T2" fmla="*/ 361 w 578"/>
                <a:gd name="T3" fmla="*/ 84 h 287"/>
                <a:gd name="T4" fmla="*/ 525 w 578"/>
                <a:gd name="T5" fmla="*/ 135 h 287"/>
                <a:gd name="T6" fmla="*/ 578 w 578"/>
                <a:gd name="T7" fmla="*/ 69 h 287"/>
                <a:gd name="T8" fmla="*/ 361 w 578"/>
                <a:gd name="T9" fmla="*/ 0 h 287"/>
                <a:gd name="T10" fmla="*/ 0 w 578"/>
                <a:gd name="T11" fmla="*/ 273 h 287"/>
                <a:gd name="T12" fmla="*/ 37 w 578"/>
                <a:gd name="T13" fmla="*/ 280 h 287"/>
                <a:gd name="T14" fmla="*/ 83 w 578"/>
                <a:gd name="T15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8" h="287">
                  <a:moveTo>
                    <a:pt x="83" y="287"/>
                  </a:moveTo>
                  <a:cubicBezTo>
                    <a:pt x="121" y="169"/>
                    <a:pt x="231" y="84"/>
                    <a:pt x="361" y="84"/>
                  </a:cubicBezTo>
                  <a:cubicBezTo>
                    <a:pt x="422" y="84"/>
                    <a:pt x="479" y="103"/>
                    <a:pt x="525" y="135"/>
                  </a:cubicBezTo>
                  <a:cubicBezTo>
                    <a:pt x="547" y="112"/>
                    <a:pt x="565" y="90"/>
                    <a:pt x="578" y="69"/>
                  </a:cubicBezTo>
                  <a:cubicBezTo>
                    <a:pt x="517" y="26"/>
                    <a:pt x="442" y="0"/>
                    <a:pt x="361" y="0"/>
                  </a:cubicBezTo>
                  <a:cubicBezTo>
                    <a:pt x="189" y="0"/>
                    <a:pt x="44" y="116"/>
                    <a:pt x="0" y="273"/>
                  </a:cubicBezTo>
                  <a:cubicBezTo>
                    <a:pt x="37" y="280"/>
                    <a:pt x="37" y="280"/>
                    <a:pt x="37" y="280"/>
                  </a:cubicBezTo>
                  <a:cubicBezTo>
                    <a:pt x="53" y="283"/>
                    <a:pt x="68" y="285"/>
                    <a:pt x="83" y="287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0" y="0"/>
              <a:ext cx="2592995" cy="1984362"/>
            </a:xfrm>
            <a:custGeom>
              <a:avLst/>
              <a:gdLst>
                <a:gd name="T0" fmla="*/ 684 w 692"/>
                <a:gd name="T1" fmla="*/ 0 h 530"/>
                <a:gd name="T2" fmla="*/ 633 w 692"/>
                <a:gd name="T3" fmla="*/ 133 h 530"/>
                <a:gd name="T4" fmla="*/ 580 w 692"/>
                <a:gd name="T5" fmla="*/ 199 h 530"/>
                <a:gd name="T6" fmla="*/ 3 w 692"/>
                <a:gd name="T7" fmla="*/ 353 h 530"/>
                <a:gd name="T8" fmla="*/ 0 w 692"/>
                <a:gd name="T9" fmla="*/ 406 h 530"/>
                <a:gd name="T10" fmla="*/ 19 w 692"/>
                <a:gd name="T11" fmla="*/ 526 h 530"/>
                <a:gd name="T12" fmla="*/ 109 w 692"/>
                <a:gd name="T13" fmla="*/ 526 h 530"/>
                <a:gd name="T14" fmla="*/ 623 w 692"/>
                <a:gd name="T15" fmla="*/ 253 h 530"/>
                <a:gd name="T16" fmla="*/ 665 w 692"/>
                <a:gd name="T17" fmla="*/ 169 h 530"/>
                <a:gd name="T18" fmla="*/ 684 w 692"/>
                <a:gd name="T19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2" h="530">
                  <a:moveTo>
                    <a:pt x="684" y="0"/>
                  </a:moveTo>
                  <a:cubicBezTo>
                    <a:pt x="685" y="33"/>
                    <a:pt x="667" y="82"/>
                    <a:pt x="633" y="133"/>
                  </a:cubicBezTo>
                  <a:cubicBezTo>
                    <a:pt x="618" y="155"/>
                    <a:pt x="600" y="177"/>
                    <a:pt x="580" y="199"/>
                  </a:cubicBezTo>
                  <a:cubicBezTo>
                    <a:pt x="335" y="410"/>
                    <a:pt x="64" y="376"/>
                    <a:pt x="3" y="353"/>
                  </a:cubicBezTo>
                  <a:cubicBezTo>
                    <a:pt x="1" y="370"/>
                    <a:pt x="0" y="388"/>
                    <a:pt x="0" y="406"/>
                  </a:cubicBezTo>
                  <a:cubicBezTo>
                    <a:pt x="0" y="448"/>
                    <a:pt x="7" y="489"/>
                    <a:pt x="19" y="526"/>
                  </a:cubicBezTo>
                  <a:cubicBezTo>
                    <a:pt x="65" y="530"/>
                    <a:pt x="109" y="526"/>
                    <a:pt x="109" y="526"/>
                  </a:cubicBezTo>
                  <a:cubicBezTo>
                    <a:pt x="322" y="512"/>
                    <a:pt x="523" y="405"/>
                    <a:pt x="623" y="253"/>
                  </a:cubicBezTo>
                  <a:cubicBezTo>
                    <a:pt x="640" y="226"/>
                    <a:pt x="655" y="198"/>
                    <a:pt x="665" y="169"/>
                  </a:cubicBezTo>
                  <a:cubicBezTo>
                    <a:pt x="685" y="116"/>
                    <a:pt x="692" y="59"/>
                    <a:pt x="684" y="0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163773" y="968991"/>
              <a:ext cx="2390457" cy="1557645"/>
            </a:xfrm>
            <a:custGeom>
              <a:avLst/>
              <a:gdLst>
                <a:gd name="T0" fmla="*/ 72 w 638"/>
                <a:gd name="T1" fmla="*/ 416 h 416"/>
                <a:gd name="T2" fmla="*/ 582 w 638"/>
                <a:gd name="T3" fmla="*/ 119 h 416"/>
                <a:gd name="T4" fmla="*/ 625 w 638"/>
                <a:gd name="T5" fmla="*/ 35 h 416"/>
                <a:gd name="T6" fmla="*/ 638 w 638"/>
                <a:gd name="T7" fmla="*/ 0 h 416"/>
                <a:gd name="T8" fmla="*/ 607 w 638"/>
                <a:gd name="T9" fmla="*/ 47 h 416"/>
                <a:gd name="T10" fmla="*/ 580 w 638"/>
                <a:gd name="T11" fmla="*/ 80 h 416"/>
                <a:gd name="T12" fmla="*/ 96 w 638"/>
                <a:gd name="T13" fmla="*/ 315 h 416"/>
                <a:gd name="T14" fmla="*/ 22 w 638"/>
                <a:gd name="T15" fmla="*/ 319 h 416"/>
                <a:gd name="T16" fmla="*/ 0 w 638"/>
                <a:gd name="T17" fmla="*/ 319 h 416"/>
                <a:gd name="T18" fmla="*/ 72 w 638"/>
                <a:gd name="T19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8" h="416">
                  <a:moveTo>
                    <a:pt x="72" y="416"/>
                  </a:moveTo>
                  <a:cubicBezTo>
                    <a:pt x="197" y="403"/>
                    <a:pt x="414" y="338"/>
                    <a:pt x="582" y="119"/>
                  </a:cubicBezTo>
                  <a:cubicBezTo>
                    <a:pt x="600" y="90"/>
                    <a:pt x="614" y="62"/>
                    <a:pt x="625" y="35"/>
                  </a:cubicBezTo>
                  <a:cubicBezTo>
                    <a:pt x="630" y="23"/>
                    <a:pt x="634" y="11"/>
                    <a:pt x="638" y="0"/>
                  </a:cubicBezTo>
                  <a:cubicBezTo>
                    <a:pt x="629" y="16"/>
                    <a:pt x="618" y="31"/>
                    <a:pt x="607" y="47"/>
                  </a:cubicBezTo>
                  <a:cubicBezTo>
                    <a:pt x="598" y="58"/>
                    <a:pt x="589" y="69"/>
                    <a:pt x="580" y="80"/>
                  </a:cubicBezTo>
                  <a:cubicBezTo>
                    <a:pt x="466" y="210"/>
                    <a:pt x="286" y="297"/>
                    <a:pt x="96" y="315"/>
                  </a:cubicBezTo>
                  <a:cubicBezTo>
                    <a:pt x="72" y="318"/>
                    <a:pt x="47" y="319"/>
                    <a:pt x="22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19" y="355"/>
                    <a:pt x="43" y="388"/>
                    <a:pt x="72" y="416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282890" y="914400"/>
              <a:ext cx="1528876" cy="2006587"/>
            </a:xfrm>
            <a:custGeom>
              <a:avLst/>
              <a:gdLst>
                <a:gd name="T0" fmla="*/ 373 w 408"/>
                <a:gd name="T1" fmla="*/ 0 h 536"/>
                <a:gd name="T2" fmla="*/ 369 w 408"/>
                <a:gd name="T3" fmla="*/ 80 h 536"/>
                <a:gd name="T4" fmla="*/ 341 w 408"/>
                <a:gd name="T5" fmla="*/ 182 h 536"/>
                <a:gd name="T6" fmla="*/ 0 w 408"/>
                <a:gd name="T7" fmla="*/ 534 h 536"/>
                <a:gd name="T8" fmla="*/ 33 w 408"/>
                <a:gd name="T9" fmla="*/ 536 h 536"/>
                <a:gd name="T10" fmla="*/ 408 w 408"/>
                <a:gd name="T11" fmla="*/ 160 h 536"/>
                <a:gd name="T12" fmla="*/ 373 w 408"/>
                <a:gd name="T1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8" h="536">
                  <a:moveTo>
                    <a:pt x="373" y="0"/>
                  </a:moveTo>
                  <a:cubicBezTo>
                    <a:pt x="374" y="27"/>
                    <a:pt x="373" y="54"/>
                    <a:pt x="369" y="80"/>
                  </a:cubicBezTo>
                  <a:cubicBezTo>
                    <a:pt x="364" y="115"/>
                    <a:pt x="355" y="149"/>
                    <a:pt x="341" y="182"/>
                  </a:cubicBezTo>
                  <a:cubicBezTo>
                    <a:pt x="285" y="325"/>
                    <a:pt x="158" y="453"/>
                    <a:pt x="0" y="534"/>
                  </a:cubicBezTo>
                  <a:cubicBezTo>
                    <a:pt x="11" y="535"/>
                    <a:pt x="22" y="536"/>
                    <a:pt x="33" y="536"/>
                  </a:cubicBezTo>
                  <a:cubicBezTo>
                    <a:pt x="240" y="536"/>
                    <a:pt x="408" y="367"/>
                    <a:pt x="408" y="160"/>
                  </a:cubicBezTo>
                  <a:cubicBezTo>
                    <a:pt x="408" y="103"/>
                    <a:pt x="395" y="49"/>
                    <a:pt x="373" y="0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377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84207" y="445035"/>
            <a:ext cx="11205989" cy="137808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7800" b="1" dirty="0">
                <a:solidFill>
                  <a:srgbClr val="00B0F0"/>
                </a:solidFill>
                <a:latin typeface="Ubuntu" panose="020B0504030602030204" pitchFamily="34" charset="0"/>
              </a:rPr>
              <a:t>Our</a:t>
            </a:r>
            <a:r>
              <a:rPr lang="en-US" sz="7800" b="1" dirty="0">
                <a:solidFill>
                  <a:srgbClr val="6AB678"/>
                </a:solidFill>
                <a:latin typeface="Ubuntu" panose="020B0504030602030204" pitchFamily="34" charset="0"/>
              </a:rPr>
              <a:t> </a:t>
            </a:r>
            <a:r>
              <a:rPr lang="en-US" sz="7800" b="1" dirty="0">
                <a:solidFill>
                  <a:srgbClr val="444445"/>
                </a:solidFill>
                <a:latin typeface="Ubuntu" panose="020B0504030602030204" pitchFamily="34" charset="0"/>
              </a:rPr>
              <a:t>Team</a:t>
            </a:r>
            <a:endParaRPr lang="en-US" sz="7800" b="1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9748376" y="2103437"/>
            <a:ext cx="1834024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Placeholder 2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" t="9286" r="73171" b="58863"/>
          <a:stretch/>
        </p:blipFill>
        <p:spPr>
          <a:xfrm>
            <a:off x="2545738" y="3215745"/>
            <a:ext cx="4457700" cy="4450292"/>
          </a:xfrm>
          <a:solidFill>
            <a:schemeClr val="bg1">
              <a:lumMod val="95000"/>
            </a:schemeClr>
          </a:solidFill>
        </p:spPr>
      </p:pic>
      <p:pic>
        <p:nvPicPr>
          <p:cNvPr id="26" name="Picture Placeholder 2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54" t="8811" r="6455" b="60902"/>
          <a:stretch/>
        </p:blipFill>
        <p:spPr>
          <a:xfrm>
            <a:off x="9661669" y="3215745"/>
            <a:ext cx="4457700" cy="4450292"/>
          </a:xfrm>
          <a:solidFill>
            <a:schemeClr val="bg1">
              <a:lumMod val="95000"/>
            </a:schemeClr>
          </a:solidFill>
        </p:spPr>
      </p:pic>
      <p:pic>
        <p:nvPicPr>
          <p:cNvPr id="27" name="Picture Placeholder 2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4" t="10848" r="29047" b="57396"/>
          <a:stretch/>
        </p:blipFill>
        <p:spPr>
          <a:xfrm>
            <a:off x="16987911" y="3215745"/>
            <a:ext cx="4457700" cy="4450292"/>
          </a:xfrm>
          <a:solidFill>
            <a:schemeClr val="bg1">
              <a:lumMod val="95000"/>
            </a:schemeClr>
          </a:solidFill>
        </p:spPr>
      </p:pic>
      <p:sp>
        <p:nvSpPr>
          <p:cNvPr id="8" name="TextBox 7"/>
          <p:cNvSpPr txBox="1"/>
          <p:nvPr/>
        </p:nvSpPr>
        <p:spPr>
          <a:xfrm>
            <a:off x="2570501" y="7894637"/>
            <a:ext cx="4408175" cy="826269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  <a:latin typeface="Ubuntu" panose="020B0504030602030204" pitchFamily="34" charset="0"/>
              </a:rPr>
              <a:t>Peter Blazon</a:t>
            </a:r>
            <a:endParaRPr lang="en-US" b="1" dirty="0">
              <a:solidFill>
                <a:srgbClr val="00B0F0"/>
              </a:solidFill>
              <a:latin typeface="Ubuntu" panose="020B05040306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93536" y="8504237"/>
            <a:ext cx="3162104" cy="569209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/>
            <a:r>
              <a:rPr lang="en-US" sz="2500" b="1" dirty="0">
                <a:solidFill>
                  <a:srgbClr val="444445"/>
                </a:solidFill>
                <a:latin typeface="Ubuntu Light" panose="020B0304030602030204" pitchFamily="34" charset="0"/>
              </a:rPr>
              <a:t>CEO &amp; Founder</a:t>
            </a:r>
            <a:endParaRPr lang="en-US" sz="2500" b="1" dirty="0">
              <a:solidFill>
                <a:srgbClr val="444445"/>
              </a:solidFill>
              <a:latin typeface="Ubuntu Light" panose="020B03040306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81676" y="9185071"/>
            <a:ext cx="4457700" cy="975028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Lorem Ipsum is simply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dummy text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of the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printing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and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type.</a:t>
            </a:r>
            <a:endParaRPr lang="en-US" sz="2300" dirty="0">
              <a:solidFill>
                <a:srgbClr val="78787A"/>
              </a:solidFill>
              <a:latin typeface="Ubuntu" panose="020B050403060203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237204" y="10566342"/>
            <a:ext cx="2674911" cy="557519"/>
            <a:chOff x="1660104" y="5335595"/>
            <a:chExt cx="1371749" cy="286383"/>
          </a:xfrm>
        </p:grpSpPr>
        <p:grpSp>
          <p:nvGrpSpPr>
            <p:cNvPr id="25" name="Group 24"/>
            <p:cNvGrpSpPr/>
            <p:nvPr/>
          </p:nvGrpSpPr>
          <p:grpSpPr>
            <a:xfrm>
              <a:off x="1660104" y="5335595"/>
              <a:ext cx="332204" cy="286383"/>
              <a:chOff x="1527539" y="5339241"/>
              <a:chExt cx="332204" cy="286383"/>
            </a:xfrm>
          </p:grpSpPr>
          <p:sp>
            <p:nvSpPr>
              <p:cNvPr id="2" name="Hexagon 1"/>
              <p:cNvSpPr/>
              <p:nvPr/>
            </p:nvSpPr>
            <p:spPr>
              <a:xfrm>
                <a:off x="1527539" y="5339241"/>
                <a:ext cx="332204" cy="286383"/>
              </a:xfrm>
              <a:prstGeom prst="hexagon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 17"/>
              <p:cNvSpPr>
                <a:spLocks/>
              </p:cNvSpPr>
              <p:nvPr/>
            </p:nvSpPr>
            <p:spPr bwMode="auto">
              <a:xfrm>
                <a:off x="1647834" y="5395339"/>
                <a:ext cx="94702" cy="174188"/>
              </a:xfrm>
              <a:custGeom>
                <a:avLst/>
                <a:gdLst>
                  <a:gd name="T0" fmla="*/ 200 w 208"/>
                  <a:gd name="T1" fmla="*/ 0 h 384"/>
                  <a:gd name="T2" fmla="*/ 150 w 208"/>
                  <a:gd name="T3" fmla="*/ 0 h 384"/>
                  <a:gd name="T4" fmla="*/ 58 w 208"/>
                  <a:gd name="T5" fmla="*/ 94 h 384"/>
                  <a:gd name="T6" fmla="*/ 58 w 208"/>
                  <a:gd name="T7" fmla="*/ 138 h 384"/>
                  <a:gd name="T8" fmla="*/ 8 w 208"/>
                  <a:gd name="T9" fmla="*/ 138 h 384"/>
                  <a:gd name="T10" fmla="*/ 0 w 208"/>
                  <a:gd name="T11" fmla="*/ 146 h 384"/>
                  <a:gd name="T12" fmla="*/ 0 w 208"/>
                  <a:gd name="T13" fmla="*/ 209 h 384"/>
                  <a:gd name="T14" fmla="*/ 8 w 208"/>
                  <a:gd name="T15" fmla="*/ 217 h 384"/>
                  <a:gd name="T16" fmla="*/ 58 w 208"/>
                  <a:gd name="T17" fmla="*/ 217 h 384"/>
                  <a:gd name="T18" fmla="*/ 58 w 208"/>
                  <a:gd name="T19" fmla="*/ 376 h 384"/>
                  <a:gd name="T20" fmla="*/ 66 w 208"/>
                  <a:gd name="T21" fmla="*/ 384 h 384"/>
                  <a:gd name="T22" fmla="*/ 131 w 208"/>
                  <a:gd name="T23" fmla="*/ 384 h 384"/>
                  <a:gd name="T24" fmla="*/ 139 w 208"/>
                  <a:gd name="T25" fmla="*/ 376 h 384"/>
                  <a:gd name="T26" fmla="*/ 139 w 208"/>
                  <a:gd name="T27" fmla="*/ 217 h 384"/>
                  <a:gd name="T28" fmla="*/ 198 w 208"/>
                  <a:gd name="T29" fmla="*/ 217 h 384"/>
                  <a:gd name="T30" fmla="*/ 206 w 208"/>
                  <a:gd name="T31" fmla="*/ 209 h 384"/>
                  <a:gd name="T32" fmla="*/ 206 w 208"/>
                  <a:gd name="T33" fmla="*/ 146 h 384"/>
                  <a:gd name="T34" fmla="*/ 203 w 208"/>
                  <a:gd name="T35" fmla="*/ 140 h 384"/>
                  <a:gd name="T36" fmla="*/ 198 w 208"/>
                  <a:gd name="T37" fmla="*/ 138 h 384"/>
                  <a:gd name="T38" fmla="*/ 139 w 208"/>
                  <a:gd name="T39" fmla="*/ 138 h 384"/>
                  <a:gd name="T40" fmla="*/ 139 w 208"/>
                  <a:gd name="T41" fmla="*/ 101 h 384"/>
                  <a:gd name="T42" fmla="*/ 167 w 208"/>
                  <a:gd name="T43" fmla="*/ 74 h 384"/>
                  <a:gd name="T44" fmla="*/ 200 w 208"/>
                  <a:gd name="T45" fmla="*/ 74 h 384"/>
                  <a:gd name="T46" fmla="*/ 208 w 208"/>
                  <a:gd name="T47" fmla="*/ 67 h 384"/>
                  <a:gd name="T48" fmla="*/ 208 w 208"/>
                  <a:gd name="T49" fmla="*/ 8 h 384"/>
                  <a:gd name="T50" fmla="*/ 200 w 208"/>
                  <a:gd name="T51" fmla="*/ 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8" h="384">
                    <a:moveTo>
                      <a:pt x="200" y="0"/>
                    </a:moveTo>
                    <a:cubicBezTo>
                      <a:pt x="150" y="0"/>
                      <a:pt x="150" y="0"/>
                      <a:pt x="150" y="0"/>
                    </a:cubicBezTo>
                    <a:cubicBezTo>
                      <a:pt x="94" y="0"/>
                      <a:pt x="58" y="37"/>
                      <a:pt x="58" y="94"/>
                    </a:cubicBezTo>
                    <a:cubicBezTo>
                      <a:pt x="58" y="138"/>
                      <a:pt x="58" y="138"/>
                      <a:pt x="58" y="138"/>
                    </a:cubicBezTo>
                    <a:cubicBezTo>
                      <a:pt x="8" y="138"/>
                      <a:pt x="8" y="138"/>
                      <a:pt x="8" y="138"/>
                    </a:cubicBezTo>
                    <a:cubicBezTo>
                      <a:pt x="4" y="138"/>
                      <a:pt x="0" y="142"/>
                      <a:pt x="0" y="146"/>
                    </a:cubicBezTo>
                    <a:cubicBezTo>
                      <a:pt x="0" y="209"/>
                      <a:pt x="0" y="209"/>
                      <a:pt x="0" y="209"/>
                    </a:cubicBezTo>
                    <a:cubicBezTo>
                      <a:pt x="0" y="213"/>
                      <a:pt x="4" y="217"/>
                      <a:pt x="8" y="217"/>
                    </a:cubicBezTo>
                    <a:cubicBezTo>
                      <a:pt x="58" y="217"/>
                      <a:pt x="58" y="217"/>
                      <a:pt x="58" y="217"/>
                    </a:cubicBezTo>
                    <a:cubicBezTo>
                      <a:pt x="58" y="376"/>
                      <a:pt x="58" y="376"/>
                      <a:pt x="58" y="376"/>
                    </a:cubicBezTo>
                    <a:cubicBezTo>
                      <a:pt x="58" y="380"/>
                      <a:pt x="62" y="384"/>
                      <a:pt x="66" y="384"/>
                    </a:cubicBezTo>
                    <a:cubicBezTo>
                      <a:pt x="131" y="384"/>
                      <a:pt x="131" y="384"/>
                      <a:pt x="131" y="384"/>
                    </a:cubicBezTo>
                    <a:cubicBezTo>
                      <a:pt x="136" y="384"/>
                      <a:pt x="139" y="380"/>
                      <a:pt x="139" y="376"/>
                    </a:cubicBezTo>
                    <a:cubicBezTo>
                      <a:pt x="139" y="217"/>
                      <a:pt x="139" y="217"/>
                      <a:pt x="139" y="217"/>
                    </a:cubicBezTo>
                    <a:cubicBezTo>
                      <a:pt x="198" y="217"/>
                      <a:pt x="198" y="217"/>
                      <a:pt x="198" y="217"/>
                    </a:cubicBezTo>
                    <a:cubicBezTo>
                      <a:pt x="202" y="217"/>
                      <a:pt x="206" y="213"/>
                      <a:pt x="206" y="209"/>
                    </a:cubicBezTo>
                    <a:cubicBezTo>
                      <a:pt x="206" y="146"/>
                      <a:pt x="206" y="146"/>
                      <a:pt x="206" y="146"/>
                    </a:cubicBezTo>
                    <a:cubicBezTo>
                      <a:pt x="206" y="144"/>
                      <a:pt x="205" y="142"/>
                      <a:pt x="203" y="140"/>
                    </a:cubicBezTo>
                    <a:cubicBezTo>
                      <a:pt x="202" y="139"/>
                      <a:pt x="200" y="138"/>
                      <a:pt x="198" y="138"/>
                    </a:cubicBezTo>
                    <a:cubicBezTo>
                      <a:pt x="139" y="138"/>
                      <a:pt x="139" y="138"/>
                      <a:pt x="139" y="138"/>
                    </a:cubicBezTo>
                    <a:cubicBezTo>
                      <a:pt x="139" y="101"/>
                      <a:pt x="139" y="101"/>
                      <a:pt x="139" y="101"/>
                    </a:cubicBezTo>
                    <a:cubicBezTo>
                      <a:pt x="139" y="83"/>
                      <a:pt x="143" y="74"/>
                      <a:pt x="167" y="74"/>
                    </a:cubicBezTo>
                    <a:cubicBezTo>
                      <a:pt x="200" y="74"/>
                      <a:pt x="200" y="74"/>
                      <a:pt x="200" y="74"/>
                    </a:cubicBezTo>
                    <a:cubicBezTo>
                      <a:pt x="204" y="74"/>
                      <a:pt x="208" y="71"/>
                      <a:pt x="208" y="67"/>
                    </a:cubicBezTo>
                    <a:cubicBezTo>
                      <a:pt x="208" y="8"/>
                      <a:pt x="208" y="8"/>
                      <a:pt x="208" y="8"/>
                    </a:cubicBezTo>
                    <a:cubicBezTo>
                      <a:pt x="208" y="4"/>
                      <a:pt x="204" y="0"/>
                      <a:pt x="2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2179876" y="5335595"/>
              <a:ext cx="332204" cy="286383"/>
              <a:chOff x="2028790" y="5339241"/>
              <a:chExt cx="332204" cy="286383"/>
            </a:xfrm>
          </p:grpSpPr>
          <p:sp>
            <p:nvSpPr>
              <p:cNvPr id="19" name="Hexagon 18"/>
              <p:cNvSpPr/>
              <p:nvPr/>
            </p:nvSpPr>
            <p:spPr>
              <a:xfrm>
                <a:off x="2028790" y="5339241"/>
                <a:ext cx="332204" cy="286383"/>
              </a:xfrm>
              <a:prstGeom prst="hexagon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/>
              <p:cNvSpPr>
                <a:spLocks/>
              </p:cNvSpPr>
              <p:nvPr/>
            </p:nvSpPr>
            <p:spPr bwMode="auto">
              <a:xfrm>
                <a:off x="2129876" y="5422063"/>
                <a:ext cx="153036" cy="126719"/>
              </a:xfrm>
              <a:custGeom>
                <a:avLst/>
                <a:gdLst>
                  <a:gd name="T0" fmla="*/ 64 w 64"/>
                  <a:gd name="T1" fmla="*/ 6 h 52"/>
                  <a:gd name="T2" fmla="*/ 56 w 64"/>
                  <a:gd name="T3" fmla="*/ 8 h 52"/>
                  <a:gd name="T4" fmla="*/ 62 w 64"/>
                  <a:gd name="T5" fmla="*/ 1 h 52"/>
                  <a:gd name="T6" fmla="*/ 54 w 64"/>
                  <a:gd name="T7" fmla="*/ 4 h 52"/>
                  <a:gd name="T8" fmla="*/ 44 w 64"/>
                  <a:gd name="T9" fmla="*/ 0 h 52"/>
                  <a:gd name="T10" fmla="*/ 31 w 64"/>
                  <a:gd name="T11" fmla="*/ 13 h 52"/>
                  <a:gd name="T12" fmla="*/ 32 w 64"/>
                  <a:gd name="T13" fmla="*/ 16 h 52"/>
                  <a:gd name="T14" fmla="*/ 4 w 64"/>
                  <a:gd name="T15" fmla="*/ 2 h 52"/>
                  <a:gd name="T16" fmla="*/ 3 w 64"/>
                  <a:gd name="T17" fmla="*/ 9 h 52"/>
                  <a:gd name="T18" fmla="*/ 9 w 64"/>
                  <a:gd name="T19" fmla="*/ 20 h 52"/>
                  <a:gd name="T20" fmla="*/ 3 w 64"/>
                  <a:gd name="T21" fmla="*/ 18 h 52"/>
                  <a:gd name="T22" fmla="*/ 3 w 64"/>
                  <a:gd name="T23" fmla="*/ 18 h 52"/>
                  <a:gd name="T24" fmla="*/ 13 w 64"/>
                  <a:gd name="T25" fmla="*/ 31 h 52"/>
                  <a:gd name="T26" fmla="*/ 10 w 64"/>
                  <a:gd name="T27" fmla="*/ 32 h 52"/>
                  <a:gd name="T28" fmla="*/ 7 w 64"/>
                  <a:gd name="T29" fmla="*/ 32 h 52"/>
                  <a:gd name="T30" fmla="*/ 19 w 64"/>
                  <a:gd name="T31" fmla="*/ 41 h 52"/>
                  <a:gd name="T32" fmla="*/ 3 w 64"/>
                  <a:gd name="T33" fmla="*/ 46 h 52"/>
                  <a:gd name="T34" fmla="*/ 0 w 64"/>
                  <a:gd name="T35" fmla="*/ 46 h 52"/>
                  <a:gd name="T36" fmla="*/ 20 w 64"/>
                  <a:gd name="T37" fmla="*/ 52 h 52"/>
                  <a:gd name="T38" fmla="*/ 57 w 64"/>
                  <a:gd name="T39" fmla="*/ 15 h 52"/>
                  <a:gd name="T40" fmla="*/ 57 w 64"/>
                  <a:gd name="T41" fmla="*/ 13 h 52"/>
                  <a:gd name="T42" fmla="*/ 64 w 64"/>
                  <a:gd name="T43" fmla="*/ 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4" h="52">
                    <a:moveTo>
                      <a:pt x="64" y="6"/>
                    </a:moveTo>
                    <a:cubicBezTo>
                      <a:pt x="62" y="7"/>
                      <a:pt x="59" y="8"/>
                      <a:pt x="56" y="8"/>
                    </a:cubicBezTo>
                    <a:cubicBezTo>
                      <a:pt x="59" y="7"/>
                      <a:pt x="61" y="4"/>
                      <a:pt x="62" y="1"/>
                    </a:cubicBezTo>
                    <a:cubicBezTo>
                      <a:pt x="60" y="2"/>
                      <a:pt x="57" y="4"/>
                      <a:pt x="54" y="4"/>
                    </a:cubicBezTo>
                    <a:cubicBezTo>
                      <a:pt x="52" y="2"/>
                      <a:pt x="48" y="0"/>
                      <a:pt x="44" y="0"/>
                    </a:cubicBezTo>
                    <a:cubicBezTo>
                      <a:pt x="37" y="0"/>
                      <a:pt x="31" y="6"/>
                      <a:pt x="31" y="13"/>
                    </a:cubicBezTo>
                    <a:cubicBezTo>
                      <a:pt x="31" y="14"/>
                      <a:pt x="31" y="15"/>
                      <a:pt x="32" y="16"/>
                    </a:cubicBezTo>
                    <a:cubicBezTo>
                      <a:pt x="21" y="16"/>
                      <a:pt x="11" y="10"/>
                      <a:pt x="4" y="2"/>
                    </a:cubicBezTo>
                    <a:cubicBezTo>
                      <a:pt x="3" y="4"/>
                      <a:pt x="3" y="7"/>
                      <a:pt x="3" y="9"/>
                    </a:cubicBezTo>
                    <a:cubicBezTo>
                      <a:pt x="3" y="14"/>
                      <a:pt x="5" y="18"/>
                      <a:pt x="9" y="20"/>
                    </a:cubicBezTo>
                    <a:cubicBezTo>
                      <a:pt x="6" y="20"/>
                      <a:pt x="4" y="19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5"/>
                      <a:pt x="7" y="30"/>
                      <a:pt x="13" y="31"/>
                    </a:cubicBezTo>
                    <a:cubicBezTo>
                      <a:pt x="12" y="32"/>
                      <a:pt x="11" y="32"/>
                      <a:pt x="10" y="32"/>
                    </a:cubicBezTo>
                    <a:cubicBezTo>
                      <a:pt x="9" y="32"/>
                      <a:pt x="8" y="32"/>
                      <a:pt x="7" y="32"/>
                    </a:cubicBezTo>
                    <a:cubicBezTo>
                      <a:pt x="9" y="37"/>
                      <a:pt x="14" y="41"/>
                      <a:pt x="19" y="41"/>
                    </a:cubicBezTo>
                    <a:cubicBezTo>
                      <a:pt x="15" y="44"/>
                      <a:pt x="9" y="46"/>
                      <a:pt x="3" y="46"/>
                    </a:cubicBezTo>
                    <a:cubicBezTo>
                      <a:pt x="2" y="46"/>
                      <a:pt x="1" y="46"/>
                      <a:pt x="0" y="46"/>
                    </a:cubicBezTo>
                    <a:cubicBezTo>
                      <a:pt x="6" y="50"/>
                      <a:pt x="13" y="52"/>
                      <a:pt x="20" y="52"/>
                    </a:cubicBezTo>
                    <a:cubicBezTo>
                      <a:pt x="44" y="52"/>
                      <a:pt x="57" y="32"/>
                      <a:pt x="57" y="15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60" y="11"/>
                      <a:pt x="62" y="9"/>
                      <a:pt x="64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2699649" y="5335595"/>
              <a:ext cx="332204" cy="286383"/>
              <a:chOff x="2530041" y="5336481"/>
              <a:chExt cx="332204" cy="286383"/>
            </a:xfrm>
          </p:grpSpPr>
          <p:sp>
            <p:nvSpPr>
              <p:cNvPr id="20" name="Hexagon 19"/>
              <p:cNvSpPr/>
              <p:nvPr/>
            </p:nvSpPr>
            <p:spPr>
              <a:xfrm>
                <a:off x="2530041" y="5336481"/>
                <a:ext cx="332204" cy="286383"/>
              </a:xfrm>
              <a:prstGeom prst="hexagon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2618057" y="5422063"/>
                <a:ext cx="152764" cy="117133"/>
              </a:xfrm>
              <a:custGeom>
                <a:avLst/>
                <a:gdLst>
                  <a:gd name="T0" fmla="*/ 1002 w 2448"/>
                  <a:gd name="T1" fmla="*/ 835 h 1878"/>
                  <a:gd name="T2" fmla="*/ 1002 w 2448"/>
                  <a:gd name="T3" fmla="*/ 1127 h 1878"/>
                  <a:gd name="T4" fmla="*/ 1537 w 2448"/>
                  <a:gd name="T5" fmla="*/ 1127 h 1878"/>
                  <a:gd name="T6" fmla="*/ 939 w 2448"/>
                  <a:gd name="T7" fmla="*/ 1565 h 1878"/>
                  <a:gd name="T8" fmla="*/ 313 w 2448"/>
                  <a:gd name="T9" fmla="*/ 939 h 1878"/>
                  <a:gd name="T10" fmla="*/ 939 w 2448"/>
                  <a:gd name="T11" fmla="*/ 313 h 1878"/>
                  <a:gd name="T12" fmla="*/ 1385 w 2448"/>
                  <a:gd name="T13" fmla="*/ 499 h 1878"/>
                  <a:gd name="T14" fmla="*/ 1597 w 2448"/>
                  <a:gd name="T15" fmla="*/ 268 h 1878"/>
                  <a:gd name="T16" fmla="*/ 939 w 2448"/>
                  <a:gd name="T17" fmla="*/ 0 h 1878"/>
                  <a:gd name="T18" fmla="*/ 0 w 2448"/>
                  <a:gd name="T19" fmla="*/ 939 h 1878"/>
                  <a:gd name="T20" fmla="*/ 939 w 2448"/>
                  <a:gd name="T21" fmla="*/ 1878 h 1878"/>
                  <a:gd name="T22" fmla="*/ 1879 w 2448"/>
                  <a:gd name="T23" fmla="*/ 1127 h 1878"/>
                  <a:gd name="T24" fmla="*/ 1879 w 2448"/>
                  <a:gd name="T25" fmla="*/ 835 h 1878"/>
                  <a:gd name="T26" fmla="*/ 1879 w 2448"/>
                  <a:gd name="T27" fmla="*/ 835 h 1878"/>
                  <a:gd name="T28" fmla="*/ 1002 w 2448"/>
                  <a:gd name="T29" fmla="*/ 835 h 1878"/>
                  <a:gd name="T30" fmla="*/ 2269 w 2448"/>
                  <a:gd name="T31" fmla="*/ 834 h 1878"/>
                  <a:gd name="T32" fmla="*/ 2269 w 2448"/>
                  <a:gd name="T33" fmla="*/ 655 h 1878"/>
                  <a:gd name="T34" fmla="*/ 2115 w 2448"/>
                  <a:gd name="T35" fmla="*/ 655 h 1878"/>
                  <a:gd name="T36" fmla="*/ 2115 w 2448"/>
                  <a:gd name="T37" fmla="*/ 834 h 1878"/>
                  <a:gd name="T38" fmla="*/ 1936 w 2448"/>
                  <a:gd name="T39" fmla="*/ 834 h 1878"/>
                  <a:gd name="T40" fmla="*/ 1936 w 2448"/>
                  <a:gd name="T41" fmla="*/ 988 h 1878"/>
                  <a:gd name="T42" fmla="*/ 2115 w 2448"/>
                  <a:gd name="T43" fmla="*/ 988 h 1878"/>
                  <a:gd name="T44" fmla="*/ 2115 w 2448"/>
                  <a:gd name="T45" fmla="*/ 1167 h 1878"/>
                  <a:gd name="T46" fmla="*/ 2269 w 2448"/>
                  <a:gd name="T47" fmla="*/ 1167 h 1878"/>
                  <a:gd name="T48" fmla="*/ 2269 w 2448"/>
                  <a:gd name="T49" fmla="*/ 988 h 1878"/>
                  <a:gd name="T50" fmla="*/ 2448 w 2448"/>
                  <a:gd name="T51" fmla="*/ 988 h 1878"/>
                  <a:gd name="T52" fmla="*/ 2448 w 2448"/>
                  <a:gd name="T53" fmla="*/ 834 h 1878"/>
                  <a:gd name="T54" fmla="*/ 2269 w 2448"/>
                  <a:gd name="T55" fmla="*/ 834 h 18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448" h="1878">
                    <a:moveTo>
                      <a:pt x="1002" y="835"/>
                    </a:moveTo>
                    <a:cubicBezTo>
                      <a:pt x="1002" y="1127"/>
                      <a:pt x="1002" y="1127"/>
                      <a:pt x="1002" y="1127"/>
                    </a:cubicBezTo>
                    <a:cubicBezTo>
                      <a:pt x="1537" y="1127"/>
                      <a:pt x="1537" y="1127"/>
                      <a:pt x="1537" y="1127"/>
                    </a:cubicBezTo>
                    <a:cubicBezTo>
                      <a:pt x="1457" y="1381"/>
                      <a:pt x="1220" y="1565"/>
                      <a:pt x="939" y="1565"/>
                    </a:cubicBezTo>
                    <a:cubicBezTo>
                      <a:pt x="593" y="1565"/>
                      <a:pt x="313" y="1285"/>
                      <a:pt x="313" y="939"/>
                    </a:cubicBezTo>
                    <a:cubicBezTo>
                      <a:pt x="313" y="593"/>
                      <a:pt x="593" y="313"/>
                      <a:pt x="939" y="313"/>
                    </a:cubicBezTo>
                    <a:cubicBezTo>
                      <a:pt x="1114" y="313"/>
                      <a:pt x="1271" y="384"/>
                      <a:pt x="1385" y="499"/>
                    </a:cubicBezTo>
                    <a:cubicBezTo>
                      <a:pt x="1597" y="268"/>
                      <a:pt x="1597" y="268"/>
                      <a:pt x="1597" y="268"/>
                    </a:cubicBezTo>
                    <a:cubicBezTo>
                      <a:pt x="1427" y="102"/>
                      <a:pt x="1195" y="0"/>
                      <a:pt x="939" y="0"/>
                    </a:cubicBezTo>
                    <a:cubicBezTo>
                      <a:pt x="421" y="0"/>
                      <a:pt x="0" y="420"/>
                      <a:pt x="0" y="939"/>
                    </a:cubicBezTo>
                    <a:cubicBezTo>
                      <a:pt x="0" y="1458"/>
                      <a:pt x="421" y="1878"/>
                      <a:pt x="939" y="1878"/>
                    </a:cubicBezTo>
                    <a:cubicBezTo>
                      <a:pt x="1394" y="1878"/>
                      <a:pt x="1792" y="1556"/>
                      <a:pt x="1879" y="1127"/>
                    </a:cubicBezTo>
                    <a:cubicBezTo>
                      <a:pt x="1879" y="835"/>
                      <a:pt x="1879" y="835"/>
                      <a:pt x="1879" y="835"/>
                    </a:cubicBezTo>
                    <a:cubicBezTo>
                      <a:pt x="1879" y="835"/>
                      <a:pt x="1879" y="835"/>
                      <a:pt x="1879" y="835"/>
                    </a:cubicBezTo>
                    <a:lnTo>
                      <a:pt x="1002" y="835"/>
                    </a:lnTo>
                    <a:close/>
                    <a:moveTo>
                      <a:pt x="2269" y="834"/>
                    </a:moveTo>
                    <a:cubicBezTo>
                      <a:pt x="2269" y="655"/>
                      <a:pt x="2269" y="655"/>
                      <a:pt x="2269" y="655"/>
                    </a:cubicBezTo>
                    <a:cubicBezTo>
                      <a:pt x="2115" y="655"/>
                      <a:pt x="2115" y="655"/>
                      <a:pt x="2115" y="655"/>
                    </a:cubicBezTo>
                    <a:cubicBezTo>
                      <a:pt x="2115" y="834"/>
                      <a:pt x="2115" y="834"/>
                      <a:pt x="2115" y="834"/>
                    </a:cubicBezTo>
                    <a:cubicBezTo>
                      <a:pt x="1936" y="834"/>
                      <a:pt x="1936" y="834"/>
                      <a:pt x="1936" y="834"/>
                    </a:cubicBezTo>
                    <a:cubicBezTo>
                      <a:pt x="1936" y="988"/>
                      <a:pt x="1936" y="988"/>
                      <a:pt x="1936" y="988"/>
                    </a:cubicBezTo>
                    <a:cubicBezTo>
                      <a:pt x="2115" y="988"/>
                      <a:pt x="2115" y="988"/>
                      <a:pt x="2115" y="988"/>
                    </a:cubicBezTo>
                    <a:cubicBezTo>
                      <a:pt x="2115" y="1167"/>
                      <a:pt x="2115" y="1167"/>
                      <a:pt x="2115" y="1167"/>
                    </a:cubicBezTo>
                    <a:cubicBezTo>
                      <a:pt x="2269" y="1167"/>
                      <a:pt x="2269" y="1167"/>
                      <a:pt x="2269" y="1167"/>
                    </a:cubicBezTo>
                    <a:cubicBezTo>
                      <a:pt x="2269" y="988"/>
                      <a:pt x="2269" y="988"/>
                      <a:pt x="2269" y="988"/>
                    </a:cubicBezTo>
                    <a:cubicBezTo>
                      <a:pt x="2448" y="988"/>
                      <a:pt x="2448" y="988"/>
                      <a:pt x="2448" y="988"/>
                    </a:cubicBezTo>
                    <a:cubicBezTo>
                      <a:pt x="2448" y="834"/>
                      <a:pt x="2448" y="834"/>
                      <a:pt x="2448" y="834"/>
                    </a:cubicBezTo>
                    <a:lnTo>
                      <a:pt x="2269" y="83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52" name="Hexagon 51"/>
          <p:cNvSpPr/>
          <p:nvPr/>
        </p:nvSpPr>
        <p:spPr>
          <a:xfrm rot="16200000">
            <a:off x="22176956" y="12417008"/>
            <a:ext cx="813393" cy="794069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22188826" y="12544418"/>
            <a:ext cx="789649" cy="539250"/>
          </a:xfrm>
          <a:prstGeom prst="rect">
            <a:avLst/>
          </a:prstGeom>
          <a:noFill/>
        </p:spPr>
        <p:txBody>
          <a:bodyPr wrap="square" lIns="178198" tIns="89099" rIns="178198" bIns="89099" rtlCol="0" anchor="ctr" anchorCtr="0">
            <a:spAutoFit/>
          </a:bodyPr>
          <a:lstStyle/>
          <a:p>
            <a:pPr algn="ctr"/>
            <a:r>
              <a:rPr lang="en-US" sz="23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15</a:t>
            </a:r>
            <a:endParaRPr lang="en-US" sz="23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994825" y="7894637"/>
            <a:ext cx="4408175" cy="826269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  <a:latin typeface="Ubuntu" panose="020B0504030602030204" pitchFamily="34" charset="0"/>
              </a:rPr>
              <a:t>Peter Blazon</a:t>
            </a:r>
            <a:endParaRPr lang="en-US" b="1" dirty="0">
              <a:solidFill>
                <a:srgbClr val="00B0F0"/>
              </a:solidFill>
              <a:latin typeface="Ubuntu" panose="020B0504030602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617860" y="8504237"/>
            <a:ext cx="3162104" cy="569209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/>
            <a:r>
              <a:rPr lang="en-US" sz="2500" b="1" dirty="0">
                <a:solidFill>
                  <a:srgbClr val="444445"/>
                </a:solidFill>
                <a:latin typeface="Ubuntu Light" panose="020B0304030602030204" pitchFamily="34" charset="0"/>
              </a:rPr>
              <a:t>CEO &amp; Founder</a:t>
            </a:r>
            <a:endParaRPr lang="en-US" sz="2500" b="1" dirty="0">
              <a:solidFill>
                <a:srgbClr val="444445"/>
              </a:solidFill>
              <a:latin typeface="Ubuntu Light" panose="020B030403060203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906000" y="9185071"/>
            <a:ext cx="4457700" cy="975028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Lorem Ipsum is simply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dummy text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of the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printing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and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type.</a:t>
            </a:r>
            <a:endParaRPr lang="en-US" sz="2300" dirty="0">
              <a:solidFill>
                <a:srgbClr val="78787A"/>
              </a:solidFill>
              <a:latin typeface="Ubuntu" panose="020B0504030602030204" pitchFamily="34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0661528" y="10566342"/>
            <a:ext cx="2674911" cy="557519"/>
            <a:chOff x="1660104" y="5335595"/>
            <a:chExt cx="1371749" cy="286383"/>
          </a:xfrm>
        </p:grpSpPr>
        <p:grpSp>
          <p:nvGrpSpPr>
            <p:cNvPr id="58" name="Group 57"/>
            <p:cNvGrpSpPr/>
            <p:nvPr/>
          </p:nvGrpSpPr>
          <p:grpSpPr>
            <a:xfrm>
              <a:off x="1660104" y="5335595"/>
              <a:ext cx="332204" cy="286383"/>
              <a:chOff x="1527539" y="5339241"/>
              <a:chExt cx="332204" cy="286383"/>
            </a:xfrm>
          </p:grpSpPr>
          <p:sp>
            <p:nvSpPr>
              <p:cNvPr id="65" name="Hexagon 64"/>
              <p:cNvSpPr/>
              <p:nvPr/>
            </p:nvSpPr>
            <p:spPr>
              <a:xfrm>
                <a:off x="1527539" y="5339241"/>
                <a:ext cx="332204" cy="286383"/>
              </a:xfrm>
              <a:prstGeom prst="hexagon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reeform 65"/>
              <p:cNvSpPr>
                <a:spLocks/>
              </p:cNvSpPr>
              <p:nvPr/>
            </p:nvSpPr>
            <p:spPr bwMode="auto">
              <a:xfrm>
                <a:off x="1647834" y="5395339"/>
                <a:ext cx="94702" cy="174188"/>
              </a:xfrm>
              <a:custGeom>
                <a:avLst/>
                <a:gdLst>
                  <a:gd name="T0" fmla="*/ 200 w 208"/>
                  <a:gd name="T1" fmla="*/ 0 h 384"/>
                  <a:gd name="T2" fmla="*/ 150 w 208"/>
                  <a:gd name="T3" fmla="*/ 0 h 384"/>
                  <a:gd name="T4" fmla="*/ 58 w 208"/>
                  <a:gd name="T5" fmla="*/ 94 h 384"/>
                  <a:gd name="T6" fmla="*/ 58 w 208"/>
                  <a:gd name="T7" fmla="*/ 138 h 384"/>
                  <a:gd name="T8" fmla="*/ 8 w 208"/>
                  <a:gd name="T9" fmla="*/ 138 h 384"/>
                  <a:gd name="T10" fmla="*/ 0 w 208"/>
                  <a:gd name="T11" fmla="*/ 146 h 384"/>
                  <a:gd name="T12" fmla="*/ 0 w 208"/>
                  <a:gd name="T13" fmla="*/ 209 h 384"/>
                  <a:gd name="T14" fmla="*/ 8 w 208"/>
                  <a:gd name="T15" fmla="*/ 217 h 384"/>
                  <a:gd name="T16" fmla="*/ 58 w 208"/>
                  <a:gd name="T17" fmla="*/ 217 h 384"/>
                  <a:gd name="T18" fmla="*/ 58 w 208"/>
                  <a:gd name="T19" fmla="*/ 376 h 384"/>
                  <a:gd name="T20" fmla="*/ 66 w 208"/>
                  <a:gd name="T21" fmla="*/ 384 h 384"/>
                  <a:gd name="T22" fmla="*/ 131 w 208"/>
                  <a:gd name="T23" fmla="*/ 384 h 384"/>
                  <a:gd name="T24" fmla="*/ 139 w 208"/>
                  <a:gd name="T25" fmla="*/ 376 h 384"/>
                  <a:gd name="T26" fmla="*/ 139 w 208"/>
                  <a:gd name="T27" fmla="*/ 217 h 384"/>
                  <a:gd name="T28" fmla="*/ 198 w 208"/>
                  <a:gd name="T29" fmla="*/ 217 h 384"/>
                  <a:gd name="T30" fmla="*/ 206 w 208"/>
                  <a:gd name="T31" fmla="*/ 209 h 384"/>
                  <a:gd name="T32" fmla="*/ 206 w 208"/>
                  <a:gd name="T33" fmla="*/ 146 h 384"/>
                  <a:gd name="T34" fmla="*/ 203 w 208"/>
                  <a:gd name="T35" fmla="*/ 140 h 384"/>
                  <a:gd name="T36" fmla="*/ 198 w 208"/>
                  <a:gd name="T37" fmla="*/ 138 h 384"/>
                  <a:gd name="T38" fmla="*/ 139 w 208"/>
                  <a:gd name="T39" fmla="*/ 138 h 384"/>
                  <a:gd name="T40" fmla="*/ 139 w 208"/>
                  <a:gd name="T41" fmla="*/ 101 h 384"/>
                  <a:gd name="T42" fmla="*/ 167 w 208"/>
                  <a:gd name="T43" fmla="*/ 74 h 384"/>
                  <a:gd name="T44" fmla="*/ 200 w 208"/>
                  <a:gd name="T45" fmla="*/ 74 h 384"/>
                  <a:gd name="T46" fmla="*/ 208 w 208"/>
                  <a:gd name="T47" fmla="*/ 67 h 384"/>
                  <a:gd name="T48" fmla="*/ 208 w 208"/>
                  <a:gd name="T49" fmla="*/ 8 h 384"/>
                  <a:gd name="T50" fmla="*/ 200 w 208"/>
                  <a:gd name="T51" fmla="*/ 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8" h="384">
                    <a:moveTo>
                      <a:pt x="200" y="0"/>
                    </a:moveTo>
                    <a:cubicBezTo>
                      <a:pt x="150" y="0"/>
                      <a:pt x="150" y="0"/>
                      <a:pt x="150" y="0"/>
                    </a:cubicBezTo>
                    <a:cubicBezTo>
                      <a:pt x="94" y="0"/>
                      <a:pt x="58" y="37"/>
                      <a:pt x="58" y="94"/>
                    </a:cubicBezTo>
                    <a:cubicBezTo>
                      <a:pt x="58" y="138"/>
                      <a:pt x="58" y="138"/>
                      <a:pt x="58" y="138"/>
                    </a:cubicBezTo>
                    <a:cubicBezTo>
                      <a:pt x="8" y="138"/>
                      <a:pt x="8" y="138"/>
                      <a:pt x="8" y="138"/>
                    </a:cubicBezTo>
                    <a:cubicBezTo>
                      <a:pt x="4" y="138"/>
                      <a:pt x="0" y="142"/>
                      <a:pt x="0" y="146"/>
                    </a:cubicBezTo>
                    <a:cubicBezTo>
                      <a:pt x="0" y="209"/>
                      <a:pt x="0" y="209"/>
                      <a:pt x="0" y="209"/>
                    </a:cubicBezTo>
                    <a:cubicBezTo>
                      <a:pt x="0" y="213"/>
                      <a:pt x="4" y="217"/>
                      <a:pt x="8" y="217"/>
                    </a:cubicBezTo>
                    <a:cubicBezTo>
                      <a:pt x="58" y="217"/>
                      <a:pt x="58" y="217"/>
                      <a:pt x="58" y="217"/>
                    </a:cubicBezTo>
                    <a:cubicBezTo>
                      <a:pt x="58" y="376"/>
                      <a:pt x="58" y="376"/>
                      <a:pt x="58" y="376"/>
                    </a:cubicBezTo>
                    <a:cubicBezTo>
                      <a:pt x="58" y="380"/>
                      <a:pt x="62" y="384"/>
                      <a:pt x="66" y="384"/>
                    </a:cubicBezTo>
                    <a:cubicBezTo>
                      <a:pt x="131" y="384"/>
                      <a:pt x="131" y="384"/>
                      <a:pt x="131" y="384"/>
                    </a:cubicBezTo>
                    <a:cubicBezTo>
                      <a:pt x="136" y="384"/>
                      <a:pt x="139" y="380"/>
                      <a:pt x="139" y="376"/>
                    </a:cubicBezTo>
                    <a:cubicBezTo>
                      <a:pt x="139" y="217"/>
                      <a:pt x="139" y="217"/>
                      <a:pt x="139" y="217"/>
                    </a:cubicBezTo>
                    <a:cubicBezTo>
                      <a:pt x="198" y="217"/>
                      <a:pt x="198" y="217"/>
                      <a:pt x="198" y="217"/>
                    </a:cubicBezTo>
                    <a:cubicBezTo>
                      <a:pt x="202" y="217"/>
                      <a:pt x="206" y="213"/>
                      <a:pt x="206" y="209"/>
                    </a:cubicBezTo>
                    <a:cubicBezTo>
                      <a:pt x="206" y="146"/>
                      <a:pt x="206" y="146"/>
                      <a:pt x="206" y="146"/>
                    </a:cubicBezTo>
                    <a:cubicBezTo>
                      <a:pt x="206" y="144"/>
                      <a:pt x="205" y="142"/>
                      <a:pt x="203" y="140"/>
                    </a:cubicBezTo>
                    <a:cubicBezTo>
                      <a:pt x="202" y="139"/>
                      <a:pt x="200" y="138"/>
                      <a:pt x="198" y="138"/>
                    </a:cubicBezTo>
                    <a:cubicBezTo>
                      <a:pt x="139" y="138"/>
                      <a:pt x="139" y="138"/>
                      <a:pt x="139" y="138"/>
                    </a:cubicBezTo>
                    <a:cubicBezTo>
                      <a:pt x="139" y="101"/>
                      <a:pt x="139" y="101"/>
                      <a:pt x="139" y="101"/>
                    </a:cubicBezTo>
                    <a:cubicBezTo>
                      <a:pt x="139" y="83"/>
                      <a:pt x="143" y="74"/>
                      <a:pt x="167" y="74"/>
                    </a:cubicBezTo>
                    <a:cubicBezTo>
                      <a:pt x="200" y="74"/>
                      <a:pt x="200" y="74"/>
                      <a:pt x="200" y="74"/>
                    </a:cubicBezTo>
                    <a:cubicBezTo>
                      <a:pt x="204" y="74"/>
                      <a:pt x="208" y="71"/>
                      <a:pt x="208" y="67"/>
                    </a:cubicBezTo>
                    <a:cubicBezTo>
                      <a:pt x="208" y="8"/>
                      <a:pt x="208" y="8"/>
                      <a:pt x="208" y="8"/>
                    </a:cubicBezTo>
                    <a:cubicBezTo>
                      <a:pt x="208" y="4"/>
                      <a:pt x="204" y="0"/>
                      <a:pt x="2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2179876" y="5335595"/>
              <a:ext cx="332204" cy="286383"/>
              <a:chOff x="2028790" y="5339241"/>
              <a:chExt cx="332204" cy="286383"/>
            </a:xfrm>
          </p:grpSpPr>
          <p:sp>
            <p:nvSpPr>
              <p:cNvPr id="63" name="Hexagon 62"/>
              <p:cNvSpPr/>
              <p:nvPr/>
            </p:nvSpPr>
            <p:spPr>
              <a:xfrm>
                <a:off x="2028790" y="5339241"/>
                <a:ext cx="332204" cy="286383"/>
              </a:xfrm>
              <a:prstGeom prst="hexagon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reeform 63"/>
              <p:cNvSpPr>
                <a:spLocks/>
              </p:cNvSpPr>
              <p:nvPr/>
            </p:nvSpPr>
            <p:spPr bwMode="auto">
              <a:xfrm>
                <a:off x="2129876" y="5422063"/>
                <a:ext cx="153036" cy="126719"/>
              </a:xfrm>
              <a:custGeom>
                <a:avLst/>
                <a:gdLst>
                  <a:gd name="T0" fmla="*/ 64 w 64"/>
                  <a:gd name="T1" fmla="*/ 6 h 52"/>
                  <a:gd name="T2" fmla="*/ 56 w 64"/>
                  <a:gd name="T3" fmla="*/ 8 h 52"/>
                  <a:gd name="T4" fmla="*/ 62 w 64"/>
                  <a:gd name="T5" fmla="*/ 1 h 52"/>
                  <a:gd name="T6" fmla="*/ 54 w 64"/>
                  <a:gd name="T7" fmla="*/ 4 h 52"/>
                  <a:gd name="T8" fmla="*/ 44 w 64"/>
                  <a:gd name="T9" fmla="*/ 0 h 52"/>
                  <a:gd name="T10" fmla="*/ 31 w 64"/>
                  <a:gd name="T11" fmla="*/ 13 h 52"/>
                  <a:gd name="T12" fmla="*/ 32 w 64"/>
                  <a:gd name="T13" fmla="*/ 16 h 52"/>
                  <a:gd name="T14" fmla="*/ 4 w 64"/>
                  <a:gd name="T15" fmla="*/ 2 h 52"/>
                  <a:gd name="T16" fmla="*/ 3 w 64"/>
                  <a:gd name="T17" fmla="*/ 9 h 52"/>
                  <a:gd name="T18" fmla="*/ 9 w 64"/>
                  <a:gd name="T19" fmla="*/ 20 h 52"/>
                  <a:gd name="T20" fmla="*/ 3 w 64"/>
                  <a:gd name="T21" fmla="*/ 18 h 52"/>
                  <a:gd name="T22" fmla="*/ 3 w 64"/>
                  <a:gd name="T23" fmla="*/ 18 h 52"/>
                  <a:gd name="T24" fmla="*/ 13 w 64"/>
                  <a:gd name="T25" fmla="*/ 31 h 52"/>
                  <a:gd name="T26" fmla="*/ 10 w 64"/>
                  <a:gd name="T27" fmla="*/ 32 h 52"/>
                  <a:gd name="T28" fmla="*/ 7 w 64"/>
                  <a:gd name="T29" fmla="*/ 32 h 52"/>
                  <a:gd name="T30" fmla="*/ 19 w 64"/>
                  <a:gd name="T31" fmla="*/ 41 h 52"/>
                  <a:gd name="T32" fmla="*/ 3 w 64"/>
                  <a:gd name="T33" fmla="*/ 46 h 52"/>
                  <a:gd name="T34" fmla="*/ 0 w 64"/>
                  <a:gd name="T35" fmla="*/ 46 h 52"/>
                  <a:gd name="T36" fmla="*/ 20 w 64"/>
                  <a:gd name="T37" fmla="*/ 52 h 52"/>
                  <a:gd name="T38" fmla="*/ 57 w 64"/>
                  <a:gd name="T39" fmla="*/ 15 h 52"/>
                  <a:gd name="T40" fmla="*/ 57 w 64"/>
                  <a:gd name="T41" fmla="*/ 13 h 52"/>
                  <a:gd name="T42" fmla="*/ 64 w 64"/>
                  <a:gd name="T43" fmla="*/ 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4" h="52">
                    <a:moveTo>
                      <a:pt x="64" y="6"/>
                    </a:moveTo>
                    <a:cubicBezTo>
                      <a:pt x="62" y="7"/>
                      <a:pt x="59" y="8"/>
                      <a:pt x="56" y="8"/>
                    </a:cubicBezTo>
                    <a:cubicBezTo>
                      <a:pt x="59" y="7"/>
                      <a:pt x="61" y="4"/>
                      <a:pt x="62" y="1"/>
                    </a:cubicBezTo>
                    <a:cubicBezTo>
                      <a:pt x="60" y="2"/>
                      <a:pt x="57" y="4"/>
                      <a:pt x="54" y="4"/>
                    </a:cubicBezTo>
                    <a:cubicBezTo>
                      <a:pt x="52" y="2"/>
                      <a:pt x="48" y="0"/>
                      <a:pt x="44" y="0"/>
                    </a:cubicBezTo>
                    <a:cubicBezTo>
                      <a:pt x="37" y="0"/>
                      <a:pt x="31" y="6"/>
                      <a:pt x="31" y="13"/>
                    </a:cubicBezTo>
                    <a:cubicBezTo>
                      <a:pt x="31" y="14"/>
                      <a:pt x="31" y="15"/>
                      <a:pt x="32" y="16"/>
                    </a:cubicBezTo>
                    <a:cubicBezTo>
                      <a:pt x="21" y="16"/>
                      <a:pt x="11" y="10"/>
                      <a:pt x="4" y="2"/>
                    </a:cubicBezTo>
                    <a:cubicBezTo>
                      <a:pt x="3" y="4"/>
                      <a:pt x="3" y="7"/>
                      <a:pt x="3" y="9"/>
                    </a:cubicBezTo>
                    <a:cubicBezTo>
                      <a:pt x="3" y="14"/>
                      <a:pt x="5" y="18"/>
                      <a:pt x="9" y="20"/>
                    </a:cubicBezTo>
                    <a:cubicBezTo>
                      <a:pt x="6" y="20"/>
                      <a:pt x="4" y="19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5"/>
                      <a:pt x="7" y="30"/>
                      <a:pt x="13" y="31"/>
                    </a:cubicBezTo>
                    <a:cubicBezTo>
                      <a:pt x="12" y="32"/>
                      <a:pt x="11" y="32"/>
                      <a:pt x="10" y="32"/>
                    </a:cubicBezTo>
                    <a:cubicBezTo>
                      <a:pt x="9" y="32"/>
                      <a:pt x="8" y="32"/>
                      <a:pt x="7" y="32"/>
                    </a:cubicBezTo>
                    <a:cubicBezTo>
                      <a:pt x="9" y="37"/>
                      <a:pt x="14" y="41"/>
                      <a:pt x="19" y="41"/>
                    </a:cubicBezTo>
                    <a:cubicBezTo>
                      <a:pt x="15" y="44"/>
                      <a:pt x="9" y="46"/>
                      <a:pt x="3" y="46"/>
                    </a:cubicBezTo>
                    <a:cubicBezTo>
                      <a:pt x="2" y="46"/>
                      <a:pt x="1" y="46"/>
                      <a:pt x="0" y="46"/>
                    </a:cubicBezTo>
                    <a:cubicBezTo>
                      <a:pt x="6" y="50"/>
                      <a:pt x="13" y="52"/>
                      <a:pt x="20" y="52"/>
                    </a:cubicBezTo>
                    <a:cubicBezTo>
                      <a:pt x="44" y="52"/>
                      <a:pt x="57" y="32"/>
                      <a:pt x="57" y="15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60" y="11"/>
                      <a:pt x="62" y="9"/>
                      <a:pt x="64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2699649" y="5335595"/>
              <a:ext cx="332204" cy="286383"/>
              <a:chOff x="2530041" y="5336481"/>
              <a:chExt cx="332204" cy="286383"/>
            </a:xfrm>
          </p:grpSpPr>
          <p:sp>
            <p:nvSpPr>
              <p:cNvPr id="61" name="Hexagon 60"/>
              <p:cNvSpPr/>
              <p:nvPr/>
            </p:nvSpPr>
            <p:spPr>
              <a:xfrm>
                <a:off x="2530041" y="5336481"/>
                <a:ext cx="332204" cy="286383"/>
              </a:xfrm>
              <a:prstGeom prst="hexagon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Freeform 61"/>
              <p:cNvSpPr>
                <a:spLocks noEditPoints="1"/>
              </p:cNvSpPr>
              <p:nvPr/>
            </p:nvSpPr>
            <p:spPr bwMode="auto">
              <a:xfrm>
                <a:off x="2618057" y="5422063"/>
                <a:ext cx="152764" cy="117133"/>
              </a:xfrm>
              <a:custGeom>
                <a:avLst/>
                <a:gdLst>
                  <a:gd name="T0" fmla="*/ 1002 w 2448"/>
                  <a:gd name="T1" fmla="*/ 835 h 1878"/>
                  <a:gd name="T2" fmla="*/ 1002 w 2448"/>
                  <a:gd name="T3" fmla="*/ 1127 h 1878"/>
                  <a:gd name="T4" fmla="*/ 1537 w 2448"/>
                  <a:gd name="T5" fmla="*/ 1127 h 1878"/>
                  <a:gd name="T6" fmla="*/ 939 w 2448"/>
                  <a:gd name="T7" fmla="*/ 1565 h 1878"/>
                  <a:gd name="T8" fmla="*/ 313 w 2448"/>
                  <a:gd name="T9" fmla="*/ 939 h 1878"/>
                  <a:gd name="T10" fmla="*/ 939 w 2448"/>
                  <a:gd name="T11" fmla="*/ 313 h 1878"/>
                  <a:gd name="T12" fmla="*/ 1385 w 2448"/>
                  <a:gd name="T13" fmla="*/ 499 h 1878"/>
                  <a:gd name="T14" fmla="*/ 1597 w 2448"/>
                  <a:gd name="T15" fmla="*/ 268 h 1878"/>
                  <a:gd name="T16" fmla="*/ 939 w 2448"/>
                  <a:gd name="T17" fmla="*/ 0 h 1878"/>
                  <a:gd name="T18" fmla="*/ 0 w 2448"/>
                  <a:gd name="T19" fmla="*/ 939 h 1878"/>
                  <a:gd name="T20" fmla="*/ 939 w 2448"/>
                  <a:gd name="T21" fmla="*/ 1878 h 1878"/>
                  <a:gd name="T22" fmla="*/ 1879 w 2448"/>
                  <a:gd name="T23" fmla="*/ 1127 h 1878"/>
                  <a:gd name="T24" fmla="*/ 1879 w 2448"/>
                  <a:gd name="T25" fmla="*/ 835 h 1878"/>
                  <a:gd name="T26" fmla="*/ 1879 w 2448"/>
                  <a:gd name="T27" fmla="*/ 835 h 1878"/>
                  <a:gd name="T28" fmla="*/ 1002 w 2448"/>
                  <a:gd name="T29" fmla="*/ 835 h 1878"/>
                  <a:gd name="T30" fmla="*/ 2269 w 2448"/>
                  <a:gd name="T31" fmla="*/ 834 h 1878"/>
                  <a:gd name="T32" fmla="*/ 2269 w 2448"/>
                  <a:gd name="T33" fmla="*/ 655 h 1878"/>
                  <a:gd name="T34" fmla="*/ 2115 w 2448"/>
                  <a:gd name="T35" fmla="*/ 655 h 1878"/>
                  <a:gd name="T36" fmla="*/ 2115 w 2448"/>
                  <a:gd name="T37" fmla="*/ 834 h 1878"/>
                  <a:gd name="T38" fmla="*/ 1936 w 2448"/>
                  <a:gd name="T39" fmla="*/ 834 h 1878"/>
                  <a:gd name="T40" fmla="*/ 1936 w 2448"/>
                  <a:gd name="T41" fmla="*/ 988 h 1878"/>
                  <a:gd name="T42" fmla="*/ 2115 w 2448"/>
                  <a:gd name="T43" fmla="*/ 988 h 1878"/>
                  <a:gd name="T44" fmla="*/ 2115 w 2448"/>
                  <a:gd name="T45" fmla="*/ 1167 h 1878"/>
                  <a:gd name="T46" fmla="*/ 2269 w 2448"/>
                  <a:gd name="T47" fmla="*/ 1167 h 1878"/>
                  <a:gd name="T48" fmla="*/ 2269 w 2448"/>
                  <a:gd name="T49" fmla="*/ 988 h 1878"/>
                  <a:gd name="T50" fmla="*/ 2448 w 2448"/>
                  <a:gd name="T51" fmla="*/ 988 h 1878"/>
                  <a:gd name="T52" fmla="*/ 2448 w 2448"/>
                  <a:gd name="T53" fmla="*/ 834 h 1878"/>
                  <a:gd name="T54" fmla="*/ 2269 w 2448"/>
                  <a:gd name="T55" fmla="*/ 834 h 18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448" h="1878">
                    <a:moveTo>
                      <a:pt x="1002" y="835"/>
                    </a:moveTo>
                    <a:cubicBezTo>
                      <a:pt x="1002" y="1127"/>
                      <a:pt x="1002" y="1127"/>
                      <a:pt x="1002" y="1127"/>
                    </a:cubicBezTo>
                    <a:cubicBezTo>
                      <a:pt x="1537" y="1127"/>
                      <a:pt x="1537" y="1127"/>
                      <a:pt x="1537" y="1127"/>
                    </a:cubicBezTo>
                    <a:cubicBezTo>
                      <a:pt x="1457" y="1381"/>
                      <a:pt x="1220" y="1565"/>
                      <a:pt x="939" y="1565"/>
                    </a:cubicBezTo>
                    <a:cubicBezTo>
                      <a:pt x="593" y="1565"/>
                      <a:pt x="313" y="1285"/>
                      <a:pt x="313" y="939"/>
                    </a:cubicBezTo>
                    <a:cubicBezTo>
                      <a:pt x="313" y="593"/>
                      <a:pt x="593" y="313"/>
                      <a:pt x="939" y="313"/>
                    </a:cubicBezTo>
                    <a:cubicBezTo>
                      <a:pt x="1114" y="313"/>
                      <a:pt x="1271" y="384"/>
                      <a:pt x="1385" y="499"/>
                    </a:cubicBezTo>
                    <a:cubicBezTo>
                      <a:pt x="1597" y="268"/>
                      <a:pt x="1597" y="268"/>
                      <a:pt x="1597" y="268"/>
                    </a:cubicBezTo>
                    <a:cubicBezTo>
                      <a:pt x="1427" y="102"/>
                      <a:pt x="1195" y="0"/>
                      <a:pt x="939" y="0"/>
                    </a:cubicBezTo>
                    <a:cubicBezTo>
                      <a:pt x="421" y="0"/>
                      <a:pt x="0" y="420"/>
                      <a:pt x="0" y="939"/>
                    </a:cubicBezTo>
                    <a:cubicBezTo>
                      <a:pt x="0" y="1458"/>
                      <a:pt x="421" y="1878"/>
                      <a:pt x="939" y="1878"/>
                    </a:cubicBezTo>
                    <a:cubicBezTo>
                      <a:pt x="1394" y="1878"/>
                      <a:pt x="1792" y="1556"/>
                      <a:pt x="1879" y="1127"/>
                    </a:cubicBezTo>
                    <a:cubicBezTo>
                      <a:pt x="1879" y="835"/>
                      <a:pt x="1879" y="835"/>
                      <a:pt x="1879" y="835"/>
                    </a:cubicBezTo>
                    <a:cubicBezTo>
                      <a:pt x="1879" y="835"/>
                      <a:pt x="1879" y="835"/>
                      <a:pt x="1879" y="835"/>
                    </a:cubicBezTo>
                    <a:lnTo>
                      <a:pt x="1002" y="835"/>
                    </a:lnTo>
                    <a:close/>
                    <a:moveTo>
                      <a:pt x="2269" y="834"/>
                    </a:moveTo>
                    <a:cubicBezTo>
                      <a:pt x="2269" y="655"/>
                      <a:pt x="2269" y="655"/>
                      <a:pt x="2269" y="655"/>
                    </a:cubicBezTo>
                    <a:cubicBezTo>
                      <a:pt x="2115" y="655"/>
                      <a:pt x="2115" y="655"/>
                      <a:pt x="2115" y="655"/>
                    </a:cubicBezTo>
                    <a:cubicBezTo>
                      <a:pt x="2115" y="834"/>
                      <a:pt x="2115" y="834"/>
                      <a:pt x="2115" y="834"/>
                    </a:cubicBezTo>
                    <a:cubicBezTo>
                      <a:pt x="1936" y="834"/>
                      <a:pt x="1936" y="834"/>
                      <a:pt x="1936" y="834"/>
                    </a:cubicBezTo>
                    <a:cubicBezTo>
                      <a:pt x="1936" y="988"/>
                      <a:pt x="1936" y="988"/>
                      <a:pt x="1936" y="988"/>
                    </a:cubicBezTo>
                    <a:cubicBezTo>
                      <a:pt x="2115" y="988"/>
                      <a:pt x="2115" y="988"/>
                      <a:pt x="2115" y="988"/>
                    </a:cubicBezTo>
                    <a:cubicBezTo>
                      <a:pt x="2115" y="1167"/>
                      <a:pt x="2115" y="1167"/>
                      <a:pt x="2115" y="1167"/>
                    </a:cubicBezTo>
                    <a:cubicBezTo>
                      <a:pt x="2269" y="1167"/>
                      <a:pt x="2269" y="1167"/>
                      <a:pt x="2269" y="1167"/>
                    </a:cubicBezTo>
                    <a:cubicBezTo>
                      <a:pt x="2269" y="988"/>
                      <a:pt x="2269" y="988"/>
                      <a:pt x="2269" y="988"/>
                    </a:cubicBezTo>
                    <a:cubicBezTo>
                      <a:pt x="2448" y="988"/>
                      <a:pt x="2448" y="988"/>
                      <a:pt x="2448" y="988"/>
                    </a:cubicBezTo>
                    <a:cubicBezTo>
                      <a:pt x="2448" y="834"/>
                      <a:pt x="2448" y="834"/>
                      <a:pt x="2448" y="834"/>
                    </a:cubicBezTo>
                    <a:lnTo>
                      <a:pt x="2269" y="83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67" name="TextBox 66"/>
          <p:cNvSpPr txBox="1"/>
          <p:nvPr/>
        </p:nvSpPr>
        <p:spPr>
          <a:xfrm>
            <a:off x="17308825" y="7894637"/>
            <a:ext cx="4408175" cy="826269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  <a:latin typeface="Ubuntu" panose="020B0504030602030204" pitchFamily="34" charset="0"/>
              </a:rPr>
              <a:t>Peter Blazon</a:t>
            </a:r>
            <a:endParaRPr lang="en-US" b="1" dirty="0">
              <a:solidFill>
                <a:srgbClr val="00B0F0"/>
              </a:solidFill>
              <a:latin typeface="Ubuntu" panose="020B050403060203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7931860" y="8504237"/>
            <a:ext cx="3162104" cy="569209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/>
            <a:r>
              <a:rPr lang="en-US" sz="2500" b="1" dirty="0">
                <a:solidFill>
                  <a:srgbClr val="444445"/>
                </a:solidFill>
                <a:latin typeface="Ubuntu Light" panose="020B0304030602030204" pitchFamily="34" charset="0"/>
              </a:rPr>
              <a:t>CEO &amp; Founder</a:t>
            </a:r>
            <a:endParaRPr lang="en-US" sz="2500" b="1" dirty="0">
              <a:solidFill>
                <a:srgbClr val="444445"/>
              </a:solidFill>
              <a:latin typeface="Ubuntu Light" panose="020B030403060203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7220000" y="9185071"/>
            <a:ext cx="4457700" cy="975028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Lorem Ipsum is simply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dummy text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of the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printing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and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type.</a:t>
            </a:r>
            <a:endParaRPr lang="en-US" sz="2300" dirty="0">
              <a:solidFill>
                <a:srgbClr val="78787A"/>
              </a:solidFill>
              <a:latin typeface="Ubuntu" panose="020B0504030602030204" pitchFamily="34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17975528" y="10566342"/>
            <a:ext cx="2674911" cy="557519"/>
            <a:chOff x="1660104" y="5335595"/>
            <a:chExt cx="1371749" cy="286383"/>
          </a:xfrm>
        </p:grpSpPr>
        <p:grpSp>
          <p:nvGrpSpPr>
            <p:cNvPr id="71" name="Group 70"/>
            <p:cNvGrpSpPr/>
            <p:nvPr/>
          </p:nvGrpSpPr>
          <p:grpSpPr>
            <a:xfrm>
              <a:off x="1660104" y="5335595"/>
              <a:ext cx="332204" cy="286383"/>
              <a:chOff x="1527539" y="5339241"/>
              <a:chExt cx="332204" cy="286383"/>
            </a:xfrm>
          </p:grpSpPr>
          <p:sp>
            <p:nvSpPr>
              <p:cNvPr id="78" name="Hexagon 77"/>
              <p:cNvSpPr/>
              <p:nvPr/>
            </p:nvSpPr>
            <p:spPr>
              <a:xfrm>
                <a:off x="1527539" y="5339241"/>
                <a:ext cx="332204" cy="286383"/>
              </a:xfrm>
              <a:prstGeom prst="hexagon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Freeform 78"/>
              <p:cNvSpPr>
                <a:spLocks/>
              </p:cNvSpPr>
              <p:nvPr/>
            </p:nvSpPr>
            <p:spPr bwMode="auto">
              <a:xfrm>
                <a:off x="1647834" y="5395339"/>
                <a:ext cx="94702" cy="174188"/>
              </a:xfrm>
              <a:custGeom>
                <a:avLst/>
                <a:gdLst>
                  <a:gd name="T0" fmla="*/ 200 w 208"/>
                  <a:gd name="T1" fmla="*/ 0 h 384"/>
                  <a:gd name="T2" fmla="*/ 150 w 208"/>
                  <a:gd name="T3" fmla="*/ 0 h 384"/>
                  <a:gd name="T4" fmla="*/ 58 w 208"/>
                  <a:gd name="T5" fmla="*/ 94 h 384"/>
                  <a:gd name="T6" fmla="*/ 58 w 208"/>
                  <a:gd name="T7" fmla="*/ 138 h 384"/>
                  <a:gd name="T8" fmla="*/ 8 w 208"/>
                  <a:gd name="T9" fmla="*/ 138 h 384"/>
                  <a:gd name="T10" fmla="*/ 0 w 208"/>
                  <a:gd name="T11" fmla="*/ 146 h 384"/>
                  <a:gd name="T12" fmla="*/ 0 w 208"/>
                  <a:gd name="T13" fmla="*/ 209 h 384"/>
                  <a:gd name="T14" fmla="*/ 8 w 208"/>
                  <a:gd name="T15" fmla="*/ 217 h 384"/>
                  <a:gd name="T16" fmla="*/ 58 w 208"/>
                  <a:gd name="T17" fmla="*/ 217 h 384"/>
                  <a:gd name="T18" fmla="*/ 58 w 208"/>
                  <a:gd name="T19" fmla="*/ 376 h 384"/>
                  <a:gd name="T20" fmla="*/ 66 w 208"/>
                  <a:gd name="T21" fmla="*/ 384 h 384"/>
                  <a:gd name="T22" fmla="*/ 131 w 208"/>
                  <a:gd name="T23" fmla="*/ 384 h 384"/>
                  <a:gd name="T24" fmla="*/ 139 w 208"/>
                  <a:gd name="T25" fmla="*/ 376 h 384"/>
                  <a:gd name="T26" fmla="*/ 139 w 208"/>
                  <a:gd name="T27" fmla="*/ 217 h 384"/>
                  <a:gd name="T28" fmla="*/ 198 w 208"/>
                  <a:gd name="T29" fmla="*/ 217 h 384"/>
                  <a:gd name="T30" fmla="*/ 206 w 208"/>
                  <a:gd name="T31" fmla="*/ 209 h 384"/>
                  <a:gd name="T32" fmla="*/ 206 w 208"/>
                  <a:gd name="T33" fmla="*/ 146 h 384"/>
                  <a:gd name="T34" fmla="*/ 203 w 208"/>
                  <a:gd name="T35" fmla="*/ 140 h 384"/>
                  <a:gd name="T36" fmla="*/ 198 w 208"/>
                  <a:gd name="T37" fmla="*/ 138 h 384"/>
                  <a:gd name="T38" fmla="*/ 139 w 208"/>
                  <a:gd name="T39" fmla="*/ 138 h 384"/>
                  <a:gd name="T40" fmla="*/ 139 w 208"/>
                  <a:gd name="T41" fmla="*/ 101 h 384"/>
                  <a:gd name="T42" fmla="*/ 167 w 208"/>
                  <a:gd name="T43" fmla="*/ 74 h 384"/>
                  <a:gd name="T44" fmla="*/ 200 w 208"/>
                  <a:gd name="T45" fmla="*/ 74 h 384"/>
                  <a:gd name="T46" fmla="*/ 208 w 208"/>
                  <a:gd name="T47" fmla="*/ 67 h 384"/>
                  <a:gd name="T48" fmla="*/ 208 w 208"/>
                  <a:gd name="T49" fmla="*/ 8 h 384"/>
                  <a:gd name="T50" fmla="*/ 200 w 208"/>
                  <a:gd name="T51" fmla="*/ 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8" h="384">
                    <a:moveTo>
                      <a:pt x="200" y="0"/>
                    </a:moveTo>
                    <a:cubicBezTo>
                      <a:pt x="150" y="0"/>
                      <a:pt x="150" y="0"/>
                      <a:pt x="150" y="0"/>
                    </a:cubicBezTo>
                    <a:cubicBezTo>
                      <a:pt x="94" y="0"/>
                      <a:pt x="58" y="37"/>
                      <a:pt x="58" y="94"/>
                    </a:cubicBezTo>
                    <a:cubicBezTo>
                      <a:pt x="58" y="138"/>
                      <a:pt x="58" y="138"/>
                      <a:pt x="58" y="138"/>
                    </a:cubicBezTo>
                    <a:cubicBezTo>
                      <a:pt x="8" y="138"/>
                      <a:pt x="8" y="138"/>
                      <a:pt x="8" y="138"/>
                    </a:cubicBezTo>
                    <a:cubicBezTo>
                      <a:pt x="4" y="138"/>
                      <a:pt x="0" y="142"/>
                      <a:pt x="0" y="146"/>
                    </a:cubicBezTo>
                    <a:cubicBezTo>
                      <a:pt x="0" y="209"/>
                      <a:pt x="0" y="209"/>
                      <a:pt x="0" y="209"/>
                    </a:cubicBezTo>
                    <a:cubicBezTo>
                      <a:pt x="0" y="213"/>
                      <a:pt x="4" y="217"/>
                      <a:pt x="8" y="217"/>
                    </a:cubicBezTo>
                    <a:cubicBezTo>
                      <a:pt x="58" y="217"/>
                      <a:pt x="58" y="217"/>
                      <a:pt x="58" y="217"/>
                    </a:cubicBezTo>
                    <a:cubicBezTo>
                      <a:pt x="58" y="376"/>
                      <a:pt x="58" y="376"/>
                      <a:pt x="58" y="376"/>
                    </a:cubicBezTo>
                    <a:cubicBezTo>
                      <a:pt x="58" y="380"/>
                      <a:pt x="62" y="384"/>
                      <a:pt x="66" y="384"/>
                    </a:cubicBezTo>
                    <a:cubicBezTo>
                      <a:pt x="131" y="384"/>
                      <a:pt x="131" y="384"/>
                      <a:pt x="131" y="384"/>
                    </a:cubicBezTo>
                    <a:cubicBezTo>
                      <a:pt x="136" y="384"/>
                      <a:pt x="139" y="380"/>
                      <a:pt x="139" y="376"/>
                    </a:cubicBezTo>
                    <a:cubicBezTo>
                      <a:pt x="139" y="217"/>
                      <a:pt x="139" y="217"/>
                      <a:pt x="139" y="217"/>
                    </a:cubicBezTo>
                    <a:cubicBezTo>
                      <a:pt x="198" y="217"/>
                      <a:pt x="198" y="217"/>
                      <a:pt x="198" y="217"/>
                    </a:cubicBezTo>
                    <a:cubicBezTo>
                      <a:pt x="202" y="217"/>
                      <a:pt x="206" y="213"/>
                      <a:pt x="206" y="209"/>
                    </a:cubicBezTo>
                    <a:cubicBezTo>
                      <a:pt x="206" y="146"/>
                      <a:pt x="206" y="146"/>
                      <a:pt x="206" y="146"/>
                    </a:cubicBezTo>
                    <a:cubicBezTo>
                      <a:pt x="206" y="144"/>
                      <a:pt x="205" y="142"/>
                      <a:pt x="203" y="140"/>
                    </a:cubicBezTo>
                    <a:cubicBezTo>
                      <a:pt x="202" y="139"/>
                      <a:pt x="200" y="138"/>
                      <a:pt x="198" y="138"/>
                    </a:cubicBezTo>
                    <a:cubicBezTo>
                      <a:pt x="139" y="138"/>
                      <a:pt x="139" y="138"/>
                      <a:pt x="139" y="138"/>
                    </a:cubicBezTo>
                    <a:cubicBezTo>
                      <a:pt x="139" y="101"/>
                      <a:pt x="139" y="101"/>
                      <a:pt x="139" y="101"/>
                    </a:cubicBezTo>
                    <a:cubicBezTo>
                      <a:pt x="139" y="83"/>
                      <a:pt x="143" y="74"/>
                      <a:pt x="167" y="74"/>
                    </a:cubicBezTo>
                    <a:cubicBezTo>
                      <a:pt x="200" y="74"/>
                      <a:pt x="200" y="74"/>
                      <a:pt x="200" y="74"/>
                    </a:cubicBezTo>
                    <a:cubicBezTo>
                      <a:pt x="204" y="74"/>
                      <a:pt x="208" y="71"/>
                      <a:pt x="208" y="67"/>
                    </a:cubicBezTo>
                    <a:cubicBezTo>
                      <a:pt x="208" y="8"/>
                      <a:pt x="208" y="8"/>
                      <a:pt x="208" y="8"/>
                    </a:cubicBezTo>
                    <a:cubicBezTo>
                      <a:pt x="208" y="4"/>
                      <a:pt x="204" y="0"/>
                      <a:pt x="2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2179876" y="5335595"/>
              <a:ext cx="332204" cy="286383"/>
              <a:chOff x="2028790" y="5339241"/>
              <a:chExt cx="332204" cy="286383"/>
            </a:xfrm>
          </p:grpSpPr>
          <p:sp>
            <p:nvSpPr>
              <p:cNvPr id="76" name="Hexagon 75"/>
              <p:cNvSpPr/>
              <p:nvPr/>
            </p:nvSpPr>
            <p:spPr>
              <a:xfrm>
                <a:off x="2028790" y="5339241"/>
                <a:ext cx="332204" cy="286383"/>
              </a:xfrm>
              <a:prstGeom prst="hexagon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Freeform 76"/>
              <p:cNvSpPr>
                <a:spLocks/>
              </p:cNvSpPr>
              <p:nvPr/>
            </p:nvSpPr>
            <p:spPr bwMode="auto">
              <a:xfrm>
                <a:off x="2129876" y="5422063"/>
                <a:ext cx="153036" cy="126719"/>
              </a:xfrm>
              <a:custGeom>
                <a:avLst/>
                <a:gdLst>
                  <a:gd name="T0" fmla="*/ 64 w 64"/>
                  <a:gd name="T1" fmla="*/ 6 h 52"/>
                  <a:gd name="T2" fmla="*/ 56 w 64"/>
                  <a:gd name="T3" fmla="*/ 8 h 52"/>
                  <a:gd name="T4" fmla="*/ 62 w 64"/>
                  <a:gd name="T5" fmla="*/ 1 h 52"/>
                  <a:gd name="T6" fmla="*/ 54 w 64"/>
                  <a:gd name="T7" fmla="*/ 4 h 52"/>
                  <a:gd name="T8" fmla="*/ 44 w 64"/>
                  <a:gd name="T9" fmla="*/ 0 h 52"/>
                  <a:gd name="T10" fmla="*/ 31 w 64"/>
                  <a:gd name="T11" fmla="*/ 13 h 52"/>
                  <a:gd name="T12" fmla="*/ 32 w 64"/>
                  <a:gd name="T13" fmla="*/ 16 h 52"/>
                  <a:gd name="T14" fmla="*/ 4 w 64"/>
                  <a:gd name="T15" fmla="*/ 2 h 52"/>
                  <a:gd name="T16" fmla="*/ 3 w 64"/>
                  <a:gd name="T17" fmla="*/ 9 h 52"/>
                  <a:gd name="T18" fmla="*/ 9 w 64"/>
                  <a:gd name="T19" fmla="*/ 20 h 52"/>
                  <a:gd name="T20" fmla="*/ 3 w 64"/>
                  <a:gd name="T21" fmla="*/ 18 h 52"/>
                  <a:gd name="T22" fmla="*/ 3 w 64"/>
                  <a:gd name="T23" fmla="*/ 18 h 52"/>
                  <a:gd name="T24" fmla="*/ 13 w 64"/>
                  <a:gd name="T25" fmla="*/ 31 h 52"/>
                  <a:gd name="T26" fmla="*/ 10 w 64"/>
                  <a:gd name="T27" fmla="*/ 32 h 52"/>
                  <a:gd name="T28" fmla="*/ 7 w 64"/>
                  <a:gd name="T29" fmla="*/ 32 h 52"/>
                  <a:gd name="T30" fmla="*/ 19 w 64"/>
                  <a:gd name="T31" fmla="*/ 41 h 52"/>
                  <a:gd name="T32" fmla="*/ 3 w 64"/>
                  <a:gd name="T33" fmla="*/ 46 h 52"/>
                  <a:gd name="T34" fmla="*/ 0 w 64"/>
                  <a:gd name="T35" fmla="*/ 46 h 52"/>
                  <a:gd name="T36" fmla="*/ 20 w 64"/>
                  <a:gd name="T37" fmla="*/ 52 h 52"/>
                  <a:gd name="T38" fmla="*/ 57 w 64"/>
                  <a:gd name="T39" fmla="*/ 15 h 52"/>
                  <a:gd name="T40" fmla="*/ 57 w 64"/>
                  <a:gd name="T41" fmla="*/ 13 h 52"/>
                  <a:gd name="T42" fmla="*/ 64 w 64"/>
                  <a:gd name="T43" fmla="*/ 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4" h="52">
                    <a:moveTo>
                      <a:pt x="64" y="6"/>
                    </a:moveTo>
                    <a:cubicBezTo>
                      <a:pt x="62" y="7"/>
                      <a:pt x="59" y="8"/>
                      <a:pt x="56" y="8"/>
                    </a:cubicBezTo>
                    <a:cubicBezTo>
                      <a:pt x="59" y="7"/>
                      <a:pt x="61" y="4"/>
                      <a:pt x="62" y="1"/>
                    </a:cubicBezTo>
                    <a:cubicBezTo>
                      <a:pt x="60" y="2"/>
                      <a:pt x="57" y="4"/>
                      <a:pt x="54" y="4"/>
                    </a:cubicBezTo>
                    <a:cubicBezTo>
                      <a:pt x="52" y="2"/>
                      <a:pt x="48" y="0"/>
                      <a:pt x="44" y="0"/>
                    </a:cubicBezTo>
                    <a:cubicBezTo>
                      <a:pt x="37" y="0"/>
                      <a:pt x="31" y="6"/>
                      <a:pt x="31" y="13"/>
                    </a:cubicBezTo>
                    <a:cubicBezTo>
                      <a:pt x="31" y="14"/>
                      <a:pt x="31" y="15"/>
                      <a:pt x="32" y="16"/>
                    </a:cubicBezTo>
                    <a:cubicBezTo>
                      <a:pt x="21" y="16"/>
                      <a:pt x="11" y="10"/>
                      <a:pt x="4" y="2"/>
                    </a:cubicBezTo>
                    <a:cubicBezTo>
                      <a:pt x="3" y="4"/>
                      <a:pt x="3" y="7"/>
                      <a:pt x="3" y="9"/>
                    </a:cubicBezTo>
                    <a:cubicBezTo>
                      <a:pt x="3" y="14"/>
                      <a:pt x="5" y="18"/>
                      <a:pt x="9" y="20"/>
                    </a:cubicBezTo>
                    <a:cubicBezTo>
                      <a:pt x="6" y="20"/>
                      <a:pt x="4" y="19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5"/>
                      <a:pt x="7" y="30"/>
                      <a:pt x="13" y="31"/>
                    </a:cubicBezTo>
                    <a:cubicBezTo>
                      <a:pt x="12" y="32"/>
                      <a:pt x="11" y="32"/>
                      <a:pt x="10" y="32"/>
                    </a:cubicBezTo>
                    <a:cubicBezTo>
                      <a:pt x="9" y="32"/>
                      <a:pt x="8" y="32"/>
                      <a:pt x="7" y="32"/>
                    </a:cubicBezTo>
                    <a:cubicBezTo>
                      <a:pt x="9" y="37"/>
                      <a:pt x="14" y="41"/>
                      <a:pt x="19" y="41"/>
                    </a:cubicBezTo>
                    <a:cubicBezTo>
                      <a:pt x="15" y="44"/>
                      <a:pt x="9" y="46"/>
                      <a:pt x="3" y="46"/>
                    </a:cubicBezTo>
                    <a:cubicBezTo>
                      <a:pt x="2" y="46"/>
                      <a:pt x="1" y="46"/>
                      <a:pt x="0" y="46"/>
                    </a:cubicBezTo>
                    <a:cubicBezTo>
                      <a:pt x="6" y="50"/>
                      <a:pt x="13" y="52"/>
                      <a:pt x="20" y="52"/>
                    </a:cubicBezTo>
                    <a:cubicBezTo>
                      <a:pt x="44" y="52"/>
                      <a:pt x="57" y="32"/>
                      <a:pt x="57" y="15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60" y="11"/>
                      <a:pt x="62" y="9"/>
                      <a:pt x="64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2699649" y="5335595"/>
              <a:ext cx="332204" cy="286383"/>
              <a:chOff x="2530041" y="5336481"/>
              <a:chExt cx="332204" cy="286383"/>
            </a:xfrm>
          </p:grpSpPr>
          <p:sp>
            <p:nvSpPr>
              <p:cNvPr id="74" name="Hexagon 73"/>
              <p:cNvSpPr/>
              <p:nvPr/>
            </p:nvSpPr>
            <p:spPr>
              <a:xfrm>
                <a:off x="2530041" y="5336481"/>
                <a:ext cx="332204" cy="286383"/>
              </a:xfrm>
              <a:prstGeom prst="hexagon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 74"/>
              <p:cNvSpPr>
                <a:spLocks noEditPoints="1"/>
              </p:cNvSpPr>
              <p:nvPr/>
            </p:nvSpPr>
            <p:spPr bwMode="auto">
              <a:xfrm>
                <a:off x="2618057" y="5422063"/>
                <a:ext cx="152764" cy="117133"/>
              </a:xfrm>
              <a:custGeom>
                <a:avLst/>
                <a:gdLst>
                  <a:gd name="T0" fmla="*/ 1002 w 2448"/>
                  <a:gd name="T1" fmla="*/ 835 h 1878"/>
                  <a:gd name="T2" fmla="*/ 1002 w 2448"/>
                  <a:gd name="T3" fmla="*/ 1127 h 1878"/>
                  <a:gd name="T4" fmla="*/ 1537 w 2448"/>
                  <a:gd name="T5" fmla="*/ 1127 h 1878"/>
                  <a:gd name="T6" fmla="*/ 939 w 2448"/>
                  <a:gd name="T7" fmla="*/ 1565 h 1878"/>
                  <a:gd name="T8" fmla="*/ 313 w 2448"/>
                  <a:gd name="T9" fmla="*/ 939 h 1878"/>
                  <a:gd name="T10" fmla="*/ 939 w 2448"/>
                  <a:gd name="T11" fmla="*/ 313 h 1878"/>
                  <a:gd name="T12" fmla="*/ 1385 w 2448"/>
                  <a:gd name="T13" fmla="*/ 499 h 1878"/>
                  <a:gd name="T14" fmla="*/ 1597 w 2448"/>
                  <a:gd name="T15" fmla="*/ 268 h 1878"/>
                  <a:gd name="T16" fmla="*/ 939 w 2448"/>
                  <a:gd name="T17" fmla="*/ 0 h 1878"/>
                  <a:gd name="T18" fmla="*/ 0 w 2448"/>
                  <a:gd name="T19" fmla="*/ 939 h 1878"/>
                  <a:gd name="T20" fmla="*/ 939 w 2448"/>
                  <a:gd name="T21" fmla="*/ 1878 h 1878"/>
                  <a:gd name="T22" fmla="*/ 1879 w 2448"/>
                  <a:gd name="T23" fmla="*/ 1127 h 1878"/>
                  <a:gd name="T24" fmla="*/ 1879 w 2448"/>
                  <a:gd name="T25" fmla="*/ 835 h 1878"/>
                  <a:gd name="T26" fmla="*/ 1879 w 2448"/>
                  <a:gd name="T27" fmla="*/ 835 h 1878"/>
                  <a:gd name="T28" fmla="*/ 1002 w 2448"/>
                  <a:gd name="T29" fmla="*/ 835 h 1878"/>
                  <a:gd name="T30" fmla="*/ 2269 w 2448"/>
                  <a:gd name="T31" fmla="*/ 834 h 1878"/>
                  <a:gd name="T32" fmla="*/ 2269 w 2448"/>
                  <a:gd name="T33" fmla="*/ 655 h 1878"/>
                  <a:gd name="T34" fmla="*/ 2115 w 2448"/>
                  <a:gd name="T35" fmla="*/ 655 h 1878"/>
                  <a:gd name="T36" fmla="*/ 2115 w 2448"/>
                  <a:gd name="T37" fmla="*/ 834 h 1878"/>
                  <a:gd name="T38" fmla="*/ 1936 w 2448"/>
                  <a:gd name="T39" fmla="*/ 834 h 1878"/>
                  <a:gd name="T40" fmla="*/ 1936 w 2448"/>
                  <a:gd name="T41" fmla="*/ 988 h 1878"/>
                  <a:gd name="T42" fmla="*/ 2115 w 2448"/>
                  <a:gd name="T43" fmla="*/ 988 h 1878"/>
                  <a:gd name="T44" fmla="*/ 2115 w 2448"/>
                  <a:gd name="T45" fmla="*/ 1167 h 1878"/>
                  <a:gd name="T46" fmla="*/ 2269 w 2448"/>
                  <a:gd name="T47" fmla="*/ 1167 h 1878"/>
                  <a:gd name="T48" fmla="*/ 2269 w 2448"/>
                  <a:gd name="T49" fmla="*/ 988 h 1878"/>
                  <a:gd name="T50" fmla="*/ 2448 w 2448"/>
                  <a:gd name="T51" fmla="*/ 988 h 1878"/>
                  <a:gd name="T52" fmla="*/ 2448 w 2448"/>
                  <a:gd name="T53" fmla="*/ 834 h 1878"/>
                  <a:gd name="T54" fmla="*/ 2269 w 2448"/>
                  <a:gd name="T55" fmla="*/ 834 h 18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448" h="1878">
                    <a:moveTo>
                      <a:pt x="1002" y="835"/>
                    </a:moveTo>
                    <a:cubicBezTo>
                      <a:pt x="1002" y="1127"/>
                      <a:pt x="1002" y="1127"/>
                      <a:pt x="1002" y="1127"/>
                    </a:cubicBezTo>
                    <a:cubicBezTo>
                      <a:pt x="1537" y="1127"/>
                      <a:pt x="1537" y="1127"/>
                      <a:pt x="1537" y="1127"/>
                    </a:cubicBezTo>
                    <a:cubicBezTo>
                      <a:pt x="1457" y="1381"/>
                      <a:pt x="1220" y="1565"/>
                      <a:pt x="939" y="1565"/>
                    </a:cubicBezTo>
                    <a:cubicBezTo>
                      <a:pt x="593" y="1565"/>
                      <a:pt x="313" y="1285"/>
                      <a:pt x="313" y="939"/>
                    </a:cubicBezTo>
                    <a:cubicBezTo>
                      <a:pt x="313" y="593"/>
                      <a:pt x="593" y="313"/>
                      <a:pt x="939" y="313"/>
                    </a:cubicBezTo>
                    <a:cubicBezTo>
                      <a:pt x="1114" y="313"/>
                      <a:pt x="1271" y="384"/>
                      <a:pt x="1385" y="499"/>
                    </a:cubicBezTo>
                    <a:cubicBezTo>
                      <a:pt x="1597" y="268"/>
                      <a:pt x="1597" y="268"/>
                      <a:pt x="1597" y="268"/>
                    </a:cubicBezTo>
                    <a:cubicBezTo>
                      <a:pt x="1427" y="102"/>
                      <a:pt x="1195" y="0"/>
                      <a:pt x="939" y="0"/>
                    </a:cubicBezTo>
                    <a:cubicBezTo>
                      <a:pt x="421" y="0"/>
                      <a:pt x="0" y="420"/>
                      <a:pt x="0" y="939"/>
                    </a:cubicBezTo>
                    <a:cubicBezTo>
                      <a:pt x="0" y="1458"/>
                      <a:pt x="421" y="1878"/>
                      <a:pt x="939" y="1878"/>
                    </a:cubicBezTo>
                    <a:cubicBezTo>
                      <a:pt x="1394" y="1878"/>
                      <a:pt x="1792" y="1556"/>
                      <a:pt x="1879" y="1127"/>
                    </a:cubicBezTo>
                    <a:cubicBezTo>
                      <a:pt x="1879" y="835"/>
                      <a:pt x="1879" y="835"/>
                      <a:pt x="1879" y="835"/>
                    </a:cubicBezTo>
                    <a:cubicBezTo>
                      <a:pt x="1879" y="835"/>
                      <a:pt x="1879" y="835"/>
                      <a:pt x="1879" y="835"/>
                    </a:cubicBezTo>
                    <a:lnTo>
                      <a:pt x="1002" y="835"/>
                    </a:lnTo>
                    <a:close/>
                    <a:moveTo>
                      <a:pt x="2269" y="834"/>
                    </a:moveTo>
                    <a:cubicBezTo>
                      <a:pt x="2269" y="655"/>
                      <a:pt x="2269" y="655"/>
                      <a:pt x="2269" y="655"/>
                    </a:cubicBezTo>
                    <a:cubicBezTo>
                      <a:pt x="2115" y="655"/>
                      <a:pt x="2115" y="655"/>
                      <a:pt x="2115" y="655"/>
                    </a:cubicBezTo>
                    <a:cubicBezTo>
                      <a:pt x="2115" y="834"/>
                      <a:pt x="2115" y="834"/>
                      <a:pt x="2115" y="834"/>
                    </a:cubicBezTo>
                    <a:cubicBezTo>
                      <a:pt x="1936" y="834"/>
                      <a:pt x="1936" y="834"/>
                      <a:pt x="1936" y="834"/>
                    </a:cubicBezTo>
                    <a:cubicBezTo>
                      <a:pt x="1936" y="988"/>
                      <a:pt x="1936" y="988"/>
                      <a:pt x="1936" y="988"/>
                    </a:cubicBezTo>
                    <a:cubicBezTo>
                      <a:pt x="2115" y="988"/>
                      <a:pt x="2115" y="988"/>
                      <a:pt x="2115" y="988"/>
                    </a:cubicBezTo>
                    <a:cubicBezTo>
                      <a:pt x="2115" y="1167"/>
                      <a:pt x="2115" y="1167"/>
                      <a:pt x="2115" y="1167"/>
                    </a:cubicBezTo>
                    <a:cubicBezTo>
                      <a:pt x="2269" y="1167"/>
                      <a:pt x="2269" y="1167"/>
                      <a:pt x="2269" y="1167"/>
                    </a:cubicBezTo>
                    <a:cubicBezTo>
                      <a:pt x="2269" y="988"/>
                      <a:pt x="2269" y="988"/>
                      <a:pt x="2269" y="988"/>
                    </a:cubicBezTo>
                    <a:cubicBezTo>
                      <a:pt x="2448" y="988"/>
                      <a:pt x="2448" y="988"/>
                      <a:pt x="2448" y="988"/>
                    </a:cubicBezTo>
                    <a:cubicBezTo>
                      <a:pt x="2448" y="834"/>
                      <a:pt x="2448" y="834"/>
                      <a:pt x="2448" y="834"/>
                    </a:cubicBezTo>
                    <a:lnTo>
                      <a:pt x="2269" y="83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896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1" grpId="0"/>
      <p:bldP spid="15" grpId="0"/>
      <p:bldP spid="52" grpId="0" animBg="1"/>
      <p:bldP spid="53" grpId="0"/>
      <p:bldP spid="54" grpId="0"/>
      <p:bldP spid="55" grpId="0"/>
      <p:bldP spid="56" grpId="0"/>
      <p:bldP spid="67" grpId="0"/>
      <p:bldP spid="68" grpId="0"/>
      <p:bldP spid="6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93307" y="5977254"/>
            <a:ext cx="11912905" cy="1672655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9700" b="1" dirty="0" smtClean="0">
                <a:solidFill>
                  <a:srgbClr val="00B0F0"/>
                </a:solidFill>
                <a:latin typeface="Ubuntu" panose="020B0504030602030204" pitchFamily="34" charset="0"/>
              </a:rPr>
              <a:t>Our </a:t>
            </a:r>
            <a:r>
              <a:rPr lang="en-US" sz="9700" dirty="0" smtClean="0">
                <a:solidFill>
                  <a:srgbClr val="686868"/>
                </a:solidFill>
                <a:latin typeface="Ubuntu" panose="020B0504030602030204" pitchFamily="34" charset="0"/>
              </a:rPr>
              <a:t>Timeline</a:t>
            </a:r>
            <a:endParaRPr lang="en-US" sz="9700" dirty="0">
              <a:solidFill>
                <a:srgbClr val="686868"/>
              </a:solidFill>
              <a:latin typeface="Ubuntu" panose="020B050403060203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" y="7905768"/>
            <a:ext cx="11887199" cy="0"/>
          </a:xfrm>
          <a:prstGeom prst="line">
            <a:avLst/>
          </a:prstGeom>
          <a:ln w="76200" cmpd="dbl">
            <a:solidFill>
              <a:srgbClr val="68686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600200" y="6003957"/>
            <a:ext cx="1563171" cy="1624261"/>
            <a:chOff x="0" y="0"/>
            <a:chExt cx="2811766" cy="2920987"/>
          </a:xfrm>
          <a:solidFill>
            <a:srgbClr val="00B0F0"/>
          </a:solidFill>
        </p:grpSpPr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54591" y="109182"/>
              <a:ext cx="2165697" cy="1074413"/>
            </a:xfrm>
            <a:custGeom>
              <a:avLst/>
              <a:gdLst>
                <a:gd name="T0" fmla="*/ 83 w 578"/>
                <a:gd name="T1" fmla="*/ 287 h 287"/>
                <a:gd name="T2" fmla="*/ 361 w 578"/>
                <a:gd name="T3" fmla="*/ 84 h 287"/>
                <a:gd name="T4" fmla="*/ 525 w 578"/>
                <a:gd name="T5" fmla="*/ 135 h 287"/>
                <a:gd name="T6" fmla="*/ 578 w 578"/>
                <a:gd name="T7" fmla="*/ 69 h 287"/>
                <a:gd name="T8" fmla="*/ 361 w 578"/>
                <a:gd name="T9" fmla="*/ 0 h 287"/>
                <a:gd name="T10" fmla="*/ 0 w 578"/>
                <a:gd name="T11" fmla="*/ 273 h 287"/>
                <a:gd name="T12" fmla="*/ 37 w 578"/>
                <a:gd name="T13" fmla="*/ 280 h 287"/>
                <a:gd name="T14" fmla="*/ 83 w 578"/>
                <a:gd name="T15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8" h="287">
                  <a:moveTo>
                    <a:pt x="83" y="287"/>
                  </a:moveTo>
                  <a:cubicBezTo>
                    <a:pt x="121" y="169"/>
                    <a:pt x="231" y="84"/>
                    <a:pt x="361" y="84"/>
                  </a:cubicBezTo>
                  <a:cubicBezTo>
                    <a:pt x="422" y="84"/>
                    <a:pt x="479" y="103"/>
                    <a:pt x="525" y="135"/>
                  </a:cubicBezTo>
                  <a:cubicBezTo>
                    <a:pt x="547" y="112"/>
                    <a:pt x="565" y="90"/>
                    <a:pt x="578" y="69"/>
                  </a:cubicBezTo>
                  <a:cubicBezTo>
                    <a:pt x="517" y="26"/>
                    <a:pt x="442" y="0"/>
                    <a:pt x="361" y="0"/>
                  </a:cubicBezTo>
                  <a:cubicBezTo>
                    <a:pt x="189" y="0"/>
                    <a:pt x="44" y="116"/>
                    <a:pt x="0" y="273"/>
                  </a:cubicBezTo>
                  <a:cubicBezTo>
                    <a:pt x="37" y="280"/>
                    <a:pt x="37" y="280"/>
                    <a:pt x="37" y="280"/>
                  </a:cubicBezTo>
                  <a:cubicBezTo>
                    <a:pt x="53" y="283"/>
                    <a:pt x="68" y="285"/>
                    <a:pt x="83" y="287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0" y="0"/>
              <a:ext cx="2592995" cy="1984362"/>
            </a:xfrm>
            <a:custGeom>
              <a:avLst/>
              <a:gdLst>
                <a:gd name="T0" fmla="*/ 684 w 692"/>
                <a:gd name="T1" fmla="*/ 0 h 530"/>
                <a:gd name="T2" fmla="*/ 633 w 692"/>
                <a:gd name="T3" fmla="*/ 133 h 530"/>
                <a:gd name="T4" fmla="*/ 580 w 692"/>
                <a:gd name="T5" fmla="*/ 199 h 530"/>
                <a:gd name="T6" fmla="*/ 3 w 692"/>
                <a:gd name="T7" fmla="*/ 353 h 530"/>
                <a:gd name="T8" fmla="*/ 0 w 692"/>
                <a:gd name="T9" fmla="*/ 406 h 530"/>
                <a:gd name="T10" fmla="*/ 19 w 692"/>
                <a:gd name="T11" fmla="*/ 526 h 530"/>
                <a:gd name="T12" fmla="*/ 109 w 692"/>
                <a:gd name="T13" fmla="*/ 526 h 530"/>
                <a:gd name="T14" fmla="*/ 623 w 692"/>
                <a:gd name="T15" fmla="*/ 253 h 530"/>
                <a:gd name="T16" fmla="*/ 665 w 692"/>
                <a:gd name="T17" fmla="*/ 169 h 530"/>
                <a:gd name="T18" fmla="*/ 684 w 692"/>
                <a:gd name="T19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2" h="530">
                  <a:moveTo>
                    <a:pt x="684" y="0"/>
                  </a:moveTo>
                  <a:cubicBezTo>
                    <a:pt x="685" y="33"/>
                    <a:pt x="667" y="82"/>
                    <a:pt x="633" y="133"/>
                  </a:cubicBezTo>
                  <a:cubicBezTo>
                    <a:pt x="618" y="155"/>
                    <a:pt x="600" y="177"/>
                    <a:pt x="580" y="199"/>
                  </a:cubicBezTo>
                  <a:cubicBezTo>
                    <a:pt x="335" y="410"/>
                    <a:pt x="64" y="376"/>
                    <a:pt x="3" y="353"/>
                  </a:cubicBezTo>
                  <a:cubicBezTo>
                    <a:pt x="1" y="370"/>
                    <a:pt x="0" y="388"/>
                    <a:pt x="0" y="406"/>
                  </a:cubicBezTo>
                  <a:cubicBezTo>
                    <a:pt x="0" y="448"/>
                    <a:pt x="7" y="489"/>
                    <a:pt x="19" y="526"/>
                  </a:cubicBezTo>
                  <a:cubicBezTo>
                    <a:pt x="65" y="530"/>
                    <a:pt x="109" y="526"/>
                    <a:pt x="109" y="526"/>
                  </a:cubicBezTo>
                  <a:cubicBezTo>
                    <a:pt x="322" y="512"/>
                    <a:pt x="523" y="405"/>
                    <a:pt x="623" y="253"/>
                  </a:cubicBezTo>
                  <a:cubicBezTo>
                    <a:pt x="640" y="226"/>
                    <a:pt x="655" y="198"/>
                    <a:pt x="665" y="169"/>
                  </a:cubicBezTo>
                  <a:cubicBezTo>
                    <a:pt x="685" y="116"/>
                    <a:pt x="692" y="59"/>
                    <a:pt x="684" y="0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163773" y="968991"/>
              <a:ext cx="2390457" cy="1557645"/>
            </a:xfrm>
            <a:custGeom>
              <a:avLst/>
              <a:gdLst>
                <a:gd name="T0" fmla="*/ 72 w 638"/>
                <a:gd name="T1" fmla="*/ 416 h 416"/>
                <a:gd name="T2" fmla="*/ 582 w 638"/>
                <a:gd name="T3" fmla="*/ 119 h 416"/>
                <a:gd name="T4" fmla="*/ 625 w 638"/>
                <a:gd name="T5" fmla="*/ 35 h 416"/>
                <a:gd name="T6" fmla="*/ 638 w 638"/>
                <a:gd name="T7" fmla="*/ 0 h 416"/>
                <a:gd name="T8" fmla="*/ 607 w 638"/>
                <a:gd name="T9" fmla="*/ 47 h 416"/>
                <a:gd name="T10" fmla="*/ 580 w 638"/>
                <a:gd name="T11" fmla="*/ 80 h 416"/>
                <a:gd name="T12" fmla="*/ 96 w 638"/>
                <a:gd name="T13" fmla="*/ 315 h 416"/>
                <a:gd name="T14" fmla="*/ 22 w 638"/>
                <a:gd name="T15" fmla="*/ 319 h 416"/>
                <a:gd name="T16" fmla="*/ 0 w 638"/>
                <a:gd name="T17" fmla="*/ 319 h 416"/>
                <a:gd name="T18" fmla="*/ 72 w 638"/>
                <a:gd name="T19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8" h="416">
                  <a:moveTo>
                    <a:pt x="72" y="416"/>
                  </a:moveTo>
                  <a:cubicBezTo>
                    <a:pt x="197" y="403"/>
                    <a:pt x="414" y="338"/>
                    <a:pt x="582" y="119"/>
                  </a:cubicBezTo>
                  <a:cubicBezTo>
                    <a:pt x="600" y="90"/>
                    <a:pt x="614" y="62"/>
                    <a:pt x="625" y="35"/>
                  </a:cubicBezTo>
                  <a:cubicBezTo>
                    <a:pt x="630" y="23"/>
                    <a:pt x="634" y="11"/>
                    <a:pt x="638" y="0"/>
                  </a:cubicBezTo>
                  <a:cubicBezTo>
                    <a:pt x="629" y="16"/>
                    <a:pt x="618" y="31"/>
                    <a:pt x="607" y="47"/>
                  </a:cubicBezTo>
                  <a:cubicBezTo>
                    <a:pt x="598" y="58"/>
                    <a:pt x="589" y="69"/>
                    <a:pt x="580" y="80"/>
                  </a:cubicBezTo>
                  <a:cubicBezTo>
                    <a:pt x="466" y="210"/>
                    <a:pt x="286" y="297"/>
                    <a:pt x="96" y="315"/>
                  </a:cubicBezTo>
                  <a:cubicBezTo>
                    <a:pt x="72" y="318"/>
                    <a:pt x="47" y="319"/>
                    <a:pt x="22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19" y="355"/>
                    <a:pt x="43" y="388"/>
                    <a:pt x="72" y="416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282890" y="914400"/>
              <a:ext cx="1528876" cy="2006587"/>
            </a:xfrm>
            <a:custGeom>
              <a:avLst/>
              <a:gdLst>
                <a:gd name="T0" fmla="*/ 373 w 408"/>
                <a:gd name="T1" fmla="*/ 0 h 536"/>
                <a:gd name="T2" fmla="*/ 369 w 408"/>
                <a:gd name="T3" fmla="*/ 80 h 536"/>
                <a:gd name="T4" fmla="*/ 341 w 408"/>
                <a:gd name="T5" fmla="*/ 182 h 536"/>
                <a:gd name="T6" fmla="*/ 0 w 408"/>
                <a:gd name="T7" fmla="*/ 534 h 536"/>
                <a:gd name="T8" fmla="*/ 33 w 408"/>
                <a:gd name="T9" fmla="*/ 536 h 536"/>
                <a:gd name="T10" fmla="*/ 408 w 408"/>
                <a:gd name="T11" fmla="*/ 160 h 536"/>
                <a:gd name="T12" fmla="*/ 373 w 408"/>
                <a:gd name="T1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8" h="536">
                  <a:moveTo>
                    <a:pt x="373" y="0"/>
                  </a:moveTo>
                  <a:cubicBezTo>
                    <a:pt x="374" y="27"/>
                    <a:pt x="373" y="54"/>
                    <a:pt x="369" y="80"/>
                  </a:cubicBezTo>
                  <a:cubicBezTo>
                    <a:pt x="364" y="115"/>
                    <a:pt x="355" y="149"/>
                    <a:pt x="341" y="182"/>
                  </a:cubicBezTo>
                  <a:cubicBezTo>
                    <a:pt x="285" y="325"/>
                    <a:pt x="158" y="453"/>
                    <a:pt x="0" y="534"/>
                  </a:cubicBezTo>
                  <a:cubicBezTo>
                    <a:pt x="11" y="535"/>
                    <a:pt x="22" y="536"/>
                    <a:pt x="33" y="536"/>
                  </a:cubicBezTo>
                  <a:cubicBezTo>
                    <a:pt x="240" y="536"/>
                    <a:pt x="408" y="367"/>
                    <a:pt x="408" y="160"/>
                  </a:cubicBezTo>
                  <a:cubicBezTo>
                    <a:pt x="408" y="103"/>
                    <a:pt x="395" y="49"/>
                    <a:pt x="373" y="0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101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84207" y="445035"/>
            <a:ext cx="11205989" cy="137808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7800" b="1" dirty="0">
                <a:solidFill>
                  <a:srgbClr val="00B0F0"/>
                </a:solidFill>
                <a:latin typeface="Ubuntu" panose="020B0504030602030204" pitchFamily="34" charset="0"/>
              </a:rPr>
              <a:t>Our</a:t>
            </a:r>
            <a:r>
              <a:rPr lang="en-US" sz="7800" b="1" dirty="0">
                <a:solidFill>
                  <a:srgbClr val="6AB678"/>
                </a:solidFill>
                <a:latin typeface="Ubuntu" panose="020B0504030602030204" pitchFamily="34" charset="0"/>
              </a:rPr>
              <a:t> </a:t>
            </a:r>
            <a:r>
              <a:rPr lang="en-US" sz="7800" b="1" dirty="0">
                <a:solidFill>
                  <a:srgbClr val="444445"/>
                </a:solidFill>
                <a:latin typeface="Ubuntu" panose="020B0504030602030204" pitchFamily="34" charset="0"/>
              </a:rPr>
              <a:t>Timeline</a:t>
            </a:r>
            <a:endParaRPr lang="en-US" sz="7800" b="1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895333" y="2103437"/>
            <a:ext cx="1834024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7518519"/>
            <a:ext cx="23774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16328470" y="4526771"/>
            <a:ext cx="4909577" cy="7035897"/>
            <a:chOff x="977030" y="2360756"/>
            <a:chExt cx="2517732" cy="3614159"/>
          </a:xfrm>
          <a:solidFill>
            <a:srgbClr val="F2F2F2">
              <a:alpha val="40000"/>
            </a:srgbClr>
          </a:solidFill>
        </p:grpSpPr>
        <p:sp>
          <p:nvSpPr>
            <p:cNvPr id="45" name="Trapezoid 44"/>
            <p:cNvSpPr/>
            <p:nvPr/>
          </p:nvSpPr>
          <p:spPr>
            <a:xfrm flipV="1">
              <a:off x="1134314" y="2360756"/>
              <a:ext cx="2187782" cy="1499603"/>
            </a:xfrm>
            <a:prstGeom prst="trapezoid">
              <a:avLst>
                <a:gd name="adj" fmla="val 2422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rapezoid 45"/>
            <p:cNvSpPr/>
            <p:nvPr/>
          </p:nvSpPr>
          <p:spPr>
            <a:xfrm>
              <a:off x="977030" y="3862069"/>
              <a:ext cx="2517732" cy="2112846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468793" y="4526771"/>
            <a:ext cx="4909577" cy="7035897"/>
            <a:chOff x="977030" y="2360756"/>
            <a:chExt cx="2517732" cy="3614159"/>
          </a:xfrm>
          <a:solidFill>
            <a:srgbClr val="F2F2F2">
              <a:alpha val="40000"/>
            </a:srgbClr>
          </a:solidFill>
        </p:grpSpPr>
        <p:sp>
          <p:nvSpPr>
            <p:cNvPr id="42" name="Trapezoid 41"/>
            <p:cNvSpPr/>
            <p:nvPr/>
          </p:nvSpPr>
          <p:spPr>
            <a:xfrm flipV="1">
              <a:off x="1134314" y="2360756"/>
              <a:ext cx="2187782" cy="1499603"/>
            </a:xfrm>
            <a:prstGeom prst="trapezoid">
              <a:avLst>
                <a:gd name="adj" fmla="val 2422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rapezoid 42"/>
            <p:cNvSpPr/>
            <p:nvPr/>
          </p:nvSpPr>
          <p:spPr>
            <a:xfrm>
              <a:off x="977030" y="3862069"/>
              <a:ext cx="2517732" cy="2112846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536355" y="4526771"/>
            <a:ext cx="4909577" cy="7035897"/>
            <a:chOff x="977030" y="2360756"/>
            <a:chExt cx="2517732" cy="3614159"/>
          </a:xfrm>
          <a:solidFill>
            <a:srgbClr val="F2F2F2">
              <a:alpha val="40000"/>
            </a:srgbClr>
          </a:solidFill>
        </p:grpSpPr>
        <p:sp>
          <p:nvSpPr>
            <p:cNvPr id="39" name="Trapezoid 38"/>
            <p:cNvSpPr/>
            <p:nvPr/>
          </p:nvSpPr>
          <p:spPr>
            <a:xfrm flipV="1">
              <a:off x="1134314" y="2360756"/>
              <a:ext cx="2187782" cy="1499603"/>
            </a:xfrm>
            <a:prstGeom prst="trapezoid">
              <a:avLst>
                <a:gd name="adj" fmla="val 2422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rapezoid 35"/>
            <p:cNvSpPr/>
            <p:nvPr/>
          </p:nvSpPr>
          <p:spPr>
            <a:xfrm>
              <a:off x="977030" y="3862069"/>
              <a:ext cx="2517732" cy="2112846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117762" y="6613763"/>
            <a:ext cx="1760792" cy="1757863"/>
            <a:chOff x="0" y="0"/>
            <a:chExt cx="903561" cy="903560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0"/>
              <a:ext cx="903561" cy="903560"/>
              <a:chOff x="0" y="0"/>
              <a:chExt cx="1996603" cy="1996256"/>
            </a:xfrm>
            <a:solidFill>
              <a:schemeClr val="bg1">
                <a:lumMod val="85000"/>
              </a:schemeClr>
            </a:solidFill>
          </p:grpSpPr>
          <p:sp>
            <p:nvSpPr>
              <p:cNvPr id="13" name="Rounded Rectangle 12"/>
              <p:cNvSpPr/>
              <p:nvPr/>
            </p:nvSpPr>
            <p:spPr>
              <a:xfrm rot="16200000">
                <a:off x="337584" y="-4333"/>
                <a:ext cx="1321435" cy="1996603"/>
              </a:xfrm>
              <a:prstGeom prst="roundRect">
                <a:avLst>
                  <a:gd name="adj" fmla="val 1670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 rot="19747308">
                <a:off x="315916" y="0"/>
                <a:ext cx="1362239" cy="1994689"/>
              </a:xfrm>
              <a:prstGeom prst="roundRect">
                <a:avLst>
                  <a:gd name="adj" fmla="val 1906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 rot="1783918">
                <a:off x="328917" y="4334"/>
                <a:ext cx="1339754" cy="1991922"/>
              </a:xfrm>
              <a:prstGeom prst="roundRect">
                <a:avLst>
                  <a:gd name="adj" fmla="val 1623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73152" y="73152"/>
              <a:ext cx="756285" cy="756285"/>
              <a:chOff x="0" y="0"/>
              <a:chExt cx="1996603" cy="1996256"/>
            </a:xfrm>
            <a:solidFill>
              <a:srgbClr val="6AB678"/>
            </a:solidFill>
          </p:grpSpPr>
          <p:sp>
            <p:nvSpPr>
              <p:cNvPr id="10" name="Rounded Rectangle 9"/>
              <p:cNvSpPr/>
              <p:nvPr/>
            </p:nvSpPr>
            <p:spPr>
              <a:xfrm rot="16200000">
                <a:off x="337584" y="-4333"/>
                <a:ext cx="1321435" cy="1996603"/>
              </a:xfrm>
              <a:prstGeom prst="roundRect">
                <a:avLst>
                  <a:gd name="adj" fmla="val 1670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9747308">
                <a:off x="315916" y="0"/>
                <a:ext cx="1362239" cy="1994689"/>
              </a:xfrm>
              <a:prstGeom prst="roundRect">
                <a:avLst>
                  <a:gd name="adj" fmla="val 1906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1783918">
                <a:off x="328917" y="4334"/>
                <a:ext cx="1339754" cy="1991922"/>
              </a:xfrm>
              <a:prstGeom prst="roundRect">
                <a:avLst>
                  <a:gd name="adj" fmla="val 16239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11007921" y="6613763"/>
            <a:ext cx="1760792" cy="1757863"/>
            <a:chOff x="0" y="0"/>
            <a:chExt cx="903561" cy="903560"/>
          </a:xfrm>
        </p:grpSpPr>
        <p:grpSp>
          <p:nvGrpSpPr>
            <p:cNvPr id="17" name="Group 16"/>
            <p:cNvGrpSpPr/>
            <p:nvPr/>
          </p:nvGrpSpPr>
          <p:grpSpPr>
            <a:xfrm>
              <a:off x="0" y="0"/>
              <a:ext cx="903561" cy="903560"/>
              <a:chOff x="0" y="0"/>
              <a:chExt cx="1996603" cy="1996256"/>
            </a:xfrm>
            <a:solidFill>
              <a:schemeClr val="bg1">
                <a:lumMod val="85000"/>
              </a:schemeClr>
            </a:solidFill>
          </p:grpSpPr>
          <p:sp>
            <p:nvSpPr>
              <p:cNvPr id="22" name="Rounded Rectangle 21"/>
              <p:cNvSpPr/>
              <p:nvPr/>
            </p:nvSpPr>
            <p:spPr>
              <a:xfrm rot="16200000">
                <a:off x="337584" y="-4333"/>
                <a:ext cx="1321435" cy="1996603"/>
              </a:xfrm>
              <a:prstGeom prst="roundRect">
                <a:avLst>
                  <a:gd name="adj" fmla="val 1670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 rot="19747308">
                <a:off x="315916" y="0"/>
                <a:ext cx="1362239" cy="1994689"/>
              </a:xfrm>
              <a:prstGeom prst="roundRect">
                <a:avLst>
                  <a:gd name="adj" fmla="val 1906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 rot="1783918">
                <a:off x="328917" y="4334"/>
                <a:ext cx="1339754" cy="1991922"/>
              </a:xfrm>
              <a:prstGeom prst="roundRect">
                <a:avLst>
                  <a:gd name="adj" fmla="val 1623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3152" y="73152"/>
              <a:ext cx="756285" cy="756285"/>
              <a:chOff x="0" y="0"/>
              <a:chExt cx="1996603" cy="1996256"/>
            </a:xfrm>
            <a:solidFill>
              <a:srgbClr val="6AB678"/>
            </a:solidFill>
          </p:grpSpPr>
          <p:sp>
            <p:nvSpPr>
              <p:cNvPr id="19" name="Rounded Rectangle 18"/>
              <p:cNvSpPr/>
              <p:nvPr/>
            </p:nvSpPr>
            <p:spPr>
              <a:xfrm rot="16200000">
                <a:off x="337584" y="-4333"/>
                <a:ext cx="1321435" cy="1996603"/>
              </a:xfrm>
              <a:prstGeom prst="roundRect">
                <a:avLst>
                  <a:gd name="adj" fmla="val 1670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 rot="19747308">
                <a:off x="315916" y="0"/>
                <a:ext cx="1362239" cy="1994689"/>
              </a:xfrm>
              <a:prstGeom prst="roundRect">
                <a:avLst>
                  <a:gd name="adj" fmla="val 1906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 rot="1783918">
                <a:off x="328917" y="4334"/>
                <a:ext cx="1339754" cy="1991922"/>
              </a:xfrm>
              <a:prstGeom prst="roundRect">
                <a:avLst>
                  <a:gd name="adj" fmla="val 16239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17898081" y="6613763"/>
            <a:ext cx="1760792" cy="1757863"/>
            <a:chOff x="0" y="0"/>
            <a:chExt cx="903561" cy="903560"/>
          </a:xfrm>
        </p:grpSpPr>
        <p:grpSp>
          <p:nvGrpSpPr>
            <p:cNvPr id="26" name="Group 25"/>
            <p:cNvGrpSpPr/>
            <p:nvPr/>
          </p:nvGrpSpPr>
          <p:grpSpPr>
            <a:xfrm>
              <a:off x="0" y="0"/>
              <a:ext cx="903561" cy="903560"/>
              <a:chOff x="0" y="0"/>
              <a:chExt cx="1996603" cy="1996256"/>
            </a:xfrm>
            <a:solidFill>
              <a:schemeClr val="bg1">
                <a:lumMod val="85000"/>
              </a:schemeClr>
            </a:solidFill>
          </p:grpSpPr>
          <p:sp>
            <p:nvSpPr>
              <p:cNvPr id="31" name="Rounded Rectangle 30"/>
              <p:cNvSpPr/>
              <p:nvPr/>
            </p:nvSpPr>
            <p:spPr>
              <a:xfrm rot="16200000">
                <a:off x="337584" y="-4333"/>
                <a:ext cx="1321435" cy="1996603"/>
              </a:xfrm>
              <a:prstGeom prst="roundRect">
                <a:avLst>
                  <a:gd name="adj" fmla="val 1670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 rot="19747308">
                <a:off x="315916" y="0"/>
                <a:ext cx="1362239" cy="1994689"/>
              </a:xfrm>
              <a:prstGeom prst="roundRect">
                <a:avLst>
                  <a:gd name="adj" fmla="val 1906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 rot="1783918">
                <a:off x="328917" y="4334"/>
                <a:ext cx="1339754" cy="1991922"/>
              </a:xfrm>
              <a:prstGeom prst="roundRect">
                <a:avLst>
                  <a:gd name="adj" fmla="val 1623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73152" y="73152"/>
              <a:ext cx="756285" cy="756285"/>
              <a:chOff x="0" y="0"/>
              <a:chExt cx="1996603" cy="1996256"/>
            </a:xfrm>
            <a:solidFill>
              <a:srgbClr val="6AB678"/>
            </a:solidFill>
          </p:grpSpPr>
          <p:sp>
            <p:nvSpPr>
              <p:cNvPr id="28" name="Rounded Rectangle 27"/>
              <p:cNvSpPr/>
              <p:nvPr/>
            </p:nvSpPr>
            <p:spPr>
              <a:xfrm rot="16200000">
                <a:off x="337584" y="-4333"/>
                <a:ext cx="1321435" cy="1996603"/>
              </a:xfrm>
              <a:prstGeom prst="roundRect">
                <a:avLst>
                  <a:gd name="adj" fmla="val 1670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 rot="19747308">
                <a:off x="315916" y="0"/>
                <a:ext cx="1362239" cy="1994689"/>
              </a:xfrm>
              <a:prstGeom prst="roundRect">
                <a:avLst>
                  <a:gd name="adj" fmla="val 1906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 rot="1783918">
                <a:off x="328917" y="4334"/>
                <a:ext cx="1339754" cy="1991922"/>
              </a:xfrm>
              <a:prstGeom prst="roundRect">
                <a:avLst>
                  <a:gd name="adj" fmla="val 16239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49" name="TextBox 48"/>
          <p:cNvSpPr txBox="1"/>
          <p:nvPr/>
        </p:nvSpPr>
        <p:spPr>
          <a:xfrm>
            <a:off x="3230822" y="8716380"/>
            <a:ext cx="3566160" cy="629124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/>
            <a:r>
              <a:rPr lang="en-US" sz="2900" b="1" dirty="0">
                <a:solidFill>
                  <a:srgbClr val="444445"/>
                </a:solidFill>
                <a:latin typeface="Ubuntu" panose="020B0504030602030204" pitchFamily="34" charset="0"/>
              </a:rPr>
              <a:t>Your Text here</a:t>
            </a:r>
            <a:endParaRPr lang="en-US" sz="2900" b="1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140501" y="8716380"/>
            <a:ext cx="3566160" cy="629124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/>
            <a:r>
              <a:rPr lang="en-US" sz="2900" b="1" dirty="0">
                <a:solidFill>
                  <a:srgbClr val="444445"/>
                </a:solidFill>
                <a:latin typeface="Ubuntu" panose="020B0504030602030204" pitchFamily="34" charset="0"/>
              </a:rPr>
              <a:t>Your Text here</a:t>
            </a:r>
            <a:endParaRPr lang="en-US" sz="2900" b="1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7016462" y="8716380"/>
            <a:ext cx="3566160" cy="629124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/>
            <a:r>
              <a:rPr lang="en-US" sz="2900" b="1" dirty="0">
                <a:solidFill>
                  <a:srgbClr val="444445"/>
                </a:solidFill>
                <a:latin typeface="Ubuntu" panose="020B0504030602030204" pitchFamily="34" charset="0"/>
              </a:rPr>
              <a:t>Your Text here</a:t>
            </a:r>
            <a:endParaRPr lang="en-US" sz="2900" b="1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48149" y="4946957"/>
            <a:ext cx="2036057" cy="826269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  <a:latin typeface="Ubuntu" panose="020B0504030602030204" pitchFamily="34" charset="0"/>
              </a:rPr>
              <a:t>2006</a:t>
            </a:r>
            <a:endParaRPr lang="en-US" b="1" dirty="0">
              <a:solidFill>
                <a:srgbClr val="00B0F0"/>
              </a:solidFill>
              <a:latin typeface="Ubuntu" panose="020B050403060203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1157828" y="4946957"/>
            <a:ext cx="1695633" cy="826269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  <a:latin typeface="Ubuntu" panose="020B0504030602030204" pitchFamily="34" charset="0"/>
              </a:rPr>
              <a:t>2009</a:t>
            </a:r>
            <a:endParaRPr lang="en-US" b="1" dirty="0">
              <a:solidFill>
                <a:srgbClr val="00B0F0"/>
              </a:solidFill>
              <a:latin typeface="Ubuntu" panose="020B050403060203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8033790" y="4946957"/>
            <a:ext cx="1709832" cy="826269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  <a:latin typeface="Ubuntu" panose="020B0504030602030204" pitchFamily="34" charset="0"/>
              </a:rPr>
              <a:t>2011</a:t>
            </a:r>
            <a:endParaRPr lang="en-US" b="1" dirty="0">
              <a:solidFill>
                <a:srgbClr val="00B0F0"/>
              </a:solidFill>
              <a:latin typeface="Ubuntu" panose="020B050403060203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160771" y="5657552"/>
            <a:ext cx="3566160" cy="629124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/>
            <a:r>
              <a:rPr lang="en-US" sz="2900" b="1" dirty="0">
                <a:solidFill>
                  <a:srgbClr val="00B0F0"/>
                </a:solidFill>
                <a:latin typeface="Ubuntu" panose="020B0504030602030204" pitchFamily="34" charset="0"/>
              </a:rPr>
              <a:t>Your</a:t>
            </a:r>
            <a:r>
              <a:rPr lang="en-US" sz="2900" b="1" dirty="0">
                <a:solidFill>
                  <a:srgbClr val="6AB678"/>
                </a:solidFill>
                <a:latin typeface="Ubuntu" panose="020B0504030602030204" pitchFamily="34" charset="0"/>
              </a:rPr>
              <a:t> </a:t>
            </a:r>
            <a:r>
              <a:rPr lang="en-US" sz="2900" b="1" dirty="0">
                <a:solidFill>
                  <a:srgbClr val="444445"/>
                </a:solidFill>
                <a:latin typeface="Ubuntu" panose="020B0504030602030204" pitchFamily="34" charset="0"/>
              </a:rPr>
              <a:t>Text here</a:t>
            </a:r>
            <a:endParaRPr lang="en-US" sz="2900" b="1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0070449" y="5657552"/>
            <a:ext cx="3566160" cy="629124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/>
            <a:r>
              <a:rPr lang="en-US" sz="2900" b="1" dirty="0">
                <a:solidFill>
                  <a:srgbClr val="00B0F0"/>
                </a:solidFill>
                <a:latin typeface="Ubuntu" panose="020B0504030602030204" pitchFamily="34" charset="0"/>
              </a:rPr>
              <a:t>Your</a:t>
            </a:r>
            <a:r>
              <a:rPr lang="en-US" sz="2900" b="1" dirty="0">
                <a:solidFill>
                  <a:srgbClr val="6AB678"/>
                </a:solidFill>
                <a:latin typeface="Ubuntu" panose="020B0504030602030204" pitchFamily="34" charset="0"/>
              </a:rPr>
              <a:t> </a:t>
            </a:r>
            <a:r>
              <a:rPr lang="en-US" sz="2900" b="1" dirty="0">
                <a:solidFill>
                  <a:srgbClr val="444445"/>
                </a:solidFill>
                <a:latin typeface="Ubuntu" panose="020B0504030602030204" pitchFamily="34" charset="0"/>
              </a:rPr>
              <a:t>Text here</a:t>
            </a:r>
            <a:endParaRPr lang="en-US" sz="2900" b="1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6946411" y="5657552"/>
            <a:ext cx="3566160" cy="629124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/>
            <a:r>
              <a:rPr lang="en-US" sz="2900" b="1" dirty="0">
                <a:solidFill>
                  <a:srgbClr val="00B0F0"/>
                </a:solidFill>
                <a:latin typeface="Ubuntu" panose="020B0504030602030204" pitchFamily="34" charset="0"/>
              </a:rPr>
              <a:t>Your</a:t>
            </a:r>
            <a:r>
              <a:rPr lang="en-US" sz="2900" b="1" dirty="0">
                <a:solidFill>
                  <a:srgbClr val="6AB678"/>
                </a:solidFill>
                <a:latin typeface="Ubuntu" panose="020B0504030602030204" pitchFamily="34" charset="0"/>
              </a:rPr>
              <a:t> </a:t>
            </a:r>
            <a:r>
              <a:rPr lang="en-US" sz="2900" b="1" dirty="0">
                <a:solidFill>
                  <a:srgbClr val="444445"/>
                </a:solidFill>
                <a:latin typeface="Ubuntu" panose="020B0504030602030204" pitchFamily="34" charset="0"/>
              </a:rPr>
              <a:t>Text here</a:t>
            </a:r>
            <a:endParaRPr lang="en-US" sz="2900" b="1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4629779" y="7126472"/>
            <a:ext cx="736759" cy="732445"/>
            <a:chOff x="8399463" y="4538663"/>
            <a:chExt cx="377825" cy="376238"/>
          </a:xfrm>
          <a:solidFill>
            <a:schemeClr val="bg1"/>
          </a:solidFill>
        </p:grpSpPr>
        <p:sp>
          <p:nvSpPr>
            <p:cNvPr id="73" name="Freeform 111"/>
            <p:cNvSpPr>
              <a:spLocks/>
            </p:cNvSpPr>
            <p:nvPr/>
          </p:nvSpPr>
          <p:spPr bwMode="auto">
            <a:xfrm>
              <a:off x="8399463" y="4656138"/>
              <a:ext cx="377825" cy="258763"/>
            </a:xfrm>
            <a:custGeom>
              <a:avLst/>
              <a:gdLst>
                <a:gd name="T0" fmla="*/ 193 w 238"/>
                <a:gd name="T1" fmla="*/ 0 h 163"/>
                <a:gd name="T2" fmla="*/ 193 w 238"/>
                <a:gd name="T3" fmla="*/ 15 h 163"/>
                <a:gd name="T4" fmla="*/ 223 w 238"/>
                <a:gd name="T5" fmla="*/ 15 h 163"/>
                <a:gd name="T6" fmla="*/ 223 w 238"/>
                <a:gd name="T7" fmla="*/ 148 h 163"/>
                <a:gd name="T8" fmla="*/ 149 w 238"/>
                <a:gd name="T9" fmla="*/ 148 h 163"/>
                <a:gd name="T10" fmla="*/ 149 w 238"/>
                <a:gd name="T11" fmla="*/ 104 h 163"/>
                <a:gd name="T12" fmla="*/ 89 w 238"/>
                <a:gd name="T13" fmla="*/ 104 h 163"/>
                <a:gd name="T14" fmla="*/ 89 w 238"/>
                <a:gd name="T15" fmla="*/ 148 h 163"/>
                <a:gd name="T16" fmla="*/ 15 w 238"/>
                <a:gd name="T17" fmla="*/ 148 h 163"/>
                <a:gd name="T18" fmla="*/ 15 w 238"/>
                <a:gd name="T19" fmla="*/ 15 h 163"/>
                <a:gd name="T20" fmla="*/ 45 w 238"/>
                <a:gd name="T21" fmla="*/ 15 h 163"/>
                <a:gd name="T22" fmla="*/ 45 w 238"/>
                <a:gd name="T23" fmla="*/ 0 h 163"/>
                <a:gd name="T24" fmla="*/ 0 w 238"/>
                <a:gd name="T25" fmla="*/ 0 h 163"/>
                <a:gd name="T26" fmla="*/ 0 w 238"/>
                <a:gd name="T27" fmla="*/ 163 h 163"/>
                <a:gd name="T28" fmla="*/ 238 w 238"/>
                <a:gd name="T29" fmla="*/ 163 h 163"/>
                <a:gd name="T30" fmla="*/ 238 w 238"/>
                <a:gd name="T31" fmla="*/ 0 h 163"/>
                <a:gd name="T32" fmla="*/ 193 w 238"/>
                <a:gd name="T33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8" h="163">
                  <a:moveTo>
                    <a:pt x="193" y="0"/>
                  </a:moveTo>
                  <a:lnTo>
                    <a:pt x="193" y="15"/>
                  </a:lnTo>
                  <a:lnTo>
                    <a:pt x="223" y="15"/>
                  </a:lnTo>
                  <a:lnTo>
                    <a:pt x="223" y="148"/>
                  </a:lnTo>
                  <a:lnTo>
                    <a:pt x="149" y="148"/>
                  </a:lnTo>
                  <a:lnTo>
                    <a:pt x="149" y="104"/>
                  </a:lnTo>
                  <a:lnTo>
                    <a:pt x="89" y="104"/>
                  </a:lnTo>
                  <a:lnTo>
                    <a:pt x="89" y="148"/>
                  </a:lnTo>
                  <a:lnTo>
                    <a:pt x="15" y="148"/>
                  </a:lnTo>
                  <a:lnTo>
                    <a:pt x="15" y="15"/>
                  </a:lnTo>
                  <a:lnTo>
                    <a:pt x="45" y="15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163"/>
                  </a:lnTo>
                  <a:lnTo>
                    <a:pt x="238" y="163"/>
                  </a:lnTo>
                  <a:lnTo>
                    <a:pt x="238" y="0"/>
                  </a:lnTo>
                  <a:lnTo>
                    <a:pt x="193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4" name="Freeform 112"/>
            <p:cNvSpPr>
              <a:spLocks noEditPoints="1"/>
            </p:cNvSpPr>
            <p:nvPr/>
          </p:nvSpPr>
          <p:spPr bwMode="auto">
            <a:xfrm>
              <a:off x="8494713" y="4538663"/>
              <a:ext cx="187325" cy="163513"/>
            </a:xfrm>
            <a:custGeom>
              <a:avLst/>
              <a:gdLst>
                <a:gd name="T0" fmla="*/ 0 w 118"/>
                <a:gd name="T1" fmla="*/ 89 h 103"/>
                <a:gd name="T2" fmla="*/ 0 w 118"/>
                <a:gd name="T3" fmla="*/ 103 h 103"/>
                <a:gd name="T4" fmla="*/ 118 w 118"/>
                <a:gd name="T5" fmla="*/ 103 h 103"/>
                <a:gd name="T6" fmla="*/ 118 w 118"/>
                <a:gd name="T7" fmla="*/ 89 h 103"/>
                <a:gd name="T8" fmla="*/ 118 w 118"/>
                <a:gd name="T9" fmla="*/ 59 h 103"/>
                <a:gd name="T10" fmla="*/ 118 w 118"/>
                <a:gd name="T11" fmla="*/ 0 h 103"/>
                <a:gd name="T12" fmla="*/ 0 w 118"/>
                <a:gd name="T13" fmla="*/ 0 h 103"/>
                <a:gd name="T14" fmla="*/ 0 w 118"/>
                <a:gd name="T15" fmla="*/ 59 h 103"/>
                <a:gd name="T16" fmla="*/ 0 w 118"/>
                <a:gd name="T17" fmla="*/ 89 h 103"/>
                <a:gd name="T18" fmla="*/ 44 w 118"/>
                <a:gd name="T19" fmla="*/ 15 h 103"/>
                <a:gd name="T20" fmla="*/ 44 w 118"/>
                <a:gd name="T21" fmla="*/ 44 h 103"/>
                <a:gd name="T22" fmla="*/ 74 w 118"/>
                <a:gd name="T23" fmla="*/ 44 h 103"/>
                <a:gd name="T24" fmla="*/ 74 w 118"/>
                <a:gd name="T25" fmla="*/ 15 h 103"/>
                <a:gd name="T26" fmla="*/ 89 w 118"/>
                <a:gd name="T27" fmla="*/ 15 h 103"/>
                <a:gd name="T28" fmla="*/ 89 w 118"/>
                <a:gd name="T29" fmla="*/ 89 h 103"/>
                <a:gd name="T30" fmla="*/ 74 w 118"/>
                <a:gd name="T31" fmla="*/ 89 h 103"/>
                <a:gd name="T32" fmla="*/ 74 w 118"/>
                <a:gd name="T33" fmla="*/ 59 h 103"/>
                <a:gd name="T34" fmla="*/ 44 w 118"/>
                <a:gd name="T35" fmla="*/ 59 h 103"/>
                <a:gd name="T36" fmla="*/ 44 w 118"/>
                <a:gd name="T37" fmla="*/ 89 h 103"/>
                <a:gd name="T38" fmla="*/ 29 w 118"/>
                <a:gd name="T39" fmla="*/ 89 h 103"/>
                <a:gd name="T40" fmla="*/ 29 w 118"/>
                <a:gd name="T41" fmla="*/ 15 h 103"/>
                <a:gd name="T42" fmla="*/ 44 w 118"/>
                <a:gd name="T43" fmla="*/ 1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8" h="103">
                  <a:moveTo>
                    <a:pt x="0" y="89"/>
                  </a:moveTo>
                  <a:lnTo>
                    <a:pt x="0" y="103"/>
                  </a:lnTo>
                  <a:lnTo>
                    <a:pt x="118" y="103"/>
                  </a:lnTo>
                  <a:lnTo>
                    <a:pt x="118" y="89"/>
                  </a:lnTo>
                  <a:lnTo>
                    <a:pt x="118" y="59"/>
                  </a:lnTo>
                  <a:lnTo>
                    <a:pt x="118" y="0"/>
                  </a:lnTo>
                  <a:lnTo>
                    <a:pt x="0" y="0"/>
                  </a:lnTo>
                  <a:lnTo>
                    <a:pt x="0" y="59"/>
                  </a:lnTo>
                  <a:lnTo>
                    <a:pt x="0" y="89"/>
                  </a:lnTo>
                  <a:close/>
                  <a:moveTo>
                    <a:pt x="44" y="15"/>
                  </a:moveTo>
                  <a:lnTo>
                    <a:pt x="44" y="44"/>
                  </a:lnTo>
                  <a:lnTo>
                    <a:pt x="74" y="44"/>
                  </a:lnTo>
                  <a:lnTo>
                    <a:pt x="74" y="15"/>
                  </a:lnTo>
                  <a:lnTo>
                    <a:pt x="89" y="15"/>
                  </a:lnTo>
                  <a:lnTo>
                    <a:pt x="89" y="89"/>
                  </a:lnTo>
                  <a:lnTo>
                    <a:pt x="74" y="89"/>
                  </a:lnTo>
                  <a:lnTo>
                    <a:pt x="74" y="59"/>
                  </a:lnTo>
                  <a:lnTo>
                    <a:pt x="44" y="59"/>
                  </a:lnTo>
                  <a:lnTo>
                    <a:pt x="44" y="89"/>
                  </a:lnTo>
                  <a:lnTo>
                    <a:pt x="29" y="89"/>
                  </a:lnTo>
                  <a:lnTo>
                    <a:pt x="29" y="15"/>
                  </a:lnTo>
                  <a:lnTo>
                    <a:pt x="44" y="1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5" name="Rectangle 113"/>
            <p:cNvSpPr>
              <a:spLocks noChangeArrowheads="1"/>
            </p:cNvSpPr>
            <p:nvPr/>
          </p:nvSpPr>
          <p:spPr bwMode="auto">
            <a:xfrm>
              <a:off x="8447088" y="4749800"/>
              <a:ext cx="71438" cy="47625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6" name="Rectangle 114"/>
            <p:cNvSpPr>
              <a:spLocks noChangeArrowheads="1"/>
            </p:cNvSpPr>
            <p:nvPr/>
          </p:nvSpPr>
          <p:spPr bwMode="auto">
            <a:xfrm>
              <a:off x="8447088" y="4821238"/>
              <a:ext cx="71438" cy="46038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7" name="Rectangle 115"/>
            <p:cNvSpPr>
              <a:spLocks noChangeArrowheads="1"/>
            </p:cNvSpPr>
            <p:nvPr/>
          </p:nvSpPr>
          <p:spPr bwMode="auto">
            <a:xfrm>
              <a:off x="8659813" y="4749800"/>
              <a:ext cx="69850" cy="47625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8" name="Rectangle 116"/>
            <p:cNvSpPr>
              <a:spLocks noChangeArrowheads="1"/>
            </p:cNvSpPr>
            <p:nvPr/>
          </p:nvSpPr>
          <p:spPr bwMode="auto">
            <a:xfrm>
              <a:off x="8659813" y="4821238"/>
              <a:ext cx="69850" cy="46038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9" name="Rectangle 117"/>
            <p:cNvSpPr>
              <a:spLocks noChangeArrowheads="1"/>
            </p:cNvSpPr>
            <p:nvPr/>
          </p:nvSpPr>
          <p:spPr bwMode="auto">
            <a:xfrm>
              <a:off x="8540751" y="4749800"/>
              <a:ext cx="95250" cy="47625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88" name="Freeform 5"/>
          <p:cNvSpPr>
            <a:spLocks noEditPoints="1"/>
          </p:cNvSpPr>
          <p:nvPr/>
        </p:nvSpPr>
        <p:spPr bwMode="auto">
          <a:xfrm>
            <a:off x="11532454" y="7137590"/>
            <a:ext cx="711727" cy="710209"/>
          </a:xfrm>
          <a:custGeom>
            <a:avLst/>
            <a:gdLst>
              <a:gd name="T0" fmla="*/ 1726 w 2124"/>
              <a:gd name="T1" fmla="*/ 1327 h 2123"/>
              <a:gd name="T2" fmla="*/ 1726 w 2124"/>
              <a:gd name="T3" fmla="*/ 929 h 2123"/>
              <a:gd name="T4" fmla="*/ 1195 w 2124"/>
              <a:gd name="T5" fmla="*/ 929 h 2123"/>
              <a:gd name="T6" fmla="*/ 1195 w 2124"/>
              <a:gd name="T7" fmla="*/ 796 h 2123"/>
              <a:gd name="T8" fmla="*/ 1593 w 2124"/>
              <a:gd name="T9" fmla="*/ 796 h 2123"/>
              <a:gd name="T10" fmla="*/ 1593 w 2124"/>
              <a:gd name="T11" fmla="*/ 0 h 2123"/>
              <a:gd name="T12" fmla="*/ 664 w 2124"/>
              <a:gd name="T13" fmla="*/ 0 h 2123"/>
              <a:gd name="T14" fmla="*/ 664 w 2124"/>
              <a:gd name="T15" fmla="*/ 796 h 2123"/>
              <a:gd name="T16" fmla="*/ 1062 w 2124"/>
              <a:gd name="T17" fmla="*/ 796 h 2123"/>
              <a:gd name="T18" fmla="*/ 1062 w 2124"/>
              <a:gd name="T19" fmla="*/ 929 h 2123"/>
              <a:gd name="T20" fmla="*/ 399 w 2124"/>
              <a:gd name="T21" fmla="*/ 929 h 2123"/>
              <a:gd name="T22" fmla="*/ 399 w 2124"/>
              <a:gd name="T23" fmla="*/ 1327 h 2123"/>
              <a:gd name="T24" fmla="*/ 0 w 2124"/>
              <a:gd name="T25" fmla="*/ 1327 h 2123"/>
              <a:gd name="T26" fmla="*/ 0 w 2124"/>
              <a:gd name="T27" fmla="*/ 2123 h 2123"/>
              <a:gd name="T28" fmla="*/ 930 w 2124"/>
              <a:gd name="T29" fmla="*/ 2123 h 2123"/>
              <a:gd name="T30" fmla="*/ 930 w 2124"/>
              <a:gd name="T31" fmla="*/ 1327 h 2123"/>
              <a:gd name="T32" fmla="*/ 531 w 2124"/>
              <a:gd name="T33" fmla="*/ 1327 h 2123"/>
              <a:gd name="T34" fmla="*/ 531 w 2124"/>
              <a:gd name="T35" fmla="*/ 1061 h 2123"/>
              <a:gd name="T36" fmla="*/ 1593 w 2124"/>
              <a:gd name="T37" fmla="*/ 1061 h 2123"/>
              <a:gd name="T38" fmla="*/ 1593 w 2124"/>
              <a:gd name="T39" fmla="*/ 1327 h 2123"/>
              <a:gd name="T40" fmla="*/ 1195 w 2124"/>
              <a:gd name="T41" fmla="*/ 1327 h 2123"/>
              <a:gd name="T42" fmla="*/ 1195 w 2124"/>
              <a:gd name="T43" fmla="*/ 2123 h 2123"/>
              <a:gd name="T44" fmla="*/ 2124 w 2124"/>
              <a:gd name="T45" fmla="*/ 2123 h 2123"/>
              <a:gd name="T46" fmla="*/ 2124 w 2124"/>
              <a:gd name="T47" fmla="*/ 1327 h 2123"/>
              <a:gd name="T48" fmla="*/ 1726 w 2124"/>
              <a:gd name="T49" fmla="*/ 1327 h 2123"/>
              <a:gd name="T50" fmla="*/ 797 w 2124"/>
              <a:gd name="T51" fmla="*/ 1460 h 2123"/>
              <a:gd name="T52" fmla="*/ 797 w 2124"/>
              <a:gd name="T53" fmla="*/ 1592 h 2123"/>
              <a:gd name="T54" fmla="*/ 133 w 2124"/>
              <a:gd name="T55" fmla="*/ 1592 h 2123"/>
              <a:gd name="T56" fmla="*/ 133 w 2124"/>
              <a:gd name="T57" fmla="*/ 1460 h 2123"/>
              <a:gd name="T58" fmla="*/ 797 w 2124"/>
              <a:gd name="T59" fmla="*/ 1460 h 2123"/>
              <a:gd name="T60" fmla="*/ 797 w 2124"/>
              <a:gd name="T61" fmla="*/ 265 h 2123"/>
              <a:gd name="T62" fmla="*/ 797 w 2124"/>
              <a:gd name="T63" fmla="*/ 132 h 2123"/>
              <a:gd name="T64" fmla="*/ 1460 w 2124"/>
              <a:gd name="T65" fmla="*/ 132 h 2123"/>
              <a:gd name="T66" fmla="*/ 1460 w 2124"/>
              <a:gd name="T67" fmla="*/ 265 h 2123"/>
              <a:gd name="T68" fmla="*/ 797 w 2124"/>
              <a:gd name="T69" fmla="*/ 265 h 2123"/>
              <a:gd name="T70" fmla="*/ 1991 w 2124"/>
              <a:gd name="T71" fmla="*/ 1592 h 2123"/>
              <a:gd name="T72" fmla="*/ 1328 w 2124"/>
              <a:gd name="T73" fmla="*/ 1592 h 2123"/>
              <a:gd name="T74" fmla="*/ 1328 w 2124"/>
              <a:gd name="T75" fmla="*/ 1460 h 2123"/>
              <a:gd name="T76" fmla="*/ 1991 w 2124"/>
              <a:gd name="T77" fmla="*/ 1460 h 2123"/>
              <a:gd name="T78" fmla="*/ 1991 w 2124"/>
              <a:gd name="T79" fmla="*/ 1592 h 2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24" h="2123">
                <a:moveTo>
                  <a:pt x="1726" y="1327"/>
                </a:moveTo>
                <a:lnTo>
                  <a:pt x="1726" y="929"/>
                </a:lnTo>
                <a:lnTo>
                  <a:pt x="1195" y="929"/>
                </a:lnTo>
                <a:lnTo>
                  <a:pt x="1195" y="796"/>
                </a:lnTo>
                <a:lnTo>
                  <a:pt x="1593" y="796"/>
                </a:lnTo>
                <a:lnTo>
                  <a:pt x="1593" y="0"/>
                </a:lnTo>
                <a:lnTo>
                  <a:pt x="664" y="0"/>
                </a:lnTo>
                <a:lnTo>
                  <a:pt x="664" y="796"/>
                </a:lnTo>
                <a:lnTo>
                  <a:pt x="1062" y="796"/>
                </a:lnTo>
                <a:lnTo>
                  <a:pt x="1062" y="929"/>
                </a:lnTo>
                <a:lnTo>
                  <a:pt x="399" y="929"/>
                </a:lnTo>
                <a:lnTo>
                  <a:pt x="399" y="1327"/>
                </a:lnTo>
                <a:lnTo>
                  <a:pt x="0" y="1327"/>
                </a:lnTo>
                <a:lnTo>
                  <a:pt x="0" y="2123"/>
                </a:lnTo>
                <a:lnTo>
                  <a:pt x="930" y="2123"/>
                </a:lnTo>
                <a:lnTo>
                  <a:pt x="930" y="1327"/>
                </a:lnTo>
                <a:lnTo>
                  <a:pt x="531" y="1327"/>
                </a:lnTo>
                <a:lnTo>
                  <a:pt x="531" y="1061"/>
                </a:lnTo>
                <a:lnTo>
                  <a:pt x="1593" y="1061"/>
                </a:lnTo>
                <a:lnTo>
                  <a:pt x="1593" y="1327"/>
                </a:lnTo>
                <a:lnTo>
                  <a:pt x="1195" y="1327"/>
                </a:lnTo>
                <a:lnTo>
                  <a:pt x="1195" y="2123"/>
                </a:lnTo>
                <a:lnTo>
                  <a:pt x="2124" y="2123"/>
                </a:lnTo>
                <a:lnTo>
                  <a:pt x="2124" y="1327"/>
                </a:lnTo>
                <a:lnTo>
                  <a:pt x="1726" y="1327"/>
                </a:lnTo>
                <a:close/>
                <a:moveTo>
                  <a:pt x="797" y="1460"/>
                </a:moveTo>
                <a:lnTo>
                  <a:pt x="797" y="1592"/>
                </a:lnTo>
                <a:lnTo>
                  <a:pt x="133" y="1592"/>
                </a:lnTo>
                <a:lnTo>
                  <a:pt x="133" y="1460"/>
                </a:lnTo>
                <a:lnTo>
                  <a:pt x="797" y="1460"/>
                </a:lnTo>
                <a:close/>
                <a:moveTo>
                  <a:pt x="797" y="265"/>
                </a:moveTo>
                <a:lnTo>
                  <a:pt x="797" y="132"/>
                </a:lnTo>
                <a:lnTo>
                  <a:pt x="1460" y="132"/>
                </a:lnTo>
                <a:lnTo>
                  <a:pt x="1460" y="265"/>
                </a:lnTo>
                <a:lnTo>
                  <a:pt x="797" y="265"/>
                </a:lnTo>
                <a:close/>
                <a:moveTo>
                  <a:pt x="1991" y="1592"/>
                </a:moveTo>
                <a:lnTo>
                  <a:pt x="1328" y="1592"/>
                </a:lnTo>
                <a:lnTo>
                  <a:pt x="1328" y="1460"/>
                </a:lnTo>
                <a:lnTo>
                  <a:pt x="1991" y="1460"/>
                </a:lnTo>
                <a:lnTo>
                  <a:pt x="1991" y="15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78198" tIns="89099" rIns="178198" bIns="89099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9" name="Freeform 88"/>
          <p:cNvSpPr>
            <a:spLocks noEditPoints="1"/>
          </p:cNvSpPr>
          <p:nvPr/>
        </p:nvSpPr>
        <p:spPr bwMode="auto">
          <a:xfrm>
            <a:off x="18407635" y="6994390"/>
            <a:ext cx="741684" cy="996608"/>
          </a:xfrm>
          <a:custGeom>
            <a:avLst/>
            <a:gdLst>
              <a:gd name="T0" fmla="*/ 2217 w 2388"/>
              <a:gd name="T1" fmla="*/ 1235 h 3212"/>
              <a:gd name="T2" fmla="*/ 2370 w 2388"/>
              <a:gd name="T3" fmla="*/ 973 h 3212"/>
              <a:gd name="T4" fmla="*/ 2123 w 2388"/>
              <a:gd name="T5" fmla="*/ 790 h 3212"/>
              <a:gd name="T6" fmla="*/ 2146 w 2388"/>
              <a:gd name="T7" fmla="*/ 487 h 3212"/>
              <a:gd name="T8" fmla="*/ 1844 w 2388"/>
              <a:gd name="T9" fmla="*/ 429 h 3212"/>
              <a:gd name="T10" fmla="*/ 1734 w 2388"/>
              <a:gd name="T11" fmla="*/ 145 h 3212"/>
              <a:gd name="T12" fmla="*/ 1437 w 2388"/>
              <a:gd name="T13" fmla="*/ 224 h 3212"/>
              <a:gd name="T14" fmla="*/ 1215 w 2388"/>
              <a:gd name="T15" fmla="*/ 18 h 3212"/>
              <a:gd name="T16" fmla="*/ 981 w 2388"/>
              <a:gd name="T17" fmla="*/ 218 h 3212"/>
              <a:gd name="T18" fmla="*/ 691 w 2388"/>
              <a:gd name="T19" fmla="*/ 128 h 3212"/>
              <a:gd name="T20" fmla="*/ 567 w 2388"/>
              <a:gd name="T21" fmla="*/ 409 h 3212"/>
              <a:gd name="T22" fmla="*/ 267 w 2388"/>
              <a:gd name="T23" fmla="*/ 453 h 3212"/>
              <a:gd name="T24" fmla="*/ 278 w 2388"/>
              <a:gd name="T25" fmla="*/ 761 h 3212"/>
              <a:gd name="T26" fmla="*/ 27 w 2388"/>
              <a:gd name="T27" fmla="*/ 931 h 3212"/>
              <a:gd name="T28" fmla="*/ 170 w 2388"/>
              <a:gd name="T29" fmla="*/ 1203 h 3212"/>
              <a:gd name="T30" fmla="*/ 18 w 2388"/>
              <a:gd name="T31" fmla="*/ 1465 h 3212"/>
              <a:gd name="T32" fmla="*/ 265 w 2388"/>
              <a:gd name="T33" fmla="*/ 1649 h 3212"/>
              <a:gd name="T34" fmla="*/ 241 w 2388"/>
              <a:gd name="T35" fmla="*/ 1951 h 3212"/>
              <a:gd name="T36" fmla="*/ 543 w 2388"/>
              <a:gd name="T37" fmla="*/ 2009 h 3212"/>
              <a:gd name="T38" fmla="*/ 654 w 2388"/>
              <a:gd name="T39" fmla="*/ 2292 h 3212"/>
              <a:gd name="T40" fmla="*/ 951 w 2388"/>
              <a:gd name="T41" fmla="*/ 2213 h 3212"/>
              <a:gd name="T42" fmla="*/ 1173 w 2388"/>
              <a:gd name="T43" fmla="*/ 2420 h 3212"/>
              <a:gd name="T44" fmla="*/ 1407 w 2388"/>
              <a:gd name="T45" fmla="*/ 2220 h 3212"/>
              <a:gd name="T46" fmla="*/ 1697 w 2388"/>
              <a:gd name="T47" fmla="*/ 2310 h 3212"/>
              <a:gd name="T48" fmla="*/ 1821 w 2388"/>
              <a:gd name="T49" fmla="*/ 2029 h 3212"/>
              <a:gd name="T50" fmla="*/ 2121 w 2388"/>
              <a:gd name="T51" fmla="*/ 1984 h 3212"/>
              <a:gd name="T52" fmla="*/ 2110 w 2388"/>
              <a:gd name="T53" fmla="*/ 1677 h 3212"/>
              <a:gd name="T54" fmla="*/ 2361 w 2388"/>
              <a:gd name="T55" fmla="*/ 1507 h 3212"/>
              <a:gd name="T56" fmla="*/ 1194 w 2388"/>
              <a:gd name="T57" fmla="*/ 1938 h 3212"/>
              <a:gd name="T58" fmla="*/ 1194 w 2388"/>
              <a:gd name="T59" fmla="*/ 501 h 3212"/>
              <a:gd name="T60" fmla="*/ 1194 w 2388"/>
              <a:gd name="T61" fmla="*/ 1938 h 3212"/>
              <a:gd name="T62" fmla="*/ 1693 w 2388"/>
              <a:gd name="T63" fmla="*/ 2464 h 3212"/>
              <a:gd name="T64" fmla="*/ 1465 w 2388"/>
              <a:gd name="T65" fmla="*/ 2404 h 3212"/>
              <a:gd name="T66" fmla="*/ 1322 w 2388"/>
              <a:gd name="T67" fmla="*/ 2534 h 3212"/>
              <a:gd name="T68" fmla="*/ 1583 w 2388"/>
              <a:gd name="T69" fmla="*/ 3192 h 3212"/>
              <a:gd name="T70" fmla="*/ 1766 w 2388"/>
              <a:gd name="T71" fmla="*/ 2986 h 3212"/>
              <a:gd name="T72" fmla="*/ 2040 w 2388"/>
              <a:gd name="T73" fmla="*/ 3018 h 3212"/>
              <a:gd name="T74" fmla="*/ 924 w 2388"/>
              <a:gd name="T75" fmla="*/ 2404 h 3212"/>
              <a:gd name="T76" fmla="*/ 696 w 2388"/>
              <a:gd name="T77" fmla="*/ 2464 h 3212"/>
              <a:gd name="T78" fmla="*/ 349 w 2388"/>
              <a:gd name="T79" fmla="*/ 3019 h 3212"/>
              <a:gd name="T80" fmla="*/ 623 w 2388"/>
              <a:gd name="T81" fmla="*/ 2987 h 3212"/>
              <a:gd name="T82" fmla="*/ 807 w 2388"/>
              <a:gd name="T83" fmla="*/ 3193 h 3212"/>
              <a:gd name="T84" fmla="*/ 1068 w 2388"/>
              <a:gd name="T85" fmla="*/ 2535 h 3212"/>
              <a:gd name="T86" fmla="*/ 924 w 2388"/>
              <a:gd name="T87" fmla="*/ 2404 h 3212"/>
              <a:gd name="T88" fmla="*/ 1349 w 2388"/>
              <a:gd name="T89" fmla="*/ 1021 h 3212"/>
              <a:gd name="T90" fmla="*/ 1142 w 2388"/>
              <a:gd name="T91" fmla="*/ 770 h 3212"/>
              <a:gd name="T92" fmla="*/ 769 w 2388"/>
              <a:gd name="T93" fmla="*/ 1041 h 3212"/>
              <a:gd name="T94" fmla="*/ 944 w 2388"/>
              <a:gd name="T95" fmla="*/ 1316 h 3212"/>
              <a:gd name="T96" fmla="*/ 964 w 2388"/>
              <a:gd name="T97" fmla="*/ 1642 h 3212"/>
              <a:gd name="T98" fmla="*/ 1424 w 2388"/>
              <a:gd name="T99" fmla="*/ 1642 h 3212"/>
              <a:gd name="T100" fmla="*/ 1445 w 2388"/>
              <a:gd name="T101" fmla="*/ 1316 h 3212"/>
              <a:gd name="T102" fmla="*/ 1620 w 2388"/>
              <a:gd name="T103" fmla="*/ 1041 h 3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388" h="3212">
                <a:moveTo>
                  <a:pt x="2374" y="1449"/>
                </a:moveTo>
                <a:cubicBezTo>
                  <a:pt x="2217" y="1235"/>
                  <a:pt x="2217" y="1235"/>
                  <a:pt x="2217" y="1235"/>
                </a:cubicBezTo>
                <a:cubicBezTo>
                  <a:pt x="2208" y="1221"/>
                  <a:pt x="2207" y="1202"/>
                  <a:pt x="2217" y="1189"/>
                </a:cubicBezTo>
                <a:cubicBezTo>
                  <a:pt x="2370" y="973"/>
                  <a:pt x="2370" y="973"/>
                  <a:pt x="2370" y="973"/>
                </a:cubicBezTo>
                <a:cubicBezTo>
                  <a:pt x="2383" y="953"/>
                  <a:pt x="2377" y="926"/>
                  <a:pt x="2356" y="915"/>
                </a:cubicBezTo>
                <a:cubicBezTo>
                  <a:pt x="2123" y="790"/>
                  <a:pt x="2123" y="790"/>
                  <a:pt x="2123" y="790"/>
                </a:cubicBezTo>
                <a:cubicBezTo>
                  <a:pt x="2108" y="782"/>
                  <a:pt x="2099" y="765"/>
                  <a:pt x="2102" y="748"/>
                </a:cubicBezTo>
                <a:cubicBezTo>
                  <a:pt x="2146" y="487"/>
                  <a:pt x="2146" y="487"/>
                  <a:pt x="2146" y="487"/>
                </a:cubicBezTo>
                <a:cubicBezTo>
                  <a:pt x="2150" y="463"/>
                  <a:pt x="2132" y="441"/>
                  <a:pt x="2108" y="440"/>
                </a:cubicBezTo>
                <a:cubicBezTo>
                  <a:pt x="1844" y="429"/>
                  <a:pt x="1844" y="429"/>
                  <a:pt x="1844" y="429"/>
                </a:cubicBezTo>
                <a:cubicBezTo>
                  <a:pt x="1827" y="428"/>
                  <a:pt x="1812" y="417"/>
                  <a:pt x="1808" y="400"/>
                </a:cubicBezTo>
                <a:cubicBezTo>
                  <a:pt x="1734" y="145"/>
                  <a:pt x="1734" y="145"/>
                  <a:pt x="1734" y="145"/>
                </a:cubicBezTo>
                <a:cubicBezTo>
                  <a:pt x="1728" y="122"/>
                  <a:pt x="1702" y="110"/>
                  <a:pt x="1680" y="120"/>
                </a:cubicBezTo>
                <a:cubicBezTo>
                  <a:pt x="1437" y="224"/>
                  <a:pt x="1437" y="224"/>
                  <a:pt x="1437" y="224"/>
                </a:cubicBezTo>
                <a:cubicBezTo>
                  <a:pt x="1421" y="231"/>
                  <a:pt x="1403" y="227"/>
                  <a:pt x="1391" y="215"/>
                </a:cubicBezTo>
                <a:cubicBezTo>
                  <a:pt x="1215" y="18"/>
                  <a:pt x="1215" y="18"/>
                  <a:pt x="1215" y="18"/>
                </a:cubicBezTo>
                <a:cubicBezTo>
                  <a:pt x="1198" y="0"/>
                  <a:pt x="1171" y="0"/>
                  <a:pt x="1154" y="18"/>
                </a:cubicBezTo>
                <a:cubicBezTo>
                  <a:pt x="981" y="218"/>
                  <a:pt x="981" y="218"/>
                  <a:pt x="981" y="218"/>
                </a:cubicBezTo>
                <a:cubicBezTo>
                  <a:pt x="969" y="231"/>
                  <a:pt x="951" y="235"/>
                  <a:pt x="935" y="228"/>
                </a:cubicBezTo>
                <a:cubicBezTo>
                  <a:pt x="691" y="128"/>
                  <a:pt x="691" y="128"/>
                  <a:pt x="691" y="128"/>
                </a:cubicBezTo>
                <a:cubicBezTo>
                  <a:pt x="669" y="118"/>
                  <a:pt x="644" y="131"/>
                  <a:pt x="637" y="154"/>
                </a:cubicBezTo>
                <a:cubicBezTo>
                  <a:pt x="567" y="409"/>
                  <a:pt x="567" y="409"/>
                  <a:pt x="567" y="409"/>
                </a:cubicBezTo>
                <a:cubicBezTo>
                  <a:pt x="563" y="425"/>
                  <a:pt x="548" y="437"/>
                  <a:pt x="531" y="438"/>
                </a:cubicBezTo>
                <a:cubicBezTo>
                  <a:pt x="267" y="453"/>
                  <a:pt x="267" y="453"/>
                  <a:pt x="267" y="453"/>
                </a:cubicBezTo>
                <a:cubicBezTo>
                  <a:pt x="243" y="455"/>
                  <a:pt x="226" y="477"/>
                  <a:pt x="230" y="500"/>
                </a:cubicBezTo>
                <a:cubicBezTo>
                  <a:pt x="278" y="761"/>
                  <a:pt x="278" y="761"/>
                  <a:pt x="278" y="761"/>
                </a:cubicBezTo>
                <a:cubicBezTo>
                  <a:pt x="281" y="778"/>
                  <a:pt x="273" y="795"/>
                  <a:pt x="258" y="803"/>
                </a:cubicBezTo>
                <a:cubicBezTo>
                  <a:pt x="27" y="931"/>
                  <a:pt x="27" y="931"/>
                  <a:pt x="27" y="931"/>
                </a:cubicBezTo>
                <a:cubicBezTo>
                  <a:pt x="6" y="943"/>
                  <a:pt x="0" y="970"/>
                  <a:pt x="14" y="989"/>
                </a:cubicBezTo>
                <a:cubicBezTo>
                  <a:pt x="170" y="1203"/>
                  <a:pt x="170" y="1203"/>
                  <a:pt x="170" y="1203"/>
                </a:cubicBezTo>
                <a:cubicBezTo>
                  <a:pt x="180" y="1217"/>
                  <a:pt x="180" y="1236"/>
                  <a:pt x="171" y="1249"/>
                </a:cubicBezTo>
                <a:cubicBezTo>
                  <a:pt x="18" y="1465"/>
                  <a:pt x="18" y="1465"/>
                  <a:pt x="18" y="1465"/>
                </a:cubicBezTo>
                <a:cubicBezTo>
                  <a:pt x="4" y="1485"/>
                  <a:pt x="10" y="1512"/>
                  <a:pt x="31" y="1524"/>
                </a:cubicBezTo>
                <a:cubicBezTo>
                  <a:pt x="265" y="1649"/>
                  <a:pt x="265" y="1649"/>
                  <a:pt x="265" y="1649"/>
                </a:cubicBezTo>
                <a:cubicBezTo>
                  <a:pt x="280" y="1656"/>
                  <a:pt x="288" y="1673"/>
                  <a:pt x="285" y="1690"/>
                </a:cubicBezTo>
                <a:cubicBezTo>
                  <a:pt x="241" y="1951"/>
                  <a:pt x="241" y="1951"/>
                  <a:pt x="241" y="1951"/>
                </a:cubicBezTo>
                <a:cubicBezTo>
                  <a:pt x="237" y="1975"/>
                  <a:pt x="255" y="1997"/>
                  <a:pt x="279" y="1998"/>
                </a:cubicBezTo>
                <a:cubicBezTo>
                  <a:pt x="543" y="2009"/>
                  <a:pt x="543" y="2009"/>
                  <a:pt x="543" y="2009"/>
                </a:cubicBezTo>
                <a:cubicBezTo>
                  <a:pt x="560" y="2010"/>
                  <a:pt x="575" y="2021"/>
                  <a:pt x="580" y="2038"/>
                </a:cubicBezTo>
                <a:cubicBezTo>
                  <a:pt x="654" y="2292"/>
                  <a:pt x="654" y="2292"/>
                  <a:pt x="654" y="2292"/>
                </a:cubicBezTo>
                <a:cubicBezTo>
                  <a:pt x="660" y="2315"/>
                  <a:pt x="686" y="2328"/>
                  <a:pt x="708" y="2318"/>
                </a:cubicBezTo>
                <a:cubicBezTo>
                  <a:pt x="951" y="2213"/>
                  <a:pt x="951" y="2213"/>
                  <a:pt x="951" y="2213"/>
                </a:cubicBezTo>
                <a:cubicBezTo>
                  <a:pt x="967" y="2207"/>
                  <a:pt x="985" y="2210"/>
                  <a:pt x="997" y="2223"/>
                </a:cubicBezTo>
                <a:cubicBezTo>
                  <a:pt x="1173" y="2420"/>
                  <a:pt x="1173" y="2420"/>
                  <a:pt x="1173" y="2420"/>
                </a:cubicBezTo>
                <a:cubicBezTo>
                  <a:pt x="1190" y="2437"/>
                  <a:pt x="1217" y="2437"/>
                  <a:pt x="1234" y="2419"/>
                </a:cubicBezTo>
                <a:cubicBezTo>
                  <a:pt x="1407" y="2220"/>
                  <a:pt x="1407" y="2220"/>
                  <a:pt x="1407" y="2220"/>
                </a:cubicBezTo>
                <a:cubicBezTo>
                  <a:pt x="1419" y="2207"/>
                  <a:pt x="1437" y="2203"/>
                  <a:pt x="1453" y="2209"/>
                </a:cubicBezTo>
                <a:cubicBezTo>
                  <a:pt x="1697" y="2310"/>
                  <a:pt x="1697" y="2310"/>
                  <a:pt x="1697" y="2310"/>
                </a:cubicBezTo>
                <a:cubicBezTo>
                  <a:pt x="1719" y="2319"/>
                  <a:pt x="1744" y="2307"/>
                  <a:pt x="1751" y="2284"/>
                </a:cubicBezTo>
                <a:cubicBezTo>
                  <a:pt x="1821" y="2029"/>
                  <a:pt x="1821" y="2029"/>
                  <a:pt x="1821" y="2029"/>
                </a:cubicBezTo>
                <a:cubicBezTo>
                  <a:pt x="1825" y="2012"/>
                  <a:pt x="1840" y="2000"/>
                  <a:pt x="1857" y="1999"/>
                </a:cubicBezTo>
                <a:cubicBezTo>
                  <a:pt x="2121" y="1984"/>
                  <a:pt x="2121" y="1984"/>
                  <a:pt x="2121" y="1984"/>
                </a:cubicBezTo>
                <a:cubicBezTo>
                  <a:pt x="2145" y="1983"/>
                  <a:pt x="2162" y="1961"/>
                  <a:pt x="2158" y="1937"/>
                </a:cubicBezTo>
                <a:cubicBezTo>
                  <a:pt x="2110" y="1677"/>
                  <a:pt x="2110" y="1677"/>
                  <a:pt x="2110" y="1677"/>
                </a:cubicBezTo>
                <a:cubicBezTo>
                  <a:pt x="2107" y="1660"/>
                  <a:pt x="2115" y="1643"/>
                  <a:pt x="2130" y="1635"/>
                </a:cubicBezTo>
                <a:cubicBezTo>
                  <a:pt x="2361" y="1507"/>
                  <a:pt x="2361" y="1507"/>
                  <a:pt x="2361" y="1507"/>
                </a:cubicBezTo>
                <a:cubicBezTo>
                  <a:pt x="2382" y="1496"/>
                  <a:pt x="2388" y="1469"/>
                  <a:pt x="2374" y="1449"/>
                </a:cubicBezTo>
                <a:close/>
                <a:moveTo>
                  <a:pt x="1194" y="1938"/>
                </a:moveTo>
                <a:cubicBezTo>
                  <a:pt x="799" y="1938"/>
                  <a:pt x="477" y="1615"/>
                  <a:pt x="477" y="1219"/>
                </a:cubicBezTo>
                <a:cubicBezTo>
                  <a:pt x="477" y="824"/>
                  <a:pt x="799" y="501"/>
                  <a:pt x="1194" y="501"/>
                </a:cubicBezTo>
                <a:cubicBezTo>
                  <a:pt x="1590" y="501"/>
                  <a:pt x="1912" y="824"/>
                  <a:pt x="1912" y="1219"/>
                </a:cubicBezTo>
                <a:cubicBezTo>
                  <a:pt x="1912" y="1616"/>
                  <a:pt x="1590" y="1938"/>
                  <a:pt x="1194" y="1938"/>
                </a:cubicBezTo>
                <a:close/>
                <a:moveTo>
                  <a:pt x="1841" y="2402"/>
                </a:moveTo>
                <a:cubicBezTo>
                  <a:pt x="1803" y="2441"/>
                  <a:pt x="1750" y="2464"/>
                  <a:pt x="1693" y="2464"/>
                </a:cubicBezTo>
                <a:cubicBezTo>
                  <a:pt x="1673" y="2464"/>
                  <a:pt x="1653" y="2460"/>
                  <a:pt x="1634" y="2455"/>
                </a:cubicBezTo>
                <a:cubicBezTo>
                  <a:pt x="1465" y="2404"/>
                  <a:pt x="1465" y="2404"/>
                  <a:pt x="1465" y="2404"/>
                </a:cubicBezTo>
                <a:cubicBezTo>
                  <a:pt x="1335" y="2523"/>
                  <a:pt x="1335" y="2523"/>
                  <a:pt x="1335" y="2523"/>
                </a:cubicBezTo>
                <a:cubicBezTo>
                  <a:pt x="1330" y="2527"/>
                  <a:pt x="1326" y="2531"/>
                  <a:pt x="1322" y="2534"/>
                </a:cubicBezTo>
                <a:cubicBezTo>
                  <a:pt x="1531" y="3183"/>
                  <a:pt x="1531" y="3183"/>
                  <a:pt x="1531" y="3183"/>
                </a:cubicBezTo>
                <a:cubicBezTo>
                  <a:pt x="1538" y="3206"/>
                  <a:pt x="1568" y="3211"/>
                  <a:pt x="1583" y="3192"/>
                </a:cubicBezTo>
                <a:cubicBezTo>
                  <a:pt x="1735" y="2997"/>
                  <a:pt x="1735" y="2997"/>
                  <a:pt x="1735" y="2997"/>
                </a:cubicBezTo>
                <a:cubicBezTo>
                  <a:pt x="1742" y="2987"/>
                  <a:pt x="1755" y="2983"/>
                  <a:pt x="1766" y="2986"/>
                </a:cubicBezTo>
                <a:cubicBezTo>
                  <a:pt x="2004" y="3056"/>
                  <a:pt x="2004" y="3056"/>
                  <a:pt x="2004" y="3056"/>
                </a:cubicBezTo>
                <a:cubicBezTo>
                  <a:pt x="2027" y="3062"/>
                  <a:pt x="2047" y="3041"/>
                  <a:pt x="2040" y="3018"/>
                </a:cubicBezTo>
                <a:lnTo>
                  <a:pt x="1841" y="2402"/>
                </a:lnTo>
                <a:close/>
                <a:moveTo>
                  <a:pt x="924" y="2404"/>
                </a:moveTo>
                <a:cubicBezTo>
                  <a:pt x="756" y="2455"/>
                  <a:pt x="756" y="2455"/>
                  <a:pt x="756" y="2455"/>
                </a:cubicBezTo>
                <a:cubicBezTo>
                  <a:pt x="736" y="2461"/>
                  <a:pt x="716" y="2464"/>
                  <a:pt x="696" y="2464"/>
                </a:cubicBezTo>
                <a:cubicBezTo>
                  <a:pt x="639" y="2464"/>
                  <a:pt x="587" y="2441"/>
                  <a:pt x="548" y="2402"/>
                </a:cubicBezTo>
                <a:cubicBezTo>
                  <a:pt x="349" y="3019"/>
                  <a:pt x="349" y="3019"/>
                  <a:pt x="349" y="3019"/>
                </a:cubicBezTo>
                <a:cubicBezTo>
                  <a:pt x="342" y="3042"/>
                  <a:pt x="363" y="3063"/>
                  <a:pt x="386" y="3056"/>
                </a:cubicBezTo>
                <a:cubicBezTo>
                  <a:pt x="623" y="2987"/>
                  <a:pt x="623" y="2987"/>
                  <a:pt x="623" y="2987"/>
                </a:cubicBezTo>
                <a:cubicBezTo>
                  <a:pt x="635" y="2984"/>
                  <a:pt x="647" y="2988"/>
                  <a:pt x="654" y="2997"/>
                </a:cubicBezTo>
                <a:cubicBezTo>
                  <a:pt x="807" y="3193"/>
                  <a:pt x="807" y="3193"/>
                  <a:pt x="807" y="3193"/>
                </a:cubicBezTo>
                <a:cubicBezTo>
                  <a:pt x="821" y="3212"/>
                  <a:pt x="851" y="3207"/>
                  <a:pt x="858" y="3184"/>
                </a:cubicBezTo>
                <a:cubicBezTo>
                  <a:pt x="1068" y="2535"/>
                  <a:pt x="1068" y="2535"/>
                  <a:pt x="1068" y="2535"/>
                </a:cubicBezTo>
                <a:cubicBezTo>
                  <a:pt x="1063" y="2532"/>
                  <a:pt x="1058" y="2528"/>
                  <a:pt x="1054" y="2524"/>
                </a:cubicBezTo>
                <a:lnTo>
                  <a:pt x="924" y="2404"/>
                </a:lnTo>
                <a:close/>
                <a:moveTo>
                  <a:pt x="1620" y="1041"/>
                </a:moveTo>
                <a:cubicBezTo>
                  <a:pt x="1349" y="1021"/>
                  <a:pt x="1349" y="1021"/>
                  <a:pt x="1349" y="1021"/>
                </a:cubicBezTo>
                <a:cubicBezTo>
                  <a:pt x="1247" y="770"/>
                  <a:pt x="1247" y="770"/>
                  <a:pt x="1247" y="770"/>
                </a:cubicBezTo>
                <a:cubicBezTo>
                  <a:pt x="1228" y="723"/>
                  <a:pt x="1161" y="723"/>
                  <a:pt x="1142" y="770"/>
                </a:cubicBezTo>
                <a:cubicBezTo>
                  <a:pt x="1040" y="1021"/>
                  <a:pt x="1040" y="1021"/>
                  <a:pt x="1040" y="1021"/>
                </a:cubicBezTo>
                <a:cubicBezTo>
                  <a:pt x="769" y="1041"/>
                  <a:pt x="769" y="1041"/>
                  <a:pt x="769" y="1041"/>
                </a:cubicBezTo>
                <a:cubicBezTo>
                  <a:pt x="718" y="1045"/>
                  <a:pt x="698" y="1108"/>
                  <a:pt x="737" y="1141"/>
                </a:cubicBezTo>
                <a:cubicBezTo>
                  <a:pt x="944" y="1316"/>
                  <a:pt x="944" y="1316"/>
                  <a:pt x="944" y="1316"/>
                </a:cubicBezTo>
                <a:cubicBezTo>
                  <a:pt x="879" y="1580"/>
                  <a:pt x="879" y="1580"/>
                  <a:pt x="879" y="1580"/>
                </a:cubicBezTo>
                <a:cubicBezTo>
                  <a:pt x="867" y="1630"/>
                  <a:pt x="921" y="1669"/>
                  <a:pt x="964" y="1642"/>
                </a:cubicBezTo>
                <a:cubicBezTo>
                  <a:pt x="1194" y="1499"/>
                  <a:pt x="1194" y="1499"/>
                  <a:pt x="1194" y="1499"/>
                </a:cubicBezTo>
                <a:cubicBezTo>
                  <a:pt x="1424" y="1642"/>
                  <a:pt x="1424" y="1642"/>
                  <a:pt x="1424" y="1642"/>
                </a:cubicBezTo>
                <a:cubicBezTo>
                  <a:pt x="1468" y="1669"/>
                  <a:pt x="1522" y="1630"/>
                  <a:pt x="1509" y="1580"/>
                </a:cubicBezTo>
                <a:cubicBezTo>
                  <a:pt x="1445" y="1316"/>
                  <a:pt x="1445" y="1316"/>
                  <a:pt x="1445" y="1316"/>
                </a:cubicBezTo>
                <a:cubicBezTo>
                  <a:pt x="1652" y="1141"/>
                  <a:pt x="1652" y="1141"/>
                  <a:pt x="1652" y="1141"/>
                </a:cubicBezTo>
                <a:cubicBezTo>
                  <a:pt x="1691" y="1108"/>
                  <a:pt x="1671" y="1045"/>
                  <a:pt x="1620" y="10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rot="0" vert="horz" wrap="square" lIns="178198" tIns="89099" rIns="178198" bIns="89099" anchor="t" anchorCtr="0" upright="1">
            <a:noAutofit/>
          </a:bodyPr>
          <a:lstStyle/>
          <a:p>
            <a:endParaRPr lang="en-US"/>
          </a:p>
        </p:txBody>
      </p:sp>
      <p:sp>
        <p:nvSpPr>
          <p:cNvPr id="63" name="Hexagon 62"/>
          <p:cNvSpPr/>
          <p:nvPr/>
        </p:nvSpPr>
        <p:spPr>
          <a:xfrm rot="16200000">
            <a:off x="22176956" y="12417008"/>
            <a:ext cx="813393" cy="794069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22188826" y="12544418"/>
            <a:ext cx="789649" cy="539250"/>
          </a:xfrm>
          <a:prstGeom prst="rect">
            <a:avLst/>
          </a:prstGeom>
          <a:noFill/>
        </p:spPr>
        <p:txBody>
          <a:bodyPr wrap="square" lIns="178198" tIns="89099" rIns="178198" bIns="89099" rtlCol="0" anchor="ctr" anchorCtr="0">
            <a:spAutoFit/>
          </a:bodyPr>
          <a:lstStyle/>
          <a:p>
            <a:pPr algn="ctr"/>
            <a:r>
              <a:rPr lang="en-US" sz="23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17</a:t>
            </a:r>
            <a:endParaRPr lang="en-US" sz="23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819400" y="9429431"/>
            <a:ext cx="5029200" cy="1378084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Lorem Ipsum</a:t>
            </a: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 is simply </a:t>
            </a: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dummy text </a:t>
            </a: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of the </a:t>
            </a:r>
            <a:r>
              <a:rPr lang="en-US" sz="2500" dirty="0" smtClean="0">
                <a:solidFill>
                  <a:srgbClr val="78787A"/>
                </a:solidFill>
                <a:latin typeface="Ubuntu" panose="020B0504030602030204" pitchFamily="34" charset="0"/>
              </a:rPr>
              <a:t>printing </a:t>
            </a: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and </a:t>
            </a: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type setting.</a:t>
            </a:r>
            <a:endParaRPr lang="en-US" sz="2500" dirty="0">
              <a:solidFill>
                <a:srgbClr val="78787A"/>
              </a:solidFill>
              <a:latin typeface="Ubuntu" panose="020B050403060203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9371835" y="9429431"/>
            <a:ext cx="5029200" cy="1378084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Lorem Ipsum</a:t>
            </a: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 is simply </a:t>
            </a: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dummy text </a:t>
            </a: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of the </a:t>
            </a:r>
            <a:r>
              <a:rPr lang="en-US" sz="2500" dirty="0" smtClean="0">
                <a:solidFill>
                  <a:srgbClr val="78787A"/>
                </a:solidFill>
                <a:latin typeface="Ubuntu" panose="020B0504030602030204" pitchFamily="34" charset="0"/>
              </a:rPr>
              <a:t>printing </a:t>
            </a: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and </a:t>
            </a: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type setting.</a:t>
            </a:r>
            <a:endParaRPr lang="en-US" sz="2500" dirty="0">
              <a:solidFill>
                <a:srgbClr val="78787A"/>
              </a:solidFill>
              <a:latin typeface="Ubuntu" panose="020B050403060203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6214891" y="9429431"/>
            <a:ext cx="5029200" cy="1378084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Lorem Ipsum</a:t>
            </a: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 is simply </a:t>
            </a: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dummy text </a:t>
            </a: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of the </a:t>
            </a:r>
            <a:r>
              <a:rPr lang="en-US" sz="2500" dirty="0" smtClean="0">
                <a:solidFill>
                  <a:srgbClr val="78787A"/>
                </a:solidFill>
                <a:latin typeface="Ubuntu" panose="020B0504030602030204" pitchFamily="34" charset="0"/>
              </a:rPr>
              <a:t>printing </a:t>
            </a: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and </a:t>
            </a: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type setting.</a:t>
            </a:r>
            <a:endParaRPr lang="en-US" sz="2500" dirty="0">
              <a:solidFill>
                <a:srgbClr val="78787A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24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9" grpId="0"/>
      <p:bldP spid="54" grpId="0"/>
      <p:bldP spid="58" grpId="0"/>
      <p:bldP spid="64" grpId="0"/>
      <p:bldP spid="65" grpId="0"/>
      <p:bldP spid="66" grpId="0"/>
      <p:bldP spid="67" grpId="0"/>
      <p:bldP spid="68" grpId="0"/>
      <p:bldP spid="69" grpId="0"/>
      <p:bldP spid="88" grpId="0" animBg="1"/>
      <p:bldP spid="89" grpId="0" animBg="1"/>
      <p:bldP spid="63" grpId="0" animBg="1"/>
      <p:bldP spid="70" grpId="0"/>
      <p:bldP spid="71" grpId="0"/>
      <p:bldP spid="80" grpId="0"/>
      <p:bldP spid="8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93307" y="5977254"/>
            <a:ext cx="11912905" cy="1672655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9700" b="1" dirty="0" smtClean="0">
                <a:solidFill>
                  <a:srgbClr val="00B0F0"/>
                </a:solidFill>
                <a:latin typeface="Ubuntu" panose="020B0504030602030204" pitchFamily="34" charset="0"/>
              </a:rPr>
              <a:t>Our </a:t>
            </a:r>
            <a:r>
              <a:rPr lang="en-US" sz="9700" dirty="0" smtClean="0">
                <a:solidFill>
                  <a:srgbClr val="686868"/>
                </a:solidFill>
                <a:latin typeface="Ubuntu" panose="020B0504030602030204" pitchFamily="34" charset="0"/>
              </a:rPr>
              <a:t>Services</a:t>
            </a:r>
            <a:endParaRPr lang="en-US" sz="9700" dirty="0">
              <a:solidFill>
                <a:srgbClr val="686868"/>
              </a:solidFill>
              <a:latin typeface="Ubuntu" panose="020B050403060203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" y="7905768"/>
            <a:ext cx="11582399" cy="0"/>
          </a:xfrm>
          <a:prstGeom prst="line">
            <a:avLst/>
          </a:prstGeom>
          <a:ln w="76200" cmpd="dbl">
            <a:solidFill>
              <a:srgbClr val="68686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600200" y="6003957"/>
            <a:ext cx="1563171" cy="1624261"/>
            <a:chOff x="0" y="0"/>
            <a:chExt cx="2811766" cy="2920987"/>
          </a:xfrm>
          <a:solidFill>
            <a:srgbClr val="00B0F0"/>
          </a:solidFill>
        </p:grpSpPr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54591" y="109182"/>
              <a:ext cx="2165697" cy="1074413"/>
            </a:xfrm>
            <a:custGeom>
              <a:avLst/>
              <a:gdLst>
                <a:gd name="T0" fmla="*/ 83 w 578"/>
                <a:gd name="T1" fmla="*/ 287 h 287"/>
                <a:gd name="T2" fmla="*/ 361 w 578"/>
                <a:gd name="T3" fmla="*/ 84 h 287"/>
                <a:gd name="T4" fmla="*/ 525 w 578"/>
                <a:gd name="T5" fmla="*/ 135 h 287"/>
                <a:gd name="T6" fmla="*/ 578 w 578"/>
                <a:gd name="T7" fmla="*/ 69 h 287"/>
                <a:gd name="T8" fmla="*/ 361 w 578"/>
                <a:gd name="T9" fmla="*/ 0 h 287"/>
                <a:gd name="T10" fmla="*/ 0 w 578"/>
                <a:gd name="T11" fmla="*/ 273 h 287"/>
                <a:gd name="T12" fmla="*/ 37 w 578"/>
                <a:gd name="T13" fmla="*/ 280 h 287"/>
                <a:gd name="T14" fmla="*/ 83 w 578"/>
                <a:gd name="T15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8" h="287">
                  <a:moveTo>
                    <a:pt x="83" y="287"/>
                  </a:moveTo>
                  <a:cubicBezTo>
                    <a:pt x="121" y="169"/>
                    <a:pt x="231" y="84"/>
                    <a:pt x="361" y="84"/>
                  </a:cubicBezTo>
                  <a:cubicBezTo>
                    <a:pt x="422" y="84"/>
                    <a:pt x="479" y="103"/>
                    <a:pt x="525" y="135"/>
                  </a:cubicBezTo>
                  <a:cubicBezTo>
                    <a:pt x="547" y="112"/>
                    <a:pt x="565" y="90"/>
                    <a:pt x="578" y="69"/>
                  </a:cubicBezTo>
                  <a:cubicBezTo>
                    <a:pt x="517" y="26"/>
                    <a:pt x="442" y="0"/>
                    <a:pt x="361" y="0"/>
                  </a:cubicBezTo>
                  <a:cubicBezTo>
                    <a:pt x="189" y="0"/>
                    <a:pt x="44" y="116"/>
                    <a:pt x="0" y="273"/>
                  </a:cubicBezTo>
                  <a:cubicBezTo>
                    <a:pt x="37" y="280"/>
                    <a:pt x="37" y="280"/>
                    <a:pt x="37" y="280"/>
                  </a:cubicBezTo>
                  <a:cubicBezTo>
                    <a:pt x="53" y="283"/>
                    <a:pt x="68" y="285"/>
                    <a:pt x="83" y="287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0" y="0"/>
              <a:ext cx="2592995" cy="1984362"/>
            </a:xfrm>
            <a:custGeom>
              <a:avLst/>
              <a:gdLst>
                <a:gd name="T0" fmla="*/ 684 w 692"/>
                <a:gd name="T1" fmla="*/ 0 h 530"/>
                <a:gd name="T2" fmla="*/ 633 w 692"/>
                <a:gd name="T3" fmla="*/ 133 h 530"/>
                <a:gd name="T4" fmla="*/ 580 w 692"/>
                <a:gd name="T5" fmla="*/ 199 h 530"/>
                <a:gd name="T6" fmla="*/ 3 w 692"/>
                <a:gd name="T7" fmla="*/ 353 h 530"/>
                <a:gd name="T8" fmla="*/ 0 w 692"/>
                <a:gd name="T9" fmla="*/ 406 h 530"/>
                <a:gd name="T10" fmla="*/ 19 w 692"/>
                <a:gd name="T11" fmla="*/ 526 h 530"/>
                <a:gd name="T12" fmla="*/ 109 w 692"/>
                <a:gd name="T13" fmla="*/ 526 h 530"/>
                <a:gd name="T14" fmla="*/ 623 w 692"/>
                <a:gd name="T15" fmla="*/ 253 h 530"/>
                <a:gd name="T16" fmla="*/ 665 w 692"/>
                <a:gd name="T17" fmla="*/ 169 h 530"/>
                <a:gd name="T18" fmla="*/ 684 w 692"/>
                <a:gd name="T19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2" h="530">
                  <a:moveTo>
                    <a:pt x="684" y="0"/>
                  </a:moveTo>
                  <a:cubicBezTo>
                    <a:pt x="685" y="33"/>
                    <a:pt x="667" y="82"/>
                    <a:pt x="633" y="133"/>
                  </a:cubicBezTo>
                  <a:cubicBezTo>
                    <a:pt x="618" y="155"/>
                    <a:pt x="600" y="177"/>
                    <a:pt x="580" y="199"/>
                  </a:cubicBezTo>
                  <a:cubicBezTo>
                    <a:pt x="335" y="410"/>
                    <a:pt x="64" y="376"/>
                    <a:pt x="3" y="353"/>
                  </a:cubicBezTo>
                  <a:cubicBezTo>
                    <a:pt x="1" y="370"/>
                    <a:pt x="0" y="388"/>
                    <a:pt x="0" y="406"/>
                  </a:cubicBezTo>
                  <a:cubicBezTo>
                    <a:pt x="0" y="448"/>
                    <a:pt x="7" y="489"/>
                    <a:pt x="19" y="526"/>
                  </a:cubicBezTo>
                  <a:cubicBezTo>
                    <a:pt x="65" y="530"/>
                    <a:pt x="109" y="526"/>
                    <a:pt x="109" y="526"/>
                  </a:cubicBezTo>
                  <a:cubicBezTo>
                    <a:pt x="322" y="512"/>
                    <a:pt x="523" y="405"/>
                    <a:pt x="623" y="253"/>
                  </a:cubicBezTo>
                  <a:cubicBezTo>
                    <a:pt x="640" y="226"/>
                    <a:pt x="655" y="198"/>
                    <a:pt x="665" y="169"/>
                  </a:cubicBezTo>
                  <a:cubicBezTo>
                    <a:pt x="685" y="116"/>
                    <a:pt x="692" y="59"/>
                    <a:pt x="684" y="0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163773" y="968991"/>
              <a:ext cx="2390457" cy="1557645"/>
            </a:xfrm>
            <a:custGeom>
              <a:avLst/>
              <a:gdLst>
                <a:gd name="T0" fmla="*/ 72 w 638"/>
                <a:gd name="T1" fmla="*/ 416 h 416"/>
                <a:gd name="T2" fmla="*/ 582 w 638"/>
                <a:gd name="T3" fmla="*/ 119 h 416"/>
                <a:gd name="T4" fmla="*/ 625 w 638"/>
                <a:gd name="T5" fmla="*/ 35 h 416"/>
                <a:gd name="T6" fmla="*/ 638 w 638"/>
                <a:gd name="T7" fmla="*/ 0 h 416"/>
                <a:gd name="T8" fmla="*/ 607 w 638"/>
                <a:gd name="T9" fmla="*/ 47 h 416"/>
                <a:gd name="T10" fmla="*/ 580 w 638"/>
                <a:gd name="T11" fmla="*/ 80 h 416"/>
                <a:gd name="T12" fmla="*/ 96 w 638"/>
                <a:gd name="T13" fmla="*/ 315 h 416"/>
                <a:gd name="T14" fmla="*/ 22 w 638"/>
                <a:gd name="T15" fmla="*/ 319 h 416"/>
                <a:gd name="T16" fmla="*/ 0 w 638"/>
                <a:gd name="T17" fmla="*/ 319 h 416"/>
                <a:gd name="T18" fmla="*/ 72 w 638"/>
                <a:gd name="T19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8" h="416">
                  <a:moveTo>
                    <a:pt x="72" y="416"/>
                  </a:moveTo>
                  <a:cubicBezTo>
                    <a:pt x="197" y="403"/>
                    <a:pt x="414" y="338"/>
                    <a:pt x="582" y="119"/>
                  </a:cubicBezTo>
                  <a:cubicBezTo>
                    <a:pt x="600" y="90"/>
                    <a:pt x="614" y="62"/>
                    <a:pt x="625" y="35"/>
                  </a:cubicBezTo>
                  <a:cubicBezTo>
                    <a:pt x="630" y="23"/>
                    <a:pt x="634" y="11"/>
                    <a:pt x="638" y="0"/>
                  </a:cubicBezTo>
                  <a:cubicBezTo>
                    <a:pt x="629" y="16"/>
                    <a:pt x="618" y="31"/>
                    <a:pt x="607" y="47"/>
                  </a:cubicBezTo>
                  <a:cubicBezTo>
                    <a:pt x="598" y="58"/>
                    <a:pt x="589" y="69"/>
                    <a:pt x="580" y="80"/>
                  </a:cubicBezTo>
                  <a:cubicBezTo>
                    <a:pt x="466" y="210"/>
                    <a:pt x="286" y="297"/>
                    <a:pt x="96" y="315"/>
                  </a:cubicBezTo>
                  <a:cubicBezTo>
                    <a:pt x="72" y="318"/>
                    <a:pt x="47" y="319"/>
                    <a:pt x="22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19" y="355"/>
                    <a:pt x="43" y="388"/>
                    <a:pt x="72" y="416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282890" y="914400"/>
              <a:ext cx="1528876" cy="2006587"/>
            </a:xfrm>
            <a:custGeom>
              <a:avLst/>
              <a:gdLst>
                <a:gd name="T0" fmla="*/ 373 w 408"/>
                <a:gd name="T1" fmla="*/ 0 h 536"/>
                <a:gd name="T2" fmla="*/ 369 w 408"/>
                <a:gd name="T3" fmla="*/ 80 h 536"/>
                <a:gd name="T4" fmla="*/ 341 w 408"/>
                <a:gd name="T5" fmla="*/ 182 h 536"/>
                <a:gd name="T6" fmla="*/ 0 w 408"/>
                <a:gd name="T7" fmla="*/ 534 h 536"/>
                <a:gd name="T8" fmla="*/ 33 w 408"/>
                <a:gd name="T9" fmla="*/ 536 h 536"/>
                <a:gd name="T10" fmla="*/ 408 w 408"/>
                <a:gd name="T11" fmla="*/ 160 h 536"/>
                <a:gd name="T12" fmla="*/ 373 w 408"/>
                <a:gd name="T1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8" h="536">
                  <a:moveTo>
                    <a:pt x="373" y="0"/>
                  </a:moveTo>
                  <a:cubicBezTo>
                    <a:pt x="374" y="27"/>
                    <a:pt x="373" y="54"/>
                    <a:pt x="369" y="80"/>
                  </a:cubicBezTo>
                  <a:cubicBezTo>
                    <a:pt x="364" y="115"/>
                    <a:pt x="355" y="149"/>
                    <a:pt x="341" y="182"/>
                  </a:cubicBezTo>
                  <a:cubicBezTo>
                    <a:pt x="285" y="325"/>
                    <a:pt x="158" y="453"/>
                    <a:pt x="0" y="534"/>
                  </a:cubicBezTo>
                  <a:cubicBezTo>
                    <a:pt x="11" y="535"/>
                    <a:pt x="22" y="536"/>
                    <a:pt x="33" y="536"/>
                  </a:cubicBezTo>
                  <a:cubicBezTo>
                    <a:pt x="240" y="536"/>
                    <a:pt x="408" y="367"/>
                    <a:pt x="408" y="160"/>
                  </a:cubicBezTo>
                  <a:cubicBezTo>
                    <a:pt x="408" y="103"/>
                    <a:pt x="395" y="49"/>
                    <a:pt x="373" y="0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3154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84207" y="445035"/>
            <a:ext cx="11205989" cy="137808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7800" b="1" dirty="0">
                <a:solidFill>
                  <a:srgbClr val="00B0F0"/>
                </a:solidFill>
                <a:latin typeface="Ubuntu" panose="020B0504030602030204" pitchFamily="34" charset="0"/>
              </a:rPr>
              <a:t>Our</a:t>
            </a:r>
            <a:r>
              <a:rPr lang="en-US" sz="7800" b="1" dirty="0">
                <a:solidFill>
                  <a:srgbClr val="6AB678"/>
                </a:solidFill>
                <a:latin typeface="Ubuntu" panose="020B0504030602030204" pitchFamily="34" charset="0"/>
              </a:rPr>
              <a:t> </a:t>
            </a:r>
            <a:r>
              <a:rPr lang="en-US" sz="7800" b="1" dirty="0">
                <a:solidFill>
                  <a:srgbClr val="444445"/>
                </a:solidFill>
                <a:latin typeface="Ubuntu" panose="020B0504030602030204" pitchFamily="34" charset="0"/>
              </a:rPr>
              <a:t>Services</a:t>
            </a:r>
            <a:endParaRPr lang="en-US" sz="7800" b="1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986376" y="2103437"/>
            <a:ext cx="1834024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 txBox="1">
            <a:spLocks/>
          </p:cNvSpPr>
          <p:nvPr/>
        </p:nvSpPr>
        <p:spPr>
          <a:xfrm>
            <a:off x="3697458" y="4160837"/>
            <a:ext cx="3170437" cy="2741771"/>
          </a:xfrm>
          <a:custGeom>
            <a:avLst/>
            <a:gdLst>
              <a:gd name="connsiteX0" fmla="*/ 352094 w 1625865"/>
              <a:gd name="connsiteY0" fmla="*/ 0 h 1408377"/>
              <a:gd name="connsiteX1" fmla="*/ 1273771 w 1625865"/>
              <a:gd name="connsiteY1" fmla="*/ 0 h 1408377"/>
              <a:gd name="connsiteX2" fmla="*/ 1625865 w 1625865"/>
              <a:gd name="connsiteY2" fmla="*/ 704189 h 1408377"/>
              <a:gd name="connsiteX3" fmla="*/ 1273771 w 1625865"/>
              <a:gd name="connsiteY3" fmla="*/ 1408377 h 1408377"/>
              <a:gd name="connsiteX4" fmla="*/ 352094 w 1625865"/>
              <a:gd name="connsiteY4" fmla="*/ 1408377 h 1408377"/>
              <a:gd name="connsiteX5" fmla="*/ 0 w 1625865"/>
              <a:gd name="connsiteY5" fmla="*/ 704189 h 1408377"/>
              <a:gd name="connsiteX6" fmla="*/ 352094 w 1625865"/>
              <a:gd name="connsiteY6" fmla="*/ 0 h 140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5865" h="1408377">
                <a:moveTo>
                  <a:pt x="352094" y="0"/>
                </a:moveTo>
                <a:lnTo>
                  <a:pt x="1273771" y="0"/>
                </a:lnTo>
                <a:lnTo>
                  <a:pt x="1625865" y="704189"/>
                </a:lnTo>
                <a:lnTo>
                  <a:pt x="1273771" y="1408377"/>
                </a:lnTo>
                <a:lnTo>
                  <a:pt x="352094" y="1408377"/>
                </a:lnTo>
                <a:lnTo>
                  <a:pt x="0" y="704189"/>
                </a:lnTo>
                <a:lnTo>
                  <a:pt x="352094" y="0"/>
                </a:lnTo>
                <a:close/>
              </a:path>
            </a:pathLst>
          </a:custGeom>
          <a:solidFill>
            <a:srgbClr val="00B0F0"/>
          </a:solidFill>
          <a:ln w="57150">
            <a:solidFill>
              <a:schemeClr val="bg1"/>
            </a:solidFill>
          </a:ln>
        </p:spPr>
      </p:sp>
      <p:sp>
        <p:nvSpPr>
          <p:cNvPr id="16" name="Freeform 15"/>
          <p:cNvSpPr txBox="1">
            <a:spLocks/>
          </p:cNvSpPr>
          <p:nvPr/>
        </p:nvSpPr>
        <p:spPr>
          <a:xfrm>
            <a:off x="10334478" y="4160837"/>
            <a:ext cx="3170437" cy="2741771"/>
          </a:xfrm>
          <a:custGeom>
            <a:avLst/>
            <a:gdLst>
              <a:gd name="connsiteX0" fmla="*/ 352094 w 1625865"/>
              <a:gd name="connsiteY0" fmla="*/ 0 h 1408377"/>
              <a:gd name="connsiteX1" fmla="*/ 1273771 w 1625865"/>
              <a:gd name="connsiteY1" fmla="*/ 0 h 1408377"/>
              <a:gd name="connsiteX2" fmla="*/ 1625865 w 1625865"/>
              <a:gd name="connsiteY2" fmla="*/ 704189 h 1408377"/>
              <a:gd name="connsiteX3" fmla="*/ 1273771 w 1625865"/>
              <a:gd name="connsiteY3" fmla="*/ 1408377 h 1408377"/>
              <a:gd name="connsiteX4" fmla="*/ 352094 w 1625865"/>
              <a:gd name="connsiteY4" fmla="*/ 1408377 h 1408377"/>
              <a:gd name="connsiteX5" fmla="*/ 0 w 1625865"/>
              <a:gd name="connsiteY5" fmla="*/ 704189 h 1408377"/>
              <a:gd name="connsiteX6" fmla="*/ 352094 w 1625865"/>
              <a:gd name="connsiteY6" fmla="*/ 0 h 140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5865" h="1408377">
                <a:moveTo>
                  <a:pt x="352094" y="0"/>
                </a:moveTo>
                <a:lnTo>
                  <a:pt x="1273771" y="0"/>
                </a:lnTo>
                <a:lnTo>
                  <a:pt x="1625865" y="704189"/>
                </a:lnTo>
                <a:lnTo>
                  <a:pt x="1273771" y="1408377"/>
                </a:lnTo>
                <a:lnTo>
                  <a:pt x="352094" y="1408377"/>
                </a:lnTo>
                <a:lnTo>
                  <a:pt x="0" y="704189"/>
                </a:lnTo>
                <a:lnTo>
                  <a:pt x="352094" y="0"/>
                </a:lnTo>
                <a:close/>
              </a:path>
            </a:pathLst>
          </a:custGeom>
          <a:solidFill>
            <a:srgbClr val="00B0F0"/>
          </a:solidFill>
          <a:ln w="57150">
            <a:solidFill>
              <a:schemeClr val="bg1"/>
            </a:solidFill>
          </a:ln>
        </p:spPr>
      </p:sp>
      <p:sp>
        <p:nvSpPr>
          <p:cNvPr id="18" name="Freeform 17"/>
          <p:cNvSpPr txBox="1">
            <a:spLocks/>
          </p:cNvSpPr>
          <p:nvPr/>
        </p:nvSpPr>
        <p:spPr>
          <a:xfrm>
            <a:off x="16971498" y="4160837"/>
            <a:ext cx="3170437" cy="2741771"/>
          </a:xfrm>
          <a:custGeom>
            <a:avLst/>
            <a:gdLst>
              <a:gd name="connsiteX0" fmla="*/ 352094 w 1625865"/>
              <a:gd name="connsiteY0" fmla="*/ 0 h 1408377"/>
              <a:gd name="connsiteX1" fmla="*/ 1273771 w 1625865"/>
              <a:gd name="connsiteY1" fmla="*/ 0 h 1408377"/>
              <a:gd name="connsiteX2" fmla="*/ 1625865 w 1625865"/>
              <a:gd name="connsiteY2" fmla="*/ 704189 h 1408377"/>
              <a:gd name="connsiteX3" fmla="*/ 1273771 w 1625865"/>
              <a:gd name="connsiteY3" fmla="*/ 1408377 h 1408377"/>
              <a:gd name="connsiteX4" fmla="*/ 352094 w 1625865"/>
              <a:gd name="connsiteY4" fmla="*/ 1408377 h 1408377"/>
              <a:gd name="connsiteX5" fmla="*/ 0 w 1625865"/>
              <a:gd name="connsiteY5" fmla="*/ 704189 h 1408377"/>
              <a:gd name="connsiteX6" fmla="*/ 352094 w 1625865"/>
              <a:gd name="connsiteY6" fmla="*/ 0 h 140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5865" h="1408377">
                <a:moveTo>
                  <a:pt x="352094" y="0"/>
                </a:moveTo>
                <a:lnTo>
                  <a:pt x="1273771" y="0"/>
                </a:lnTo>
                <a:lnTo>
                  <a:pt x="1625865" y="704189"/>
                </a:lnTo>
                <a:lnTo>
                  <a:pt x="1273771" y="1408377"/>
                </a:lnTo>
                <a:lnTo>
                  <a:pt x="352094" y="1408377"/>
                </a:lnTo>
                <a:lnTo>
                  <a:pt x="0" y="704189"/>
                </a:lnTo>
                <a:lnTo>
                  <a:pt x="352094" y="0"/>
                </a:lnTo>
                <a:close/>
              </a:path>
            </a:pathLst>
          </a:custGeom>
          <a:solidFill>
            <a:srgbClr val="00B0F0"/>
          </a:solidFill>
          <a:ln w="57150">
            <a:solidFill>
              <a:schemeClr val="bg1"/>
            </a:solidFill>
          </a:ln>
        </p:spPr>
      </p:sp>
      <p:sp>
        <p:nvSpPr>
          <p:cNvPr id="19" name="TextBox 18"/>
          <p:cNvSpPr txBox="1"/>
          <p:nvPr/>
        </p:nvSpPr>
        <p:spPr>
          <a:xfrm>
            <a:off x="3319961" y="7107837"/>
            <a:ext cx="3922776" cy="1472600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  <a:latin typeface="Ubuntu Light" panose="020B0304030602030204" pitchFamily="34" charset="0"/>
              </a:rPr>
              <a:t>Graphic Design</a:t>
            </a:r>
            <a:endParaRPr lang="en-US" b="1" dirty="0">
              <a:solidFill>
                <a:srgbClr val="00B0F0"/>
              </a:solidFill>
              <a:latin typeface="Ubuntu Light" panose="020B0304030602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9400" y="8802553"/>
            <a:ext cx="5029200" cy="1378084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Lorem Ipsum</a:t>
            </a: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 is simply </a:t>
            </a: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dummy text </a:t>
            </a: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of the </a:t>
            </a:r>
            <a:r>
              <a:rPr lang="en-US" sz="2500" dirty="0" smtClean="0">
                <a:solidFill>
                  <a:srgbClr val="78787A"/>
                </a:solidFill>
                <a:latin typeface="Ubuntu" panose="020B0504030602030204" pitchFamily="34" charset="0"/>
              </a:rPr>
              <a:t>printing </a:t>
            </a: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and </a:t>
            </a: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type setting.</a:t>
            </a:r>
            <a:endParaRPr lang="en-US" sz="2500" dirty="0">
              <a:solidFill>
                <a:srgbClr val="78787A"/>
              </a:solidFill>
              <a:latin typeface="Ubuntu" panose="020B05040306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90000" y="7107837"/>
            <a:ext cx="3922776" cy="1472600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  <a:latin typeface="Ubuntu Light" panose="020B0304030602030204" pitchFamily="34" charset="0"/>
              </a:rPr>
              <a:t>Web Designing</a:t>
            </a:r>
            <a:endParaRPr lang="en-US" b="1" dirty="0">
              <a:solidFill>
                <a:srgbClr val="00B0F0"/>
              </a:solidFill>
              <a:latin typeface="Ubuntu Light" panose="020B0304030602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660040" y="7431003"/>
            <a:ext cx="3922776" cy="826269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  <a:latin typeface="Ubuntu Light" panose="020B0304030602030204" pitchFamily="34" charset="0"/>
              </a:rPr>
              <a:t>Applications</a:t>
            </a:r>
            <a:endParaRPr lang="en-US" b="1" dirty="0">
              <a:solidFill>
                <a:srgbClr val="00B0F0"/>
              </a:solidFill>
              <a:latin typeface="Ubuntu Light" panose="020B0304030602030204" pitchFamily="34" charset="0"/>
            </a:endParaRPr>
          </a:p>
        </p:txBody>
      </p:sp>
      <p:sp>
        <p:nvSpPr>
          <p:cNvPr id="25" name="Freeform 24"/>
          <p:cNvSpPr>
            <a:spLocks noEditPoints="1"/>
          </p:cNvSpPr>
          <p:nvPr/>
        </p:nvSpPr>
        <p:spPr bwMode="auto">
          <a:xfrm>
            <a:off x="4574370" y="4730253"/>
            <a:ext cx="1413957" cy="1602938"/>
          </a:xfrm>
          <a:custGeom>
            <a:avLst/>
            <a:gdLst>
              <a:gd name="T0" fmla="*/ 929 w 1040"/>
              <a:gd name="T1" fmla="*/ 83 h 1180"/>
              <a:gd name="T2" fmla="*/ 728 w 1040"/>
              <a:gd name="T3" fmla="*/ 343 h 1180"/>
              <a:gd name="T4" fmla="*/ 716 w 1040"/>
              <a:gd name="T5" fmla="*/ 266 h 1180"/>
              <a:gd name="T6" fmla="*/ 792 w 1040"/>
              <a:gd name="T7" fmla="*/ 114 h 1180"/>
              <a:gd name="T8" fmla="*/ 830 w 1040"/>
              <a:gd name="T9" fmla="*/ 0 h 1180"/>
              <a:gd name="T10" fmla="*/ 716 w 1040"/>
              <a:gd name="T11" fmla="*/ 114 h 1180"/>
              <a:gd name="T12" fmla="*/ 754 w 1040"/>
              <a:gd name="T13" fmla="*/ 191 h 1180"/>
              <a:gd name="T14" fmla="*/ 675 w 1040"/>
              <a:gd name="T15" fmla="*/ 228 h 1180"/>
              <a:gd name="T16" fmla="*/ 685 w 1040"/>
              <a:gd name="T17" fmla="*/ 94 h 1180"/>
              <a:gd name="T18" fmla="*/ 449 w 1040"/>
              <a:gd name="T19" fmla="*/ 169 h 1180"/>
              <a:gd name="T20" fmla="*/ 106 w 1040"/>
              <a:gd name="T21" fmla="*/ 172 h 1180"/>
              <a:gd name="T22" fmla="*/ 182 w 1040"/>
              <a:gd name="T23" fmla="*/ 343 h 1180"/>
              <a:gd name="T24" fmla="*/ 133 w 1040"/>
              <a:gd name="T25" fmla="*/ 358 h 1180"/>
              <a:gd name="T26" fmla="*/ 0 w 1040"/>
              <a:gd name="T27" fmla="*/ 736 h 1180"/>
              <a:gd name="T28" fmla="*/ 144 w 1040"/>
              <a:gd name="T29" fmla="*/ 1009 h 1180"/>
              <a:gd name="T30" fmla="*/ 334 w 1040"/>
              <a:gd name="T31" fmla="*/ 1180 h 1180"/>
              <a:gd name="T32" fmla="*/ 792 w 1040"/>
              <a:gd name="T33" fmla="*/ 915 h 1180"/>
              <a:gd name="T34" fmla="*/ 1002 w 1040"/>
              <a:gd name="T35" fmla="*/ 438 h 1180"/>
              <a:gd name="T36" fmla="*/ 992 w 1040"/>
              <a:gd name="T37" fmla="*/ 343 h 1180"/>
              <a:gd name="T38" fmla="*/ 1040 w 1040"/>
              <a:gd name="T39" fmla="*/ 137 h 1180"/>
              <a:gd name="T40" fmla="*/ 754 w 1040"/>
              <a:gd name="T41" fmla="*/ 38 h 1180"/>
              <a:gd name="T42" fmla="*/ 792 w 1040"/>
              <a:gd name="T43" fmla="*/ 76 h 1180"/>
              <a:gd name="T44" fmla="*/ 754 w 1040"/>
              <a:gd name="T45" fmla="*/ 38 h 1180"/>
              <a:gd name="T46" fmla="*/ 614 w 1040"/>
              <a:gd name="T47" fmla="*/ 343 h 1180"/>
              <a:gd name="T48" fmla="*/ 651 w 1040"/>
              <a:gd name="T49" fmla="*/ 266 h 1180"/>
              <a:gd name="T50" fmla="*/ 518 w 1040"/>
              <a:gd name="T51" fmla="*/ 64 h 1180"/>
              <a:gd name="T52" fmla="*/ 576 w 1040"/>
              <a:gd name="T53" fmla="*/ 106 h 1180"/>
              <a:gd name="T54" fmla="*/ 562 w 1040"/>
              <a:gd name="T55" fmla="*/ 228 h 1180"/>
              <a:gd name="T56" fmla="*/ 498 w 1040"/>
              <a:gd name="T57" fmla="*/ 135 h 1180"/>
              <a:gd name="T58" fmla="*/ 572 w 1040"/>
              <a:gd name="T59" fmla="*/ 343 h 1180"/>
              <a:gd name="T60" fmla="*/ 487 w 1040"/>
              <a:gd name="T61" fmla="*/ 305 h 1180"/>
              <a:gd name="T62" fmla="*/ 537 w 1040"/>
              <a:gd name="T63" fmla="*/ 266 h 1180"/>
              <a:gd name="T64" fmla="*/ 572 w 1040"/>
              <a:gd name="T65" fmla="*/ 343 h 1180"/>
              <a:gd name="T66" fmla="*/ 520 w 1040"/>
              <a:gd name="T67" fmla="*/ 229 h 1180"/>
              <a:gd name="T68" fmla="*/ 449 w 1040"/>
              <a:gd name="T69" fmla="*/ 343 h 1180"/>
              <a:gd name="T70" fmla="*/ 373 w 1040"/>
              <a:gd name="T71" fmla="*/ 314 h 1180"/>
              <a:gd name="T72" fmla="*/ 497 w 1040"/>
              <a:gd name="T73" fmla="*/ 178 h 1180"/>
              <a:gd name="T74" fmla="*/ 277 w 1040"/>
              <a:gd name="T75" fmla="*/ 38 h 1180"/>
              <a:gd name="T76" fmla="*/ 344 w 1040"/>
              <a:gd name="T77" fmla="*/ 287 h 1180"/>
              <a:gd name="T78" fmla="*/ 334 w 1040"/>
              <a:gd name="T79" fmla="*/ 343 h 1180"/>
              <a:gd name="T80" fmla="*/ 296 w 1040"/>
              <a:gd name="T81" fmla="*/ 225 h 1180"/>
              <a:gd name="T82" fmla="*/ 277 w 1040"/>
              <a:gd name="T83" fmla="*/ 115 h 1180"/>
              <a:gd name="T84" fmla="*/ 258 w 1040"/>
              <a:gd name="T85" fmla="*/ 225 h 1180"/>
              <a:gd name="T86" fmla="*/ 220 w 1040"/>
              <a:gd name="T87" fmla="*/ 343 h 1180"/>
              <a:gd name="T88" fmla="*/ 210 w 1040"/>
              <a:gd name="T89" fmla="*/ 287 h 1180"/>
              <a:gd name="T90" fmla="*/ 277 w 1040"/>
              <a:gd name="T91" fmla="*/ 191 h 1180"/>
              <a:gd name="T92" fmla="*/ 277 w 1040"/>
              <a:gd name="T93" fmla="*/ 153 h 1180"/>
              <a:gd name="T94" fmla="*/ 277 w 1040"/>
              <a:gd name="T95" fmla="*/ 191 h 1180"/>
              <a:gd name="T96" fmla="*/ 964 w 1040"/>
              <a:gd name="T97" fmla="*/ 438 h 1180"/>
              <a:gd name="T98" fmla="*/ 762 w 1040"/>
              <a:gd name="T99" fmla="*/ 889 h 1180"/>
              <a:gd name="T100" fmla="*/ 754 w 1040"/>
              <a:gd name="T101" fmla="*/ 1142 h 1180"/>
              <a:gd name="T102" fmla="*/ 373 w 1040"/>
              <a:gd name="T103" fmla="*/ 971 h 1180"/>
              <a:gd name="T104" fmla="*/ 182 w 1040"/>
              <a:gd name="T105" fmla="*/ 738 h 1180"/>
              <a:gd name="T106" fmla="*/ 170 w 1040"/>
              <a:gd name="T107" fmla="*/ 512 h 1180"/>
              <a:gd name="T108" fmla="*/ 167 w 1040"/>
              <a:gd name="T109" fmla="*/ 381 h 1180"/>
              <a:gd name="T110" fmla="*/ 913 w 1040"/>
              <a:gd name="T111" fmla="*/ 343 h 1180"/>
              <a:gd name="T112" fmla="*/ 954 w 1040"/>
              <a:gd name="T113" fmla="*/ 121 h 1180"/>
              <a:gd name="T114" fmla="*/ 913 w 1040"/>
              <a:gd name="T115" fmla="*/ 343 h 1180"/>
              <a:gd name="T116" fmla="*/ 981 w 1040"/>
              <a:gd name="T117" fmla="*/ 92 h 1180"/>
              <a:gd name="T118" fmla="*/ 1002 w 1040"/>
              <a:gd name="T119" fmla="*/ 103 h 1180"/>
              <a:gd name="T120" fmla="*/ 411 w 1040"/>
              <a:gd name="T121" fmla="*/ 438 h 1180"/>
              <a:gd name="T122" fmla="*/ 315 w 1040"/>
              <a:gd name="T123" fmla="*/ 495 h 1180"/>
              <a:gd name="T124" fmla="*/ 220 w 1040"/>
              <a:gd name="T125" fmla="*/ 438 h 1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40" h="1180">
                <a:moveTo>
                  <a:pt x="1040" y="0"/>
                </a:moveTo>
                <a:cubicBezTo>
                  <a:pt x="929" y="83"/>
                  <a:pt x="929" y="83"/>
                  <a:pt x="929" y="83"/>
                </a:cubicBezTo>
                <a:cubicBezTo>
                  <a:pt x="818" y="343"/>
                  <a:pt x="818" y="343"/>
                  <a:pt x="818" y="343"/>
                </a:cubicBezTo>
                <a:cubicBezTo>
                  <a:pt x="728" y="343"/>
                  <a:pt x="728" y="343"/>
                  <a:pt x="728" y="343"/>
                </a:cubicBezTo>
                <a:cubicBezTo>
                  <a:pt x="693" y="266"/>
                  <a:pt x="693" y="266"/>
                  <a:pt x="693" y="266"/>
                </a:cubicBezTo>
                <a:cubicBezTo>
                  <a:pt x="716" y="266"/>
                  <a:pt x="716" y="266"/>
                  <a:pt x="716" y="266"/>
                </a:cubicBezTo>
                <a:cubicBezTo>
                  <a:pt x="758" y="266"/>
                  <a:pt x="792" y="233"/>
                  <a:pt x="792" y="191"/>
                </a:cubicBezTo>
                <a:cubicBezTo>
                  <a:pt x="792" y="114"/>
                  <a:pt x="792" y="114"/>
                  <a:pt x="792" y="114"/>
                </a:cubicBezTo>
                <a:cubicBezTo>
                  <a:pt x="830" y="114"/>
                  <a:pt x="830" y="114"/>
                  <a:pt x="830" y="114"/>
                </a:cubicBezTo>
                <a:cubicBezTo>
                  <a:pt x="830" y="0"/>
                  <a:pt x="830" y="0"/>
                  <a:pt x="830" y="0"/>
                </a:cubicBezTo>
                <a:cubicBezTo>
                  <a:pt x="716" y="0"/>
                  <a:pt x="716" y="0"/>
                  <a:pt x="716" y="0"/>
                </a:cubicBezTo>
                <a:cubicBezTo>
                  <a:pt x="716" y="114"/>
                  <a:pt x="716" y="114"/>
                  <a:pt x="716" y="114"/>
                </a:cubicBezTo>
                <a:cubicBezTo>
                  <a:pt x="754" y="114"/>
                  <a:pt x="754" y="114"/>
                  <a:pt x="754" y="114"/>
                </a:cubicBezTo>
                <a:cubicBezTo>
                  <a:pt x="754" y="191"/>
                  <a:pt x="754" y="191"/>
                  <a:pt x="754" y="191"/>
                </a:cubicBezTo>
                <a:cubicBezTo>
                  <a:pt x="754" y="212"/>
                  <a:pt x="737" y="228"/>
                  <a:pt x="716" y="228"/>
                </a:cubicBezTo>
                <a:cubicBezTo>
                  <a:pt x="675" y="228"/>
                  <a:pt x="675" y="228"/>
                  <a:pt x="675" y="228"/>
                </a:cubicBezTo>
                <a:cubicBezTo>
                  <a:pt x="626" y="123"/>
                  <a:pt x="626" y="123"/>
                  <a:pt x="626" y="123"/>
                </a:cubicBezTo>
                <a:cubicBezTo>
                  <a:pt x="685" y="94"/>
                  <a:pt x="685" y="94"/>
                  <a:pt x="685" y="94"/>
                </a:cubicBezTo>
                <a:cubicBezTo>
                  <a:pt x="494" y="12"/>
                  <a:pt x="494" y="12"/>
                  <a:pt x="494" y="12"/>
                </a:cubicBezTo>
                <a:cubicBezTo>
                  <a:pt x="449" y="169"/>
                  <a:pt x="449" y="169"/>
                  <a:pt x="449" y="169"/>
                </a:cubicBezTo>
                <a:cubicBezTo>
                  <a:pt x="447" y="76"/>
                  <a:pt x="371" y="0"/>
                  <a:pt x="277" y="0"/>
                </a:cubicBezTo>
                <a:cubicBezTo>
                  <a:pt x="183" y="0"/>
                  <a:pt x="106" y="77"/>
                  <a:pt x="106" y="172"/>
                </a:cubicBezTo>
                <a:cubicBezTo>
                  <a:pt x="106" y="229"/>
                  <a:pt x="135" y="282"/>
                  <a:pt x="182" y="314"/>
                </a:cubicBezTo>
                <a:cubicBezTo>
                  <a:pt x="182" y="343"/>
                  <a:pt x="182" y="343"/>
                  <a:pt x="182" y="343"/>
                </a:cubicBezTo>
                <a:cubicBezTo>
                  <a:pt x="136" y="343"/>
                  <a:pt x="136" y="343"/>
                  <a:pt x="136" y="343"/>
                </a:cubicBezTo>
                <a:cubicBezTo>
                  <a:pt x="133" y="358"/>
                  <a:pt x="133" y="358"/>
                  <a:pt x="133" y="358"/>
                </a:cubicBezTo>
                <a:cubicBezTo>
                  <a:pt x="123" y="406"/>
                  <a:pt x="123" y="455"/>
                  <a:pt x="130" y="505"/>
                </a:cubicBezTo>
                <a:cubicBezTo>
                  <a:pt x="0" y="736"/>
                  <a:pt x="0" y="736"/>
                  <a:pt x="0" y="736"/>
                </a:cubicBezTo>
                <a:cubicBezTo>
                  <a:pt x="144" y="769"/>
                  <a:pt x="144" y="769"/>
                  <a:pt x="144" y="769"/>
                </a:cubicBezTo>
                <a:cubicBezTo>
                  <a:pt x="144" y="1009"/>
                  <a:pt x="144" y="1009"/>
                  <a:pt x="144" y="1009"/>
                </a:cubicBezTo>
                <a:cubicBezTo>
                  <a:pt x="334" y="1009"/>
                  <a:pt x="334" y="1009"/>
                  <a:pt x="334" y="1009"/>
                </a:cubicBezTo>
                <a:cubicBezTo>
                  <a:pt x="334" y="1180"/>
                  <a:pt x="334" y="1180"/>
                  <a:pt x="334" y="1180"/>
                </a:cubicBezTo>
                <a:cubicBezTo>
                  <a:pt x="792" y="1180"/>
                  <a:pt x="792" y="1180"/>
                  <a:pt x="792" y="1180"/>
                </a:cubicBezTo>
                <a:cubicBezTo>
                  <a:pt x="792" y="915"/>
                  <a:pt x="792" y="915"/>
                  <a:pt x="792" y="915"/>
                </a:cubicBezTo>
                <a:cubicBezTo>
                  <a:pt x="926" y="821"/>
                  <a:pt x="1002" y="669"/>
                  <a:pt x="1002" y="507"/>
                </a:cubicBezTo>
                <a:cubicBezTo>
                  <a:pt x="1002" y="438"/>
                  <a:pt x="1002" y="438"/>
                  <a:pt x="1002" y="438"/>
                </a:cubicBezTo>
                <a:cubicBezTo>
                  <a:pt x="1002" y="412"/>
                  <a:pt x="999" y="385"/>
                  <a:pt x="994" y="358"/>
                </a:cubicBezTo>
                <a:cubicBezTo>
                  <a:pt x="992" y="343"/>
                  <a:pt x="992" y="343"/>
                  <a:pt x="992" y="343"/>
                </a:cubicBezTo>
                <a:cubicBezTo>
                  <a:pt x="954" y="343"/>
                  <a:pt x="954" y="343"/>
                  <a:pt x="954" y="343"/>
                </a:cubicBezTo>
                <a:cubicBezTo>
                  <a:pt x="1040" y="137"/>
                  <a:pt x="1040" y="137"/>
                  <a:pt x="1040" y="137"/>
                </a:cubicBezTo>
                <a:lnTo>
                  <a:pt x="1040" y="0"/>
                </a:lnTo>
                <a:close/>
                <a:moveTo>
                  <a:pt x="754" y="38"/>
                </a:moveTo>
                <a:cubicBezTo>
                  <a:pt x="792" y="38"/>
                  <a:pt x="792" y="38"/>
                  <a:pt x="792" y="38"/>
                </a:cubicBezTo>
                <a:cubicBezTo>
                  <a:pt x="792" y="76"/>
                  <a:pt x="792" y="76"/>
                  <a:pt x="792" y="76"/>
                </a:cubicBezTo>
                <a:cubicBezTo>
                  <a:pt x="754" y="76"/>
                  <a:pt x="754" y="76"/>
                  <a:pt x="754" y="76"/>
                </a:cubicBezTo>
                <a:lnTo>
                  <a:pt x="754" y="38"/>
                </a:lnTo>
                <a:close/>
                <a:moveTo>
                  <a:pt x="686" y="343"/>
                </a:moveTo>
                <a:cubicBezTo>
                  <a:pt x="614" y="343"/>
                  <a:pt x="614" y="343"/>
                  <a:pt x="614" y="343"/>
                </a:cubicBezTo>
                <a:cubicBezTo>
                  <a:pt x="579" y="266"/>
                  <a:pt x="579" y="266"/>
                  <a:pt x="579" y="266"/>
                </a:cubicBezTo>
                <a:cubicBezTo>
                  <a:pt x="651" y="266"/>
                  <a:pt x="651" y="266"/>
                  <a:pt x="651" y="266"/>
                </a:cubicBezTo>
                <a:lnTo>
                  <a:pt x="686" y="343"/>
                </a:lnTo>
                <a:close/>
                <a:moveTo>
                  <a:pt x="518" y="64"/>
                </a:moveTo>
                <a:cubicBezTo>
                  <a:pt x="594" y="97"/>
                  <a:pt x="594" y="97"/>
                  <a:pt x="594" y="97"/>
                </a:cubicBezTo>
                <a:cubicBezTo>
                  <a:pt x="576" y="106"/>
                  <a:pt x="576" y="106"/>
                  <a:pt x="576" y="106"/>
                </a:cubicBezTo>
                <a:cubicBezTo>
                  <a:pt x="633" y="228"/>
                  <a:pt x="633" y="228"/>
                  <a:pt x="633" y="228"/>
                </a:cubicBezTo>
                <a:cubicBezTo>
                  <a:pt x="562" y="228"/>
                  <a:pt x="562" y="228"/>
                  <a:pt x="562" y="228"/>
                </a:cubicBezTo>
                <a:cubicBezTo>
                  <a:pt x="515" y="127"/>
                  <a:pt x="515" y="127"/>
                  <a:pt x="515" y="127"/>
                </a:cubicBezTo>
                <a:cubicBezTo>
                  <a:pt x="498" y="135"/>
                  <a:pt x="498" y="135"/>
                  <a:pt x="498" y="135"/>
                </a:cubicBezTo>
                <a:lnTo>
                  <a:pt x="518" y="64"/>
                </a:lnTo>
                <a:close/>
                <a:moveTo>
                  <a:pt x="572" y="343"/>
                </a:moveTo>
                <a:cubicBezTo>
                  <a:pt x="487" y="343"/>
                  <a:pt x="487" y="343"/>
                  <a:pt x="487" y="343"/>
                </a:cubicBezTo>
                <a:cubicBezTo>
                  <a:pt x="487" y="305"/>
                  <a:pt x="487" y="305"/>
                  <a:pt x="487" y="305"/>
                </a:cubicBezTo>
                <a:cubicBezTo>
                  <a:pt x="487" y="284"/>
                  <a:pt x="504" y="266"/>
                  <a:pt x="525" y="266"/>
                </a:cubicBezTo>
                <a:cubicBezTo>
                  <a:pt x="537" y="266"/>
                  <a:pt x="537" y="266"/>
                  <a:pt x="537" y="266"/>
                </a:cubicBezTo>
                <a:cubicBezTo>
                  <a:pt x="537" y="266"/>
                  <a:pt x="537" y="266"/>
                  <a:pt x="537" y="266"/>
                </a:cubicBezTo>
                <a:lnTo>
                  <a:pt x="572" y="343"/>
                </a:lnTo>
                <a:close/>
                <a:moveTo>
                  <a:pt x="497" y="178"/>
                </a:moveTo>
                <a:cubicBezTo>
                  <a:pt x="520" y="229"/>
                  <a:pt x="520" y="229"/>
                  <a:pt x="520" y="229"/>
                </a:cubicBezTo>
                <a:cubicBezTo>
                  <a:pt x="480" y="232"/>
                  <a:pt x="449" y="265"/>
                  <a:pt x="449" y="305"/>
                </a:cubicBezTo>
                <a:cubicBezTo>
                  <a:pt x="449" y="343"/>
                  <a:pt x="449" y="343"/>
                  <a:pt x="449" y="343"/>
                </a:cubicBezTo>
                <a:cubicBezTo>
                  <a:pt x="373" y="343"/>
                  <a:pt x="373" y="343"/>
                  <a:pt x="373" y="343"/>
                </a:cubicBezTo>
                <a:cubicBezTo>
                  <a:pt x="373" y="314"/>
                  <a:pt x="373" y="314"/>
                  <a:pt x="373" y="314"/>
                </a:cubicBezTo>
                <a:cubicBezTo>
                  <a:pt x="411" y="288"/>
                  <a:pt x="437" y="249"/>
                  <a:pt x="445" y="204"/>
                </a:cubicBezTo>
                <a:lnTo>
                  <a:pt x="497" y="178"/>
                </a:lnTo>
                <a:close/>
                <a:moveTo>
                  <a:pt x="144" y="172"/>
                </a:moveTo>
                <a:cubicBezTo>
                  <a:pt x="144" y="98"/>
                  <a:pt x="204" y="38"/>
                  <a:pt x="277" y="38"/>
                </a:cubicBezTo>
                <a:cubicBezTo>
                  <a:pt x="351" y="38"/>
                  <a:pt x="411" y="98"/>
                  <a:pt x="411" y="172"/>
                </a:cubicBezTo>
                <a:cubicBezTo>
                  <a:pt x="411" y="219"/>
                  <a:pt x="385" y="263"/>
                  <a:pt x="344" y="287"/>
                </a:cubicBezTo>
                <a:cubicBezTo>
                  <a:pt x="334" y="292"/>
                  <a:pt x="334" y="292"/>
                  <a:pt x="334" y="292"/>
                </a:cubicBezTo>
                <a:cubicBezTo>
                  <a:pt x="334" y="343"/>
                  <a:pt x="334" y="343"/>
                  <a:pt x="334" y="343"/>
                </a:cubicBezTo>
                <a:cubicBezTo>
                  <a:pt x="296" y="343"/>
                  <a:pt x="296" y="343"/>
                  <a:pt x="296" y="343"/>
                </a:cubicBezTo>
                <a:cubicBezTo>
                  <a:pt x="296" y="225"/>
                  <a:pt x="296" y="225"/>
                  <a:pt x="296" y="225"/>
                </a:cubicBezTo>
                <a:cubicBezTo>
                  <a:pt x="318" y="217"/>
                  <a:pt x="334" y="196"/>
                  <a:pt x="334" y="172"/>
                </a:cubicBezTo>
                <a:cubicBezTo>
                  <a:pt x="334" y="140"/>
                  <a:pt x="309" y="115"/>
                  <a:pt x="277" y="115"/>
                </a:cubicBezTo>
                <a:cubicBezTo>
                  <a:pt x="246" y="115"/>
                  <a:pt x="220" y="140"/>
                  <a:pt x="220" y="172"/>
                </a:cubicBezTo>
                <a:cubicBezTo>
                  <a:pt x="220" y="196"/>
                  <a:pt x="236" y="217"/>
                  <a:pt x="258" y="225"/>
                </a:cubicBezTo>
                <a:cubicBezTo>
                  <a:pt x="258" y="343"/>
                  <a:pt x="258" y="343"/>
                  <a:pt x="258" y="343"/>
                </a:cubicBezTo>
                <a:cubicBezTo>
                  <a:pt x="220" y="343"/>
                  <a:pt x="220" y="343"/>
                  <a:pt x="220" y="343"/>
                </a:cubicBezTo>
                <a:cubicBezTo>
                  <a:pt x="220" y="292"/>
                  <a:pt x="220" y="292"/>
                  <a:pt x="220" y="292"/>
                </a:cubicBezTo>
                <a:cubicBezTo>
                  <a:pt x="210" y="287"/>
                  <a:pt x="210" y="287"/>
                  <a:pt x="210" y="287"/>
                </a:cubicBezTo>
                <a:cubicBezTo>
                  <a:pt x="169" y="263"/>
                  <a:pt x="144" y="219"/>
                  <a:pt x="144" y="172"/>
                </a:cubicBezTo>
                <a:close/>
                <a:moveTo>
                  <a:pt x="277" y="191"/>
                </a:moveTo>
                <a:cubicBezTo>
                  <a:pt x="267" y="191"/>
                  <a:pt x="258" y="182"/>
                  <a:pt x="258" y="172"/>
                </a:cubicBezTo>
                <a:cubicBezTo>
                  <a:pt x="258" y="161"/>
                  <a:pt x="267" y="153"/>
                  <a:pt x="277" y="153"/>
                </a:cubicBezTo>
                <a:cubicBezTo>
                  <a:pt x="288" y="153"/>
                  <a:pt x="296" y="161"/>
                  <a:pt x="296" y="172"/>
                </a:cubicBezTo>
                <a:cubicBezTo>
                  <a:pt x="296" y="182"/>
                  <a:pt x="288" y="191"/>
                  <a:pt x="277" y="191"/>
                </a:cubicBezTo>
                <a:close/>
                <a:moveTo>
                  <a:pt x="960" y="381"/>
                </a:moveTo>
                <a:cubicBezTo>
                  <a:pt x="962" y="400"/>
                  <a:pt x="964" y="419"/>
                  <a:pt x="964" y="438"/>
                </a:cubicBezTo>
                <a:cubicBezTo>
                  <a:pt x="964" y="507"/>
                  <a:pt x="964" y="507"/>
                  <a:pt x="964" y="507"/>
                </a:cubicBezTo>
                <a:cubicBezTo>
                  <a:pt x="964" y="660"/>
                  <a:pt x="888" y="803"/>
                  <a:pt x="762" y="889"/>
                </a:cubicBezTo>
                <a:cubicBezTo>
                  <a:pt x="754" y="895"/>
                  <a:pt x="754" y="895"/>
                  <a:pt x="754" y="895"/>
                </a:cubicBezTo>
                <a:cubicBezTo>
                  <a:pt x="754" y="1142"/>
                  <a:pt x="754" y="1142"/>
                  <a:pt x="754" y="1142"/>
                </a:cubicBezTo>
                <a:cubicBezTo>
                  <a:pt x="373" y="1142"/>
                  <a:pt x="373" y="1142"/>
                  <a:pt x="373" y="1142"/>
                </a:cubicBezTo>
                <a:cubicBezTo>
                  <a:pt x="373" y="971"/>
                  <a:pt x="373" y="971"/>
                  <a:pt x="373" y="971"/>
                </a:cubicBezTo>
                <a:cubicBezTo>
                  <a:pt x="182" y="971"/>
                  <a:pt x="182" y="971"/>
                  <a:pt x="182" y="971"/>
                </a:cubicBezTo>
                <a:cubicBezTo>
                  <a:pt x="182" y="738"/>
                  <a:pt x="182" y="738"/>
                  <a:pt x="182" y="738"/>
                </a:cubicBezTo>
                <a:cubicBezTo>
                  <a:pt x="58" y="710"/>
                  <a:pt x="58" y="710"/>
                  <a:pt x="58" y="710"/>
                </a:cubicBezTo>
                <a:cubicBezTo>
                  <a:pt x="170" y="512"/>
                  <a:pt x="170" y="512"/>
                  <a:pt x="170" y="512"/>
                </a:cubicBezTo>
                <a:cubicBezTo>
                  <a:pt x="169" y="505"/>
                  <a:pt x="169" y="505"/>
                  <a:pt x="169" y="505"/>
                </a:cubicBezTo>
                <a:cubicBezTo>
                  <a:pt x="162" y="463"/>
                  <a:pt x="161" y="419"/>
                  <a:pt x="167" y="381"/>
                </a:cubicBezTo>
                <a:lnTo>
                  <a:pt x="960" y="381"/>
                </a:lnTo>
                <a:close/>
                <a:moveTo>
                  <a:pt x="913" y="343"/>
                </a:moveTo>
                <a:cubicBezTo>
                  <a:pt x="859" y="343"/>
                  <a:pt x="859" y="343"/>
                  <a:pt x="859" y="343"/>
                </a:cubicBezTo>
                <a:cubicBezTo>
                  <a:pt x="954" y="121"/>
                  <a:pt x="954" y="121"/>
                  <a:pt x="954" y="121"/>
                </a:cubicBezTo>
                <a:cubicBezTo>
                  <a:pt x="996" y="142"/>
                  <a:pt x="996" y="142"/>
                  <a:pt x="996" y="142"/>
                </a:cubicBezTo>
                <a:lnTo>
                  <a:pt x="913" y="343"/>
                </a:lnTo>
                <a:close/>
                <a:moveTo>
                  <a:pt x="1002" y="103"/>
                </a:moveTo>
                <a:cubicBezTo>
                  <a:pt x="981" y="92"/>
                  <a:pt x="981" y="92"/>
                  <a:pt x="981" y="92"/>
                </a:cubicBezTo>
                <a:cubicBezTo>
                  <a:pt x="1002" y="76"/>
                  <a:pt x="1002" y="76"/>
                  <a:pt x="1002" y="76"/>
                </a:cubicBezTo>
                <a:lnTo>
                  <a:pt x="1002" y="103"/>
                </a:lnTo>
                <a:close/>
                <a:moveTo>
                  <a:pt x="315" y="533"/>
                </a:moveTo>
                <a:cubicBezTo>
                  <a:pt x="368" y="533"/>
                  <a:pt x="411" y="495"/>
                  <a:pt x="411" y="438"/>
                </a:cubicBezTo>
                <a:cubicBezTo>
                  <a:pt x="373" y="438"/>
                  <a:pt x="373" y="438"/>
                  <a:pt x="373" y="438"/>
                </a:cubicBezTo>
                <a:cubicBezTo>
                  <a:pt x="373" y="476"/>
                  <a:pt x="347" y="495"/>
                  <a:pt x="315" y="495"/>
                </a:cubicBezTo>
                <a:cubicBezTo>
                  <a:pt x="284" y="495"/>
                  <a:pt x="258" y="476"/>
                  <a:pt x="258" y="438"/>
                </a:cubicBezTo>
                <a:cubicBezTo>
                  <a:pt x="220" y="438"/>
                  <a:pt x="220" y="438"/>
                  <a:pt x="220" y="438"/>
                </a:cubicBezTo>
                <a:cubicBezTo>
                  <a:pt x="220" y="495"/>
                  <a:pt x="263" y="533"/>
                  <a:pt x="315" y="5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rot="0" vert="horz" wrap="square" lIns="178198" tIns="89099" rIns="178198" bIns="89099" anchor="t" anchorCtr="0" upright="1">
            <a:noAutofit/>
          </a:bodyPr>
          <a:lstStyle/>
          <a:p>
            <a:endParaRPr lang="en-US"/>
          </a:p>
        </p:txBody>
      </p:sp>
      <p:sp>
        <p:nvSpPr>
          <p:cNvPr id="26" name="Freeform 25"/>
          <p:cNvSpPr>
            <a:spLocks noEditPoints="1"/>
          </p:cNvSpPr>
          <p:nvPr/>
        </p:nvSpPr>
        <p:spPr bwMode="auto">
          <a:xfrm>
            <a:off x="11241871" y="4824002"/>
            <a:ext cx="1419035" cy="1415440"/>
          </a:xfrm>
          <a:custGeom>
            <a:avLst/>
            <a:gdLst>
              <a:gd name="T0" fmla="*/ 1757 w 2048"/>
              <a:gd name="T1" fmla="*/ 850 h 2048"/>
              <a:gd name="T2" fmla="*/ 1698 w 2048"/>
              <a:gd name="T3" fmla="*/ 687 h 2048"/>
              <a:gd name="T4" fmla="*/ 1580 w 2048"/>
              <a:gd name="T5" fmla="*/ 566 h 2048"/>
              <a:gd name="T6" fmla="*/ 1629 w 2048"/>
              <a:gd name="T7" fmla="*/ 525 h 2048"/>
              <a:gd name="T8" fmla="*/ 1319 w 2048"/>
              <a:gd name="T9" fmla="*/ 366 h 2048"/>
              <a:gd name="T10" fmla="*/ 1911 w 2048"/>
              <a:gd name="T11" fmla="*/ 992 h 2048"/>
              <a:gd name="T12" fmla="*/ 1024 w 2048"/>
              <a:gd name="T13" fmla="*/ 0 h 2048"/>
              <a:gd name="T14" fmla="*/ 137 w 2048"/>
              <a:gd name="T15" fmla="*/ 992 h 2048"/>
              <a:gd name="T16" fmla="*/ 32 w 2048"/>
              <a:gd name="T17" fmla="*/ 1056 h 2048"/>
              <a:gd name="T18" fmla="*/ 992 w 2048"/>
              <a:gd name="T19" fmla="*/ 2016 h 2048"/>
              <a:gd name="T20" fmla="*/ 1056 w 2048"/>
              <a:gd name="T21" fmla="*/ 1911 h 2048"/>
              <a:gd name="T22" fmla="*/ 2048 w 2048"/>
              <a:gd name="T23" fmla="*/ 1024 h 2048"/>
              <a:gd name="T24" fmla="*/ 1846 w 2048"/>
              <a:gd name="T25" fmla="*/ 992 h 2048"/>
              <a:gd name="T26" fmla="*/ 1056 w 2048"/>
              <a:gd name="T27" fmla="*/ 202 h 2048"/>
              <a:gd name="T28" fmla="*/ 343 w 2048"/>
              <a:gd name="T29" fmla="*/ 992 h 2048"/>
              <a:gd name="T30" fmla="*/ 992 w 2048"/>
              <a:gd name="T31" fmla="*/ 1846 h 2048"/>
              <a:gd name="T32" fmla="*/ 992 w 2048"/>
              <a:gd name="T33" fmla="*/ 1705 h 2048"/>
              <a:gd name="T34" fmla="*/ 992 w 2048"/>
              <a:gd name="T35" fmla="*/ 1605 h 2048"/>
              <a:gd name="T36" fmla="*/ 443 w 2048"/>
              <a:gd name="T37" fmla="*/ 1056 h 2048"/>
              <a:gd name="T38" fmla="*/ 407 w 2048"/>
              <a:gd name="T39" fmla="*/ 992 h 2048"/>
              <a:gd name="T40" fmla="*/ 1024 w 2048"/>
              <a:gd name="T41" fmla="*/ 475 h 2048"/>
              <a:gd name="T42" fmla="*/ 1641 w 2048"/>
              <a:gd name="T43" fmla="*/ 992 h 2048"/>
              <a:gd name="T44" fmla="*/ 1605 w 2048"/>
              <a:gd name="T45" fmla="*/ 1056 h 2048"/>
              <a:gd name="T46" fmla="*/ 1056 w 2048"/>
              <a:gd name="T47" fmla="*/ 1605 h 2048"/>
              <a:gd name="T48" fmla="*/ 1056 w 2048"/>
              <a:gd name="T49" fmla="*/ 1705 h 2048"/>
              <a:gd name="T50" fmla="*/ 1056 w 2048"/>
              <a:gd name="T51" fmla="*/ 1846 h 2048"/>
              <a:gd name="T52" fmla="*/ 513 w 2048"/>
              <a:gd name="T53" fmla="*/ 1024 h 2048"/>
              <a:gd name="T54" fmla="*/ 1420 w 2048"/>
              <a:gd name="T55" fmla="*/ 1231 h 2048"/>
              <a:gd name="T56" fmla="*/ 1470 w 2048"/>
              <a:gd name="T57" fmla="*/ 1056 h 2048"/>
              <a:gd name="T58" fmla="*/ 1470 w 2048"/>
              <a:gd name="T59" fmla="*/ 992 h 2048"/>
              <a:gd name="T60" fmla="*/ 1420 w 2048"/>
              <a:gd name="T61" fmla="*/ 817 h 2048"/>
              <a:gd name="T62" fmla="*/ 1246 w 2048"/>
              <a:gd name="T63" fmla="*/ 636 h 2048"/>
              <a:gd name="T64" fmla="*/ 1180 w 2048"/>
              <a:gd name="T65" fmla="*/ 817 h 2048"/>
              <a:gd name="T66" fmla="*/ 1193 w 2048"/>
              <a:gd name="T67" fmla="*/ 992 h 2048"/>
              <a:gd name="T68" fmla="*/ 1180 w 2048"/>
              <a:gd name="T69" fmla="*/ 1231 h 2048"/>
              <a:gd name="T70" fmla="*/ 1242 w 2048"/>
              <a:gd name="T71" fmla="*/ 752 h 2048"/>
              <a:gd name="T72" fmla="*/ 1242 w 2048"/>
              <a:gd name="T73" fmla="*/ 752 h 2048"/>
              <a:gd name="T74" fmla="*/ 944 w 2048"/>
              <a:gd name="T75" fmla="*/ 753 h 2048"/>
              <a:gd name="T76" fmla="*/ 736 w 2048"/>
              <a:gd name="T77" fmla="*/ 752 h 2048"/>
              <a:gd name="T78" fmla="*/ 855 w 2048"/>
              <a:gd name="T79" fmla="*/ 992 h 2048"/>
              <a:gd name="T80" fmla="*/ 868 w 2048"/>
              <a:gd name="T81" fmla="*/ 817 h 2048"/>
              <a:gd name="T82" fmla="*/ 780 w 2048"/>
              <a:gd name="T83" fmla="*/ 1231 h 2048"/>
              <a:gd name="T84" fmla="*/ 868 w 2048"/>
              <a:gd name="T85" fmla="*/ 1231 h 2048"/>
              <a:gd name="T86" fmla="*/ 685 w 2048"/>
              <a:gd name="T87" fmla="*/ 992 h 2048"/>
              <a:gd name="T88" fmla="*/ 628 w 2048"/>
              <a:gd name="T89" fmla="*/ 1231 h 2048"/>
              <a:gd name="T90" fmla="*/ 713 w 2048"/>
              <a:gd name="T91" fmla="*/ 1231 h 2048"/>
              <a:gd name="T92" fmla="*/ 736 w 2048"/>
              <a:gd name="T93" fmla="*/ 1295 h 2048"/>
              <a:gd name="T94" fmla="*/ 806 w 2048"/>
              <a:gd name="T95" fmla="*/ 1295 h 2048"/>
              <a:gd name="T96" fmla="*/ 806 w 2048"/>
              <a:gd name="T97" fmla="*/ 1295 h 2048"/>
              <a:gd name="T98" fmla="*/ 919 w 2048"/>
              <a:gd name="T99" fmla="*/ 611 h 2048"/>
              <a:gd name="T100" fmla="*/ 944 w 2048"/>
              <a:gd name="T101" fmla="*/ 1295 h 2048"/>
              <a:gd name="T102" fmla="*/ 1115 w 2048"/>
              <a:gd name="T103" fmla="*/ 1231 h 2048"/>
              <a:gd name="T104" fmla="*/ 1128 w 2048"/>
              <a:gd name="T105" fmla="*/ 1056 h 2048"/>
              <a:gd name="T106" fmla="*/ 933 w 2048"/>
              <a:gd name="T107" fmla="*/ 817 h 2048"/>
              <a:gd name="T108" fmla="*/ 920 w 2048"/>
              <a:gd name="T109" fmla="*/ 992 h 2048"/>
              <a:gd name="T110" fmla="*/ 1242 w 2048"/>
              <a:gd name="T111" fmla="*/ 1295 h 2048"/>
              <a:gd name="T112" fmla="*/ 1312 w 2048"/>
              <a:gd name="T113" fmla="*/ 1295 h 2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048" h="2048">
                <a:moveTo>
                  <a:pt x="1717" y="828"/>
                </a:moveTo>
                <a:cubicBezTo>
                  <a:pt x="1721" y="842"/>
                  <a:pt x="1734" y="851"/>
                  <a:pt x="1748" y="851"/>
                </a:cubicBezTo>
                <a:cubicBezTo>
                  <a:pt x="1751" y="851"/>
                  <a:pt x="1754" y="850"/>
                  <a:pt x="1757" y="850"/>
                </a:cubicBezTo>
                <a:cubicBezTo>
                  <a:pt x="1774" y="845"/>
                  <a:pt x="1784" y="827"/>
                  <a:pt x="1779" y="810"/>
                </a:cubicBezTo>
                <a:cubicBezTo>
                  <a:pt x="1769" y="774"/>
                  <a:pt x="1756" y="738"/>
                  <a:pt x="1740" y="703"/>
                </a:cubicBezTo>
                <a:cubicBezTo>
                  <a:pt x="1733" y="687"/>
                  <a:pt x="1714" y="680"/>
                  <a:pt x="1698" y="687"/>
                </a:cubicBezTo>
                <a:cubicBezTo>
                  <a:pt x="1682" y="694"/>
                  <a:pt x="1674" y="713"/>
                  <a:pt x="1682" y="729"/>
                </a:cubicBezTo>
                <a:cubicBezTo>
                  <a:pt x="1696" y="761"/>
                  <a:pt x="1708" y="794"/>
                  <a:pt x="1717" y="828"/>
                </a:cubicBezTo>
                <a:close/>
                <a:moveTo>
                  <a:pt x="1580" y="566"/>
                </a:moveTo>
                <a:cubicBezTo>
                  <a:pt x="1586" y="573"/>
                  <a:pt x="1595" y="577"/>
                  <a:pt x="1605" y="577"/>
                </a:cubicBezTo>
                <a:cubicBezTo>
                  <a:pt x="1612" y="577"/>
                  <a:pt x="1619" y="575"/>
                  <a:pt x="1625" y="570"/>
                </a:cubicBezTo>
                <a:cubicBezTo>
                  <a:pt x="1639" y="559"/>
                  <a:pt x="1641" y="538"/>
                  <a:pt x="1629" y="525"/>
                </a:cubicBezTo>
                <a:cubicBezTo>
                  <a:pt x="1553" y="432"/>
                  <a:pt x="1454" y="357"/>
                  <a:pt x="1345" y="308"/>
                </a:cubicBezTo>
                <a:cubicBezTo>
                  <a:pt x="1329" y="301"/>
                  <a:pt x="1310" y="308"/>
                  <a:pt x="1303" y="324"/>
                </a:cubicBezTo>
                <a:cubicBezTo>
                  <a:pt x="1295" y="340"/>
                  <a:pt x="1303" y="359"/>
                  <a:pt x="1319" y="366"/>
                </a:cubicBezTo>
                <a:cubicBezTo>
                  <a:pt x="1419" y="411"/>
                  <a:pt x="1509" y="480"/>
                  <a:pt x="1580" y="566"/>
                </a:cubicBezTo>
                <a:close/>
                <a:moveTo>
                  <a:pt x="2016" y="992"/>
                </a:moveTo>
                <a:cubicBezTo>
                  <a:pt x="1911" y="992"/>
                  <a:pt x="1911" y="992"/>
                  <a:pt x="1911" y="992"/>
                </a:cubicBezTo>
                <a:cubicBezTo>
                  <a:pt x="1894" y="528"/>
                  <a:pt x="1520" y="154"/>
                  <a:pt x="1056" y="137"/>
                </a:cubicBezTo>
                <a:cubicBezTo>
                  <a:pt x="1056" y="32"/>
                  <a:pt x="1056" y="32"/>
                  <a:pt x="1056" y="32"/>
                </a:cubicBezTo>
                <a:cubicBezTo>
                  <a:pt x="1056" y="14"/>
                  <a:pt x="1042" y="0"/>
                  <a:pt x="1024" y="0"/>
                </a:cubicBezTo>
                <a:cubicBezTo>
                  <a:pt x="1006" y="0"/>
                  <a:pt x="992" y="14"/>
                  <a:pt x="992" y="32"/>
                </a:cubicBezTo>
                <a:cubicBezTo>
                  <a:pt x="992" y="137"/>
                  <a:pt x="992" y="137"/>
                  <a:pt x="992" y="137"/>
                </a:cubicBezTo>
                <a:cubicBezTo>
                  <a:pt x="528" y="154"/>
                  <a:pt x="154" y="528"/>
                  <a:pt x="137" y="992"/>
                </a:cubicBezTo>
                <a:cubicBezTo>
                  <a:pt x="32" y="992"/>
                  <a:pt x="32" y="992"/>
                  <a:pt x="32" y="992"/>
                </a:cubicBezTo>
                <a:cubicBezTo>
                  <a:pt x="14" y="992"/>
                  <a:pt x="0" y="1006"/>
                  <a:pt x="0" y="1024"/>
                </a:cubicBezTo>
                <a:cubicBezTo>
                  <a:pt x="0" y="1042"/>
                  <a:pt x="14" y="1056"/>
                  <a:pt x="32" y="1056"/>
                </a:cubicBezTo>
                <a:cubicBezTo>
                  <a:pt x="137" y="1056"/>
                  <a:pt x="137" y="1056"/>
                  <a:pt x="137" y="1056"/>
                </a:cubicBezTo>
                <a:cubicBezTo>
                  <a:pt x="154" y="1520"/>
                  <a:pt x="528" y="1894"/>
                  <a:pt x="992" y="1911"/>
                </a:cubicBezTo>
                <a:cubicBezTo>
                  <a:pt x="992" y="2016"/>
                  <a:pt x="992" y="2016"/>
                  <a:pt x="992" y="2016"/>
                </a:cubicBezTo>
                <a:cubicBezTo>
                  <a:pt x="992" y="2034"/>
                  <a:pt x="1006" y="2048"/>
                  <a:pt x="1024" y="2048"/>
                </a:cubicBezTo>
                <a:cubicBezTo>
                  <a:pt x="1042" y="2048"/>
                  <a:pt x="1056" y="2034"/>
                  <a:pt x="1056" y="2016"/>
                </a:cubicBezTo>
                <a:cubicBezTo>
                  <a:pt x="1056" y="1911"/>
                  <a:pt x="1056" y="1911"/>
                  <a:pt x="1056" y="1911"/>
                </a:cubicBezTo>
                <a:cubicBezTo>
                  <a:pt x="1520" y="1894"/>
                  <a:pt x="1894" y="1520"/>
                  <a:pt x="1911" y="1056"/>
                </a:cubicBezTo>
                <a:cubicBezTo>
                  <a:pt x="2016" y="1056"/>
                  <a:pt x="2016" y="1056"/>
                  <a:pt x="2016" y="1056"/>
                </a:cubicBezTo>
                <a:cubicBezTo>
                  <a:pt x="2034" y="1056"/>
                  <a:pt x="2048" y="1042"/>
                  <a:pt x="2048" y="1024"/>
                </a:cubicBezTo>
                <a:cubicBezTo>
                  <a:pt x="2048" y="1006"/>
                  <a:pt x="2034" y="992"/>
                  <a:pt x="2016" y="992"/>
                </a:cubicBezTo>
                <a:close/>
                <a:moveTo>
                  <a:pt x="1056" y="202"/>
                </a:moveTo>
                <a:cubicBezTo>
                  <a:pt x="1484" y="218"/>
                  <a:pt x="1830" y="564"/>
                  <a:pt x="1846" y="992"/>
                </a:cubicBezTo>
                <a:cubicBezTo>
                  <a:pt x="1705" y="992"/>
                  <a:pt x="1705" y="992"/>
                  <a:pt x="1705" y="992"/>
                </a:cubicBezTo>
                <a:cubicBezTo>
                  <a:pt x="1689" y="641"/>
                  <a:pt x="1407" y="359"/>
                  <a:pt x="1056" y="343"/>
                </a:cubicBezTo>
                <a:lnTo>
                  <a:pt x="1056" y="202"/>
                </a:lnTo>
                <a:close/>
                <a:moveTo>
                  <a:pt x="992" y="202"/>
                </a:moveTo>
                <a:cubicBezTo>
                  <a:pt x="992" y="343"/>
                  <a:pt x="992" y="343"/>
                  <a:pt x="992" y="343"/>
                </a:cubicBezTo>
                <a:cubicBezTo>
                  <a:pt x="641" y="359"/>
                  <a:pt x="359" y="641"/>
                  <a:pt x="343" y="992"/>
                </a:cubicBezTo>
                <a:cubicBezTo>
                  <a:pt x="202" y="992"/>
                  <a:pt x="202" y="992"/>
                  <a:pt x="202" y="992"/>
                </a:cubicBezTo>
                <a:cubicBezTo>
                  <a:pt x="218" y="564"/>
                  <a:pt x="564" y="218"/>
                  <a:pt x="992" y="202"/>
                </a:cubicBezTo>
                <a:close/>
                <a:moveTo>
                  <a:pt x="992" y="1846"/>
                </a:moveTo>
                <a:cubicBezTo>
                  <a:pt x="564" y="1830"/>
                  <a:pt x="218" y="1484"/>
                  <a:pt x="202" y="1056"/>
                </a:cubicBezTo>
                <a:cubicBezTo>
                  <a:pt x="343" y="1056"/>
                  <a:pt x="343" y="1056"/>
                  <a:pt x="343" y="1056"/>
                </a:cubicBezTo>
                <a:cubicBezTo>
                  <a:pt x="359" y="1407"/>
                  <a:pt x="641" y="1689"/>
                  <a:pt x="992" y="1705"/>
                </a:cubicBezTo>
                <a:lnTo>
                  <a:pt x="992" y="1846"/>
                </a:lnTo>
                <a:close/>
                <a:moveTo>
                  <a:pt x="1024" y="1573"/>
                </a:moveTo>
                <a:cubicBezTo>
                  <a:pt x="1006" y="1573"/>
                  <a:pt x="992" y="1588"/>
                  <a:pt x="992" y="1605"/>
                </a:cubicBezTo>
                <a:cubicBezTo>
                  <a:pt x="992" y="1641"/>
                  <a:pt x="992" y="1641"/>
                  <a:pt x="992" y="1641"/>
                </a:cubicBezTo>
                <a:cubicBezTo>
                  <a:pt x="677" y="1625"/>
                  <a:pt x="423" y="1371"/>
                  <a:pt x="407" y="1056"/>
                </a:cubicBezTo>
                <a:cubicBezTo>
                  <a:pt x="443" y="1056"/>
                  <a:pt x="443" y="1056"/>
                  <a:pt x="443" y="1056"/>
                </a:cubicBezTo>
                <a:cubicBezTo>
                  <a:pt x="460" y="1056"/>
                  <a:pt x="475" y="1042"/>
                  <a:pt x="475" y="1024"/>
                </a:cubicBezTo>
                <a:cubicBezTo>
                  <a:pt x="475" y="1006"/>
                  <a:pt x="460" y="992"/>
                  <a:pt x="443" y="992"/>
                </a:cubicBezTo>
                <a:cubicBezTo>
                  <a:pt x="407" y="992"/>
                  <a:pt x="407" y="992"/>
                  <a:pt x="407" y="992"/>
                </a:cubicBezTo>
                <a:cubicBezTo>
                  <a:pt x="423" y="677"/>
                  <a:pt x="677" y="423"/>
                  <a:pt x="992" y="407"/>
                </a:cubicBezTo>
                <a:cubicBezTo>
                  <a:pt x="992" y="443"/>
                  <a:pt x="992" y="443"/>
                  <a:pt x="992" y="443"/>
                </a:cubicBezTo>
                <a:cubicBezTo>
                  <a:pt x="992" y="460"/>
                  <a:pt x="1006" y="475"/>
                  <a:pt x="1024" y="475"/>
                </a:cubicBezTo>
                <a:cubicBezTo>
                  <a:pt x="1042" y="475"/>
                  <a:pt x="1056" y="460"/>
                  <a:pt x="1056" y="443"/>
                </a:cubicBezTo>
                <a:cubicBezTo>
                  <a:pt x="1056" y="407"/>
                  <a:pt x="1056" y="407"/>
                  <a:pt x="1056" y="407"/>
                </a:cubicBezTo>
                <a:cubicBezTo>
                  <a:pt x="1371" y="423"/>
                  <a:pt x="1625" y="677"/>
                  <a:pt x="1641" y="992"/>
                </a:cubicBezTo>
                <a:cubicBezTo>
                  <a:pt x="1605" y="992"/>
                  <a:pt x="1605" y="992"/>
                  <a:pt x="1605" y="992"/>
                </a:cubicBezTo>
                <a:cubicBezTo>
                  <a:pt x="1588" y="992"/>
                  <a:pt x="1573" y="1006"/>
                  <a:pt x="1573" y="1024"/>
                </a:cubicBezTo>
                <a:cubicBezTo>
                  <a:pt x="1573" y="1042"/>
                  <a:pt x="1588" y="1056"/>
                  <a:pt x="1605" y="1056"/>
                </a:cubicBezTo>
                <a:cubicBezTo>
                  <a:pt x="1641" y="1056"/>
                  <a:pt x="1641" y="1056"/>
                  <a:pt x="1641" y="1056"/>
                </a:cubicBezTo>
                <a:cubicBezTo>
                  <a:pt x="1625" y="1371"/>
                  <a:pt x="1371" y="1625"/>
                  <a:pt x="1056" y="1641"/>
                </a:cubicBezTo>
                <a:cubicBezTo>
                  <a:pt x="1056" y="1605"/>
                  <a:pt x="1056" y="1605"/>
                  <a:pt x="1056" y="1605"/>
                </a:cubicBezTo>
                <a:cubicBezTo>
                  <a:pt x="1056" y="1588"/>
                  <a:pt x="1042" y="1573"/>
                  <a:pt x="1024" y="1573"/>
                </a:cubicBezTo>
                <a:close/>
                <a:moveTo>
                  <a:pt x="1056" y="1846"/>
                </a:moveTo>
                <a:cubicBezTo>
                  <a:pt x="1056" y="1705"/>
                  <a:pt x="1056" y="1705"/>
                  <a:pt x="1056" y="1705"/>
                </a:cubicBezTo>
                <a:cubicBezTo>
                  <a:pt x="1407" y="1689"/>
                  <a:pt x="1689" y="1407"/>
                  <a:pt x="1705" y="1056"/>
                </a:cubicBezTo>
                <a:cubicBezTo>
                  <a:pt x="1846" y="1056"/>
                  <a:pt x="1846" y="1056"/>
                  <a:pt x="1846" y="1056"/>
                </a:cubicBezTo>
                <a:cubicBezTo>
                  <a:pt x="1830" y="1484"/>
                  <a:pt x="1484" y="1830"/>
                  <a:pt x="1056" y="1846"/>
                </a:cubicBezTo>
                <a:close/>
                <a:moveTo>
                  <a:pt x="1535" y="1024"/>
                </a:moveTo>
                <a:cubicBezTo>
                  <a:pt x="1535" y="742"/>
                  <a:pt x="1306" y="513"/>
                  <a:pt x="1024" y="513"/>
                </a:cubicBezTo>
                <a:cubicBezTo>
                  <a:pt x="742" y="513"/>
                  <a:pt x="513" y="742"/>
                  <a:pt x="513" y="1024"/>
                </a:cubicBezTo>
                <a:cubicBezTo>
                  <a:pt x="513" y="1306"/>
                  <a:pt x="742" y="1535"/>
                  <a:pt x="1024" y="1535"/>
                </a:cubicBezTo>
                <a:cubicBezTo>
                  <a:pt x="1306" y="1535"/>
                  <a:pt x="1535" y="1306"/>
                  <a:pt x="1535" y="1024"/>
                </a:cubicBezTo>
                <a:close/>
                <a:moveTo>
                  <a:pt x="1420" y="1231"/>
                </a:moveTo>
                <a:cubicBezTo>
                  <a:pt x="1335" y="1231"/>
                  <a:pt x="1335" y="1231"/>
                  <a:pt x="1335" y="1231"/>
                </a:cubicBezTo>
                <a:cubicBezTo>
                  <a:pt x="1351" y="1176"/>
                  <a:pt x="1361" y="1117"/>
                  <a:pt x="1363" y="1056"/>
                </a:cubicBezTo>
                <a:cubicBezTo>
                  <a:pt x="1470" y="1056"/>
                  <a:pt x="1470" y="1056"/>
                  <a:pt x="1470" y="1056"/>
                </a:cubicBezTo>
                <a:cubicBezTo>
                  <a:pt x="1465" y="1119"/>
                  <a:pt x="1448" y="1178"/>
                  <a:pt x="1420" y="1231"/>
                </a:cubicBezTo>
                <a:close/>
                <a:moveTo>
                  <a:pt x="1420" y="817"/>
                </a:moveTo>
                <a:cubicBezTo>
                  <a:pt x="1448" y="870"/>
                  <a:pt x="1465" y="929"/>
                  <a:pt x="1470" y="992"/>
                </a:cubicBezTo>
                <a:cubicBezTo>
                  <a:pt x="1363" y="992"/>
                  <a:pt x="1363" y="992"/>
                  <a:pt x="1363" y="992"/>
                </a:cubicBezTo>
                <a:cubicBezTo>
                  <a:pt x="1361" y="931"/>
                  <a:pt x="1351" y="872"/>
                  <a:pt x="1335" y="817"/>
                </a:cubicBezTo>
                <a:lnTo>
                  <a:pt x="1420" y="817"/>
                </a:lnTo>
                <a:close/>
                <a:moveTo>
                  <a:pt x="1379" y="752"/>
                </a:moveTo>
                <a:cubicBezTo>
                  <a:pt x="1312" y="752"/>
                  <a:pt x="1312" y="752"/>
                  <a:pt x="1312" y="752"/>
                </a:cubicBezTo>
                <a:cubicBezTo>
                  <a:pt x="1294" y="708"/>
                  <a:pt x="1272" y="669"/>
                  <a:pt x="1246" y="636"/>
                </a:cubicBezTo>
                <a:cubicBezTo>
                  <a:pt x="1298" y="666"/>
                  <a:pt x="1343" y="706"/>
                  <a:pt x="1379" y="752"/>
                </a:cubicBezTo>
                <a:close/>
                <a:moveTo>
                  <a:pt x="1193" y="992"/>
                </a:moveTo>
                <a:cubicBezTo>
                  <a:pt x="1191" y="931"/>
                  <a:pt x="1187" y="872"/>
                  <a:pt x="1180" y="817"/>
                </a:cubicBezTo>
                <a:cubicBezTo>
                  <a:pt x="1268" y="817"/>
                  <a:pt x="1268" y="817"/>
                  <a:pt x="1268" y="817"/>
                </a:cubicBezTo>
                <a:cubicBezTo>
                  <a:pt x="1286" y="871"/>
                  <a:pt x="1296" y="931"/>
                  <a:pt x="1299" y="992"/>
                </a:cubicBezTo>
                <a:lnTo>
                  <a:pt x="1193" y="992"/>
                </a:lnTo>
                <a:close/>
                <a:moveTo>
                  <a:pt x="1299" y="1056"/>
                </a:moveTo>
                <a:cubicBezTo>
                  <a:pt x="1296" y="1117"/>
                  <a:pt x="1286" y="1177"/>
                  <a:pt x="1268" y="1231"/>
                </a:cubicBezTo>
                <a:cubicBezTo>
                  <a:pt x="1180" y="1231"/>
                  <a:pt x="1180" y="1231"/>
                  <a:pt x="1180" y="1231"/>
                </a:cubicBezTo>
                <a:cubicBezTo>
                  <a:pt x="1187" y="1176"/>
                  <a:pt x="1191" y="1117"/>
                  <a:pt x="1193" y="1056"/>
                </a:cubicBezTo>
                <a:lnTo>
                  <a:pt x="1299" y="1056"/>
                </a:lnTo>
                <a:close/>
                <a:moveTo>
                  <a:pt x="1242" y="752"/>
                </a:moveTo>
                <a:cubicBezTo>
                  <a:pt x="1169" y="752"/>
                  <a:pt x="1169" y="752"/>
                  <a:pt x="1169" y="752"/>
                </a:cubicBezTo>
                <a:cubicBezTo>
                  <a:pt x="1161" y="708"/>
                  <a:pt x="1148" y="656"/>
                  <a:pt x="1129" y="611"/>
                </a:cubicBezTo>
                <a:cubicBezTo>
                  <a:pt x="1173" y="641"/>
                  <a:pt x="1212" y="690"/>
                  <a:pt x="1242" y="752"/>
                </a:cubicBezTo>
                <a:close/>
                <a:moveTo>
                  <a:pt x="1024" y="577"/>
                </a:moveTo>
                <a:cubicBezTo>
                  <a:pt x="1039" y="577"/>
                  <a:pt x="1077" y="622"/>
                  <a:pt x="1104" y="753"/>
                </a:cubicBezTo>
                <a:cubicBezTo>
                  <a:pt x="944" y="753"/>
                  <a:pt x="944" y="753"/>
                  <a:pt x="944" y="753"/>
                </a:cubicBezTo>
                <a:cubicBezTo>
                  <a:pt x="971" y="622"/>
                  <a:pt x="1009" y="577"/>
                  <a:pt x="1024" y="577"/>
                </a:cubicBezTo>
                <a:close/>
                <a:moveTo>
                  <a:pt x="802" y="636"/>
                </a:moveTo>
                <a:cubicBezTo>
                  <a:pt x="776" y="669"/>
                  <a:pt x="754" y="708"/>
                  <a:pt x="736" y="752"/>
                </a:cubicBezTo>
                <a:cubicBezTo>
                  <a:pt x="669" y="752"/>
                  <a:pt x="669" y="752"/>
                  <a:pt x="669" y="752"/>
                </a:cubicBezTo>
                <a:cubicBezTo>
                  <a:pt x="705" y="706"/>
                  <a:pt x="750" y="666"/>
                  <a:pt x="802" y="636"/>
                </a:cubicBezTo>
                <a:close/>
                <a:moveTo>
                  <a:pt x="855" y="992"/>
                </a:moveTo>
                <a:cubicBezTo>
                  <a:pt x="749" y="992"/>
                  <a:pt x="749" y="992"/>
                  <a:pt x="749" y="992"/>
                </a:cubicBezTo>
                <a:cubicBezTo>
                  <a:pt x="752" y="931"/>
                  <a:pt x="762" y="871"/>
                  <a:pt x="780" y="817"/>
                </a:cubicBezTo>
                <a:cubicBezTo>
                  <a:pt x="868" y="817"/>
                  <a:pt x="868" y="817"/>
                  <a:pt x="868" y="817"/>
                </a:cubicBezTo>
                <a:cubicBezTo>
                  <a:pt x="861" y="872"/>
                  <a:pt x="857" y="931"/>
                  <a:pt x="855" y="992"/>
                </a:cubicBezTo>
                <a:close/>
                <a:moveTo>
                  <a:pt x="868" y="1231"/>
                </a:moveTo>
                <a:cubicBezTo>
                  <a:pt x="780" y="1231"/>
                  <a:pt x="780" y="1231"/>
                  <a:pt x="780" y="1231"/>
                </a:cubicBezTo>
                <a:cubicBezTo>
                  <a:pt x="762" y="1177"/>
                  <a:pt x="752" y="1117"/>
                  <a:pt x="749" y="1056"/>
                </a:cubicBezTo>
                <a:cubicBezTo>
                  <a:pt x="855" y="1056"/>
                  <a:pt x="855" y="1056"/>
                  <a:pt x="855" y="1056"/>
                </a:cubicBezTo>
                <a:cubicBezTo>
                  <a:pt x="857" y="1117"/>
                  <a:pt x="861" y="1176"/>
                  <a:pt x="868" y="1231"/>
                </a:cubicBezTo>
                <a:close/>
                <a:moveTo>
                  <a:pt x="628" y="817"/>
                </a:moveTo>
                <a:cubicBezTo>
                  <a:pt x="713" y="817"/>
                  <a:pt x="713" y="817"/>
                  <a:pt x="713" y="817"/>
                </a:cubicBezTo>
                <a:cubicBezTo>
                  <a:pt x="697" y="872"/>
                  <a:pt x="687" y="931"/>
                  <a:pt x="685" y="992"/>
                </a:cubicBezTo>
                <a:cubicBezTo>
                  <a:pt x="578" y="992"/>
                  <a:pt x="578" y="992"/>
                  <a:pt x="578" y="992"/>
                </a:cubicBezTo>
                <a:cubicBezTo>
                  <a:pt x="583" y="929"/>
                  <a:pt x="600" y="870"/>
                  <a:pt x="628" y="817"/>
                </a:cubicBezTo>
                <a:close/>
                <a:moveTo>
                  <a:pt x="628" y="1231"/>
                </a:moveTo>
                <a:cubicBezTo>
                  <a:pt x="600" y="1178"/>
                  <a:pt x="583" y="1119"/>
                  <a:pt x="578" y="1056"/>
                </a:cubicBezTo>
                <a:cubicBezTo>
                  <a:pt x="685" y="1056"/>
                  <a:pt x="685" y="1056"/>
                  <a:pt x="685" y="1056"/>
                </a:cubicBezTo>
                <a:cubicBezTo>
                  <a:pt x="687" y="1117"/>
                  <a:pt x="697" y="1176"/>
                  <a:pt x="713" y="1231"/>
                </a:cubicBezTo>
                <a:lnTo>
                  <a:pt x="628" y="1231"/>
                </a:lnTo>
                <a:close/>
                <a:moveTo>
                  <a:pt x="669" y="1295"/>
                </a:moveTo>
                <a:cubicBezTo>
                  <a:pt x="736" y="1295"/>
                  <a:pt x="736" y="1295"/>
                  <a:pt x="736" y="1295"/>
                </a:cubicBezTo>
                <a:cubicBezTo>
                  <a:pt x="754" y="1340"/>
                  <a:pt x="776" y="1379"/>
                  <a:pt x="802" y="1412"/>
                </a:cubicBezTo>
                <a:cubicBezTo>
                  <a:pt x="750" y="1382"/>
                  <a:pt x="705" y="1342"/>
                  <a:pt x="669" y="1295"/>
                </a:cubicBezTo>
                <a:close/>
                <a:moveTo>
                  <a:pt x="806" y="1295"/>
                </a:moveTo>
                <a:cubicBezTo>
                  <a:pt x="879" y="1295"/>
                  <a:pt x="879" y="1295"/>
                  <a:pt x="879" y="1295"/>
                </a:cubicBezTo>
                <a:cubicBezTo>
                  <a:pt x="887" y="1340"/>
                  <a:pt x="900" y="1392"/>
                  <a:pt x="919" y="1437"/>
                </a:cubicBezTo>
                <a:cubicBezTo>
                  <a:pt x="875" y="1407"/>
                  <a:pt x="836" y="1358"/>
                  <a:pt x="806" y="1295"/>
                </a:cubicBezTo>
                <a:close/>
                <a:moveTo>
                  <a:pt x="879" y="752"/>
                </a:moveTo>
                <a:cubicBezTo>
                  <a:pt x="806" y="752"/>
                  <a:pt x="806" y="752"/>
                  <a:pt x="806" y="752"/>
                </a:cubicBezTo>
                <a:cubicBezTo>
                  <a:pt x="836" y="690"/>
                  <a:pt x="875" y="641"/>
                  <a:pt x="919" y="611"/>
                </a:cubicBezTo>
                <a:cubicBezTo>
                  <a:pt x="900" y="656"/>
                  <a:pt x="887" y="708"/>
                  <a:pt x="879" y="752"/>
                </a:cubicBezTo>
                <a:close/>
                <a:moveTo>
                  <a:pt x="1024" y="1471"/>
                </a:moveTo>
                <a:cubicBezTo>
                  <a:pt x="1009" y="1471"/>
                  <a:pt x="971" y="1426"/>
                  <a:pt x="944" y="1295"/>
                </a:cubicBezTo>
                <a:cubicBezTo>
                  <a:pt x="1104" y="1295"/>
                  <a:pt x="1104" y="1295"/>
                  <a:pt x="1104" y="1295"/>
                </a:cubicBezTo>
                <a:cubicBezTo>
                  <a:pt x="1077" y="1426"/>
                  <a:pt x="1039" y="1471"/>
                  <a:pt x="1024" y="1471"/>
                </a:cubicBezTo>
                <a:close/>
                <a:moveTo>
                  <a:pt x="1115" y="1231"/>
                </a:moveTo>
                <a:cubicBezTo>
                  <a:pt x="933" y="1231"/>
                  <a:pt x="933" y="1231"/>
                  <a:pt x="933" y="1231"/>
                </a:cubicBezTo>
                <a:cubicBezTo>
                  <a:pt x="925" y="1177"/>
                  <a:pt x="921" y="1117"/>
                  <a:pt x="920" y="1056"/>
                </a:cubicBezTo>
                <a:cubicBezTo>
                  <a:pt x="1128" y="1056"/>
                  <a:pt x="1128" y="1056"/>
                  <a:pt x="1128" y="1056"/>
                </a:cubicBezTo>
                <a:cubicBezTo>
                  <a:pt x="1127" y="1117"/>
                  <a:pt x="1123" y="1177"/>
                  <a:pt x="1115" y="1231"/>
                </a:cubicBezTo>
                <a:close/>
                <a:moveTo>
                  <a:pt x="920" y="992"/>
                </a:moveTo>
                <a:cubicBezTo>
                  <a:pt x="921" y="931"/>
                  <a:pt x="925" y="871"/>
                  <a:pt x="933" y="817"/>
                </a:cubicBezTo>
                <a:cubicBezTo>
                  <a:pt x="1115" y="817"/>
                  <a:pt x="1115" y="817"/>
                  <a:pt x="1115" y="817"/>
                </a:cubicBezTo>
                <a:cubicBezTo>
                  <a:pt x="1123" y="871"/>
                  <a:pt x="1127" y="931"/>
                  <a:pt x="1128" y="992"/>
                </a:cubicBezTo>
                <a:lnTo>
                  <a:pt x="920" y="992"/>
                </a:lnTo>
                <a:close/>
                <a:moveTo>
                  <a:pt x="1129" y="1437"/>
                </a:moveTo>
                <a:cubicBezTo>
                  <a:pt x="1148" y="1392"/>
                  <a:pt x="1161" y="1340"/>
                  <a:pt x="1169" y="1295"/>
                </a:cubicBezTo>
                <a:cubicBezTo>
                  <a:pt x="1242" y="1295"/>
                  <a:pt x="1242" y="1295"/>
                  <a:pt x="1242" y="1295"/>
                </a:cubicBezTo>
                <a:cubicBezTo>
                  <a:pt x="1212" y="1358"/>
                  <a:pt x="1173" y="1407"/>
                  <a:pt x="1129" y="1437"/>
                </a:cubicBezTo>
                <a:close/>
                <a:moveTo>
                  <a:pt x="1246" y="1412"/>
                </a:moveTo>
                <a:cubicBezTo>
                  <a:pt x="1272" y="1379"/>
                  <a:pt x="1294" y="1340"/>
                  <a:pt x="1312" y="1295"/>
                </a:cubicBezTo>
                <a:cubicBezTo>
                  <a:pt x="1379" y="1295"/>
                  <a:pt x="1379" y="1295"/>
                  <a:pt x="1379" y="1295"/>
                </a:cubicBezTo>
                <a:cubicBezTo>
                  <a:pt x="1343" y="1342"/>
                  <a:pt x="1298" y="1382"/>
                  <a:pt x="1246" y="14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rot="0" vert="horz" wrap="square" lIns="178198" tIns="89099" rIns="178198" bIns="89099" anchor="t" anchorCtr="0" upright="1">
            <a:noAutofit/>
          </a:bodyPr>
          <a:lstStyle/>
          <a:p>
            <a:endParaRPr lang="en-US"/>
          </a:p>
        </p:txBody>
      </p:sp>
      <p:sp>
        <p:nvSpPr>
          <p:cNvPr id="27" name="Freeform 26"/>
          <p:cNvSpPr>
            <a:spLocks noEditPoints="1"/>
          </p:cNvSpPr>
          <p:nvPr/>
        </p:nvSpPr>
        <p:spPr bwMode="auto">
          <a:xfrm>
            <a:off x="17880880" y="4861487"/>
            <a:ext cx="1481095" cy="1340470"/>
          </a:xfrm>
          <a:custGeom>
            <a:avLst/>
            <a:gdLst>
              <a:gd name="T0" fmla="*/ 203 w 2448"/>
              <a:gd name="T1" fmla="*/ 0 h 2224"/>
              <a:gd name="T2" fmla="*/ 0 w 2448"/>
              <a:gd name="T3" fmla="*/ 2022 h 2224"/>
              <a:gd name="T4" fmla="*/ 2245 w 2448"/>
              <a:gd name="T5" fmla="*/ 2224 h 2224"/>
              <a:gd name="T6" fmla="*/ 2448 w 2448"/>
              <a:gd name="T7" fmla="*/ 202 h 2224"/>
              <a:gd name="T8" fmla="*/ 797 w 2448"/>
              <a:gd name="T9" fmla="*/ 198 h 2224"/>
              <a:gd name="T10" fmla="*/ 797 w 2448"/>
              <a:gd name="T11" fmla="*/ 337 h 2224"/>
              <a:gd name="T12" fmla="*/ 797 w 2448"/>
              <a:gd name="T13" fmla="*/ 198 h 2224"/>
              <a:gd name="T14" fmla="*/ 620 w 2448"/>
              <a:gd name="T15" fmla="*/ 268 h 2224"/>
              <a:gd name="T16" fmla="*/ 481 w 2448"/>
              <a:gd name="T17" fmla="*/ 268 h 2224"/>
              <a:gd name="T18" fmla="*/ 304 w 2448"/>
              <a:gd name="T19" fmla="*/ 198 h 2224"/>
              <a:gd name="T20" fmla="*/ 304 w 2448"/>
              <a:gd name="T21" fmla="*/ 337 h 2224"/>
              <a:gd name="T22" fmla="*/ 304 w 2448"/>
              <a:gd name="T23" fmla="*/ 198 h 2224"/>
              <a:gd name="T24" fmla="*/ 850 w 2448"/>
              <a:gd name="T25" fmla="*/ 2022 h 2224"/>
              <a:gd name="T26" fmla="*/ 1226 w 2448"/>
              <a:gd name="T27" fmla="*/ 1456 h 2224"/>
              <a:gd name="T28" fmla="*/ 1602 w 2448"/>
              <a:gd name="T29" fmla="*/ 2022 h 2224"/>
              <a:gd name="T30" fmla="*/ 2130 w 2448"/>
              <a:gd name="T31" fmla="*/ 2022 h 2224"/>
              <a:gd name="T32" fmla="*/ 2096 w 2448"/>
              <a:gd name="T33" fmla="*/ 1664 h 2224"/>
              <a:gd name="T34" fmla="*/ 1922 w 2448"/>
              <a:gd name="T35" fmla="*/ 1528 h 2224"/>
              <a:gd name="T36" fmla="*/ 1982 w 2448"/>
              <a:gd name="T37" fmla="*/ 1351 h 2224"/>
              <a:gd name="T38" fmla="*/ 1720 w 2448"/>
              <a:gd name="T39" fmla="*/ 1109 h 2224"/>
              <a:gd name="T40" fmla="*/ 1581 w 2448"/>
              <a:gd name="T41" fmla="*/ 1181 h 2224"/>
              <a:gd name="T42" fmla="*/ 1433 w 2448"/>
              <a:gd name="T43" fmla="*/ 1001 h 2224"/>
              <a:gd name="T44" fmla="*/ 1065 w 2448"/>
              <a:gd name="T45" fmla="*/ 967 h 2224"/>
              <a:gd name="T46" fmla="*/ 981 w 2448"/>
              <a:gd name="T47" fmla="*/ 1136 h 2224"/>
              <a:gd name="T48" fmla="*/ 754 w 2448"/>
              <a:gd name="T49" fmla="*/ 1120 h 2224"/>
              <a:gd name="T50" fmla="*/ 697 w 2448"/>
              <a:gd name="T51" fmla="*/ 1127 h 2224"/>
              <a:gd name="T52" fmla="*/ 461 w 2448"/>
              <a:gd name="T53" fmla="*/ 1412 h 2224"/>
              <a:gd name="T54" fmla="*/ 488 w 2448"/>
              <a:gd name="T55" fmla="*/ 1627 h 2224"/>
              <a:gd name="T56" fmla="*/ 318 w 2448"/>
              <a:gd name="T57" fmla="*/ 1709 h 2224"/>
              <a:gd name="T58" fmla="*/ 203 w 2448"/>
              <a:gd name="T59" fmla="*/ 2022 h 2224"/>
              <a:gd name="T60" fmla="*/ 2245 w 2448"/>
              <a:gd name="T61" fmla="*/ 480 h 2224"/>
              <a:gd name="T62" fmla="*/ 2245 w 2448"/>
              <a:gd name="T63" fmla="*/ 2022 h 2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448" h="2224">
                <a:moveTo>
                  <a:pt x="2245" y="0"/>
                </a:moveTo>
                <a:cubicBezTo>
                  <a:pt x="203" y="0"/>
                  <a:pt x="203" y="0"/>
                  <a:pt x="203" y="0"/>
                </a:cubicBezTo>
                <a:cubicBezTo>
                  <a:pt x="91" y="0"/>
                  <a:pt x="0" y="91"/>
                  <a:pt x="0" y="202"/>
                </a:cubicBezTo>
                <a:cubicBezTo>
                  <a:pt x="0" y="2022"/>
                  <a:pt x="0" y="2022"/>
                  <a:pt x="0" y="2022"/>
                </a:cubicBezTo>
                <a:cubicBezTo>
                  <a:pt x="0" y="2133"/>
                  <a:pt x="91" y="2224"/>
                  <a:pt x="203" y="2224"/>
                </a:cubicBezTo>
                <a:cubicBezTo>
                  <a:pt x="2245" y="2224"/>
                  <a:pt x="2245" y="2224"/>
                  <a:pt x="2245" y="2224"/>
                </a:cubicBezTo>
                <a:cubicBezTo>
                  <a:pt x="2357" y="2224"/>
                  <a:pt x="2448" y="2133"/>
                  <a:pt x="2448" y="2022"/>
                </a:cubicBezTo>
                <a:cubicBezTo>
                  <a:pt x="2448" y="202"/>
                  <a:pt x="2448" y="202"/>
                  <a:pt x="2448" y="202"/>
                </a:cubicBezTo>
                <a:cubicBezTo>
                  <a:pt x="2448" y="91"/>
                  <a:pt x="2357" y="0"/>
                  <a:pt x="2245" y="0"/>
                </a:cubicBezTo>
                <a:close/>
                <a:moveTo>
                  <a:pt x="797" y="198"/>
                </a:moveTo>
                <a:cubicBezTo>
                  <a:pt x="835" y="198"/>
                  <a:pt x="866" y="229"/>
                  <a:pt x="866" y="268"/>
                </a:cubicBezTo>
                <a:cubicBezTo>
                  <a:pt x="866" y="306"/>
                  <a:pt x="835" y="337"/>
                  <a:pt x="797" y="337"/>
                </a:cubicBezTo>
                <a:cubicBezTo>
                  <a:pt x="758" y="337"/>
                  <a:pt x="727" y="306"/>
                  <a:pt x="727" y="268"/>
                </a:cubicBezTo>
                <a:cubicBezTo>
                  <a:pt x="727" y="229"/>
                  <a:pt x="758" y="198"/>
                  <a:pt x="797" y="198"/>
                </a:cubicBezTo>
                <a:close/>
                <a:moveTo>
                  <a:pt x="550" y="198"/>
                </a:moveTo>
                <a:cubicBezTo>
                  <a:pt x="589" y="198"/>
                  <a:pt x="620" y="229"/>
                  <a:pt x="620" y="268"/>
                </a:cubicBezTo>
                <a:cubicBezTo>
                  <a:pt x="620" y="306"/>
                  <a:pt x="589" y="337"/>
                  <a:pt x="550" y="337"/>
                </a:cubicBezTo>
                <a:cubicBezTo>
                  <a:pt x="512" y="337"/>
                  <a:pt x="481" y="306"/>
                  <a:pt x="481" y="268"/>
                </a:cubicBezTo>
                <a:cubicBezTo>
                  <a:pt x="481" y="229"/>
                  <a:pt x="512" y="198"/>
                  <a:pt x="550" y="198"/>
                </a:cubicBezTo>
                <a:close/>
                <a:moveTo>
                  <a:pt x="304" y="198"/>
                </a:moveTo>
                <a:cubicBezTo>
                  <a:pt x="342" y="198"/>
                  <a:pt x="373" y="229"/>
                  <a:pt x="373" y="268"/>
                </a:cubicBezTo>
                <a:cubicBezTo>
                  <a:pt x="373" y="306"/>
                  <a:pt x="342" y="337"/>
                  <a:pt x="304" y="337"/>
                </a:cubicBezTo>
                <a:cubicBezTo>
                  <a:pt x="265" y="337"/>
                  <a:pt x="234" y="306"/>
                  <a:pt x="234" y="268"/>
                </a:cubicBezTo>
                <a:cubicBezTo>
                  <a:pt x="234" y="229"/>
                  <a:pt x="265" y="198"/>
                  <a:pt x="304" y="198"/>
                </a:cubicBezTo>
                <a:close/>
                <a:moveTo>
                  <a:pt x="1602" y="2022"/>
                </a:moveTo>
                <a:cubicBezTo>
                  <a:pt x="850" y="2022"/>
                  <a:pt x="850" y="2022"/>
                  <a:pt x="850" y="2022"/>
                </a:cubicBezTo>
                <a:cubicBezTo>
                  <a:pt x="833" y="1973"/>
                  <a:pt x="814" y="1910"/>
                  <a:pt x="814" y="1868"/>
                </a:cubicBezTo>
                <a:cubicBezTo>
                  <a:pt x="814" y="1641"/>
                  <a:pt x="999" y="1456"/>
                  <a:pt x="1226" y="1456"/>
                </a:cubicBezTo>
                <a:cubicBezTo>
                  <a:pt x="1453" y="1456"/>
                  <a:pt x="1638" y="1641"/>
                  <a:pt x="1638" y="1867"/>
                </a:cubicBezTo>
                <a:cubicBezTo>
                  <a:pt x="1638" y="1910"/>
                  <a:pt x="1619" y="1973"/>
                  <a:pt x="1602" y="2022"/>
                </a:cubicBezTo>
                <a:close/>
                <a:moveTo>
                  <a:pt x="2245" y="2022"/>
                </a:moveTo>
                <a:cubicBezTo>
                  <a:pt x="2130" y="2022"/>
                  <a:pt x="2130" y="2022"/>
                  <a:pt x="2130" y="2022"/>
                </a:cubicBezTo>
                <a:cubicBezTo>
                  <a:pt x="2130" y="1709"/>
                  <a:pt x="2130" y="1709"/>
                  <a:pt x="2130" y="1709"/>
                </a:cubicBezTo>
                <a:cubicBezTo>
                  <a:pt x="2130" y="1689"/>
                  <a:pt x="2116" y="1669"/>
                  <a:pt x="2096" y="1664"/>
                </a:cubicBezTo>
                <a:cubicBezTo>
                  <a:pt x="1962" y="1627"/>
                  <a:pt x="1962" y="1627"/>
                  <a:pt x="1962" y="1627"/>
                </a:cubicBezTo>
                <a:cubicBezTo>
                  <a:pt x="1922" y="1528"/>
                  <a:pt x="1922" y="1528"/>
                  <a:pt x="1922" y="1528"/>
                </a:cubicBezTo>
                <a:cubicBezTo>
                  <a:pt x="1990" y="1408"/>
                  <a:pt x="1990" y="1408"/>
                  <a:pt x="1990" y="1408"/>
                </a:cubicBezTo>
                <a:cubicBezTo>
                  <a:pt x="2000" y="1389"/>
                  <a:pt x="1997" y="1366"/>
                  <a:pt x="1982" y="1351"/>
                </a:cubicBezTo>
                <a:cubicBezTo>
                  <a:pt x="1754" y="1122"/>
                  <a:pt x="1754" y="1122"/>
                  <a:pt x="1754" y="1122"/>
                </a:cubicBezTo>
                <a:cubicBezTo>
                  <a:pt x="1745" y="1114"/>
                  <a:pt x="1733" y="1109"/>
                  <a:pt x="1720" y="1109"/>
                </a:cubicBezTo>
                <a:cubicBezTo>
                  <a:pt x="1712" y="1109"/>
                  <a:pt x="1704" y="1111"/>
                  <a:pt x="1697" y="1115"/>
                </a:cubicBezTo>
                <a:cubicBezTo>
                  <a:pt x="1581" y="1181"/>
                  <a:pt x="1581" y="1181"/>
                  <a:pt x="1581" y="1181"/>
                </a:cubicBezTo>
                <a:cubicBezTo>
                  <a:pt x="1471" y="1136"/>
                  <a:pt x="1471" y="1136"/>
                  <a:pt x="1471" y="1136"/>
                </a:cubicBezTo>
                <a:cubicBezTo>
                  <a:pt x="1433" y="1001"/>
                  <a:pt x="1433" y="1001"/>
                  <a:pt x="1433" y="1001"/>
                </a:cubicBezTo>
                <a:cubicBezTo>
                  <a:pt x="1427" y="981"/>
                  <a:pt x="1408" y="967"/>
                  <a:pt x="1388" y="967"/>
                </a:cubicBezTo>
                <a:cubicBezTo>
                  <a:pt x="1065" y="967"/>
                  <a:pt x="1065" y="967"/>
                  <a:pt x="1065" y="967"/>
                </a:cubicBezTo>
                <a:cubicBezTo>
                  <a:pt x="1044" y="967"/>
                  <a:pt x="1025" y="981"/>
                  <a:pt x="1019" y="1001"/>
                </a:cubicBezTo>
                <a:cubicBezTo>
                  <a:pt x="981" y="1136"/>
                  <a:pt x="981" y="1136"/>
                  <a:pt x="981" y="1136"/>
                </a:cubicBezTo>
                <a:cubicBezTo>
                  <a:pt x="867" y="1184"/>
                  <a:pt x="867" y="1184"/>
                  <a:pt x="867" y="1184"/>
                </a:cubicBezTo>
                <a:cubicBezTo>
                  <a:pt x="754" y="1120"/>
                  <a:pt x="754" y="1120"/>
                  <a:pt x="754" y="1120"/>
                </a:cubicBezTo>
                <a:cubicBezTo>
                  <a:pt x="747" y="1116"/>
                  <a:pt x="739" y="1114"/>
                  <a:pt x="730" y="1114"/>
                </a:cubicBezTo>
                <a:cubicBezTo>
                  <a:pt x="718" y="1114"/>
                  <a:pt x="705" y="1119"/>
                  <a:pt x="697" y="1127"/>
                </a:cubicBezTo>
                <a:cubicBezTo>
                  <a:pt x="468" y="1356"/>
                  <a:pt x="468" y="1356"/>
                  <a:pt x="468" y="1356"/>
                </a:cubicBezTo>
                <a:cubicBezTo>
                  <a:pt x="454" y="1370"/>
                  <a:pt x="450" y="1394"/>
                  <a:pt x="461" y="1412"/>
                </a:cubicBezTo>
                <a:cubicBezTo>
                  <a:pt x="528" y="1531"/>
                  <a:pt x="528" y="1531"/>
                  <a:pt x="528" y="1531"/>
                </a:cubicBezTo>
                <a:cubicBezTo>
                  <a:pt x="488" y="1627"/>
                  <a:pt x="488" y="1627"/>
                  <a:pt x="488" y="1627"/>
                </a:cubicBezTo>
                <a:cubicBezTo>
                  <a:pt x="353" y="1664"/>
                  <a:pt x="353" y="1664"/>
                  <a:pt x="353" y="1664"/>
                </a:cubicBezTo>
                <a:cubicBezTo>
                  <a:pt x="332" y="1669"/>
                  <a:pt x="318" y="1688"/>
                  <a:pt x="318" y="1709"/>
                </a:cubicBezTo>
                <a:cubicBezTo>
                  <a:pt x="318" y="2022"/>
                  <a:pt x="318" y="2022"/>
                  <a:pt x="318" y="2022"/>
                </a:cubicBezTo>
                <a:cubicBezTo>
                  <a:pt x="203" y="2022"/>
                  <a:pt x="203" y="2022"/>
                  <a:pt x="203" y="2022"/>
                </a:cubicBezTo>
                <a:cubicBezTo>
                  <a:pt x="203" y="480"/>
                  <a:pt x="203" y="480"/>
                  <a:pt x="203" y="480"/>
                </a:cubicBezTo>
                <a:cubicBezTo>
                  <a:pt x="2245" y="480"/>
                  <a:pt x="2245" y="480"/>
                  <a:pt x="2245" y="480"/>
                </a:cubicBezTo>
                <a:cubicBezTo>
                  <a:pt x="2245" y="2022"/>
                  <a:pt x="2245" y="2022"/>
                  <a:pt x="2245" y="2022"/>
                </a:cubicBezTo>
                <a:cubicBezTo>
                  <a:pt x="2245" y="2022"/>
                  <a:pt x="2245" y="2022"/>
                  <a:pt x="2245" y="20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rot="0" vert="horz" wrap="square" lIns="178198" tIns="89099" rIns="178198" bIns="89099" anchor="t" anchorCtr="0" upright="1">
            <a:noAutofit/>
          </a:bodyPr>
          <a:lstStyle/>
          <a:p>
            <a:endParaRPr lang="en-US"/>
          </a:p>
        </p:txBody>
      </p:sp>
      <p:sp>
        <p:nvSpPr>
          <p:cNvPr id="28" name="Hexagon 27"/>
          <p:cNvSpPr/>
          <p:nvPr/>
        </p:nvSpPr>
        <p:spPr>
          <a:xfrm rot="16200000">
            <a:off x="22176956" y="12417008"/>
            <a:ext cx="813393" cy="794069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2188826" y="12544418"/>
            <a:ext cx="789649" cy="539250"/>
          </a:xfrm>
          <a:prstGeom prst="rect">
            <a:avLst/>
          </a:prstGeom>
          <a:noFill/>
        </p:spPr>
        <p:txBody>
          <a:bodyPr wrap="square" lIns="178198" tIns="89099" rIns="178198" bIns="89099" rtlCol="0" anchor="ctr" anchorCtr="0">
            <a:spAutoFit/>
          </a:bodyPr>
          <a:lstStyle/>
          <a:p>
            <a:pPr algn="ctr"/>
            <a:r>
              <a:rPr lang="en-US" sz="23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19</a:t>
            </a:r>
            <a:endParaRPr lang="en-US" sz="23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448800" y="8802553"/>
            <a:ext cx="5029200" cy="1378084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Lorem Ipsum</a:t>
            </a: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 is simply </a:t>
            </a: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dummy text </a:t>
            </a: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of the </a:t>
            </a:r>
            <a:r>
              <a:rPr lang="en-US" sz="2500" dirty="0" smtClean="0">
                <a:solidFill>
                  <a:srgbClr val="78787A"/>
                </a:solidFill>
                <a:latin typeface="Ubuntu" panose="020B0504030602030204" pitchFamily="34" charset="0"/>
              </a:rPr>
              <a:t>printing </a:t>
            </a: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and </a:t>
            </a: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type setting.</a:t>
            </a:r>
            <a:endParaRPr lang="en-US" sz="2500" dirty="0">
              <a:solidFill>
                <a:srgbClr val="78787A"/>
              </a:solidFill>
              <a:latin typeface="Ubuntu" panose="020B0504030602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306800" y="8802553"/>
            <a:ext cx="5029200" cy="1378084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Lorem Ipsum</a:t>
            </a: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 is simply </a:t>
            </a: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dummy text </a:t>
            </a: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of the </a:t>
            </a:r>
            <a:r>
              <a:rPr lang="en-US" sz="2500" dirty="0" smtClean="0">
                <a:solidFill>
                  <a:srgbClr val="78787A"/>
                </a:solidFill>
                <a:latin typeface="Ubuntu" panose="020B0504030602030204" pitchFamily="34" charset="0"/>
              </a:rPr>
              <a:t>printing </a:t>
            </a: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and </a:t>
            </a:r>
            <a:r>
              <a:rPr lang="en-US" sz="2500" dirty="0">
                <a:solidFill>
                  <a:srgbClr val="78787A"/>
                </a:solidFill>
                <a:latin typeface="Ubuntu" panose="020B0504030602030204" pitchFamily="34" charset="0"/>
              </a:rPr>
              <a:t>type setting.</a:t>
            </a:r>
            <a:endParaRPr lang="en-US" sz="2500" dirty="0">
              <a:solidFill>
                <a:srgbClr val="78787A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81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20" grpId="0"/>
      <p:bldP spid="21" grpId="0"/>
      <p:bldP spid="23" grpId="0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56144" y="1977481"/>
            <a:ext cx="4706058" cy="137808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7800" b="1" dirty="0">
                <a:solidFill>
                  <a:srgbClr val="00B0F0"/>
                </a:solidFill>
                <a:latin typeface="Ubuntu" panose="020B0504030602030204" pitchFamily="34" charset="0"/>
              </a:rPr>
              <a:t>AGENDA</a:t>
            </a:r>
            <a:endParaRPr lang="en-US" sz="7800" b="1" dirty="0">
              <a:solidFill>
                <a:srgbClr val="00B0F0"/>
              </a:solidFill>
              <a:latin typeface="Ubuntu" panose="020B0504030602030204" pitchFamily="34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4146419" y="5468408"/>
            <a:ext cx="2" cy="445029"/>
          </a:xfrm>
          <a:prstGeom prst="line">
            <a:avLst/>
          </a:prstGeom>
          <a:ln w="19050" cap="rnd">
            <a:solidFill>
              <a:schemeClr val="bg1">
                <a:lumMod val="8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Hexagon 5"/>
          <p:cNvSpPr/>
          <p:nvPr/>
        </p:nvSpPr>
        <p:spPr>
          <a:xfrm rot="5400000">
            <a:off x="3867582" y="4958211"/>
            <a:ext cx="557677" cy="481559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56258" y="4862800"/>
            <a:ext cx="4692542" cy="672381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Ubuntu" panose="020B0504030602030204" pitchFamily="34" charset="0"/>
              </a:rPr>
              <a:t>Welcome</a:t>
            </a:r>
            <a:r>
              <a:rPr lang="en-US" sz="3200" dirty="0">
                <a:solidFill>
                  <a:srgbClr val="686868"/>
                </a:solidFill>
                <a:latin typeface="Ubuntu" panose="020B0504030602030204" pitchFamily="34" charset="0"/>
              </a:rPr>
              <a:t> Message</a:t>
            </a:r>
            <a:endParaRPr lang="en-US" sz="3200" dirty="0">
              <a:solidFill>
                <a:srgbClr val="686868"/>
              </a:solidFill>
              <a:latin typeface="Ubuntu" panose="020B0504030602030204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12209158" y="8727049"/>
            <a:ext cx="2" cy="445029"/>
          </a:xfrm>
          <a:prstGeom prst="line">
            <a:avLst/>
          </a:prstGeom>
          <a:ln w="19050" cap="rnd">
            <a:solidFill>
              <a:schemeClr val="bg1">
                <a:lumMod val="8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1385769" y="1556585"/>
            <a:ext cx="2136384" cy="2219876"/>
            <a:chOff x="0" y="0"/>
            <a:chExt cx="2811766" cy="2920987"/>
          </a:xfrm>
          <a:solidFill>
            <a:srgbClr val="00B0F0"/>
          </a:solidFill>
        </p:grpSpPr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54591" y="109182"/>
              <a:ext cx="2165697" cy="1074413"/>
            </a:xfrm>
            <a:custGeom>
              <a:avLst/>
              <a:gdLst>
                <a:gd name="T0" fmla="*/ 83 w 578"/>
                <a:gd name="T1" fmla="*/ 287 h 287"/>
                <a:gd name="T2" fmla="*/ 361 w 578"/>
                <a:gd name="T3" fmla="*/ 84 h 287"/>
                <a:gd name="T4" fmla="*/ 525 w 578"/>
                <a:gd name="T5" fmla="*/ 135 h 287"/>
                <a:gd name="T6" fmla="*/ 578 w 578"/>
                <a:gd name="T7" fmla="*/ 69 h 287"/>
                <a:gd name="T8" fmla="*/ 361 w 578"/>
                <a:gd name="T9" fmla="*/ 0 h 287"/>
                <a:gd name="T10" fmla="*/ 0 w 578"/>
                <a:gd name="T11" fmla="*/ 273 h 287"/>
                <a:gd name="T12" fmla="*/ 37 w 578"/>
                <a:gd name="T13" fmla="*/ 280 h 287"/>
                <a:gd name="T14" fmla="*/ 83 w 578"/>
                <a:gd name="T15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8" h="287">
                  <a:moveTo>
                    <a:pt x="83" y="287"/>
                  </a:moveTo>
                  <a:cubicBezTo>
                    <a:pt x="121" y="169"/>
                    <a:pt x="231" y="84"/>
                    <a:pt x="361" y="84"/>
                  </a:cubicBezTo>
                  <a:cubicBezTo>
                    <a:pt x="422" y="84"/>
                    <a:pt x="479" y="103"/>
                    <a:pt x="525" y="135"/>
                  </a:cubicBezTo>
                  <a:cubicBezTo>
                    <a:pt x="547" y="112"/>
                    <a:pt x="565" y="90"/>
                    <a:pt x="578" y="69"/>
                  </a:cubicBezTo>
                  <a:cubicBezTo>
                    <a:pt x="517" y="26"/>
                    <a:pt x="442" y="0"/>
                    <a:pt x="361" y="0"/>
                  </a:cubicBezTo>
                  <a:cubicBezTo>
                    <a:pt x="189" y="0"/>
                    <a:pt x="44" y="116"/>
                    <a:pt x="0" y="273"/>
                  </a:cubicBezTo>
                  <a:cubicBezTo>
                    <a:pt x="37" y="280"/>
                    <a:pt x="37" y="280"/>
                    <a:pt x="37" y="280"/>
                  </a:cubicBezTo>
                  <a:cubicBezTo>
                    <a:pt x="53" y="283"/>
                    <a:pt x="68" y="285"/>
                    <a:pt x="83" y="287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0" y="0"/>
              <a:ext cx="2592995" cy="1984362"/>
            </a:xfrm>
            <a:custGeom>
              <a:avLst/>
              <a:gdLst>
                <a:gd name="T0" fmla="*/ 684 w 692"/>
                <a:gd name="T1" fmla="*/ 0 h 530"/>
                <a:gd name="T2" fmla="*/ 633 w 692"/>
                <a:gd name="T3" fmla="*/ 133 h 530"/>
                <a:gd name="T4" fmla="*/ 580 w 692"/>
                <a:gd name="T5" fmla="*/ 199 h 530"/>
                <a:gd name="T6" fmla="*/ 3 w 692"/>
                <a:gd name="T7" fmla="*/ 353 h 530"/>
                <a:gd name="T8" fmla="*/ 0 w 692"/>
                <a:gd name="T9" fmla="*/ 406 h 530"/>
                <a:gd name="T10" fmla="*/ 19 w 692"/>
                <a:gd name="T11" fmla="*/ 526 h 530"/>
                <a:gd name="T12" fmla="*/ 109 w 692"/>
                <a:gd name="T13" fmla="*/ 526 h 530"/>
                <a:gd name="T14" fmla="*/ 623 w 692"/>
                <a:gd name="T15" fmla="*/ 253 h 530"/>
                <a:gd name="T16" fmla="*/ 665 w 692"/>
                <a:gd name="T17" fmla="*/ 169 h 530"/>
                <a:gd name="T18" fmla="*/ 684 w 692"/>
                <a:gd name="T19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2" h="530">
                  <a:moveTo>
                    <a:pt x="684" y="0"/>
                  </a:moveTo>
                  <a:cubicBezTo>
                    <a:pt x="685" y="33"/>
                    <a:pt x="667" y="82"/>
                    <a:pt x="633" y="133"/>
                  </a:cubicBezTo>
                  <a:cubicBezTo>
                    <a:pt x="618" y="155"/>
                    <a:pt x="600" y="177"/>
                    <a:pt x="580" y="199"/>
                  </a:cubicBezTo>
                  <a:cubicBezTo>
                    <a:pt x="335" y="410"/>
                    <a:pt x="64" y="376"/>
                    <a:pt x="3" y="353"/>
                  </a:cubicBezTo>
                  <a:cubicBezTo>
                    <a:pt x="1" y="370"/>
                    <a:pt x="0" y="388"/>
                    <a:pt x="0" y="406"/>
                  </a:cubicBezTo>
                  <a:cubicBezTo>
                    <a:pt x="0" y="448"/>
                    <a:pt x="7" y="489"/>
                    <a:pt x="19" y="526"/>
                  </a:cubicBezTo>
                  <a:cubicBezTo>
                    <a:pt x="65" y="530"/>
                    <a:pt x="109" y="526"/>
                    <a:pt x="109" y="526"/>
                  </a:cubicBezTo>
                  <a:cubicBezTo>
                    <a:pt x="322" y="512"/>
                    <a:pt x="523" y="405"/>
                    <a:pt x="623" y="253"/>
                  </a:cubicBezTo>
                  <a:cubicBezTo>
                    <a:pt x="640" y="226"/>
                    <a:pt x="655" y="198"/>
                    <a:pt x="665" y="169"/>
                  </a:cubicBezTo>
                  <a:cubicBezTo>
                    <a:pt x="685" y="116"/>
                    <a:pt x="692" y="59"/>
                    <a:pt x="684" y="0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163773" y="968991"/>
              <a:ext cx="2390457" cy="1557645"/>
            </a:xfrm>
            <a:custGeom>
              <a:avLst/>
              <a:gdLst>
                <a:gd name="T0" fmla="*/ 72 w 638"/>
                <a:gd name="T1" fmla="*/ 416 h 416"/>
                <a:gd name="T2" fmla="*/ 582 w 638"/>
                <a:gd name="T3" fmla="*/ 119 h 416"/>
                <a:gd name="T4" fmla="*/ 625 w 638"/>
                <a:gd name="T5" fmla="*/ 35 h 416"/>
                <a:gd name="T6" fmla="*/ 638 w 638"/>
                <a:gd name="T7" fmla="*/ 0 h 416"/>
                <a:gd name="T8" fmla="*/ 607 w 638"/>
                <a:gd name="T9" fmla="*/ 47 h 416"/>
                <a:gd name="T10" fmla="*/ 580 w 638"/>
                <a:gd name="T11" fmla="*/ 80 h 416"/>
                <a:gd name="T12" fmla="*/ 96 w 638"/>
                <a:gd name="T13" fmla="*/ 315 h 416"/>
                <a:gd name="T14" fmla="*/ 22 w 638"/>
                <a:gd name="T15" fmla="*/ 319 h 416"/>
                <a:gd name="T16" fmla="*/ 0 w 638"/>
                <a:gd name="T17" fmla="*/ 319 h 416"/>
                <a:gd name="T18" fmla="*/ 72 w 638"/>
                <a:gd name="T19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8" h="416">
                  <a:moveTo>
                    <a:pt x="72" y="416"/>
                  </a:moveTo>
                  <a:cubicBezTo>
                    <a:pt x="197" y="403"/>
                    <a:pt x="414" y="338"/>
                    <a:pt x="582" y="119"/>
                  </a:cubicBezTo>
                  <a:cubicBezTo>
                    <a:pt x="600" y="90"/>
                    <a:pt x="614" y="62"/>
                    <a:pt x="625" y="35"/>
                  </a:cubicBezTo>
                  <a:cubicBezTo>
                    <a:pt x="630" y="23"/>
                    <a:pt x="634" y="11"/>
                    <a:pt x="638" y="0"/>
                  </a:cubicBezTo>
                  <a:cubicBezTo>
                    <a:pt x="629" y="16"/>
                    <a:pt x="618" y="31"/>
                    <a:pt x="607" y="47"/>
                  </a:cubicBezTo>
                  <a:cubicBezTo>
                    <a:pt x="598" y="58"/>
                    <a:pt x="589" y="69"/>
                    <a:pt x="580" y="80"/>
                  </a:cubicBezTo>
                  <a:cubicBezTo>
                    <a:pt x="466" y="210"/>
                    <a:pt x="286" y="297"/>
                    <a:pt x="96" y="315"/>
                  </a:cubicBezTo>
                  <a:cubicBezTo>
                    <a:pt x="72" y="318"/>
                    <a:pt x="47" y="319"/>
                    <a:pt x="22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19" y="355"/>
                    <a:pt x="43" y="388"/>
                    <a:pt x="72" y="416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282890" y="914400"/>
              <a:ext cx="1528876" cy="2006587"/>
            </a:xfrm>
            <a:custGeom>
              <a:avLst/>
              <a:gdLst>
                <a:gd name="T0" fmla="*/ 373 w 408"/>
                <a:gd name="T1" fmla="*/ 0 h 536"/>
                <a:gd name="T2" fmla="*/ 369 w 408"/>
                <a:gd name="T3" fmla="*/ 80 h 536"/>
                <a:gd name="T4" fmla="*/ 341 w 408"/>
                <a:gd name="T5" fmla="*/ 182 h 536"/>
                <a:gd name="T6" fmla="*/ 0 w 408"/>
                <a:gd name="T7" fmla="*/ 534 h 536"/>
                <a:gd name="T8" fmla="*/ 33 w 408"/>
                <a:gd name="T9" fmla="*/ 536 h 536"/>
                <a:gd name="T10" fmla="*/ 408 w 408"/>
                <a:gd name="T11" fmla="*/ 160 h 536"/>
                <a:gd name="T12" fmla="*/ 373 w 408"/>
                <a:gd name="T1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8" h="536">
                  <a:moveTo>
                    <a:pt x="373" y="0"/>
                  </a:moveTo>
                  <a:cubicBezTo>
                    <a:pt x="374" y="27"/>
                    <a:pt x="373" y="54"/>
                    <a:pt x="369" y="80"/>
                  </a:cubicBezTo>
                  <a:cubicBezTo>
                    <a:pt x="364" y="115"/>
                    <a:pt x="355" y="149"/>
                    <a:pt x="341" y="182"/>
                  </a:cubicBezTo>
                  <a:cubicBezTo>
                    <a:pt x="285" y="325"/>
                    <a:pt x="158" y="453"/>
                    <a:pt x="0" y="534"/>
                  </a:cubicBezTo>
                  <a:cubicBezTo>
                    <a:pt x="11" y="535"/>
                    <a:pt x="22" y="536"/>
                    <a:pt x="33" y="536"/>
                  </a:cubicBezTo>
                  <a:cubicBezTo>
                    <a:pt x="240" y="536"/>
                    <a:pt x="408" y="367"/>
                    <a:pt x="408" y="160"/>
                  </a:cubicBezTo>
                  <a:cubicBezTo>
                    <a:pt x="408" y="103"/>
                    <a:pt x="395" y="49"/>
                    <a:pt x="373" y="0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58" name="Hexagon 57"/>
          <p:cNvSpPr/>
          <p:nvPr/>
        </p:nvSpPr>
        <p:spPr>
          <a:xfrm rot="5400000">
            <a:off x="3867582" y="5946067"/>
            <a:ext cx="557677" cy="481559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>
            <a:off x="4139939" y="6446837"/>
            <a:ext cx="2" cy="445029"/>
          </a:xfrm>
          <a:prstGeom prst="line">
            <a:avLst/>
          </a:prstGeom>
          <a:ln w="19050" cap="rnd">
            <a:solidFill>
              <a:schemeClr val="bg1">
                <a:lumMod val="8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Hexagon 59"/>
          <p:cNvSpPr/>
          <p:nvPr/>
        </p:nvSpPr>
        <p:spPr>
          <a:xfrm rot="5400000">
            <a:off x="3867582" y="6929925"/>
            <a:ext cx="557677" cy="481559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/>
          <p:nvPr/>
        </p:nvCxnSpPr>
        <p:spPr>
          <a:xfrm>
            <a:off x="4146419" y="7437437"/>
            <a:ext cx="2" cy="445029"/>
          </a:xfrm>
          <a:prstGeom prst="line">
            <a:avLst/>
          </a:prstGeom>
          <a:ln w="19050" cap="rnd">
            <a:solidFill>
              <a:schemeClr val="bg1">
                <a:lumMod val="8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Hexagon 61"/>
          <p:cNvSpPr/>
          <p:nvPr/>
        </p:nvSpPr>
        <p:spPr>
          <a:xfrm rot="5400000">
            <a:off x="3840822" y="7920525"/>
            <a:ext cx="557677" cy="481559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>
            <a:off x="4119659" y="8415931"/>
            <a:ext cx="2" cy="445029"/>
          </a:xfrm>
          <a:prstGeom prst="line">
            <a:avLst/>
          </a:prstGeom>
          <a:ln w="19050" cap="rnd">
            <a:solidFill>
              <a:schemeClr val="bg1">
                <a:lumMod val="8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Hexagon 63"/>
          <p:cNvSpPr/>
          <p:nvPr/>
        </p:nvSpPr>
        <p:spPr>
          <a:xfrm rot="5400000">
            <a:off x="3844482" y="8899019"/>
            <a:ext cx="557677" cy="481559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4756258" y="5850167"/>
            <a:ext cx="4692542" cy="672381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3200" dirty="0" smtClean="0">
                <a:solidFill>
                  <a:srgbClr val="00B0F0"/>
                </a:solidFill>
                <a:latin typeface="Ubuntu" panose="020B0504030602030204" pitchFamily="34" charset="0"/>
              </a:rPr>
              <a:t>About </a:t>
            </a:r>
            <a:r>
              <a:rPr lang="en-US" sz="3200" dirty="0" smtClean="0">
                <a:solidFill>
                  <a:srgbClr val="686868"/>
                </a:solidFill>
                <a:latin typeface="Ubuntu" panose="020B0504030602030204" pitchFamily="34" charset="0"/>
              </a:rPr>
              <a:t> Us</a:t>
            </a:r>
            <a:endParaRPr lang="en-US" sz="3200" dirty="0">
              <a:solidFill>
                <a:srgbClr val="686868"/>
              </a:solidFill>
              <a:latin typeface="Ubuntu" panose="020B050403060203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756258" y="6837534"/>
            <a:ext cx="4692542" cy="672381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3200" dirty="0" smtClean="0">
                <a:solidFill>
                  <a:srgbClr val="00B0F0"/>
                </a:solidFill>
                <a:latin typeface="Ubuntu" panose="020B0504030602030204" pitchFamily="34" charset="0"/>
              </a:rPr>
              <a:t>Company </a:t>
            </a:r>
            <a:r>
              <a:rPr lang="en-US" sz="3200" dirty="0" smtClean="0">
                <a:solidFill>
                  <a:srgbClr val="686868"/>
                </a:solidFill>
                <a:latin typeface="Ubuntu" panose="020B0504030602030204" pitchFamily="34" charset="0"/>
              </a:rPr>
              <a:t>Profile</a:t>
            </a:r>
            <a:endParaRPr lang="en-US" sz="3200" dirty="0">
              <a:solidFill>
                <a:srgbClr val="686868"/>
              </a:solidFill>
              <a:latin typeface="Ubuntu" panose="020B050403060203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756258" y="7824901"/>
            <a:ext cx="4692542" cy="672381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3200" dirty="0" smtClean="0">
                <a:solidFill>
                  <a:srgbClr val="00B0F0"/>
                </a:solidFill>
                <a:latin typeface="Ubuntu" panose="020B0504030602030204" pitchFamily="34" charset="0"/>
              </a:rPr>
              <a:t>Our </a:t>
            </a:r>
            <a:r>
              <a:rPr lang="en-US" sz="3200" dirty="0" smtClean="0">
                <a:solidFill>
                  <a:srgbClr val="686868"/>
                </a:solidFill>
                <a:latin typeface="Ubuntu" panose="020B0504030602030204" pitchFamily="34" charset="0"/>
              </a:rPr>
              <a:t>Mission</a:t>
            </a:r>
            <a:endParaRPr lang="en-US" sz="3200" dirty="0">
              <a:solidFill>
                <a:srgbClr val="686868"/>
              </a:solidFill>
              <a:latin typeface="Ubuntu" panose="020B050403060203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756258" y="8812268"/>
            <a:ext cx="4692542" cy="672381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3200" dirty="0" smtClean="0">
                <a:solidFill>
                  <a:srgbClr val="00B0F0"/>
                </a:solidFill>
                <a:latin typeface="Ubuntu" panose="020B0504030602030204" pitchFamily="34" charset="0"/>
              </a:rPr>
              <a:t>Our </a:t>
            </a:r>
            <a:r>
              <a:rPr lang="en-US" sz="3200" dirty="0" smtClean="0">
                <a:solidFill>
                  <a:srgbClr val="686868"/>
                </a:solidFill>
                <a:latin typeface="Ubuntu" panose="020B0504030602030204" pitchFamily="34" charset="0"/>
              </a:rPr>
              <a:t>Values</a:t>
            </a:r>
            <a:endParaRPr lang="en-US" sz="3200" dirty="0">
              <a:solidFill>
                <a:srgbClr val="686868"/>
              </a:solidFill>
              <a:latin typeface="Ubuntu" panose="020B0504030602030204" pitchFamily="34" charset="0"/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14059738" y="5528445"/>
            <a:ext cx="2" cy="445029"/>
          </a:xfrm>
          <a:prstGeom prst="line">
            <a:avLst/>
          </a:prstGeom>
          <a:ln w="19050" cap="rnd">
            <a:solidFill>
              <a:schemeClr val="bg1">
                <a:lumMod val="8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Hexagon 69"/>
          <p:cNvSpPr/>
          <p:nvPr/>
        </p:nvSpPr>
        <p:spPr>
          <a:xfrm rot="5400000">
            <a:off x="13780901" y="5018248"/>
            <a:ext cx="557677" cy="481559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14669577" y="5837237"/>
            <a:ext cx="4692542" cy="672381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3200" dirty="0" smtClean="0">
                <a:solidFill>
                  <a:srgbClr val="00B0F0"/>
                </a:solidFill>
                <a:latin typeface="Ubuntu" panose="020B0504030602030204" pitchFamily="34" charset="0"/>
              </a:rPr>
              <a:t>Our </a:t>
            </a:r>
            <a:r>
              <a:rPr lang="en-US" sz="3200" dirty="0" smtClean="0">
                <a:solidFill>
                  <a:srgbClr val="686868"/>
                </a:solidFill>
                <a:latin typeface="Ubuntu" panose="020B0504030602030204" pitchFamily="34" charset="0"/>
              </a:rPr>
              <a:t>Services</a:t>
            </a:r>
            <a:endParaRPr lang="en-US" sz="3200" dirty="0">
              <a:solidFill>
                <a:srgbClr val="686868"/>
              </a:solidFill>
              <a:latin typeface="Ubuntu" panose="020B0504030602030204" pitchFamily="34" charset="0"/>
            </a:endParaRPr>
          </a:p>
        </p:txBody>
      </p:sp>
      <p:sp>
        <p:nvSpPr>
          <p:cNvPr id="72" name="Hexagon 71"/>
          <p:cNvSpPr/>
          <p:nvPr/>
        </p:nvSpPr>
        <p:spPr>
          <a:xfrm rot="5400000">
            <a:off x="13780901" y="6006104"/>
            <a:ext cx="557677" cy="481559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/>
          <p:cNvCxnSpPr/>
          <p:nvPr/>
        </p:nvCxnSpPr>
        <p:spPr>
          <a:xfrm>
            <a:off x="14053258" y="6506874"/>
            <a:ext cx="2" cy="445029"/>
          </a:xfrm>
          <a:prstGeom prst="line">
            <a:avLst/>
          </a:prstGeom>
          <a:ln w="19050" cap="rnd">
            <a:solidFill>
              <a:schemeClr val="bg1">
                <a:lumMod val="8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Hexagon 73"/>
          <p:cNvSpPr/>
          <p:nvPr/>
        </p:nvSpPr>
        <p:spPr>
          <a:xfrm rot="5400000">
            <a:off x="13780901" y="6989962"/>
            <a:ext cx="557677" cy="481559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/>
          <p:cNvCxnSpPr/>
          <p:nvPr/>
        </p:nvCxnSpPr>
        <p:spPr>
          <a:xfrm>
            <a:off x="14059738" y="7497474"/>
            <a:ext cx="2" cy="445029"/>
          </a:xfrm>
          <a:prstGeom prst="line">
            <a:avLst/>
          </a:prstGeom>
          <a:ln w="19050" cap="rnd">
            <a:solidFill>
              <a:schemeClr val="bg1">
                <a:lumMod val="8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Hexagon 75"/>
          <p:cNvSpPr/>
          <p:nvPr/>
        </p:nvSpPr>
        <p:spPr>
          <a:xfrm rot="5400000">
            <a:off x="13754141" y="7980562"/>
            <a:ext cx="557677" cy="481559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/>
          <p:cNvCxnSpPr/>
          <p:nvPr/>
        </p:nvCxnSpPr>
        <p:spPr>
          <a:xfrm>
            <a:off x="14032978" y="8475968"/>
            <a:ext cx="2" cy="445029"/>
          </a:xfrm>
          <a:prstGeom prst="line">
            <a:avLst/>
          </a:prstGeom>
          <a:ln w="19050" cap="rnd">
            <a:solidFill>
              <a:schemeClr val="bg1">
                <a:lumMod val="8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Hexagon 77"/>
          <p:cNvSpPr/>
          <p:nvPr/>
        </p:nvSpPr>
        <p:spPr>
          <a:xfrm rot="5400000">
            <a:off x="13754141" y="8959056"/>
            <a:ext cx="557677" cy="481559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14669577" y="6827837"/>
            <a:ext cx="4692542" cy="672381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3200" dirty="0" smtClean="0">
                <a:solidFill>
                  <a:srgbClr val="00B0F0"/>
                </a:solidFill>
                <a:latin typeface="Ubuntu" panose="020B0504030602030204" pitchFamily="34" charset="0"/>
              </a:rPr>
              <a:t>Our </a:t>
            </a:r>
            <a:r>
              <a:rPr lang="en-US" sz="3200" dirty="0" smtClean="0">
                <a:solidFill>
                  <a:srgbClr val="686868"/>
                </a:solidFill>
                <a:latin typeface="Ubuntu" panose="020B0504030602030204" pitchFamily="34" charset="0"/>
              </a:rPr>
              <a:t>Projects</a:t>
            </a:r>
            <a:endParaRPr lang="en-US" sz="3200" dirty="0">
              <a:solidFill>
                <a:srgbClr val="686868"/>
              </a:solidFill>
              <a:latin typeface="Ubuntu" panose="020B050403060203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4669577" y="7818437"/>
            <a:ext cx="4692542" cy="672381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3200" dirty="0" smtClean="0">
                <a:solidFill>
                  <a:srgbClr val="00B0F0"/>
                </a:solidFill>
                <a:latin typeface="Ubuntu" panose="020B0504030602030204" pitchFamily="34" charset="0"/>
              </a:rPr>
              <a:t>Our </a:t>
            </a:r>
            <a:r>
              <a:rPr lang="en-US" sz="3200" dirty="0" smtClean="0">
                <a:solidFill>
                  <a:srgbClr val="686868"/>
                </a:solidFill>
                <a:latin typeface="Ubuntu" panose="020B0504030602030204" pitchFamily="34" charset="0"/>
              </a:rPr>
              <a:t>Portfolio</a:t>
            </a:r>
            <a:endParaRPr lang="en-US" sz="3200" dirty="0">
              <a:solidFill>
                <a:srgbClr val="686868"/>
              </a:solidFill>
              <a:latin typeface="Ubuntu" panose="020B050403060203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4669577" y="8809037"/>
            <a:ext cx="4692542" cy="672381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3200" dirty="0" smtClean="0">
                <a:solidFill>
                  <a:srgbClr val="00B0F0"/>
                </a:solidFill>
                <a:latin typeface="Ubuntu" panose="020B0504030602030204" pitchFamily="34" charset="0"/>
              </a:rPr>
              <a:t>Info </a:t>
            </a:r>
            <a:r>
              <a:rPr lang="en-US" sz="3200" dirty="0" smtClean="0">
                <a:solidFill>
                  <a:srgbClr val="686868"/>
                </a:solidFill>
                <a:latin typeface="Ubuntu" panose="020B0504030602030204" pitchFamily="34" charset="0"/>
              </a:rPr>
              <a:t>Graphics</a:t>
            </a:r>
            <a:endParaRPr lang="en-US" sz="3200" dirty="0">
              <a:solidFill>
                <a:srgbClr val="686868"/>
              </a:solidFill>
              <a:latin typeface="Ubuntu" panose="020B050403060203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4669577" y="9889256"/>
            <a:ext cx="4692542" cy="672381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3200" dirty="0" smtClean="0">
                <a:solidFill>
                  <a:srgbClr val="00B0F0"/>
                </a:solidFill>
                <a:latin typeface="Ubuntu" panose="020B0504030602030204" pitchFamily="34" charset="0"/>
              </a:rPr>
              <a:t>Contact </a:t>
            </a:r>
            <a:r>
              <a:rPr lang="en-US" sz="3200" dirty="0" smtClean="0">
                <a:solidFill>
                  <a:srgbClr val="686868"/>
                </a:solidFill>
                <a:latin typeface="Ubuntu" panose="020B0504030602030204" pitchFamily="34" charset="0"/>
              </a:rPr>
              <a:t>Us</a:t>
            </a:r>
            <a:endParaRPr lang="en-US" sz="3200" dirty="0">
              <a:solidFill>
                <a:srgbClr val="686868"/>
              </a:solidFill>
              <a:latin typeface="Ubuntu" panose="020B0504030602030204" pitchFamily="34" charset="0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4123319" y="9418637"/>
            <a:ext cx="2" cy="445029"/>
          </a:xfrm>
          <a:prstGeom prst="line">
            <a:avLst/>
          </a:prstGeom>
          <a:ln w="19050" cap="rnd">
            <a:solidFill>
              <a:schemeClr val="bg1">
                <a:lumMod val="8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Hexagon 83"/>
          <p:cNvSpPr/>
          <p:nvPr/>
        </p:nvSpPr>
        <p:spPr>
          <a:xfrm rot="5400000">
            <a:off x="3844482" y="9901725"/>
            <a:ext cx="557677" cy="481559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4756258" y="9799637"/>
            <a:ext cx="4692542" cy="672381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3200" dirty="0" smtClean="0">
                <a:solidFill>
                  <a:srgbClr val="00B0F0"/>
                </a:solidFill>
                <a:latin typeface="Ubuntu" panose="020B0504030602030204" pitchFamily="34" charset="0"/>
              </a:rPr>
              <a:t>Our </a:t>
            </a:r>
            <a:r>
              <a:rPr lang="en-US" sz="3200" dirty="0" smtClean="0">
                <a:solidFill>
                  <a:srgbClr val="686868"/>
                </a:solidFill>
                <a:latin typeface="Ubuntu" panose="020B0504030602030204" pitchFamily="34" charset="0"/>
              </a:rPr>
              <a:t>Team</a:t>
            </a:r>
            <a:endParaRPr lang="en-US" sz="3200" dirty="0">
              <a:solidFill>
                <a:srgbClr val="686868"/>
              </a:solidFill>
              <a:latin typeface="Ubuntu" panose="020B0504030602030204" pitchFamily="34" charset="0"/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14032978" y="9482731"/>
            <a:ext cx="2" cy="445029"/>
          </a:xfrm>
          <a:prstGeom prst="line">
            <a:avLst/>
          </a:prstGeom>
          <a:ln w="19050" cap="rnd">
            <a:solidFill>
              <a:schemeClr val="bg1">
                <a:lumMod val="8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Hexagon 86"/>
          <p:cNvSpPr/>
          <p:nvPr/>
        </p:nvSpPr>
        <p:spPr>
          <a:xfrm rot="5400000">
            <a:off x="13754141" y="9965819"/>
            <a:ext cx="557677" cy="481559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14669577" y="4922837"/>
            <a:ext cx="4692542" cy="672381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3200" dirty="0" smtClean="0">
                <a:solidFill>
                  <a:srgbClr val="00B0F0"/>
                </a:solidFill>
                <a:latin typeface="Ubuntu" panose="020B0504030602030204" pitchFamily="34" charset="0"/>
              </a:rPr>
              <a:t>Our </a:t>
            </a:r>
            <a:r>
              <a:rPr lang="en-US" sz="3200" dirty="0" smtClean="0">
                <a:solidFill>
                  <a:srgbClr val="686868"/>
                </a:solidFill>
                <a:latin typeface="Ubuntu" panose="020B0504030602030204" pitchFamily="34" charset="0"/>
              </a:rPr>
              <a:t>Timel</a:t>
            </a:r>
            <a:r>
              <a:rPr lang="en-US" sz="3200" dirty="0" smtClean="0">
                <a:solidFill>
                  <a:srgbClr val="686868"/>
                </a:solidFill>
                <a:latin typeface="Ubuntu" panose="020B0504030602030204" pitchFamily="34" charset="0"/>
              </a:rPr>
              <a:t>ine</a:t>
            </a:r>
            <a:endParaRPr lang="en-US" sz="3200" dirty="0">
              <a:solidFill>
                <a:srgbClr val="686868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32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58" grpId="0" animBg="1"/>
      <p:bldP spid="60" grpId="0" animBg="1"/>
      <p:bldP spid="62" grpId="0" animBg="1"/>
      <p:bldP spid="64" grpId="0" animBg="1"/>
      <p:bldP spid="65" grpId="0"/>
      <p:bldP spid="66" grpId="0"/>
      <p:bldP spid="67" grpId="0"/>
      <p:bldP spid="68" grpId="0"/>
      <p:bldP spid="70" grpId="0" animBg="1"/>
      <p:bldP spid="71" grpId="0"/>
      <p:bldP spid="72" grpId="0" animBg="1"/>
      <p:bldP spid="74" grpId="0" animBg="1"/>
      <p:bldP spid="76" grpId="0" animBg="1"/>
      <p:bldP spid="78" grpId="0" animBg="1"/>
      <p:bldP spid="79" grpId="0"/>
      <p:bldP spid="80" grpId="0"/>
      <p:bldP spid="81" grpId="0"/>
      <p:bldP spid="82" grpId="0"/>
      <p:bldP spid="84" grpId="0" animBg="1"/>
      <p:bldP spid="85" grpId="0"/>
      <p:bldP spid="87" grpId="0" animBg="1"/>
      <p:bldP spid="8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284207" y="445035"/>
            <a:ext cx="11205989" cy="137808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7800" b="1" dirty="0">
                <a:solidFill>
                  <a:srgbClr val="00B0F0"/>
                </a:solidFill>
                <a:latin typeface="Ubuntu" panose="020B0504030602030204" pitchFamily="34" charset="0"/>
              </a:rPr>
              <a:t>What</a:t>
            </a:r>
            <a:r>
              <a:rPr lang="en-US" sz="7800" b="1" dirty="0">
                <a:solidFill>
                  <a:srgbClr val="6AB678"/>
                </a:solidFill>
                <a:latin typeface="Ubuntu" panose="020B0504030602030204" pitchFamily="34" charset="0"/>
              </a:rPr>
              <a:t> </a:t>
            </a:r>
            <a:r>
              <a:rPr lang="en-US" sz="7800" b="1" dirty="0">
                <a:solidFill>
                  <a:srgbClr val="444445"/>
                </a:solidFill>
                <a:latin typeface="Ubuntu" panose="020B0504030602030204" pitchFamily="34" charset="0"/>
              </a:rPr>
              <a:t>We Do</a:t>
            </a:r>
            <a:endParaRPr lang="en-US" sz="7800" b="1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118848" y="2103437"/>
            <a:ext cx="2463552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exagon 9"/>
          <p:cNvSpPr/>
          <p:nvPr/>
        </p:nvSpPr>
        <p:spPr>
          <a:xfrm rot="16200000">
            <a:off x="2483296" y="3941452"/>
            <a:ext cx="1366500" cy="1179980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11" name="Hexagon 10"/>
          <p:cNvSpPr/>
          <p:nvPr/>
        </p:nvSpPr>
        <p:spPr>
          <a:xfrm rot="16200000">
            <a:off x="2483296" y="6834142"/>
            <a:ext cx="1366500" cy="1179980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12" name="Hexagon 11"/>
          <p:cNvSpPr/>
          <p:nvPr/>
        </p:nvSpPr>
        <p:spPr>
          <a:xfrm rot="16200000">
            <a:off x="2483296" y="9726831"/>
            <a:ext cx="1366500" cy="1179980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992532" y="3979086"/>
            <a:ext cx="3907043" cy="62912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2900" b="1" dirty="0">
                <a:solidFill>
                  <a:srgbClr val="00B0F0"/>
                </a:solidFill>
                <a:latin typeface="Ubuntu Light" panose="020B0304030602030204" pitchFamily="34" charset="0"/>
              </a:rPr>
              <a:t>Your Text Here</a:t>
            </a:r>
            <a:endParaRPr lang="en-US" sz="2900" b="1" dirty="0">
              <a:solidFill>
                <a:srgbClr val="00B0F0"/>
              </a:solidFill>
              <a:latin typeface="Ubuntu Light" panose="020B03040306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92532" y="4529675"/>
            <a:ext cx="5356361" cy="975028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>
              <a:lnSpc>
                <a:spcPts val="3118"/>
              </a:lnSpc>
            </a:pP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Lorem Ipsum is simply dummy text of the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printing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and type setting.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92532" y="6852952"/>
            <a:ext cx="3907043" cy="62912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2900" b="1" dirty="0">
                <a:solidFill>
                  <a:srgbClr val="00B0F0"/>
                </a:solidFill>
                <a:latin typeface="Ubuntu Light" panose="020B0304030602030204" pitchFamily="34" charset="0"/>
              </a:rPr>
              <a:t>Your Text Here</a:t>
            </a:r>
            <a:endParaRPr lang="en-US" sz="2900" b="1" dirty="0">
              <a:solidFill>
                <a:srgbClr val="00B0F0"/>
              </a:solidFill>
              <a:latin typeface="Ubuntu Light" panose="020B0304030602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92532" y="7403541"/>
            <a:ext cx="5356361" cy="975028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>
              <a:lnSpc>
                <a:spcPts val="3118"/>
              </a:lnSpc>
            </a:pP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Lorem Ipsum is simply dummy text of the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printing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and type setting.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92532" y="9758732"/>
            <a:ext cx="3907043" cy="62912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2900" b="1" dirty="0">
                <a:solidFill>
                  <a:srgbClr val="00B0F0"/>
                </a:solidFill>
                <a:latin typeface="Ubuntu Light" panose="020B0304030602030204" pitchFamily="34" charset="0"/>
              </a:rPr>
              <a:t>Your Text Here</a:t>
            </a:r>
            <a:endParaRPr lang="en-US" sz="2900" b="1" dirty="0">
              <a:solidFill>
                <a:srgbClr val="00B0F0"/>
              </a:solidFill>
              <a:latin typeface="Ubuntu Light" panose="020B0304030602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92532" y="10309320"/>
            <a:ext cx="5356361" cy="975028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>
              <a:lnSpc>
                <a:spcPts val="3118"/>
              </a:lnSpc>
            </a:pP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Lorem Ipsum is simply dummy text of the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printing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and type setting.</a:t>
            </a:r>
          </a:p>
        </p:txBody>
      </p:sp>
      <p:sp>
        <p:nvSpPr>
          <p:cNvPr id="28" name="Hexagon 27"/>
          <p:cNvSpPr/>
          <p:nvPr/>
        </p:nvSpPr>
        <p:spPr>
          <a:xfrm rot="16200000">
            <a:off x="14332249" y="3941452"/>
            <a:ext cx="1366500" cy="1179980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29" name="Hexagon 28"/>
          <p:cNvSpPr/>
          <p:nvPr/>
        </p:nvSpPr>
        <p:spPr>
          <a:xfrm rot="16200000">
            <a:off x="14332249" y="6834142"/>
            <a:ext cx="1366500" cy="1179980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30" name="Hexagon 29"/>
          <p:cNvSpPr/>
          <p:nvPr/>
        </p:nvSpPr>
        <p:spPr>
          <a:xfrm rot="16200000">
            <a:off x="14332249" y="9726831"/>
            <a:ext cx="1366500" cy="1179980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5841484" y="3979086"/>
            <a:ext cx="3907043" cy="62912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2900" b="1" dirty="0">
                <a:solidFill>
                  <a:srgbClr val="00B0F0"/>
                </a:solidFill>
                <a:latin typeface="Ubuntu Light" panose="020B0304030602030204" pitchFamily="34" charset="0"/>
              </a:rPr>
              <a:t>Your Text Here</a:t>
            </a:r>
            <a:endParaRPr lang="en-US" sz="2900" b="1" dirty="0">
              <a:solidFill>
                <a:srgbClr val="00B0F0"/>
              </a:solidFill>
              <a:latin typeface="Ubuntu Light" panose="020B0304030602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841484" y="4529675"/>
            <a:ext cx="5356361" cy="975028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>
              <a:lnSpc>
                <a:spcPts val="3118"/>
              </a:lnSpc>
            </a:pP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Lorem Ipsum is simply dummy text of the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printing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and type setting.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841484" y="6852952"/>
            <a:ext cx="3907043" cy="62912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2900" b="1" dirty="0">
                <a:solidFill>
                  <a:srgbClr val="00B0F0"/>
                </a:solidFill>
                <a:latin typeface="Ubuntu Light" panose="020B0304030602030204" pitchFamily="34" charset="0"/>
              </a:rPr>
              <a:t>Your Text Here</a:t>
            </a:r>
            <a:endParaRPr lang="en-US" sz="2900" b="1" dirty="0">
              <a:solidFill>
                <a:srgbClr val="00B0F0"/>
              </a:solidFill>
              <a:latin typeface="Ubuntu Light" panose="020B0304030602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841484" y="7403541"/>
            <a:ext cx="5356361" cy="975028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>
              <a:lnSpc>
                <a:spcPts val="3118"/>
              </a:lnSpc>
            </a:pP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Lorem Ipsum is simply dummy text of the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printing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and type setting.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5841484" y="9758732"/>
            <a:ext cx="3907043" cy="62912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2900" b="1" dirty="0">
                <a:solidFill>
                  <a:srgbClr val="00B0F0"/>
                </a:solidFill>
                <a:latin typeface="Ubuntu Light" panose="020B0304030602030204" pitchFamily="34" charset="0"/>
              </a:rPr>
              <a:t>Your Text Here</a:t>
            </a:r>
            <a:endParaRPr lang="en-US" sz="2900" b="1" dirty="0">
              <a:solidFill>
                <a:srgbClr val="00B0F0"/>
              </a:solidFill>
              <a:latin typeface="Ubuntu Light" panose="020B0304030602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841484" y="10309320"/>
            <a:ext cx="5356361" cy="975028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>
              <a:lnSpc>
                <a:spcPts val="3118"/>
              </a:lnSpc>
            </a:pP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Lorem Ipsum is simply dummy text of the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printing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and type setting.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899711" y="4250229"/>
            <a:ext cx="533670" cy="532785"/>
            <a:chOff x="6182254" y="2887135"/>
            <a:chExt cx="481012" cy="481013"/>
          </a:xfrm>
          <a:solidFill>
            <a:schemeClr val="bg1"/>
          </a:solidFill>
        </p:grpSpPr>
        <p:sp>
          <p:nvSpPr>
            <p:cNvPr id="42" name="Freeform 48"/>
            <p:cNvSpPr>
              <a:spLocks noEditPoints="1"/>
            </p:cNvSpPr>
            <p:nvPr/>
          </p:nvSpPr>
          <p:spPr bwMode="auto">
            <a:xfrm>
              <a:off x="6182254" y="2887135"/>
              <a:ext cx="481012" cy="481013"/>
            </a:xfrm>
            <a:custGeom>
              <a:avLst/>
              <a:gdLst>
                <a:gd name="T0" fmla="*/ 80 w 128"/>
                <a:gd name="T1" fmla="*/ 0 h 128"/>
                <a:gd name="T2" fmla="*/ 32 w 128"/>
                <a:gd name="T3" fmla="*/ 48 h 128"/>
                <a:gd name="T4" fmla="*/ 38 w 128"/>
                <a:gd name="T5" fmla="*/ 70 h 128"/>
                <a:gd name="T6" fmla="*/ 4 w 128"/>
                <a:gd name="T7" fmla="*/ 104 h 128"/>
                <a:gd name="T8" fmla="*/ 4 w 128"/>
                <a:gd name="T9" fmla="*/ 104 h 128"/>
                <a:gd name="T10" fmla="*/ 0 w 128"/>
                <a:gd name="T11" fmla="*/ 114 h 128"/>
                <a:gd name="T12" fmla="*/ 14 w 128"/>
                <a:gd name="T13" fmla="*/ 128 h 128"/>
                <a:gd name="T14" fmla="*/ 24 w 128"/>
                <a:gd name="T15" fmla="*/ 124 h 128"/>
                <a:gd name="T16" fmla="*/ 24 w 128"/>
                <a:gd name="T17" fmla="*/ 124 h 128"/>
                <a:gd name="T18" fmla="*/ 58 w 128"/>
                <a:gd name="T19" fmla="*/ 90 h 128"/>
                <a:gd name="T20" fmla="*/ 80 w 128"/>
                <a:gd name="T21" fmla="*/ 96 h 128"/>
                <a:gd name="T22" fmla="*/ 128 w 128"/>
                <a:gd name="T23" fmla="*/ 48 h 128"/>
                <a:gd name="T24" fmla="*/ 80 w 128"/>
                <a:gd name="T25" fmla="*/ 0 h 128"/>
                <a:gd name="T26" fmla="*/ 19 w 128"/>
                <a:gd name="T27" fmla="*/ 119 h 128"/>
                <a:gd name="T28" fmla="*/ 14 w 128"/>
                <a:gd name="T29" fmla="*/ 121 h 128"/>
                <a:gd name="T30" fmla="*/ 7 w 128"/>
                <a:gd name="T31" fmla="*/ 114 h 128"/>
                <a:gd name="T32" fmla="*/ 9 w 128"/>
                <a:gd name="T33" fmla="*/ 109 h 128"/>
                <a:gd name="T34" fmla="*/ 9 w 128"/>
                <a:gd name="T35" fmla="*/ 109 h 128"/>
                <a:gd name="T36" fmla="*/ 41 w 128"/>
                <a:gd name="T37" fmla="*/ 77 h 128"/>
                <a:gd name="T38" fmla="*/ 51 w 128"/>
                <a:gd name="T39" fmla="*/ 87 h 128"/>
                <a:gd name="T40" fmla="*/ 19 w 128"/>
                <a:gd name="T41" fmla="*/ 119 h 128"/>
                <a:gd name="T42" fmla="*/ 80 w 128"/>
                <a:gd name="T43" fmla="*/ 88 h 128"/>
                <a:gd name="T44" fmla="*/ 40 w 128"/>
                <a:gd name="T45" fmla="*/ 48 h 128"/>
                <a:gd name="T46" fmla="*/ 80 w 128"/>
                <a:gd name="T47" fmla="*/ 8 h 128"/>
                <a:gd name="T48" fmla="*/ 120 w 128"/>
                <a:gd name="T49" fmla="*/ 48 h 128"/>
                <a:gd name="T50" fmla="*/ 80 w 128"/>
                <a:gd name="T51" fmla="*/ 8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128">
                  <a:moveTo>
                    <a:pt x="80" y="0"/>
                  </a:moveTo>
                  <a:cubicBezTo>
                    <a:pt x="53" y="0"/>
                    <a:pt x="32" y="21"/>
                    <a:pt x="32" y="48"/>
                  </a:cubicBezTo>
                  <a:cubicBezTo>
                    <a:pt x="32" y="56"/>
                    <a:pt x="34" y="64"/>
                    <a:pt x="38" y="70"/>
                  </a:cubicBezTo>
                  <a:cubicBezTo>
                    <a:pt x="4" y="104"/>
                    <a:pt x="4" y="104"/>
                    <a:pt x="4" y="104"/>
                  </a:cubicBezTo>
                  <a:cubicBezTo>
                    <a:pt x="4" y="104"/>
                    <a:pt x="4" y="104"/>
                    <a:pt x="4" y="104"/>
                  </a:cubicBezTo>
                  <a:cubicBezTo>
                    <a:pt x="2" y="106"/>
                    <a:pt x="0" y="110"/>
                    <a:pt x="0" y="114"/>
                  </a:cubicBezTo>
                  <a:cubicBezTo>
                    <a:pt x="0" y="122"/>
                    <a:pt x="6" y="128"/>
                    <a:pt x="14" y="128"/>
                  </a:cubicBezTo>
                  <a:cubicBezTo>
                    <a:pt x="18" y="128"/>
                    <a:pt x="22" y="126"/>
                    <a:pt x="24" y="124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58" y="90"/>
                    <a:pt x="58" y="90"/>
                    <a:pt x="58" y="90"/>
                  </a:cubicBezTo>
                  <a:cubicBezTo>
                    <a:pt x="64" y="94"/>
                    <a:pt x="72" y="96"/>
                    <a:pt x="80" y="96"/>
                  </a:cubicBezTo>
                  <a:cubicBezTo>
                    <a:pt x="107" y="96"/>
                    <a:pt x="128" y="75"/>
                    <a:pt x="128" y="48"/>
                  </a:cubicBezTo>
                  <a:cubicBezTo>
                    <a:pt x="128" y="21"/>
                    <a:pt x="107" y="0"/>
                    <a:pt x="80" y="0"/>
                  </a:cubicBezTo>
                  <a:close/>
                  <a:moveTo>
                    <a:pt x="19" y="119"/>
                  </a:moveTo>
                  <a:cubicBezTo>
                    <a:pt x="18" y="120"/>
                    <a:pt x="16" y="121"/>
                    <a:pt x="14" y="121"/>
                  </a:cubicBezTo>
                  <a:cubicBezTo>
                    <a:pt x="10" y="121"/>
                    <a:pt x="7" y="118"/>
                    <a:pt x="7" y="114"/>
                  </a:cubicBezTo>
                  <a:cubicBezTo>
                    <a:pt x="7" y="112"/>
                    <a:pt x="8" y="110"/>
                    <a:pt x="9" y="109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44" y="80"/>
                    <a:pt x="48" y="84"/>
                    <a:pt x="51" y="87"/>
                  </a:cubicBezTo>
                  <a:lnTo>
                    <a:pt x="19" y="119"/>
                  </a:lnTo>
                  <a:close/>
                  <a:moveTo>
                    <a:pt x="80" y="88"/>
                  </a:moveTo>
                  <a:cubicBezTo>
                    <a:pt x="58" y="88"/>
                    <a:pt x="40" y="70"/>
                    <a:pt x="40" y="48"/>
                  </a:cubicBezTo>
                  <a:cubicBezTo>
                    <a:pt x="40" y="26"/>
                    <a:pt x="58" y="8"/>
                    <a:pt x="80" y="8"/>
                  </a:cubicBezTo>
                  <a:cubicBezTo>
                    <a:pt x="102" y="8"/>
                    <a:pt x="120" y="26"/>
                    <a:pt x="120" y="48"/>
                  </a:cubicBezTo>
                  <a:cubicBezTo>
                    <a:pt x="120" y="70"/>
                    <a:pt x="102" y="88"/>
                    <a:pt x="80" y="8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Freeform 49"/>
            <p:cNvSpPr>
              <a:spLocks/>
            </p:cNvSpPr>
            <p:nvPr/>
          </p:nvSpPr>
          <p:spPr bwMode="auto">
            <a:xfrm>
              <a:off x="6377516" y="2961747"/>
              <a:ext cx="112712" cy="112713"/>
            </a:xfrm>
            <a:custGeom>
              <a:avLst/>
              <a:gdLst>
                <a:gd name="T0" fmla="*/ 28 w 30"/>
                <a:gd name="T1" fmla="*/ 0 h 30"/>
                <a:gd name="T2" fmla="*/ 0 w 30"/>
                <a:gd name="T3" fmla="*/ 28 h 30"/>
                <a:gd name="T4" fmla="*/ 2 w 30"/>
                <a:gd name="T5" fmla="*/ 30 h 30"/>
                <a:gd name="T6" fmla="*/ 4 w 30"/>
                <a:gd name="T7" fmla="*/ 28 h 30"/>
                <a:gd name="T8" fmla="*/ 28 w 30"/>
                <a:gd name="T9" fmla="*/ 4 h 30"/>
                <a:gd name="T10" fmla="*/ 30 w 30"/>
                <a:gd name="T11" fmla="*/ 2 h 30"/>
                <a:gd name="T12" fmla="*/ 28 w 30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0"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3" y="30"/>
                    <a:pt x="4" y="29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cubicBezTo>
                    <a:pt x="29" y="4"/>
                    <a:pt x="30" y="3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44" name="Freeform 34"/>
          <p:cNvSpPr>
            <a:spLocks noEditPoints="1"/>
          </p:cNvSpPr>
          <p:nvPr/>
        </p:nvSpPr>
        <p:spPr bwMode="auto">
          <a:xfrm>
            <a:off x="2891635" y="7152263"/>
            <a:ext cx="585236" cy="567465"/>
          </a:xfrm>
          <a:custGeom>
            <a:avLst/>
            <a:gdLst>
              <a:gd name="T0" fmla="*/ 94 w 132"/>
              <a:gd name="T1" fmla="*/ 0 h 128"/>
              <a:gd name="T2" fmla="*/ 56 w 132"/>
              <a:gd name="T3" fmla="*/ 27 h 128"/>
              <a:gd name="T4" fmla="*/ 55 w 132"/>
              <a:gd name="T5" fmla="*/ 27 h 128"/>
              <a:gd name="T6" fmla="*/ 14 w 132"/>
              <a:gd name="T7" fmla="*/ 69 h 128"/>
              <a:gd name="T8" fmla="*/ 1 w 132"/>
              <a:gd name="T9" fmla="*/ 110 h 128"/>
              <a:gd name="T10" fmla="*/ 14 w 132"/>
              <a:gd name="T11" fmla="*/ 128 h 128"/>
              <a:gd name="T12" fmla="*/ 53 w 132"/>
              <a:gd name="T13" fmla="*/ 118 h 128"/>
              <a:gd name="T14" fmla="*/ 120 w 132"/>
              <a:gd name="T15" fmla="*/ 53 h 128"/>
              <a:gd name="T16" fmla="*/ 64 w 132"/>
              <a:gd name="T17" fmla="*/ 95 h 128"/>
              <a:gd name="T18" fmla="*/ 99 w 132"/>
              <a:gd name="T19" fmla="*/ 47 h 128"/>
              <a:gd name="T20" fmla="*/ 95 w 132"/>
              <a:gd name="T21" fmla="*/ 67 h 128"/>
              <a:gd name="T22" fmla="*/ 64 w 132"/>
              <a:gd name="T23" fmla="*/ 98 h 128"/>
              <a:gd name="T24" fmla="*/ 59 w 132"/>
              <a:gd name="T25" fmla="*/ 81 h 128"/>
              <a:gd name="T26" fmla="*/ 46 w 132"/>
              <a:gd name="T27" fmla="*/ 68 h 128"/>
              <a:gd name="T28" fmla="*/ 92 w 132"/>
              <a:gd name="T29" fmla="*/ 36 h 128"/>
              <a:gd name="T30" fmla="*/ 59 w 132"/>
              <a:gd name="T31" fmla="*/ 81 h 128"/>
              <a:gd name="T32" fmla="*/ 30 w 132"/>
              <a:gd name="T33" fmla="*/ 64 h 128"/>
              <a:gd name="T34" fmla="*/ 80 w 132"/>
              <a:gd name="T35" fmla="*/ 29 h 128"/>
              <a:gd name="T36" fmla="*/ 17 w 132"/>
              <a:gd name="T37" fmla="*/ 119 h 128"/>
              <a:gd name="T38" fmla="*/ 8 w 132"/>
              <a:gd name="T39" fmla="*/ 114 h 128"/>
              <a:gd name="T40" fmla="*/ 13 w 132"/>
              <a:gd name="T41" fmla="*/ 96 h 128"/>
              <a:gd name="T42" fmla="*/ 32 w 132"/>
              <a:gd name="T43" fmla="*/ 116 h 128"/>
              <a:gd name="T44" fmla="*/ 35 w 132"/>
              <a:gd name="T45" fmla="*/ 115 h 128"/>
              <a:gd name="T46" fmla="*/ 14 w 132"/>
              <a:gd name="T47" fmla="*/ 92 h 128"/>
              <a:gd name="T48" fmla="*/ 19 w 132"/>
              <a:gd name="T49" fmla="*/ 75 h 128"/>
              <a:gd name="T50" fmla="*/ 52 w 132"/>
              <a:gd name="T51" fmla="*/ 110 h 128"/>
              <a:gd name="T52" fmla="*/ 35 w 132"/>
              <a:gd name="T53" fmla="*/ 115 h 128"/>
              <a:gd name="T54" fmla="*/ 108 w 132"/>
              <a:gd name="T55" fmla="*/ 54 h 128"/>
              <a:gd name="T56" fmla="*/ 98 w 132"/>
              <a:gd name="T57" fmla="*/ 30 h 128"/>
              <a:gd name="T58" fmla="*/ 81 w 132"/>
              <a:gd name="T59" fmla="*/ 13 h 128"/>
              <a:gd name="T60" fmla="*/ 112 w 132"/>
              <a:gd name="T61" fmla="*/ 16 h 128"/>
              <a:gd name="T62" fmla="*/ 115 w 132"/>
              <a:gd name="T63" fmla="*/ 4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2" h="128">
                <a:moveTo>
                  <a:pt x="118" y="10"/>
                </a:moveTo>
                <a:cubicBezTo>
                  <a:pt x="111" y="4"/>
                  <a:pt x="102" y="0"/>
                  <a:pt x="94" y="0"/>
                </a:cubicBezTo>
                <a:cubicBezTo>
                  <a:pt x="87" y="0"/>
                  <a:pt x="80" y="3"/>
                  <a:pt x="75" y="8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14" y="69"/>
                  <a:pt x="14" y="69"/>
                  <a:pt x="14" y="69"/>
                </a:cubicBezTo>
                <a:cubicBezTo>
                  <a:pt x="12" y="71"/>
                  <a:pt x="11" y="73"/>
                  <a:pt x="10" y="76"/>
                </a:cubicBezTo>
                <a:cubicBezTo>
                  <a:pt x="1" y="110"/>
                  <a:pt x="1" y="110"/>
                  <a:pt x="1" y="110"/>
                </a:cubicBezTo>
                <a:cubicBezTo>
                  <a:pt x="1" y="110"/>
                  <a:pt x="0" y="113"/>
                  <a:pt x="0" y="114"/>
                </a:cubicBezTo>
                <a:cubicBezTo>
                  <a:pt x="0" y="122"/>
                  <a:pt x="6" y="128"/>
                  <a:pt x="14" y="128"/>
                </a:cubicBezTo>
                <a:cubicBezTo>
                  <a:pt x="16" y="128"/>
                  <a:pt x="19" y="127"/>
                  <a:pt x="19" y="127"/>
                </a:cubicBezTo>
                <a:cubicBezTo>
                  <a:pt x="53" y="118"/>
                  <a:pt x="53" y="118"/>
                  <a:pt x="53" y="118"/>
                </a:cubicBezTo>
                <a:cubicBezTo>
                  <a:pt x="55" y="118"/>
                  <a:pt x="57" y="116"/>
                  <a:pt x="59" y="114"/>
                </a:cubicBezTo>
                <a:cubicBezTo>
                  <a:pt x="120" y="53"/>
                  <a:pt x="120" y="53"/>
                  <a:pt x="120" y="53"/>
                </a:cubicBezTo>
                <a:cubicBezTo>
                  <a:pt x="132" y="42"/>
                  <a:pt x="130" y="23"/>
                  <a:pt x="118" y="10"/>
                </a:cubicBezTo>
                <a:close/>
                <a:moveTo>
                  <a:pt x="64" y="95"/>
                </a:moveTo>
                <a:cubicBezTo>
                  <a:pt x="64" y="92"/>
                  <a:pt x="63" y="88"/>
                  <a:pt x="61" y="85"/>
                </a:cubicBezTo>
                <a:cubicBezTo>
                  <a:pt x="99" y="47"/>
                  <a:pt x="99" y="47"/>
                  <a:pt x="99" y="47"/>
                </a:cubicBezTo>
                <a:cubicBezTo>
                  <a:pt x="101" y="54"/>
                  <a:pt x="100" y="62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64" y="98"/>
                  <a:pt x="64" y="98"/>
                  <a:pt x="64" y="98"/>
                </a:cubicBezTo>
                <a:cubicBezTo>
                  <a:pt x="64" y="97"/>
                  <a:pt x="64" y="96"/>
                  <a:pt x="64" y="95"/>
                </a:cubicBezTo>
                <a:close/>
                <a:moveTo>
                  <a:pt x="59" y="81"/>
                </a:moveTo>
                <a:cubicBezTo>
                  <a:pt x="58" y="79"/>
                  <a:pt x="56" y="76"/>
                  <a:pt x="54" y="74"/>
                </a:cubicBezTo>
                <a:cubicBezTo>
                  <a:pt x="51" y="72"/>
                  <a:pt x="49" y="70"/>
                  <a:pt x="46" y="68"/>
                </a:cubicBezTo>
                <a:cubicBezTo>
                  <a:pt x="84" y="30"/>
                  <a:pt x="84" y="30"/>
                  <a:pt x="84" y="30"/>
                </a:cubicBezTo>
                <a:cubicBezTo>
                  <a:pt x="87" y="31"/>
                  <a:pt x="90" y="33"/>
                  <a:pt x="92" y="36"/>
                </a:cubicBezTo>
                <a:cubicBezTo>
                  <a:pt x="94" y="38"/>
                  <a:pt x="96" y="40"/>
                  <a:pt x="97" y="43"/>
                </a:cubicBezTo>
                <a:lnTo>
                  <a:pt x="59" y="81"/>
                </a:lnTo>
                <a:close/>
                <a:moveTo>
                  <a:pt x="42" y="66"/>
                </a:moveTo>
                <a:cubicBezTo>
                  <a:pt x="38" y="65"/>
                  <a:pt x="34" y="64"/>
                  <a:pt x="30" y="64"/>
                </a:cubicBezTo>
                <a:cubicBezTo>
                  <a:pt x="61" y="33"/>
                  <a:pt x="61" y="33"/>
                  <a:pt x="61" y="33"/>
                </a:cubicBezTo>
                <a:cubicBezTo>
                  <a:pt x="66" y="28"/>
                  <a:pt x="73" y="27"/>
                  <a:pt x="80" y="29"/>
                </a:cubicBezTo>
                <a:lnTo>
                  <a:pt x="42" y="66"/>
                </a:lnTo>
                <a:close/>
                <a:moveTo>
                  <a:pt x="17" y="119"/>
                </a:moveTo>
                <a:cubicBezTo>
                  <a:pt x="16" y="120"/>
                  <a:pt x="15" y="120"/>
                  <a:pt x="14" y="120"/>
                </a:cubicBezTo>
                <a:cubicBezTo>
                  <a:pt x="11" y="120"/>
                  <a:pt x="8" y="117"/>
                  <a:pt x="8" y="114"/>
                </a:cubicBezTo>
                <a:cubicBezTo>
                  <a:pt x="8" y="113"/>
                  <a:pt x="8" y="112"/>
                  <a:pt x="8" y="112"/>
                </a:cubicBezTo>
                <a:cubicBezTo>
                  <a:pt x="13" y="96"/>
                  <a:pt x="13" y="96"/>
                  <a:pt x="13" y="96"/>
                </a:cubicBezTo>
                <a:cubicBezTo>
                  <a:pt x="17" y="96"/>
                  <a:pt x="22" y="98"/>
                  <a:pt x="26" y="102"/>
                </a:cubicBezTo>
                <a:cubicBezTo>
                  <a:pt x="30" y="106"/>
                  <a:pt x="32" y="111"/>
                  <a:pt x="32" y="116"/>
                </a:cubicBezTo>
                <a:lnTo>
                  <a:pt x="17" y="119"/>
                </a:lnTo>
                <a:close/>
                <a:moveTo>
                  <a:pt x="35" y="115"/>
                </a:moveTo>
                <a:cubicBezTo>
                  <a:pt x="35" y="109"/>
                  <a:pt x="33" y="104"/>
                  <a:pt x="29" y="99"/>
                </a:cubicBezTo>
                <a:cubicBezTo>
                  <a:pt x="25" y="95"/>
                  <a:pt x="19" y="93"/>
                  <a:pt x="14" y="92"/>
                </a:cubicBezTo>
                <a:cubicBezTo>
                  <a:pt x="18" y="78"/>
                  <a:pt x="18" y="78"/>
                  <a:pt x="18" y="78"/>
                </a:cubicBezTo>
                <a:cubicBezTo>
                  <a:pt x="18" y="77"/>
                  <a:pt x="19" y="76"/>
                  <a:pt x="19" y="75"/>
                </a:cubicBezTo>
                <a:cubicBezTo>
                  <a:pt x="27" y="69"/>
                  <a:pt x="40" y="71"/>
                  <a:pt x="48" y="80"/>
                </a:cubicBezTo>
                <a:cubicBezTo>
                  <a:pt x="57" y="89"/>
                  <a:pt x="59" y="102"/>
                  <a:pt x="52" y="110"/>
                </a:cubicBezTo>
                <a:cubicBezTo>
                  <a:pt x="51" y="110"/>
                  <a:pt x="51" y="111"/>
                  <a:pt x="50" y="111"/>
                </a:cubicBezTo>
                <a:lnTo>
                  <a:pt x="35" y="115"/>
                </a:lnTo>
                <a:close/>
                <a:moveTo>
                  <a:pt x="115" y="47"/>
                </a:moveTo>
                <a:cubicBezTo>
                  <a:pt x="108" y="54"/>
                  <a:pt x="108" y="54"/>
                  <a:pt x="108" y="54"/>
                </a:cubicBezTo>
                <a:cubicBezTo>
                  <a:pt x="108" y="53"/>
                  <a:pt x="108" y="52"/>
                  <a:pt x="108" y="51"/>
                </a:cubicBezTo>
                <a:cubicBezTo>
                  <a:pt x="107" y="43"/>
                  <a:pt x="104" y="36"/>
                  <a:pt x="98" y="30"/>
                </a:cubicBezTo>
                <a:cubicBezTo>
                  <a:pt x="91" y="24"/>
                  <a:pt x="83" y="20"/>
                  <a:pt x="74" y="20"/>
                </a:cubicBezTo>
                <a:cubicBezTo>
                  <a:pt x="81" y="13"/>
                  <a:pt x="81" y="13"/>
                  <a:pt x="81" y="13"/>
                </a:cubicBezTo>
                <a:cubicBezTo>
                  <a:pt x="84" y="10"/>
                  <a:pt x="89" y="8"/>
                  <a:pt x="94" y="8"/>
                </a:cubicBezTo>
                <a:cubicBezTo>
                  <a:pt x="100" y="8"/>
                  <a:pt x="107" y="11"/>
                  <a:pt x="112" y="16"/>
                </a:cubicBezTo>
                <a:cubicBezTo>
                  <a:pt x="117" y="21"/>
                  <a:pt x="120" y="27"/>
                  <a:pt x="120" y="33"/>
                </a:cubicBezTo>
                <a:cubicBezTo>
                  <a:pt x="120" y="38"/>
                  <a:pt x="118" y="43"/>
                  <a:pt x="115" y="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178198" tIns="89099" rIns="178198" bIns="89099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45" name="Group 44"/>
          <p:cNvGrpSpPr/>
          <p:nvPr/>
        </p:nvGrpSpPr>
        <p:grpSpPr>
          <a:xfrm>
            <a:off x="2891635" y="10012840"/>
            <a:ext cx="517750" cy="592961"/>
            <a:chOff x="6153150" y="2905126"/>
            <a:chExt cx="420687" cy="482600"/>
          </a:xfrm>
          <a:solidFill>
            <a:schemeClr val="bg1"/>
          </a:solidFill>
        </p:grpSpPr>
        <p:sp>
          <p:nvSpPr>
            <p:cNvPr id="46" name="Freeform 49"/>
            <p:cNvSpPr>
              <a:spLocks noEditPoints="1"/>
            </p:cNvSpPr>
            <p:nvPr/>
          </p:nvSpPr>
          <p:spPr bwMode="auto">
            <a:xfrm>
              <a:off x="6153150" y="2905126"/>
              <a:ext cx="420687" cy="482600"/>
            </a:xfrm>
            <a:custGeom>
              <a:avLst/>
              <a:gdLst>
                <a:gd name="T0" fmla="*/ 56 w 112"/>
                <a:gd name="T1" fmla="*/ 0 h 128"/>
                <a:gd name="T2" fmla="*/ 0 w 112"/>
                <a:gd name="T3" fmla="*/ 26 h 128"/>
                <a:gd name="T4" fmla="*/ 0 w 112"/>
                <a:gd name="T5" fmla="*/ 102 h 128"/>
                <a:gd name="T6" fmla="*/ 56 w 112"/>
                <a:gd name="T7" fmla="*/ 128 h 128"/>
                <a:gd name="T8" fmla="*/ 112 w 112"/>
                <a:gd name="T9" fmla="*/ 102 h 128"/>
                <a:gd name="T10" fmla="*/ 112 w 112"/>
                <a:gd name="T11" fmla="*/ 26 h 128"/>
                <a:gd name="T12" fmla="*/ 56 w 112"/>
                <a:gd name="T13" fmla="*/ 0 h 128"/>
                <a:gd name="T14" fmla="*/ 104 w 112"/>
                <a:gd name="T15" fmla="*/ 102 h 128"/>
                <a:gd name="T16" fmla="*/ 56 w 112"/>
                <a:gd name="T17" fmla="*/ 120 h 128"/>
                <a:gd name="T18" fmla="*/ 8 w 112"/>
                <a:gd name="T19" fmla="*/ 102 h 128"/>
                <a:gd name="T20" fmla="*/ 8 w 112"/>
                <a:gd name="T21" fmla="*/ 87 h 128"/>
                <a:gd name="T22" fmla="*/ 56 w 112"/>
                <a:gd name="T23" fmla="*/ 100 h 128"/>
                <a:gd name="T24" fmla="*/ 104 w 112"/>
                <a:gd name="T25" fmla="*/ 87 h 128"/>
                <a:gd name="T26" fmla="*/ 104 w 112"/>
                <a:gd name="T27" fmla="*/ 102 h 128"/>
                <a:gd name="T28" fmla="*/ 104 w 112"/>
                <a:gd name="T29" fmla="*/ 78 h 128"/>
                <a:gd name="T30" fmla="*/ 104 w 112"/>
                <a:gd name="T31" fmla="*/ 78 h 128"/>
                <a:gd name="T32" fmla="*/ 104 w 112"/>
                <a:gd name="T33" fmla="*/ 78 h 128"/>
                <a:gd name="T34" fmla="*/ 56 w 112"/>
                <a:gd name="T35" fmla="*/ 96 h 128"/>
                <a:gd name="T36" fmla="*/ 8 w 112"/>
                <a:gd name="T37" fmla="*/ 78 h 128"/>
                <a:gd name="T38" fmla="*/ 8 w 112"/>
                <a:gd name="T39" fmla="*/ 78 h 128"/>
                <a:gd name="T40" fmla="*/ 8 w 112"/>
                <a:gd name="T41" fmla="*/ 78 h 128"/>
                <a:gd name="T42" fmla="*/ 8 w 112"/>
                <a:gd name="T43" fmla="*/ 63 h 128"/>
                <a:gd name="T44" fmla="*/ 56 w 112"/>
                <a:gd name="T45" fmla="*/ 76 h 128"/>
                <a:gd name="T46" fmla="*/ 104 w 112"/>
                <a:gd name="T47" fmla="*/ 63 h 128"/>
                <a:gd name="T48" fmla="*/ 104 w 112"/>
                <a:gd name="T49" fmla="*/ 78 h 128"/>
                <a:gd name="T50" fmla="*/ 104 w 112"/>
                <a:gd name="T51" fmla="*/ 54 h 128"/>
                <a:gd name="T52" fmla="*/ 104 w 112"/>
                <a:gd name="T53" fmla="*/ 54 h 128"/>
                <a:gd name="T54" fmla="*/ 104 w 112"/>
                <a:gd name="T55" fmla="*/ 54 h 128"/>
                <a:gd name="T56" fmla="*/ 56 w 112"/>
                <a:gd name="T57" fmla="*/ 72 h 128"/>
                <a:gd name="T58" fmla="*/ 8 w 112"/>
                <a:gd name="T59" fmla="*/ 54 h 128"/>
                <a:gd name="T60" fmla="*/ 8 w 112"/>
                <a:gd name="T61" fmla="*/ 54 h 128"/>
                <a:gd name="T62" fmla="*/ 8 w 112"/>
                <a:gd name="T63" fmla="*/ 54 h 128"/>
                <a:gd name="T64" fmla="*/ 8 w 112"/>
                <a:gd name="T65" fmla="*/ 40 h 128"/>
                <a:gd name="T66" fmla="*/ 56 w 112"/>
                <a:gd name="T67" fmla="*/ 52 h 128"/>
                <a:gd name="T68" fmla="*/ 104 w 112"/>
                <a:gd name="T69" fmla="*/ 40 h 128"/>
                <a:gd name="T70" fmla="*/ 104 w 112"/>
                <a:gd name="T71" fmla="*/ 54 h 128"/>
                <a:gd name="T72" fmla="*/ 56 w 112"/>
                <a:gd name="T73" fmla="*/ 44 h 128"/>
                <a:gd name="T74" fmla="*/ 8 w 112"/>
                <a:gd name="T75" fmla="*/ 26 h 128"/>
                <a:gd name="T76" fmla="*/ 56 w 112"/>
                <a:gd name="T77" fmla="*/ 8 h 128"/>
                <a:gd name="T78" fmla="*/ 104 w 112"/>
                <a:gd name="T79" fmla="*/ 26 h 128"/>
                <a:gd name="T80" fmla="*/ 56 w 112"/>
                <a:gd name="T81" fmla="*/ 4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2" h="128">
                  <a:moveTo>
                    <a:pt x="56" y="0"/>
                  </a:moveTo>
                  <a:cubicBezTo>
                    <a:pt x="29" y="0"/>
                    <a:pt x="0" y="8"/>
                    <a:pt x="0" y="26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20"/>
                    <a:pt x="29" y="128"/>
                    <a:pt x="56" y="128"/>
                  </a:cubicBezTo>
                  <a:cubicBezTo>
                    <a:pt x="83" y="128"/>
                    <a:pt x="112" y="120"/>
                    <a:pt x="112" y="102"/>
                  </a:cubicBezTo>
                  <a:cubicBezTo>
                    <a:pt x="112" y="26"/>
                    <a:pt x="112" y="26"/>
                    <a:pt x="112" y="26"/>
                  </a:cubicBezTo>
                  <a:cubicBezTo>
                    <a:pt x="112" y="8"/>
                    <a:pt x="83" y="0"/>
                    <a:pt x="56" y="0"/>
                  </a:cubicBezTo>
                  <a:close/>
                  <a:moveTo>
                    <a:pt x="104" y="102"/>
                  </a:moveTo>
                  <a:cubicBezTo>
                    <a:pt x="104" y="112"/>
                    <a:pt x="83" y="120"/>
                    <a:pt x="56" y="120"/>
                  </a:cubicBezTo>
                  <a:cubicBezTo>
                    <a:pt x="29" y="120"/>
                    <a:pt x="8" y="112"/>
                    <a:pt x="8" y="102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16" y="96"/>
                    <a:pt x="36" y="100"/>
                    <a:pt x="56" y="100"/>
                  </a:cubicBezTo>
                  <a:cubicBezTo>
                    <a:pt x="76" y="100"/>
                    <a:pt x="96" y="96"/>
                    <a:pt x="104" y="87"/>
                  </a:cubicBezTo>
                  <a:lnTo>
                    <a:pt x="104" y="102"/>
                  </a:lnTo>
                  <a:close/>
                  <a:moveTo>
                    <a:pt x="104" y="78"/>
                  </a:moveTo>
                  <a:cubicBezTo>
                    <a:pt x="104" y="78"/>
                    <a:pt x="104" y="78"/>
                    <a:pt x="104" y="78"/>
                  </a:cubicBezTo>
                  <a:cubicBezTo>
                    <a:pt x="104" y="78"/>
                    <a:pt x="104" y="78"/>
                    <a:pt x="104" y="78"/>
                  </a:cubicBezTo>
                  <a:cubicBezTo>
                    <a:pt x="104" y="88"/>
                    <a:pt x="83" y="96"/>
                    <a:pt x="56" y="96"/>
                  </a:cubicBezTo>
                  <a:cubicBezTo>
                    <a:pt x="29" y="96"/>
                    <a:pt x="8" y="88"/>
                    <a:pt x="8" y="7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16" y="72"/>
                    <a:pt x="36" y="76"/>
                    <a:pt x="56" y="76"/>
                  </a:cubicBezTo>
                  <a:cubicBezTo>
                    <a:pt x="76" y="76"/>
                    <a:pt x="96" y="72"/>
                    <a:pt x="104" y="63"/>
                  </a:cubicBezTo>
                  <a:lnTo>
                    <a:pt x="104" y="78"/>
                  </a:lnTo>
                  <a:close/>
                  <a:moveTo>
                    <a:pt x="104" y="54"/>
                  </a:moveTo>
                  <a:cubicBezTo>
                    <a:pt x="104" y="54"/>
                    <a:pt x="104" y="54"/>
                    <a:pt x="104" y="54"/>
                  </a:cubicBezTo>
                  <a:cubicBezTo>
                    <a:pt x="104" y="54"/>
                    <a:pt x="104" y="54"/>
                    <a:pt x="104" y="54"/>
                  </a:cubicBezTo>
                  <a:cubicBezTo>
                    <a:pt x="104" y="64"/>
                    <a:pt x="83" y="72"/>
                    <a:pt x="56" y="72"/>
                  </a:cubicBezTo>
                  <a:cubicBezTo>
                    <a:pt x="29" y="72"/>
                    <a:pt x="8" y="6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18" y="48"/>
                    <a:pt x="38" y="52"/>
                    <a:pt x="56" y="52"/>
                  </a:cubicBezTo>
                  <a:cubicBezTo>
                    <a:pt x="74" y="52"/>
                    <a:pt x="94" y="48"/>
                    <a:pt x="104" y="40"/>
                  </a:cubicBezTo>
                  <a:lnTo>
                    <a:pt x="104" y="54"/>
                  </a:lnTo>
                  <a:close/>
                  <a:moveTo>
                    <a:pt x="56" y="44"/>
                  </a:moveTo>
                  <a:cubicBezTo>
                    <a:pt x="29" y="44"/>
                    <a:pt x="8" y="36"/>
                    <a:pt x="8" y="26"/>
                  </a:cubicBezTo>
                  <a:cubicBezTo>
                    <a:pt x="8" y="16"/>
                    <a:pt x="29" y="8"/>
                    <a:pt x="56" y="8"/>
                  </a:cubicBezTo>
                  <a:cubicBezTo>
                    <a:pt x="83" y="8"/>
                    <a:pt x="104" y="16"/>
                    <a:pt x="104" y="26"/>
                  </a:cubicBezTo>
                  <a:cubicBezTo>
                    <a:pt x="104" y="36"/>
                    <a:pt x="83" y="44"/>
                    <a:pt x="56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" name="Oval 50"/>
            <p:cNvSpPr>
              <a:spLocks noChangeArrowheads="1"/>
            </p:cNvSpPr>
            <p:nvPr/>
          </p:nvSpPr>
          <p:spPr bwMode="auto">
            <a:xfrm>
              <a:off x="6483350" y="3281363"/>
              <a:ext cx="30162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" name="Oval 51"/>
            <p:cNvSpPr>
              <a:spLocks noChangeArrowheads="1"/>
            </p:cNvSpPr>
            <p:nvPr/>
          </p:nvSpPr>
          <p:spPr bwMode="auto">
            <a:xfrm>
              <a:off x="6483350" y="3190876"/>
              <a:ext cx="30162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" name="Oval 52"/>
            <p:cNvSpPr>
              <a:spLocks noChangeArrowheads="1"/>
            </p:cNvSpPr>
            <p:nvPr/>
          </p:nvSpPr>
          <p:spPr bwMode="auto">
            <a:xfrm>
              <a:off x="6483350" y="3100388"/>
              <a:ext cx="30162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4780272" y="4274009"/>
            <a:ext cx="533670" cy="532785"/>
            <a:chOff x="6182254" y="2887135"/>
            <a:chExt cx="481012" cy="481013"/>
          </a:xfrm>
          <a:solidFill>
            <a:schemeClr val="bg1"/>
          </a:solidFill>
        </p:grpSpPr>
        <p:sp>
          <p:nvSpPr>
            <p:cNvPr id="51" name="Freeform 48"/>
            <p:cNvSpPr>
              <a:spLocks noEditPoints="1"/>
            </p:cNvSpPr>
            <p:nvPr/>
          </p:nvSpPr>
          <p:spPr bwMode="auto">
            <a:xfrm>
              <a:off x="6182254" y="2887135"/>
              <a:ext cx="481012" cy="481013"/>
            </a:xfrm>
            <a:custGeom>
              <a:avLst/>
              <a:gdLst>
                <a:gd name="T0" fmla="*/ 80 w 128"/>
                <a:gd name="T1" fmla="*/ 0 h 128"/>
                <a:gd name="T2" fmla="*/ 32 w 128"/>
                <a:gd name="T3" fmla="*/ 48 h 128"/>
                <a:gd name="T4" fmla="*/ 38 w 128"/>
                <a:gd name="T5" fmla="*/ 70 h 128"/>
                <a:gd name="T6" fmla="*/ 4 w 128"/>
                <a:gd name="T7" fmla="*/ 104 h 128"/>
                <a:gd name="T8" fmla="*/ 4 w 128"/>
                <a:gd name="T9" fmla="*/ 104 h 128"/>
                <a:gd name="T10" fmla="*/ 0 w 128"/>
                <a:gd name="T11" fmla="*/ 114 h 128"/>
                <a:gd name="T12" fmla="*/ 14 w 128"/>
                <a:gd name="T13" fmla="*/ 128 h 128"/>
                <a:gd name="T14" fmla="*/ 24 w 128"/>
                <a:gd name="T15" fmla="*/ 124 h 128"/>
                <a:gd name="T16" fmla="*/ 24 w 128"/>
                <a:gd name="T17" fmla="*/ 124 h 128"/>
                <a:gd name="T18" fmla="*/ 58 w 128"/>
                <a:gd name="T19" fmla="*/ 90 h 128"/>
                <a:gd name="T20" fmla="*/ 80 w 128"/>
                <a:gd name="T21" fmla="*/ 96 h 128"/>
                <a:gd name="T22" fmla="*/ 128 w 128"/>
                <a:gd name="T23" fmla="*/ 48 h 128"/>
                <a:gd name="T24" fmla="*/ 80 w 128"/>
                <a:gd name="T25" fmla="*/ 0 h 128"/>
                <a:gd name="T26" fmla="*/ 19 w 128"/>
                <a:gd name="T27" fmla="*/ 119 h 128"/>
                <a:gd name="T28" fmla="*/ 14 w 128"/>
                <a:gd name="T29" fmla="*/ 121 h 128"/>
                <a:gd name="T30" fmla="*/ 7 w 128"/>
                <a:gd name="T31" fmla="*/ 114 h 128"/>
                <a:gd name="T32" fmla="*/ 9 w 128"/>
                <a:gd name="T33" fmla="*/ 109 h 128"/>
                <a:gd name="T34" fmla="*/ 9 w 128"/>
                <a:gd name="T35" fmla="*/ 109 h 128"/>
                <a:gd name="T36" fmla="*/ 41 w 128"/>
                <a:gd name="T37" fmla="*/ 77 h 128"/>
                <a:gd name="T38" fmla="*/ 51 w 128"/>
                <a:gd name="T39" fmla="*/ 87 h 128"/>
                <a:gd name="T40" fmla="*/ 19 w 128"/>
                <a:gd name="T41" fmla="*/ 119 h 128"/>
                <a:gd name="T42" fmla="*/ 80 w 128"/>
                <a:gd name="T43" fmla="*/ 88 h 128"/>
                <a:gd name="T44" fmla="*/ 40 w 128"/>
                <a:gd name="T45" fmla="*/ 48 h 128"/>
                <a:gd name="T46" fmla="*/ 80 w 128"/>
                <a:gd name="T47" fmla="*/ 8 h 128"/>
                <a:gd name="T48" fmla="*/ 120 w 128"/>
                <a:gd name="T49" fmla="*/ 48 h 128"/>
                <a:gd name="T50" fmla="*/ 80 w 128"/>
                <a:gd name="T51" fmla="*/ 8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128">
                  <a:moveTo>
                    <a:pt x="80" y="0"/>
                  </a:moveTo>
                  <a:cubicBezTo>
                    <a:pt x="53" y="0"/>
                    <a:pt x="32" y="21"/>
                    <a:pt x="32" y="48"/>
                  </a:cubicBezTo>
                  <a:cubicBezTo>
                    <a:pt x="32" y="56"/>
                    <a:pt x="34" y="64"/>
                    <a:pt x="38" y="70"/>
                  </a:cubicBezTo>
                  <a:cubicBezTo>
                    <a:pt x="4" y="104"/>
                    <a:pt x="4" y="104"/>
                    <a:pt x="4" y="104"/>
                  </a:cubicBezTo>
                  <a:cubicBezTo>
                    <a:pt x="4" y="104"/>
                    <a:pt x="4" y="104"/>
                    <a:pt x="4" y="104"/>
                  </a:cubicBezTo>
                  <a:cubicBezTo>
                    <a:pt x="2" y="106"/>
                    <a:pt x="0" y="110"/>
                    <a:pt x="0" y="114"/>
                  </a:cubicBezTo>
                  <a:cubicBezTo>
                    <a:pt x="0" y="122"/>
                    <a:pt x="6" y="128"/>
                    <a:pt x="14" y="128"/>
                  </a:cubicBezTo>
                  <a:cubicBezTo>
                    <a:pt x="18" y="128"/>
                    <a:pt x="22" y="126"/>
                    <a:pt x="24" y="124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58" y="90"/>
                    <a:pt x="58" y="90"/>
                    <a:pt x="58" y="90"/>
                  </a:cubicBezTo>
                  <a:cubicBezTo>
                    <a:pt x="64" y="94"/>
                    <a:pt x="72" y="96"/>
                    <a:pt x="80" y="96"/>
                  </a:cubicBezTo>
                  <a:cubicBezTo>
                    <a:pt x="107" y="96"/>
                    <a:pt x="128" y="75"/>
                    <a:pt x="128" y="48"/>
                  </a:cubicBezTo>
                  <a:cubicBezTo>
                    <a:pt x="128" y="21"/>
                    <a:pt x="107" y="0"/>
                    <a:pt x="80" y="0"/>
                  </a:cubicBezTo>
                  <a:close/>
                  <a:moveTo>
                    <a:pt x="19" y="119"/>
                  </a:moveTo>
                  <a:cubicBezTo>
                    <a:pt x="18" y="120"/>
                    <a:pt x="16" y="121"/>
                    <a:pt x="14" y="121"/>
                  </a:cubicBezTo>
                  <a:cubicBezTo>
                    <a:pt x="10" y="121"/>
                    <a:pt x="7" y="118"/>
                    <a:pt x="7" y="114"/>
                  </a:cubicBezTo>
                  <a:cubicBezTo>
                    <a:pt x="7" y="112"/>
                    <a:pt x="8" y="110"/>
                    <a:pt x="9" y="109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44" y="80"/>
                    <a:pt x="48" y="84"/>
                    <a:pt x="51" y="87"/>
                  </a:cubicBezTo>
                  <a:lnTo>
                    <a:pt x="19" y="119"/>
                  </a:lnTo>
                  <a:close/>
                  <a:moveTo>
                    <a:pt x="80" y="88"/>
                  </a:moveTo>
                  <a:cubicBezTo>
                    <a:pt x="58" y="88"/>
                    <a:pt x="40" y="70"/>
                    <a:pt x="40" y="48"/>
                  </a:cubicBezTo>
                  <a:cubicBezTo>
                    <a:pt x="40" y="26"/>
                    <a:pt x="58" y="8"/>
                    <a:pt x="80" y="8"/>
                  </a:cubicBezTo>
                  <a:cubicBezTo>
                    <a:pt x="102" y="8"/>
                    <a:pt x="120" y="26"/>
                    <a:pt x="120" y="48"/>
                  </a:cubicBezTo>
                  <a:cubicBezTo>
                    <a:pt x="120" y="70"/>
                    <a:pt x="102" y="88"/>
                    <a:pt x="80" y="8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2" name="Freeform 49"/>
            <p:cNvSpPr>
              <a:spLocks/>
            </p:cNvSpPr>
            <p:nvPr/>
          </p:nvSpPr>
          <p:spPr bwMode="auto">
            <a:xfrm>
              <a:off x="6377516" y="2961747"/>
              <a:ext cx="112712" cy="112713"/>
            </a:xfrm>
            <a:custGeom>
              <a:avLst/>
              <a:gdLst>
                <a:gd name="T0" fmla="*/ 28 w 30"/>
                <a:gd name="T1" fmla="*/ 0 h 30"/>
                <a:gd name="T2" fmla="*/ 0 w 30"/>
                <a:gd name="T3" fmla="*/ 28 h 30"/>
                <a:gd name="T4" fmla="*/ 2 w 30"/>
                <a:gd name="T5" fmla="*/ 30 h 30"/>
                <a:gd name="T6" fmla="*/ 4 w 30"/>
                <a:gd name="T7" fmla="*/ 28 h 30"/>
                <a:gd name="T8" fmla="*/ 28 w 30"/>
                <a:gd name="T9" fmla="*/ 4 h 30"/>
                <a:gd name="T10" fmla="*/ 30 w 30"/>
                <a:gd name="T11" fmla="*/ 2 h 30"/>
                <a:gd name="T12" fmla="*/ 28 w 30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0"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3" y="30"/>
                    <a:pt x="4" y="29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cubicBezTo>
                    <a:pt x="29" y="4"/>
                    <a:pt x="30" y="3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53" name="Freeform 34"/>
          <p:cNvSpPr>
            <a:spLocks noEditPoints="1"/>
          </p:cNvSpPr>
          <p:nvPr/>
        </p:nvSpPr>
        <p:spPr bwMode="auto">
          <a:xfrm>
            <a:off x="14772195" y="7176043"/>
            <a:ext cx="585236" cy="567465"/>
          </a:xfrm>
          <a:custGeom>
            <a:avLst/>
            <a:gdLst>
              <a:gd name="T0" fmla="*/ 94 w 132"/>
              <a:gd name="T1" fmla="*/ 0 h 128"/>
              <a:gd name="T2" fmla="*/ 56 w 132"/>
              <a:gd name="T3" fmla="*/ 27 h 128"/>
              <a:gd name="T4" fmla="*/ 55 w 132"/>
              <a:gd name="T5" fmla="*/ 27 h 128"/>
              <a:gd name="T6" fmla="*/ 14 w 132"/>
              <a:gd name="T7" fmla="*/ 69 h 128"/>
              <a:gd name="T8" fmla="*/ 1 w 132"/>
              <a:gd name="T9" fmla="*/ 110 h 128"/>
              <a:gd name="T10" fmla="*/ 14 w 132"/>
              <a:gd name="T11" fmla="*/ 128 h 128"/>
              <a:gd name="T12" fmla="*/ 53 w 132"/>
              <a:gd name="T13" fmla="*/ 118 h 128"/>
              <a:gd name="T14" fmla="*/ 120 w 132"/>
              <a:gd name="T15" fmla="*/ 53 h 128"/>
              <a:gd name="T16" fmla="*/ 64 w 132"/>
              <a:gd name="T17" fmla="*/ 95 h 128"/>
              <a:gd name="T18" fmla="*/ 99 w 132"/>
              <a:gd name="T19" fmla="*/ 47 h 128"/>
              <a:gd name="T20" fmla="*/ 95 w 132"/>
              <a:gd name="T21" fmla="*/ 67 h 128"/>
              <a:gd name="T22" fmla="*/ 64 w 132"/>
              <a:gd name="T23" fmla="*/ 98 h 128"/>
              <a:gd name="T24" fmla="*/ 59 w 132"/>
              <a:gd name="T25" fmla="*/ 81 h 128"/>
              <a:gd name="T26" fmla="*/ 46 w 132"/>
              <a:gd name="T27" fmla="*/ 68 h 128"/>
              <a:gd name="T28" fmla="*/ 92 w 132"/>
              <a:gd name="T29" fmla="*/ 36 h 128"/>
              <a:gd name="T30" fmla="*/ 59 w 132"/>
              <a:gd name="T31" fmla="*/ 81 h 128"/>
              <a:gd name="T32" fmla="*/ 30 w 132"/>
              <a:gd name="T33" fmla="*/ 64 h 128"/>
              <a:gd name="T34" fmla="*/ 80 w 132"/>
              <a:gd name="T35" fmla="*/ 29 h 128"/>
              <a:gd name="T36" fmla="*/ 17 w 132"/>
              <a:gd name="T37" fmla="*/ 119 h 128"/>
              <a:gd name="T38" fmla="*/ 8 w 132"/>
              <a:gd name="T39" fmla="*/ 114 h 128"/>
              <a:gd name="T40" fmla="*/ 13 w 132"/>
              <a:gd name="T41" fmla="*/ 96 h 128"/>
              <a:gd name="T42" fmla="*/ 32 w 132"/>
              <a:gd name="T43" fmla="*/ 116 h 128"/>
              <a:gd name="T44" fmla="*/ 35 w 132"/>
              <a:gd name="T45" fmla="*/ 115 h 128"/>
              <a:gd name="T46" fmla="*/ 14 w 132"/>
              <a:gd name="T47" fmla="*/ 92 h 128"/>
              <a:gd name="T48" fmla="*/ 19 w 132"/>
              <a:gd name="T49" fmla="*/ 75 h 128"/>
              <a:gd name="T50" fmla="*/ 52 w 132"/>
              <a:gd name="T51" fmla="*/ 110 h 128"/>
              <a:gd name="T52" fmla="*/ 35 w 132"/>
              <a:gd name="T53" fmla="*/ 115 h 128"/>
              <a:gd name="T54" fmla="*/ 108 w 132"/>
              <a:gd name="T55" fmla="*/ 54 h 128"/>
              <a:gd name="T56" fmla="*/ 98 w 132"/>
              <a:gd name="T57" fmla="*/ 30 h 128"/>
              <a:gd name="T58" fmla="*/ 81 w 132"/>
              <a:gd name="T59" fmla="*/ 13 h 128"/>
              <a:gd name="T60" fmla="*/ 112 w 132"/>
              <a:gd name="T61" fmla="*/ 16 h 128"/>
              <a:gd name="T62" fmla="*/ 115 w 132"/>
              <a:gd name="T63" fmla="*/ 4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2" h="128">
                <a:moveTo>
                  <a:pt x="118" y="10"/>
                </a:moveTo>
                <a:cubicBezTo>
                  <a:pt x="111" y="4"/>
                  <a:pt x="102" y="0"/>
                  <a:pt x="94" y="0"/>
                </a:cubicBezTo>
                <a:cubicBezTo>
                  <a:pt x="87" y="0"/>
                  <a:pt x="80" y="3"/>
                  <a:pt x="75" y="8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14" y="69"/>
                  <a:pt x="14" y="69"/>
                  <a:pt x="14" y="69"/>
                </a:cubicBezTo>
                <a:cubicBezTo>
                  <a:pt x="12" y="71"/>
                  <a:pt x="11" y="73"/>
                  <a:pt x="10" y="76"/>
                </a:cubicBezTo>
                <a:cubicBezTo>
                  <a:pt x="1" y="110"/>
                  <a:pt x="1" y="110"/>
                  <a:pt x="1" y="110"/>
                </a:cubicBezTo>
                <a:cubicBezTo>
                  <a:pt x="1" y="110"/>
                  <a:pt x="0" y="113"/>
                  <a:pt x="0" y="114"/>
                </a:cubicBezTo>
                <a:cubicBezTo>
                  <a:pt x="0" y="122"/>
                  <a:pt x="6" y="128"/>
                  <a:pt x="14" y="128"/>
                </a:cubicBezTo>
                <a:cubicBezTo>
                  <a:pt x="16" y="128"/>
                  <a:pt x="19" y="127"/>
                  <a:pt x="19" y="127"/>
                </a:cubicBezTo>
                <a:cubicBezTo>
                  <a:pt x="53" y="118"/>
                  <a:pt x="53" y="118"/>
                  <a:pt x="53" y="118"/>
                </a:cubicBezTo>
                <a:cubicBezTo>
                  <a:pt x="55" y="118"/>
                  <a:pt x="57" y="116"/>
                  <a:pt x="59" y="114"/>
                </a:cubicBezTo>
                <a:cubicBezTo>
                  <a:pt x="120" y="53"/>
                  <a:pt x="120" y="53"/>
                  <a:pt x="120" y="53"/>
                </a:cubicBezTo>
                <a:cubicBezTo>
                  <a:pt x="132" y="42"/>
                  <a:pt x="130" y="23"/>
                  <a:pt x="118" y="10"/>
                </a:cubicBezTo>
                <a:close/>
                <a:moveTo>
                  <a:pt x="64" y="95"/>
                </a:moveTo>
                <a:cubicBezTo>
                  <a:pt x="64" y="92"/>
                  <a:pt x="63" y="88"/>
                  <a:pt x="61" y="85"/>
                </a:cubicBezTo>
                <a:cubicBezTo>
                  <a:pt x="99" y="47"/>
                  <a:pt x="99" y="47"/>
                  <a:pt x="99" y="47"/>
                </a:cubicBezTo>
                <a:cubicBezTo>
                  <a:pt x="101" y="54"/>
                  <a:pt x="100" y="62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64" y="98"/>
                  <a:pt x="64" y="98"/>
                  <a:pt x="64" y="98"/>
                </a:cubicBezTo>
                <a:cubicBezTo>
                  <a:pt x="64" y="97"/>
                  <a:pt x="64" y="96"/>
                  <a:pt x="64" y="95"/>
                </a:cubicBezTo>
                <a:close/>
                <a:moveTo>
                  <a:pt x="59" y="81"/>
                </a:moveTo>
                <a:cubicBezTo>
                  <a:pt x="58" y="79"/>
                  <a:pt x="56" y="76"/>
                  <a:pt x="54" y="74"/>
                </a:cubicBezTo>
                <a:cubicBezTo>
                  <a:pt x="51" y="72"/>
                  <a:pt x="49" y="70"/>
                  <a:pt x="46" y="68"/>
                </a:cubicBezTo>
                <a:cubicBezTo>
                  <a:pt x="84" y="30"/>
                  <a:pt x="84" y="30"/>
                  <a:pt x="84" y="30"/>
                </a:cubicBezTo>
                <a:cubicBezTo>
                  <a:pt x="87" y="31"/>
                  <a:pt x="90" y="33"/>
                  <a:pt x="92" y="36"/>
                </a:cubicBezTo>
                <a:cubicBezTo>
                  <a:pt x="94" y="38"/>
                  <a:pt x="96" y="40"/>
                  <a:pt x="97" y="43"/>
                </a:cubicBezTo>
                <a:lnTo>
                  <a:pt x="59" y="81"/>
                </a:lnTo>
                <a:close/>
                <a:moveTo>
                  <a:pt x="42" y="66"/>
                </a:moveTo>
                <a:cubicBezTo>
                  <a:pt x="38" y="65"/>
                  <a:pt x="34" y="64"/>
                  <a:pt x="30" y="64"/>
                </a:cubicBezTo>
                <a:cubicBezTo>
                  <a:pt x="61" y="33"/>
                  <a:pt x="61" y="33"/>
                  <a:pt x="61" y="33"/>
                </a:cubicBezTo>
                <a:cubicBezTo>
                  <a:pt x="66" y="28"/>
                  <a:pt x="73" y="27"/>
                  <a:pt x="80" y="29"/>
                </a:cubicBezTo>
                <a:lnTo>
                  <a:pt x="42" y="66"/>
                </a:lnTo>
                <a:close/>
                <a:moveTo>
                  <a:pt x="17" y="119"/>
                </a:moveTo>
                <a:cubicBezTo>
                  <a:pt x="16" y="120"/>
                  <a:pt x="15" y="120"/>
                  <a:pt x="14" y="120"/>
                </a:cubicBezTo>
                <a:cubicBezTo>
                  <a:pt x="11" y="120"/>
                  <a:pt x="8" y="117"/>
                  <a:pt x="8" y="114"/>
                </a:cubicBezTo>
                <a:cubicBezTo>
                  <a:pt x="8" y="113"/>
                  <a:pt x="8" y="112"/>
                  <a:pt x="8" y="112"/>
                </a:cubicBezTo>
                <a:cubicBezTo>
                  <a:pt x="13" y="96"/>
                  <a:pt x="13" y="96"/>
                  <a:pt x="13" y="96"/>
                </a:cubicBezTo>
                <a:cubicBezTo>
                  <a:pt x="17" y="96"/>
                  <a:pt x="22" y="98"/>
                  <a:pt x="26" y="102"/>
                </a:cubicBezTo>
                <a:cubicBezTo>
                  <a:pt x="30" y="106"/>
                  <a:pt x="32" y="111"/>
                  <a:pt x="32" y="116"/>
                </a:cubicBezTo>
                <a:lnTo>
                  <a:pt x="17" y="119"/>
                </a:lnTo>
                <a:close/>
                <a:moveTo>
                  <a:pt x="35" y="115"/>
                </a:moveTo>
                <a:cubicBezTo>
                  <a:pt x="35" y="109"/>
                  <a:pt x="33" y="104"/>
                  <a:pt x="29" y="99"/>
                </a:cubicBezTo>
                <a:cubicBezTo>
                  <a:pt x="25" y="95"/>
                  <a:pt x="19" y="93"/>
                  <a:pt x="14" y="92"/>
                </a:cubicBezTo>
                <a:cubicBezTo>
                  <a:pt x="18" y="78"/>
                  <a:pt x="18" y="78"/>
                  <a:pt x="18" y="78"/>
                </a:cubicBezTo>
                <a:cubicBezTo>
                  <a:pt x="18" y="77"/>
                  <a:pt x="19" y="76"/>
                  <a:pt x="19" y="75"/>
                </a:cubicBezTo>
                <a:cubicBezTo>
                  <a:pt x="27" y="69"/>
                  <a:pt x="40" y="71"/>
                  <a:pt x="48" y="80"/>
                </a:cubicBezTo>
                <a:cubicBezTo>
                  <a:pt x="57" y="89"/>
                  <a:pt x="59" y="102"/>
                  <a:pt x="52" y="110"/>
                </a:cubicBezTo>
                <a:cubicBezTo>
                  <a:pt x="51" y="110"/>
                  <a:pt x="51" y="111"/>
                  <a:pt x="50" y="111"/>
                </a:cubicBezTo>
                <a:lnTo>
                  <a:pt x="35" y="115"/>
                </a:lnTo>
                <a:close/>
                <a:moveTo>
                  <a:pt x="115" y="47"/>
                </a:moveTo>
                <a:cubicBezTo>
                  <a:pt x="108" y="54"/>
                  <a:pt x="108" y="54"/>
                  <a:pt x="108" y="54"/>
                </a:cubicBezTo>
                <a:cubicBezTo>
                  <a:pt x="108" y="53"/>
                  <a:pt x="108" y="52"/>
                  <a:pt x="108" y="51"/>
                </a:cubicBezTo>
                <a:cubicBezTo>
                  <a:pt x="107" y="43"/>
                  <a:pt x="104" y="36"/>
                  <a:pt x="98" y="30"/>
                </a:cubicBezTo>
                <a:cubicBezTo>
                  <a:pt x="91" y="24"/>
                  <a:pt x="83" y="20"/>
                  <a:pt x="74" y="20"/>
                </a:cubicBezTo>
                <a:cubicBezTo>
                  <a:pt x="81" y="13"/>
                  <a:pt x="81" y="13"/>
                  <a:pt x="81" y="13"/>
                </a:cubicBezTo>
                <a:cubicBezTo>
                  <a:pt x="84" y="10"/>
                  <a:pt x="89" y="8"/>
                  <a:pt x="94" y="8"/>
                </a:cubicBezTo>
                <a:cubicBezTo>
                  <a:pt x="100" y="8"/>
                  <a:pt x="107" y="11"/>
                  <a:pt x="112" y="16"/>
                </a:cubicBezTo>
                <a:cubicBezTo>
                  <a:pt x="117" y="21"/>
                  <a:pt x="120" y="27"/>
                  <a:pt x="120" y="33"/>
                </a:cubicBezTo>
                <a:cubicBezTo>
                  <a:pt x="120" y="38"/>
                  <a:pt x="118" y="43"/>
                  <a:pt x="115" y="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178198" tIns="89099" rIns="178198" bIns="89099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54" name="Group 53"/>
          <p:cNvGrpSpPr/>
          <p:nvPr/>
        </p:nvGrpSpPr>
        <p:grpSpPr>
          <a:xfrm>
            <a:off x="14772195" y="10036620"/>
            <a:ext cx="517750" cy="592961"/>
            <a:chOff x="6153150" y="2905126"/>
            <a:chExt cx="420687" cy="482600"/>
          </a:xfrm>
          <a:solidFill>
            <a:schemeClr val="bg1"/>
          </a:solidFill>
        </p:grpSpPr>
        <p:sp>
          <p:nvSpPr>
            <p:cNvPr id="55" name="Freeform 49"/>
            <p:cNvSpPr>
              <a:spLocks noEditPoints="1"/>
            </p:cNvSpPr>
            <p:nvPr/>
          </p:nvSpPr>
          <p:spPr bwMode="auto">
            <a:xfrm>
              <a:off x="6153150" y="2905126"/>
              <a:ext cx="420687" cy="482600"/>
            </a:xfrm>
            <a:custGeom>
              <a:avLst/>
              <a:gdLst>
                <a:gd name="T0" fmla="*/ 56 w 112"/>
                <a:gd name="T1" fmla="*/ 0 h 128"/>
                <a:gd name="T2" fmla="*/ 0 w 112"/>
                <a:gd name="T3" fmla="*/ 26 h 128"/>
                <a:gd name="T4" fmla="*/ 0 w 112"/>
                <a:gd name="T5" fmla="*/ 102 h 128"/>
                <a:gd name="T6" fmla="*/ 56 w 112"/>
                <a:gd name="T7" fmla="*/ 128 h 128"/>
                <a:gd name="T8" fmla="*/ 112 w 112"/>
                <a:gd name="T9" fmla="*/ 102 h 128"/>
                <a:gd name="T10" fmla="*/ 112 w 112"/>
                <a:gd name="T11" fmla="*/ 26 h 128"/>
                <a:gd name="T12" fmla="*/ 56 w 112"/>
                <a:gd name="T13" fmla="*/ 0 h 128"/>
                <a:gd name="T14" fmla="*/ 104 w 112"/>
                <a:gd name="T15" fmla="*/ 102 h 128"/>
                <a:gd name="T16" fmla="*/ 56 w 112"/>
                <a:gd name="T17" fmla="*/ 120 h 128"/>
                <a:gd name="T18" fmla="*/ 8 w 112"/>
                <a:gd name="T19" fmla="*/ 102 h 128"/>
                <a:gd name="T20" fmla="*/ 8 w 112"/>
                <a:gd name="T21" fmla="*/ 87 h 128"/>
                <a:gd name="T22" fmla="*/ 56 w 112"/>
                <a:gd name="T23" fmla="*/ 100 h 128"/>
                <a:gd name="T24" fmla="*/ 104 w 112"/>
                <a:gd name="T25" fmla="*/ 87 h 128"/>
                <a:gd name="T26" fmla="*/ 104 w 112"/>
                <a:gd name="T27" fmla="*/ 102 h 128"/>
                <a:gd name="T28" fmla="*/ 104 w 112"/>
                <a:gd name="T29" fmla="*/ 78 h 128"/>
                <a:gd name="T30" fmla="*/ 104 w 112"/>
                <a:gd name="T31" fmla="*/ 78 h 128"/>
                <a:gd name="T32" fmla="*/ 104 w 112"/>
                <a:gd name="T33" fmla="*/ 78 h 128"/>
                <a:gd name="T34" fmla="*/ 56 w 112"/>
                <a:gd name="T35" fmla="*/ 96 h 128"/>
                <a:gd name="T36" fmla="*/ 8 w 112"/>
                <a:gd name="T37" fmla="*/ 78 h 128"/>
                <a:gd name="T38" fmla="*/ 8 w 112"/>
                <a:gd name="T39" fmla="*/ 78 h 128"/>
                <a:gd name="T40" fmla="*/ 8 w 112"/>
                <a:gd name="T41" fmla="*/ 78 h 128"/>
                <a:gd name="T42" fmla="*/ 8 w 112"/>
                <a:gd name="T43" fmla="*/ 63 h 128"/>
                <a:gd name="T44" fmla="*/ 56 w 112"/>
                <a:gd name="T45" fmla="*/ 76 h 128"/>
                <a:gd name="T46" fmla="*/ 104 w 112"/>
                <a:gd name="T47" fmla="*/ 63 h 128"/>
                <a:gd name="T48" fmla="*/ 104 w 112"/>
                <a:gd name="T49" fmla="*/ 78 h 128"/>
                <a:gd name="T50" fmla="*/ 104 w 112"/>
                <a:gd name="T51" fmla="*/ 54 h 128"/>
                <a:gd name="T52" fmla="*/ 104 w 112"/>
                <a:gd name="T53" fmla="*/ 54 h 128"/>
                <a:gd name="T54" fmla="*/ 104 w 112"/>
                <a:gd name="T55" fmla="*/ 54 h 128"/>
                <a:gd name="T56" fmla="*/ 56 w 112"/>
                <a:gd name="T57" fmla="*/ 72 h 128"/>
                <a:gd name="T58" fmla="*/ 8 w 112"/>
                <a:gd name="T59" fmla="*/ 54 h 128"/>
                <a:gd name="T60" fmla="*/ 8 w 112"/>
                <a:gd name="T61" fmla="*/ 54 h 128"/>
                <a:gd name="T62" fmla="*/ 8 w 112"/>
                <a:gd name="T63" fmla="*/ 54 h 128"/>
                <a:gd name="T64" fmla="*/ 8 w 112"/>
                <a:gd name="T65" fmla="*/ 40 h 128"/>
                <a:gd name="T66" fmla="*/ 56 w 112"/>
                <a:gd name="T67" fmla="*/ 52 h 128"/>
                <a:gd name="T68" fmla="*/ 104 w 112"/>
                <a:gd name="T69" fmla="*/ 40 h 128"/>
                <a:gd name="T70" fmla="*/ 104 w 112"/>
                <a:gd name="T71" fmla="*/ 54 h 128"/>
                <a:gd name="T72" fmla="*/ 56 w 112"/>
                <a:gd name="T73" fmla="*/ 44 h 128"/>
                <a:gd name="T74" fmla="*/ 8 w 112"/>
                <a:gd name="T75" fmla="*/ 26 h 128"/>
                <a:gd name="T76" fmla="*/ 56 w 112"/>
                <a:gd name="T77" fmla="*/ 8 h 128"/>
                <a:gd name="T78" fmla="*/ 104 w 112"/>
                <a:gd name="T79" fmla="*/ 26 h 128"/>
                <a:gd name="T80" fmla="*/ 56 w 112"/>
                <a:gd name="T81" fmla="*/ 4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2" h="128">
                  <a:moveTo>
                    <a:pt x="56" y="0"/>
                  </a:moveTo>
                  <a:cubicBezTo>
                    <a:pt x="29" y="0"/>
                    <a:pt x="0" y="8"/>
                    <a:pt x="0" y="26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20"/>
                    <a:pt x="29" y="128"/>
                    <a:pt x="56" y="128"/>
                  </a:cubicBezTo>
                  <a:cubicBezTo>
                    <a:pt x="83" y="128"/>
                    <a:pt x="112" y="120"/>
                    <a:pt x="112" y="102"/>
                  </a:cubicBezTo>
                  <a:cubicBezTo>
                    <a:pt x="112" y="26"/>
                    <a:pt x="112" y="26"/>
                    <a:pt x="112" y="26"/>
                  </a:cubicBezTo>
                  <a:cubicBezTo>
                    <a:pt x="112" y="8"/>
                    <a:pt x="83" y="0"/>
                    <a:pt x="56" y="0"/>
                  </a:cubicBezTo>
                  <a:close/>
                  <a:moveTo>
                    <a:pt x="104" y="102"/>
                  </a:moveTo>
                  <a:cubicBezTo>
                    <a:pt x="104" y="112"/>
                    <a:pt x="83" y="120"/>
                    <a:pt x="56" y="120"/>
                  </a:cubicBezTo>
                  <a:cubicBezTo>
                    <a:pt x="29" y="120"/>
                    <a:pt x="8" y="112"/>
                    <a:pt x="8" y="102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16" y="96"/>
                    <a:pt x="36" y="100"/>
                    <a:pt x="56" y="100"/>
                  </a:cubicBezTo>
                  <a:cubicBezTo>
                    <a:pt x="76" y="100"/>
                    <a:pt x="96" y="96"/>
                    <a:pt x="104" y="87"/>
                  </a:cubicBezTo>
                  <a:lnTo>
                    <a:pt x="104" y="102"/>
                  </a:lnTo>
                  <a:close/>
                  <a:moveTo>
                    <a:pt x="104" y="78"/>
                  </a:moveTo>
                  <a:cubicBezTo>
                    <a:pt x="104" y="78"/>
                    <a:pt x="104" y="78"/>
                    <a:pt x="104" y="78"/>
                  </a:cubicBezTo>
                  <a:cubicBezTo>
                    <a:pt x="104" y="78"/>
                    <a:pt x="104" y="78"/>
                    <a:pt x="104" y="78"/>
                  </a:cubicBezTo>
                  <a:cubicBezTo>
                    <a:pt x="104" y="88"/>
                    <a:pt x="83" y="96"/>
                    <a:pt x="56" y="96"/>
                  </a:cubicBezTo>
                  <a:cubicBezTo>
                    <a:pt x="29" y="96"/>
                    <a:pt x="8" y="88"/>
                    <a:pt x="8" y="7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16" y="72"/>
                    <a:pt x="36" y="76"/>
                    <a:pt x="56" y="76"/>
                  </a:cubicBezTo>
                  <a:cubicBezTo>
                    <a:pt x="76" y="76"/>
                    <a:pt x="96" y="72"/>
                    <a:pt x="104" y="63"/>
                  </a:cubicBezTo>
                  <a:lnTo>
                    <a:pt x="104" y="78"/>
                  </a:lnTo>
                  <a:close/>
                  <a:moveTo>
                    <a:pt x="104" y="54"/>
                  </a:moveTo>
                  <a:cubicBezTo>
                    <a:pt x="104" y="54"/>
                    <a:pt x="104" y="54"/>
                    <a:pt x="104" y="54"/>
                  </a:cubicBezTo>
                  <a:cubicBezTo>
                    <a:pt x="104" y="54"/>
                    <a:pt x="104" y="54"/>
                    <a:pt x="104" y="54"/>
                  </a:cubicBezTo>
                  <a:cubicBezTo>
                    <a:pt x="104" y="64"/>
                    <a:pt x="83" y="72"/>
                    <a:pt x="56" y="72"/>
                  </a:cubicBezTo>
                  <a:cubicBezTo>
                    <a:pt x="29" y="72"/>
                    <a:pt x="8" y="6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18" y="48"/>
                    <a:pt x="38" y="52"/>
                    <a:pt x="56" y="52"/>
                  </a:cubicBezTo>
                  <a:cubicBezTo>
                    <a:pt x="74" y="52"/>
                    <a:pt x="94" y="48"/>
                    <a:pt x="104" y="40"/>
                  </a:cubicBezTo>
                  <a:lnTo>
                    <a:pt x="104" y="54"/>
                  </a:lnTo>
                  <a:close/>
                  <a:moveTo>
                    <a:pt x="56" y="44"/>
                  </a:moveTo>
                  <a:cubicBezTo>
                    <a:pt x="29" y="44"/>
                    <a:pt x="8" y="36"/>
                    <a:pt x="8" y="26"/>
                  </a:cubicBezTo>
                  <a:cubicBezTo>
                    <a:pt x="8" y="16"/>
                    <a:pt x="29" y="8"/>
                    <a:pt x="56" y="8"/>
                  </a:cubicBezTo>
                  <a:cubicBezTo>
                    <a:pt x="83" y="8"/>
                    <a:pt x="104" y="16"/>
                    <a:pt x="104" y="26"/>
                  </a:cubicBezTo>
                  <a:cubicBezTo>
                    <a:pt x="104" y="36"/>
                    <a:pt x="83" y="44"/>
                    <a:pt x="56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6" name="Oval 50"/>
            <p:cNvSpPr>
              <a:spLocks noChangeArrowheads="1"/>
            </p:cNvSpPr>
            <p:nvPr/>
          </p:nvSpPr>
          <p:spPr bwMode="auto">
            <a:xfrm>
              <a:off x="6483350" y="3281363"/>
              <a:ext cx="30162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7" name="Oval 51"/>
            <p:cNvSpPr>
              <a:spLocks noChangeArrowheads="1"/>
            </p:cNvSpPr>
            <p:nvPr/>
          </p:nvSpPr>
          <p:spPr bwMode="auto">
            <a:xfrm>
              <a:off x="6483350" y="3190876"/>
              <a:ext cx="30162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8" name="Oval 52"/>
            <p:cNvSpPr>
              <a:spLocks noChangeArrowheads="1"/>
            </p:cNvSpPr>
            <p:nvPr/>
          </p:nvSpPr>
          <p:spPr bwMode="auto">
            <a:xfrm>
              <a:off x="6483350" y="3100388"/>
              <a:ext cx="30162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40" name="Hexagon 39"/>
          <p:cNvSpPr/>
          <p:nvPr/>
        </p:nvSpPr>
        <p:spPr>
          <a:xfrm rot="16200000">
            <a:off x="22176956" y="12417008"/>
            <a:ext cx="813393" cy="794069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22188826" y="12544418"/>
            <a:ext cx="789649" cy="539250"/>
          </a:xfrm>
          <a:prstGeom prst="rect">
            <a:avLst/>
          </a:prstGeom>
          <a:noFill/>
        </p:spPr>
        <p:txBody>
          <a:bodyPr wrap="square" lIns="178198" tIns="89099" rIns="178198" bIns="89099" rtlCol="0" anchor="ctr" anchorCtr="0">
            <a:spAutoFit/>
          </a:bodyPr>
          <a:lstStyle/>
          <a:p>
            <a:pPr algn="ctr"/>
            <a:r>
              <a:rPr lang="en-US" sz="23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20</a:t>
            </a:r>
            <a:endParaRPr lang="en-US" sz="23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51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2" grpId="0" animBg="1"/>
      <p:bldP spid="13" grpId="0"/>
      <p:bldP spid="14" grpId="0"/>
      <p:bldP spid="19" grpId="0"/>
      <p:bldP spid="20" grpId="0"/>
      <p:bldP spid="22" grpId="0"/>
      <p:bldP spid="23" grpId="0"/>
      <p:bldP spid="28" grpId="0" animBg="1"/>
      <p:bldP spid="29" grpId="0" animBg="1"/>
      <p:bldP spid="30" grpId="0" animBg="1"/>
      <p:bldP spid="38" grpId="0"/>
      <p:bldP spid="39" grpId="0"/>
      <p:bldP spid="36" grpId="0"/>
      <p:bldP spid="37" grpId="0"/>
      <p:bldP spid="34" grpId="0"/>
      <p:bldP spid="35" grpId="0"/>
      <p:bldP spid="44" grpId="0" animBg="1"/>
      <p:bldP spid="53" grpId="0" animBg="1"/>
      <p:bldP spid="40" grpId="0" animBg="1"/>
      <p:bldP spid="5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50507" y="5977254"/>
            <a:ext cx="11912905" cy="1677667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9700" b="1" dirty="0" smtClean="0">
                <a:solidFill>
                  <a:srgbClr val="00B0F0"/>
                </a:solidFill>
                <a:latin typeface="Ubuntu" panose="020B0504030602030204" pitchFamily="34" charset="0"/>
              </a:rPr>
              <a:t>Our</a:t>
            </a:r>
            <a:r>
              <a:rPr lang="en-US" sz="9700" dirty="0" smtClean="0">
                <a:solidFill>
                  <a:srgbClr val="686868"/>
                </a:solidFill>
                <a:latin typeface="Ubuntu" panose="020B0504030602030204" pitchFamily="34" charset="0"/>
              </a:rPr>
              <a:t> Projects</a:t>
            </a:r>
            <a:endParaRPr lang="en-US" sz="9700" dirty="0">
              <a:solidFill>
                <a:srgbClr val="686868"/>
              </a:solidFill>
              <a:latin typeface="Ubuntu" panose="020B050403060203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" y="7905768"/>
            <a:ext cx="11887199" cy="0"/>
          </a:xfrm>
          <a:prstGeom prst="line">
            <a:avLst/>
          </a:prstGeom>
          <a:ln w="76200" cmpd="dbl">
            <a:solidFill>
              <a:srgbClr val="68686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057400" y="6003957"/>
            <a:ext cx="1563171" cy="1624261"/>
            <a:chOff x="0" y="0"/>
            <a:chExt cx="2811766" cy="2920987"/>
          </a:xfrm>
          <a:solidFill>
            <a:srgbClr val="00B0F0"/>
          </a:solidFill>
        </p:grpSpPr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54591" y="109182"/>
              <a:ext cx="2165697" cy="1074413"/>
            </a:xfrm>
            <a:custGeom>
              <a:avLst/>
              <a:gdLst>
                <a:gd name="T0" fmla="*/ 83 w 578"/>
                <a:gd name="T1" fmla="*/ 287 h 287"/>
                <a:gd name="T2" fmla="*/ 361 w 578"/>
                <a:gd name="T3" fmla="*/ 84 h 287"/>
                <a:gd name="T4" fmla="*/ 525 w 578"/>
                <a:gd name="T5" fmla="*/ 135 h 287"/>
                <a:gd name="T6" fmla="*/ 578 w 578"/>
                <a:gd name="T7" fmla="*/ 69 h 287"/>
                <a:gd name="T8" fmla="*/ 361 w 578"/>
                <a:gd name="T9" fmla="*/ 0 h 287"/>
                <a:gd name="T10" fmla="*/ 0 w 578"/>
                <a:gd name="T11" fmla="*/ 273 h 287"/>
                <a:gd name="T12" fmla="*/ 37 w 578"/>
                <a:gd name="T13" fmla="*/ 280 h 287"/>
                <a:gd name="T14" fmla="*/ 83 w 578"/>
                <a:gd name="T15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8" h="287">
                  <a:moveTo>
                    <a:pt x="83" y="287"/>
                  </a:moveTo>
                  <a:cubicBezTo>
                    <a:pt x="121" y="169"/>
                    <a:pt x="231" y="84"/>
                    <a:pt x="361" y="84"/>
                  </a:cubicBezTo>
                  <a:cubicBezTo>
                    <a:pt x="422" y="84"/>
                    <a:pt x="479" y="103"/>
                    <a:pt x="525" y="135"/>
                  </a:cubicBezTo>
                  <a:cubicBezTo>
                    <a:pt x="547" y="112"/>
                    <a:pt x="565" y="90"/>
                    <a:pt x="578" y="69"/>
                  </a:cubicBezTo>
                  <a:cubicBezTo>
                    <a:pt x="517" y="26"/>
                    <a:pt x="442" y="0"/>
                    <a:pt x="361" y="0"/>
                  </a:cubicBezTo>
                  <a:cubicBezTo>
                    <a:pt x="189" y="0"/>
                    <a:pt x="44" y="116"/>
                    <a:pt x="0" y="273"/>
                  </a:cubicBezTo>
                  <a:cubicBezTo>
                    <a:pt x="37" y="280"/>
                    <a:pt x="37" y="280"/>
                    <a:pt x="37" y="280"/>
                  </a:cubicBezTo>
                  <a:cubicBezTo>
                    <a:pt x="53" y="283"/>
                    <a:pt x="68" y="285"/>
                    <a:pt x="83" y="287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0" y="0"/>
              <a:ext cx="2592995" cy="1984362"/>
            </a:xfrm>
            <a:custGeom>
              <a:avLst/>
              <a:gdLst>
                <a:gd name="T0" fmla="*/ 684 w 692"/>
                <a:gd name="T1" fmla="*/ 0 h 530"/>
                <a:gd name="T2" fmla="*/ 633 w 692"/>
                <a:gd name="T3" fmla="*/ 133 h 530"/>
                <a:gd name="T4" fmla="*/ 580 w 692"/>
                <a:gd name="T5" fmla="*/ 199 h 530"/>
                <a:gd name="T6" fmla="*/ 3 w 692"/>
                <a:gd name="T7" fmla="*/ 353 h 530"/>
                <a:gd name="T8" fmla="*/ 0 w 692"/>
                <a:gd name="T9" fmla="*/ 406 h 530"/>
                <a:gd name="T10" fmla="*/ 19 w 692"/>
                <a:gd name="T11" fmla="*/ 526 h 530"/>
                <a:gd name="T12" fmla="*/ 109 w 692"/>
                <a:gd name="T13" fmla="*/ 526 h 530"/>
                <a:gd name="T14" fmla="*/ 623 w 692"/>
                <a:gd name="T15" fmla="*/ 253 h 530"/>
                <a:gd name="T16" fmla="*/ 665 w 692"/>
                <a:gd name="T17" fmla="*/ 169 h 530"/>
                <a:gd name="T18" fmla="*/ 684 w 692"/>
                <a:gd name="T19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2" h="530">
                  <a:moveTo>
                    <a:pt x="684" y="0"/>
                  </a:moveTo>
                  <a:cubicBezTo>
                    <a:pt x="685" y="33"/>
                    <a:pt x="667" y="82"/>
                    <a:pt x="633" y="133"/>
                  </a:cubicBezTo>
                  <a:cubicBezTo>
                    <a:pt x="618" y="155"/>
                    <a:pt x="600" y="177"/>
                    <a:pt x="580" y="199"/>
                  </a:cubicBezTo>
                  <a:cubicBezTo>
                    <a:pt x="335" y="410"/>
                    <a:pt x="64" y="376"/>
                    <a:pt x="3" y="353"/>
                  </a:cubicBezTo>
                  <a:cubicBezTo>
                    <a:pt x="1" y="370"/>
                    <a:pt x="0" y="388"/>
                    <a:pt x="0" y="406"/>
                  </a:cubicBezTo>
                  <a:cubicBezTo>
                    <a:pt x="0" y="448"/>
                    <a:pt x="7" y="489"/>
                    <a:pt x="19" y="526"/>
                  </a:cubicBezTo>
                  <a:cubicBezTo>
                    <a:pt x="65" y="530"/>
                    <a:pt x="109" y="526"/>
                    <a:pt x="109" y="526"/>
                  </a:cubicBezTo>
                  <a:cubicBezTo>
                    <a:pt x="322" y="512"/>
                    <a:pt x="523" y="405"/>
                    <a:pt x="623" y="253"/>
                  </a:cubicBezTo>
                  <a:cubicBezTo>
                    <a:pt x="640" y="226"/>
                    <a:pt x="655" y="198"/>
                    <a:pt x="665" y="169"/>
                  </a:cubicBezTo>
                  <a:cubicBezTo>
                    <a:pt x="685" y="116"/>
                    <a:pt x="692" y="59"/>
                    <a:pt x="684" y="0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163773" y="968991"/>
              <a:ext cx="2390457" cy="1557645"/>
            </a:xfrm>
            <a:custGeom>
              <a:avLst/>
              <a:gdLst>
                <a:gd name="T0" fmla="*/ 72 w 638"/>
                <a:gd name="T1" fmla="*/ 416 h 416"/>
                <a:gd name="T2" fmla="*/ 582 w 638"/>
                <a:gd name="T3" fmla="*/ 119 h 416"/>
                <a:gd name="T4" fmla="*/ 625 w 638"/>
                <a:gd name="T5" fmla="*/ 35 h 416"/>
                <a:gd name="T6" fmla="*/ 638 w 638"/>
                <a:gd name="T7" fmla="*/ 0 h 416"/>
                <a:gd name="T8" fmla="*/ 607 w 638"/>
                <a:gd name="T9" fmla="*/ 47 h 416"/>
                <a:gd name="T10" fmla="*/ 580 w 638"/>
                <a:gd name="T11" fmla="*/ 80 h 416"/>
                <a:gd name="T12" fmla="*/ 96 w 638"/>
                <a:gd name="T13" fmla="*/ 315 h 416"/>
                <a:gd name="T14" fmla="*/ 22 w 638"/>
                <a:gd name="T15" fmla="*/ 319 h 416"/>
                <a:gd name="T16" fmla="*/ 0 w 638"/>
                <a:gd name="T17" fmla="*/ 319 h 416"/>
                <a:gd name="T18" fmla="*/ 72 w 638"/>
                <a:gd name="T19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8" h="416">
                  <a:moveTo>
                    <a:pt x="72" y="416"/>
                  </a:moveTo>
                  <a:cubicBezTo>
                    <a:pt x="197" y="403"/>
                    <a:pt x="414" y="338"/>
                    <a:pt x="582" y="119"/>
                  </a:cubicBezTo>
                  <a:cubicBezTo>
                    <a:pt x="600" y="90"/>
                    <a:pt x="614" y="62"/>
                    <a:pt x="625" y="35"/>
                  </a:cubicBezTo>
                  <a:cubicBezTo>
                    <a:pt x="630" y="23"/>
                    <a:pt x="634" y="11"/>
                    <a:pt x="638" y="0"/>
                  </a:cubicBezTo>
                  <a:cubicBezTo>
                    <a:pt x="629" y="16"/>
                    <a:pt x="618" y="31"/>
                    <a:pt x="607" y="47"/>
                  </a:cubicBezTo>
                  <a:cubicBezTo>
                    <a:pt x="598" y="58"/>
                    <a:pt x="589" y="69"/>
                    <a:pt x="580" y="80"/>
                  </a:cubicBezTo>
                  <a:cubicBezTo>
                    <a:pt x="466" y="210"/>
                    <a:pt x="286" y="297"/>
                    <a:pt x="96" y="315"/>
                  </a:cubicBezTo>
                  <a:cubicBezTo>
                    <a:pt x="72" y="318"/>
                    <a:pt x="47" y="319"/>
                    <a:pt x="22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19" y="355"/>
                    <a:pt x="43" y="388"/>
                    <a:pt x="72" y="416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282890" y="914400"/>
              <a:ext cx="1528876" cy="2006587"/>
            </a:xfrm>
            <a:custGeom>
              <a:avLst/>
              <a:gdLst>
                <a:gd name="T0" fmla="*/ 373 w 408"/>
                <a:gd name="T1" fmla="*/ 0 h 536"/>
                <a:gd name="T2" fmla="*/ 369 w 408"/>
                <a:gd name="T3" fmla="*/ 80 h 536"/>
                <a:gd name="T4" fmla="*/ 341 w 408"/>
                <a:gd name="T5" fmla="*/ 182 h 536"/>
                <a:gd name="T6" fmla="*/ 0 w 408"/>
                <a:gd name="T7" fmla="*/ 534 h 536"/>
                <a:gd name="T8" fmla="*/ 33 w 408"/>
                <a:gd name="T9" fmla="*/ 536 h 536"/>
                <a:gd name="T10" fmla="*/ 408 w 408"/>
                <a:gd name="T11" fmla="*/ 160 h 536"/>
                <a:gd name="T12" fmla="*/ 373 w 408"/>
                <a:gd name="T1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8" h="536">
                  <a:moveTo>
                    <a:pt x="373" y="0"/>
                  </a:moveTo>
                  <a:cubicBezTo>
                    <a:pt x="374" y="27"/>
                    <a:pt x="373" y="54"/>
                    <a:pt x="369" y="80"/>
                  </a:cubicBezTo>
                  <a:cubicBezTo>
                    <a:pt x="364" y="115"/>
                    <a:pt x="355" y="149"/>
                    <a:pt x="341" y="182"/>
                  </a:cubicBezTo>
                  <a:cubicBezTo>
                    <a:pt x="285" y="325"/>
                    <a:pt x="158" y="453"/>
                    <a:pt x="0" y="534"/>
                  </a:cubicBezTo>
                  <a:cubicBezTo>
                    <a:pt x="11" y="535"/>
                    <a:pt x="22" y="536"/>
                    <a:pt x="33" y="536"/>
                  </a:cubicBezTo>
                  <a:cubicBezTo>
                    <a:pt x="240" y="536"/>
                    <a:pt x="408" y="367"/>
                    <a:pt x="408" y="160"/>
                  </a:cubicBezTo>
                  <a:cubicBezTo>
                    <a:pt x="408" y="103"/>
                    <a:pt x="395" y="49"/>
                    <a:pt x="373" y="0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652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3441189"/>
            <a:ext cx="7315200" cy="5554987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13067" y="3440751"/>
            <a:ext cx="7231733" cy="5555862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925800" y="3403852"/>
            <a:ext cx="7086600" cy="562966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90600" y="9948088"/>
            <a:ext cx="6538665" cy="1680349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ts val="3898"/>
              </a:lnSpc>
            </a:pP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Lorem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Ipsum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 has been the industry's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stand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dummy text ever since the 1500s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,.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ubuntu"/>
            </a:endParaRPr>
          </a:p>
        </p:txBody>
      </p:sp>
      <p:sp>
        <p:nvSpPr>
          <p:cNvPr id="11" name="Freeform 10"/>
          <p:cNvSpPr>
            <a:spLocks noEditPoints="1"/>
          </p:cNvSpPr>
          <p:nvPr/>
        </p:nvSpPr>
        <p:spPr bwMode="auto">
          <a:xfrm>
            <a:off x="3535017" y="7934526"/>
            <a:ext cx="1448417" cy="1446010"/>
          </a:xfrm>
          <a:custGeom>
            <a:avLst/>
            <a:gdLst>
              <a:gd name="T0" fmla="*/ 368 w 735"/>
              <a:gd name="T1" fmla="*/ 33 h 735"/>
              <a:gd name="T2" fmla="*/ 132 w 735"/>
              <a:gd name="T3" fmla="*/ 131 h 735"/>
              <a:gd name="T4" fmla="*/ 34 w 735"/>
              <a:gd name="T5" fmla="*/ 367 h 735"/>
              <a:gd name="T6" fmla="*/ 132 w 735"/>
              <a:gd name="T7" fmla="*/ 603 h 735"/>
              <a:gd name="T8" fmla="*/ 368 w 735"/>
              <a:gd name="T9" fmla="*/ 701 h 735"/>
              <a:gd name="T10" fmla="*/ 604 w 735"/>
              <a:gd name="T11" fmla="*/ 603 h 735"/>
              <a:gd name="T12" fmla="*/ 701 w 735"/>
              <a:gd name="T13" fmla="*/ 367 h 735"/>
              <a:gd name="T14" fmla="*/ 702 w 735"/>
              <a:gd name="T15" fmla="*/ 367 h 735"/>
              <a:gd name="T16" fmla="*/ 703 w 735"/>
              <a:gd name="T17" fmla="*/ 367 h 735"/>
              <a:gd name="T18" fmla="*/ 703 w 735"/>
              <a:gd name="T19" fmla="*/ 367 h 735"/>
              <a:gd name="T20" fmla="*/ 702 w 735"/>
              <a:gd name="T21" fmla="*/ 367 h 735"/>
              <a:gd name="T22" fmla="*/ 701 w 735"/>
              <a:gd name="T23" fmla="*/ 367 h 735"/>
              <a:gd name="T24" fmla="*/ 604 w 735"/>
              <a:gd name="T25" fmla="*/ 131 h 735"/>
              <a:gd name="T26" fmla="*/ 368 w 735"/>
              <a:gd name="T27" fmla="*/ 33 h 735"/>
              <a:gd name="T28" fmla="*/ 368 w 735"/>
              <a:gd name="T29" fmla="*/ 703 h 735"/>
              <a:gd name="T30" fmla="*/ 32 w 735"/>
              <a:gd name="T31" fmla="*/ 367 h 735"/>
              <a:gd name="T32" fmla="*/ 368 w 735"/>
              <a:gd name="T33" fmla="*/ 31 h 735"/>
              <a:gd name="T34" fmla="*/ 703 w 735"/>
              <a:gd name="T35" fmla="*/ 367 h 735"/>
              <a:gd name="T36" fmla="*/ 703 w 735"/>
              <a:gd name="T37" fmla="*/ 367 h 735"/>
              <a:gd name="T38" fmla="*/ 703 w 735"/>
              <a:gd name="T39" fmla="*/ 367 h 735"/>
              <a:gd name="T40" fmla="*/ 368 w 735"/>
              <a:gd name="T41" fmla="*/ 703 h 735"/>
              <a:gd name="T42" fmla="*/ 368 w 735"/>
              <a:gd name="T43" fmla="*/ 0 h 735"/>
              <a:gd name="T44" fmla="*/ 0 w 735"/>
              <a:gd name="T45" fmla="*/ 367 h 735"/>
              <a:gd name="T46" fmla="*/ 368 w 735"/>
              <a:gd name="T47" fmla="*/ 735 h 735"/>
              <a:gd name="T48" fmla="*/ 735 w 735"/>
              <a:gd name="T49" fmla="*/ 367 h 735"/>
              <a:gd name="T50" fmla="*/ 368 w 735"/>
              <a:gd name="T51" fmla="*/ 0 h 7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35" h="735">
                <a:moveTo>
                  <a:pt x="368" y="33"/>
                </a:moveTo>
                <a:cubicBezTo>
                  <a:pt x="275" y="33"/>
                  <a:pt x="192" y="71"/>
                  <a:pt x="132" y="131"/>
                </a:cubicBezTo>
                <a:cubicBezTo>
                  <a:pt x="71" y="191"/>
                  <a:pt x="34" y="275"/>
                  <a:pt x="34" y="367"/>
                </a:cubicBezTo>
                <a:cubicBezTo>
                  <a:pt x="34" y="459"/>
                  <a:pt x="71" y="543"/>
                  <a:pt x="132" y="603"/>
                </a:cubicBezTo>
                <a:cubicBezTo>
                  <a:pt x="192" y="663"/>
                  <a:pt x="275" y="701"/>
                  <a:pt x="368" y="701"/>
                </a:cubicBezTo>
                <a:cubicBezTo>
                  <a:pt x="460" y="701"/>
                  <a:pt x="543" y="663"/>
                  <a:pt x="604" y="603"/>
                </a:cubicBezTo>
                <a:cubicBezTo>
                  <a:pt x="664" y="543"/>
                  <a:pt x="701" y="459"/>
                  <a:pt x="701" y="367"/>
                </a:cubicBezTo>
                <a:cubicBezTo>
                  <a:pt x="702" y="367"/>
                  <a:pt x="702" y="367"/>
                  <a:pt x="702" y="367"/>
                </a:cubicBezTo>
                <a:cubicBezTo>
                  <a:pt x="703" y="367"/>
                  <a:pt x="703" y="367"/>
                  <a:pt x="703" y="367"/>
                </a:cubicBezTo>
                <a:cubicBezTo>
                  <a:pt x="703" y="367"/>
                  <a:pt x="703" y="367"/>
                  <a:pt x="703" y="367"/>
                </a:cubicBezTo>
                <a:cubicBezTo>
                  <a:pt x="702" y="367"/>
                  <a:pt x="702" y="367"/>
                  <a:pt x="702" y="367"/>
                </a:cubicBezTo>
                <a:cubicBezTo>
                  <a:pt x="701" y="367"/>
                  <a:pt x="701" y="367"/>
                  <a:pt x="701" y="367"/>
                </a:cubicBezTo>
                <a:cubicBezTo>
                  <a:pt x="701" y="275"/>
                  <a:pt x="664" y="191"/>
                  <a:pt x="604" y="131"/>
                </a:cubicBezTo>
                <a:cubicBezTo>
                  <a:pt x="543" y="71"/>
                  <a:pt x="460" y="33"/>
                  <a:pt x="368" y="33"/>
                </a:cubicBezTo>
                <a:moveTo>
                  <a:pt x="368" y="703"/>
                </a:moveTo>
                <a:cubicBezTo>
                  <a:pt x="182" y="703"/>
                  <a:pt x="32" y="553"/>
                  <a:pt x="32" y="367"/>
                </a:cubicBezTo>
                <a:cubicBezTo>
                  <a:pt x="32" y="182"/>
                  <a:pt x="182" y="31"/>
                  <a:pt x="368" y="31"/>
                </a:cubicBezTo>
                <a:cubicBezTo>
                  <a:pt x="553" y="31"/>
                  <a:pt x="703" y="182"/>
                  <a:pt x="703" y="367"/>
                </a:cubicBezTo>
                <a:cubicBezTo>
                  <a:pt x="703" y="367"/>
                  <a:pt x="703" y="367"/>
                  <a:pt x="703" y="367"/>
                </a:cubicBezTo>
                <a:cubicBezTo>
                  <a:pt x="703" y="367"/>
                  <a:pt x="703" y="367"/>
                  <a:pt x="703" y="367"/>
                </a:cubicBezTo>
                <a:cubicBezTo>
                  <a:pt x="703" y="553"/>
                  <a:pt x="553" y="703"/>
                  <a:pt x="368" y="703"/>
                </a:cubicBezTo>
                <a:moveTo>
                  <a:pt x="368" y="0"/>
                </a:moveTo>
                <a:cubicBezTo>
                  <a:pt x="165" y="0"/>
                  <a:pt x="0" y="164"/>
                  <a:pt x="0" y="367"/>
                </a:cubicBezTo>
                <a:cubicBezTo>
                  <a:pt x="0" y="570"/>
                  <a:pt x="165" y="735"/>
                  <a:pt x="368" y="735"/>
                </a:cubicBezTo>
                <a:cubicBezTo>
                  <a:pt x="571" y="735"/>
                  <a:pt x="735" y="570"/>
                  <a:pt x="735" y="367"/>
                </a:cubicBezTo>
                <a:cubicBezTo>
                  <a:pt x="735" y="164"/>
                  <a:pt x="571" y="0"/>
                  <a:pt x="368" y="0"/>
                </a:cubicBezTo>
              </a:path>
            </a:pathLst>
          </a:custGeom>
          <a:solidFill>
            <a:srgbClr val="00B0F0"/>
          </a:solidFill>
          <a:ln>
            <a:noFill/>
          </a:ln>
          <a:extLst/>
        </p:spPr>
        <p:txBody>
          <a:bodyPr rot="0" vert="horz" wrap="square" lIns="178198" tIns="89099" rIns="178198" bIns="89099" anchor="t" anchorCtr="0" upright="1">
            <a:noAutofit/>
          </a:bodyPr>
          <a:lstStyle/>
          <a:p>
            <a:endParaRPr lang="en-US"/>
          </a:p>
        </p:txBody>
      </p:sp>
      <p:sp>
        <p:nvSpPr>
          <p:cNvPr id="14" name="Freeform 13"/>
          <p:cNvSpPr>
            <a:spLocks noEditPoints="1"/>
          </p:cNvSpPr>
          <p:nvPr/>
        </p:nvSpPr>
        <p:spPr bwMode="auto">
          <a:xfrm>
            <a:off x="11162992" y="7934526"/>
            <a:ext cx="1448417" cy="1446010"/>
          </a:xfrm>
          <a:custGeom>
            <a:avLst/>
            <a:gdLst>
              <a:gd name="T0" fmla="*/ 368 w 735"/>
              <a:gd name="T1" fmla="*/ 33 h 735"/>
              <a:gd name="T2" fmla="*/ 132 w 735"/>
              <a:gd name="T3" fmla="*/ 131 h 735"/>
              <a:gd name="T4" fmla="*/ 34 w 735"/>
              <a:gd name="T5" fmla="*/ 367 h 735"/>
              <a:gd name="T6" fmla="*/ 132 w 735"/>
              <a:gd name="T7" fmla="*/ 603 h 735"/>
              <a:gd name="T8" fmla="*/ 368 w 735"/>
              <a:gd name="T9" fmla="*/ 701 h 735"/>
              <a:gd name="T10" fmla="*/ 604 w 735"/>
              <a:gd name="T11" fmla="*/ 603 h 735"/>
              <a:gd name="T12" fmla="*/ 701 w 735"/>
              <a:gd name="T13" fmla="*/ 367 h 735"/>
              <a:gd name="T14" fmla="*/ 702 w 735"/>
              <a:gd name="T15" fmla="*/ 367 h 735"/>
              <a:gd name="T16" fmla="*/ 703 w 735"/>
              <a:gd name="T17" fmla="*/ 367 h 735"/>
              <a:gd name="T18" fmla="*/ 703 w 735"/>
              <a:gd name="T19" fmla="*/ 367 h 735"/>
              <a:gd name="T20" fmla="*/ 702 w 735"/>
              <a:gd name="T21" fmla="*/ 367 h 735"/>
              <a:gd name="T22" fmla="*/ 701 w 735"/>
              <a:gd name="T23" fmla="*/ 367 h 735"/>
              <a:gd name="T24" fmla="*/ 604 w 735"/>
              <a:gd name="T25" fmla="*/ 131 h 735"/>
              <a:gd name="T26" fmla="*/ 368 w 735"/>
              <a:gd name="T27" fmla="*/ 33 h 735"/>
              <a:gd name="T28" fmla="*/ 368 w 735"/>
              <a:gd name="T29" fmla="*/ 703 h 735"/>
              <a:gd name="T30" fmla="*/ 32 w 735"/>
              <a:gd name="T31" fmla="*/ 367 h 735"/>
              <a:gd name="T32" fmla="*/ 368 w 735"/>
              <a:gd name="T33" fmla="*/ 31 h 735"/>
              <a:gd name="T34" fmla="*/ 703 w 735"/>
              <a:gd name="T35" fmla="*/ 367 h 735"/>
              <a:gd name="T36" fmla="*/ 703 w 735"/>
              <a:gd name="T37" fmla="*/ 367 h 735"/>
              <a:gd name="T38" fmla="*/ 703 w 735"/>
              <a:gd name="T39" fmla="*/ 367 h 735"/>
              <a:gd name="T40" fmla="*/ 368 w 735"/>
              <a:gd name="T41" fmla="*/ 703 h 735"/>
              <a:gd name="T42" fmla="*/ 368 w 735"/>
              <a:gd name="T43" fmla="*/ 0 h 735"/>
              <a:gd name="T44" fmla="*/ 0 w 735"/>
              <a:gd name="T45" fmla="*/ 367 h 735"/>
              <a:gd name="T46" fmla="*/ 368 w 735"/>
              <a:gd name="T47" fmla="*/ 735 h 735"/>
              <a:gd name="T48" fmla="*/ 735 w 735"/>
              <a:gd name="T49" fmla="*/ 367 h 735"/>
              <a:gd name="T50" fmla="*/ 368 w 735"/>
              <a:gd name="T51" fmla="*/ 0 h 7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35" h="735">
                <a:moveTo>
                  <a:pt x="368" y="33"/>
                </a:moveTo>
                <a:cubicBezTo>
                  <a:pt x="275" y="33"/>
                  <a:pt x="192" y="71"/>
                  <a:pt x="132" y="131"/>
                </a:cubicBezTo>
                <a:cubicBezTo>
                  <a:pt x="71" y="191"/>
                  <a:pt x="34" y="275"/>
                  <a:pt x="34" y="367"/>
                </a:cubicBezTo>
                <a:cubicBezTo>
                  <a:pt x="34" y="459"/>
                  <a:pt x="71" y="543"/>
                  <a:pt x="132" y="603"/>
                </a:cubicBezTo>
                <a:cubicBezTo>
                  <a:pt x="192" y="663"/>
                  <a:pt x="275" y="701"/>
                  <a:pt x="368" y="701"/>
                </a:cubicBezTo>
                <a:cubicBezTo>
                  <a:pt x="460" y="701"/>
                  <a:pt x="543" y="663"/>
                  <a:pt x="604" y="603"/>
                </a:cubicBezTo>
                <a:cubicBezTo>
                  <a:pt x="664" y="543"/>
                  <a:pt x="701" y="459"/>
                  <a:pt x="701" y="367"/>
                </a:cubicBezTo>
                <a:cubicBezTo>
                  <a:pt x="702" y="367"/>
                  <a:pt x="702" y="367"/>
                  <a:pt x="702" y="367"/>
                </a:cubicBezTo>
                <a:cubicBezTo>
                  <a:pt x="703" y="367"/>
                  <a:pt x="703" y="367"/>
                  <a:pt x="703" y="367"/>
                </a:cubicBezTo>
                <a:cubicBezTo>
                  <a:pt x="703" y="367"/>
                  <a:pt x="703" y="367"/>
                  <a:pt x="703" y="367"/>
                </a:cubicBezTo>
                <a:cubicBezTo>
                  <a:pt x="702" y="367"/>
                  <a:pt x="702" y="367"/>
                  <a:pt x="702" y="367"/>
                </a:cubicBezTo>
                <a:cubicBezTo>
                  <a:pt x="701" y="367"/>
                  <a:pt x="701" y="367"/>
                  <a:pt x="701" y="367"/>
                </a:cubicBezTo>
                <a:cubicBezTo>
                  <a:pt x="701" y="275"/>
                  <a:pt x="664" y="191"/>
                  <a:pt x="604" y="131"/>
                </a:cubicBezTo>
                <a:cubicBezTo>
                  <a:pt x="543" y="71"/>
                  <a:pt x="460" y="33"/>
                  <a:pt x="368" y="33"/>
                </a:cubicBezTo>
                <a:moveTo>
                  <a:pt x="368" y="703"/>
                </a:moveTo>
                <a:cubicBezTo>
                  <a:pt x="182" y="703"/>
                  <a:pt x="32" y="553"/>
                  <a:pt x="32" y="367"/>
                </a:cubicBezTo>
                <a:cubicBezTo>
                  <a:pt x="32" y="182"/>
                  <a:pt x="182" y="31"/>
                  <a:pt x="368" y="31"/>
                </a:cubicBezTo>
                <a:cubicBezTo>
                  <a:pt x="553" y="31"/>
                  <a:pt x="703" y="182"/>
                  <a:pt x="703" y="367"/>
                </a:cubicBezTo>
                <a:cubicBezTo>
                  <a:pt x="703" y="367"/>
                  <a:pt x="703" y="367"/>
                  <a:pt x="703" y="367"/>
                </a:cubicBezTo>
                <a:cubicBezTo>
                  <a:pt x="703" y="367"/>
                  <a:pt x="703" y="367"/>
                  <a:pt x="703" y="367"/>
                </a:cubicBezTo>
                <a:cubicBezTo>
                  <a:pt x="703" y="553"/>
                  <a:pt x="553" y="703"/>
                  <a:pt x="368" y="703"/>
                </a:cubicBezTo>
                <a:moveTo>
                  <a:pt x="368" y="0"/>
                </a:moveTo>
                <a:cubicBezTo>
                  <a:pt x="165" y="0"/>
                  <a:pt x="0" y="164"/>
                  <a:pt x="0" y="367"/>
                </a:cubicBezTo>
                <a:cubicBezTo>
                  <a:pt x="0" y="570"/>
                  <a:pt x="165" y="735"/>
                  <a:pt x="368" y="735"/>
                </a:cubicBezTo>
                <a:cubicBezTo>
                  <a:pt x="571" y="735"/>
                  <a:pt x="735" y="570"/>
                  <a:pt x="735" y="367"/>
                </a:cubicBezTo>
                <a:cubicBezTo>
                  <a:pt x="735" y="164"/>
                  <a:pt x="571" y="0"/>
                  <a:pt x="368" y="0"/>
                </a:cubicBezTo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178198" tIns="89099" rIns="178198" bIns="89099" anchor="t" anchorCtr="0" upright="1">
            <a:noAutofit/>
          </a:bodyPr>
          <a:lstStyle/>
          <a:p>
            <a:endParaRPr lang="en-US"/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18769553" y="7934526"/>
            <a:ext cx="1448417" cy="1446010"/>
          </a:xfrm>
          <a:custGeom>
            <a:avLst/>
            <a:gdLst>
              <a:gd name="T0" fmla="*/ 368 w 735"/>
              <a:gd name="T1" fmla="*/ 33 h 735"/>
              <a:gd name="T2" fmla="*/ 132 w 735"/>
              <a:gd name="T3" fmla="*/ 131 h 735"/>
              <a:gd name="T4" fmla="*/ 34 w 735"/>
              <a:gd name="T5" fmla="*/ 367 h 735"/>
              <a:gd name="T6" fmla="*/ 132 w 735"/>
              <a:gd name="T7" fmla="*/ 603 h 735"/>
              <a:gd name="T8" fmla="*/ 368 w 735"/>
              <a:gd name="T9" fmla="*/ 701 h 735"/>
              <a:gd name="T10" fmla="*/ 604 w 735"/>
              <a:gd name="T11" fmla="*/ 603 h 735"/>
              <a:gd name="T12" fmla="*/ 701 w 735"/>
              <a:gd name="T13" fmla="*/ 367 h 735"/>
              <a:gd name="T14" fmla="*/ 702 w 735"/>
              <a:gd name="T15" fmla="*/ 367 h 735"/>
              <a:gd name="T16" fmla="*/ 703 w 735"/>
              <a:gd name="T17" fmla="*/ 367 h 735"/>
              <a:gd name="T18" fmla="*/ 703 w 735"/>
              <a:gd name="T19" fmla="*/ 367 h 735"/>
              <a:gd name="T20" fmla="*/ 702 w 735"/>
              <a:gd name="T21" fmla="*/ 367 h 735"/>
              <a:gd name="T22" fmla="*/ 701 w 735"/>
              <a:gd name="T23" fmla="*/ 367 h 735"/>
              <a:gd name="T24" fmla="*/ 604 w 735"/>
              <a:gd name="T25" fmla="*/ 131 h 735"/>
              <a:gd name="T26" fmla="*/ 368 w 735"/>
              <a:gd name="T27" fmla="*/ 33 h 735"/>
              <a:gd name="T28" fmla="*/ 368 w 735"/>
              <a:gd name="T29" fmla="*/ 703 h 735"/>
              <a:gd name="T30" fmla="*/ 32 w 735"/>
              <a:gd name="T31" fmla="*/ 367 h 735"/>
              <a:gd name="T32" fmla="*/ 368 w 735"/>
              <a:gd name="T33" fmla="*/ 31 h 735"/>
              <a:gd name="T34" fmla="*/ 703 w 735"/>
              <a:gd name="T35" fmla="*/ 367 h 735"/>
              <a:gd name="T36" fmla="*/ 703 w 735"/>
              <a:gd name="T37" fmla="*/ 367 h 735"/>
              <a:gd name="T38" fmla="*/ 703 w 735"/>
              <a:gd name="T39" fmla="*/ 367 h 735"/>
              <a:gd name="T40" fmla="*/ 368 w 735"/>
              <a:gd name="T41" fmla="*/ 703 h 735"/>
              <a:gd name="T42" fmla="*/ 368 w 735"/>
              <a:gd name="T43" fmla="*/ 0 h 735"/>
              <a:gd name="T44" fmla="*/ 0 w 735"/>
              <a:gd name="T45" fmla="*/ 367 h 735"/>
              <a:gd name="T46" fmla="*/ 368 w 735"/>
              <a:gd name="T47" fmla="*/ 735 h 735"/>
              <a:gd name="T48" fmla="*/ 735 w 735"/>
              <a:gd name="T49" fmla="*/ 367 h 735"/>
              <a:gd name="T50" fmla="*/ 368 w 735"/>
              <a:gd name="T51" fmla="*/ 0 h 7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35" h="735">
                <a:moveTo>
                  <a:pt x="368" y="33"/>
                </a:moveTo>
                <a:cubicBezTo>
                  <a:pt x="275" y="33"/>
                  <a:pt x="192" y="71"/>
                  <a:pt x="132" y="131"/>
                </a:cubicBezTo>
                <a:cubicBezTo>
                  <a:pt x="71" y="191"/>
                  <a:pt x="34" y="275"/>
                  <a:pt x="34" y="367"/>
                </a:cubicBezTo>
                <a:cubicBezTo>
                  <a:pt x="34" y="459"/>
                  <a:pt x="71" y="543"/>
                  <a:pt x="132" y="603"/>
                </a:cubicBezTo>
                <a:cubicBezTo>
                  <a:pt x="192" y="663"/>
                  <a:pt x="275" y="701"/>
                  <a:pt x="368" y="701"/>
                </a:cubicBezTo>
                <a:cubicBezTo>
                  <a:pt x="460" y="701"/>
                  <a:pt x="543" y="663"/>
                  <a:pt x="604" y="603"/>
                </a:cubicBezTo>
                <a:cubicBezTo>
                  <a:pt x="664" y="543"/>
                  <a:pt x="701" y="459"/>
                  <a:pt x="701" y="367"/>
                </a:cubicBezTo>
                <a:cubicBezTo>
                  <a:pt x="702" y="367"/>
                  <a:pt x="702" y="367"/>
                  <a:pt x="702" y="367"/>
                </a:cubicBezTo>
                <a:cubicBezTo>
                  <a:pt x="703" y="367"/>
                  <a:pt x="703" y="367"/>
                  <a:pt x="703" y="367"/>
                </a:cubicBezTo>
                <a:cubicBezTo>
                  <a:pt x="703" y="367"/>
                  <a:pt x="703" y="367"/>
                  <a:pt x="703" y="367"/>
                </a:cubicBezTo>
                <a:cubicBezTo>
                  <a:pt x="702" y="367"/>
                  <a:pt x="702" y="367"/>
                  <a:pt x="702" y="367"/>
                </a:cubicBezTo>
                <a:cubicBezTo>
                  <a:pt x="701" y="367"/>
                  <a:pt x="701" y="367"/>
                  <a:pt x="701" y="367"/>
                </a:cubicBezTo>
                <a:cubicBezTo>
                  <a:pt x="701" y="275"/>
                  <a:pt x="664" y="191"/>
                  <a:pt x="604" y="131"/>
                </a:cubicBezTo>
                <a:cubicBezTo>
                  <a:pt x="543" y="71"/>
                  <a:pt x="460" y="33"/>
                  <a:pt x="368" y="33"/>
                </a:cubicBezTo>
                <a:moveTo>
                  <a:pt x="368" y="703"/>
                </a:moveTo>
                <a:cubicBezTo>
                  <a:pt x="182" y="703"/>
                  <a:pt x="32" y="553"/>
                  <a:pt x="32" y="367"/>
                </a:cubicBezTo>
                <a:cubicBezTo>
                  <a:pt x="32" y="182"/>
                  <a:pt x="182" y="31"/>
                  <a:pt x="368" y="31"/>
                </a:cubicBezTo>
                <a:cubicBezTo>
                  <a:pt x="553" y="31"/>
                  <a:pt x="703" y="182"/>
                  <a:pt x="703" y="367"/>
                </a:cubicBezTo>
                <a:cubicBezTo>
                  <a:pt x="703" y="367"/>
                  <a:pt x="703" y="367"/>
                  <a:pt x="703" y="367"/>
                </a:cubicBezTo>
                <a:cubicBezTo>
                  <a:pt x="703" y="367"/>
                  <a:pt x="703" y="367"/>
                  <a:pt x="703" y="367"/>
                </a:cubicBezTo>
                <a:cubicBezTo>
                  <a:pt x="703" y="553"/>
                  <a:pt x="553" y="703"/>
                  <a:pt x="368" y="703"/>
                </a:cubicBezTo>
                <a:moveTo>
                  <a:pt x="368" y="0"/>
                </a:moveTo>
                <a:cubicBezTo>
                  <a:pt x="165" y="0"/>
                  <a:pt x="0" y="164"/>
                  <a:pt x="0" y="367"/>
                </a:cubicBezTo>
                <a:cubicBezTo>
                  <a:pt x="0" y="570"/>
                  <a:pt x="165" y="735"/>
                  <a:pt x="368" y="735"/>
                </a:cubicBezTo>
                <a:cubicBezTo>
                  <a:pt x="571" y="735"/>
                  <a:pt x="735" y="570"/>
                  <a:pt x="735" y="367"/>
                </a:cubicBezTo>
                <a:cubicBezTo>
                  <a:pt x="735" y="164"/>
                  <a:pt x="571" y="0"/>
                  <a:pt x="368" y="0"/>
                </a:cubicBezTo>
              </a:path>
            </a:pathLst>
          </a:custGeom>
          <a:solidFill>
            <a:srgbClr val="00B0F0"/>
          </a:solidFill>
          <a:ln>
            <a:noFill/>
          </a:ln>
          <a:extLst/>
        </p:spPr>
        <p:txBody>
          <a:bodyPr rot="0" vert="horz" wrap="square" lIns="178198" tIns="89099" rIns="178198" bIns="89099" anchor="t" anchorCtr="0" upright="1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550547" y="8009398"/>
            <a:ext cx="1497434" cy="1228292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6800" dirty="0">
                <a:solidFill>
                  <a:schemeClr val="bg1"/>
                </a:solidFill>
                <a:latin typeface="Raleway SemiBold" panose="020B0703030101060003" pitchFamily="34" charset="0"/>
              </a:rPr>
              <a:t>01</a:t>
            </a:r>
            <a:endParaRPr lang="en-US" sz="6800" dirty="0">
              <a:solidFill>
                <a:schemeClr val="bg1"/>
              </a:solidFill>
              <a:latin typeface="Raleway SemiBold" panose="020B07030301010600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141580" y="8009398"/>
            <a:ext cx="1497434" cy="1228292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6800" dirty="0">
                <a:solidFill>
                  <a:schemeClr val="bg1"/>
                </a:solidFill>
                <a:latin typeface="Raleway SemiBold" panose="020B0703030101060003" pitchFamily="34" charset="0"/>
              </a:rPr>
              <a:t>02</a:t>
            </a:r>
            <a:endParaRPr lang="en-US" sz="6800" dirty="0">
              <a:solidFill>
                <a:schemeClr val="bg1"/>
              </a:solidFill>
              <a:latin typeface="Raleway SemiBold" panose="020B07030301010600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768546" y="8009398"/>
            <a:ext cx="1497434" cy="1228292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6800" dirty="0">
                <a:solidFill>
                  <a:schemeClr val="bg1"/>
                </a:solidFill>
                <a:latin typeface="Raleway SemiBold" panose="020B0703030101060003" pitchFamily="34" charset="0"/>
              </a:rPr>
              <a:t>03</a:t>
            </a:r>
            <a:endParaRPr lang="en-US" sz="6800" dirty="0">
              <a:solidFill>
                <a:schemeClr val="bg1"/>
              </a:solidFill>
              <a:latin typeface="Raleway SemiBold" panose="020B07030301010600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84207" y="445035"/>
            <a:ext cx="11205989" cy="137808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7800" b="1" dirty="0" smtClean="0">
                <a:solidFill>
                  <a:srgbClr val="00B0F0"/>
                </a:solidFill>
                <a:latin typeface="Ubuntu" panose="020B0504030602030204" pitchFamily="34" charset="0"/>
              </a:rPr>
              <a:t>Our</a:t>
            </a:r>
            <a:r>
              <a:rPr lang="en-US" sz="7800" b="1" dirty="0" smtClean="0">
                <a:solidFill>
                  <a:srgbClr val="6AB678"/>
                </a:solidFill>
                <a:latin typeface="Ubuntu" panose="020B0504030602030204" pitchFamily="34" charset="0"/>
              </a:rPr>
              <a:t> </a:t>
            </a:r>
            <a:r>
              <a:rPr lang="en-US" sz="7800" b="1" dirty="0" smtClean="0">
                <a:solidFill>
                  <a:srgbClr val="444445"/>
                </a:solidFill>
                <a:latin typeface="Ubuntu" panose="020B0504030602030204" pitchFamily="34" charset="0"/>
              </a:rPr>
              <a:t>Projects</a:t>
            </a:r>
            <a:endParaRPr lang="en-US" sz="7800" b="1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9118848" y="2103437"/>
            <a:ext cx="2463552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313772" y="9948088"/>
            <a:ext cx="6538665" cy="1680349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ts val="3898"/>
              </a:lnSpc>
            </a:pP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Lorem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Ipsum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 has been the industry's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stand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dummy text ever since the 1500s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,.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ubuntu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225133" y="9948088"/>
            <a:ext cx="6538665" cy="1680349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ts val="3898"/>
              </a:lnSpc>
            </a:pP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Lorem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Ipsum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 has been the industry's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stand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dummy text ever since the 1500s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buntu"/>
              </a:rPr>
              <a:t>,.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ubuntu"/>
            </a:endParaRPr>
          </a:p>
        </p:txBody>
      </p:sp>
      <p:sp>
        <p:nvSpPr>
          <p:cNvPr id="28" name="Hexagon 27"/>
          <p:cNvSpPr/>
          <p:nvPr/>
        </p:nvSpPr>
        <p:spPr>
          <a:xfrm rot="16200000">
            <a:off x="22176956" y="12417008"/>
            <a:ext cx="813393" cy="794069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2188826" y="12544418"/>
            <a:ext cx="789649" cy="539250"/>
          </a:xfrm>
          <a:prstGeom prst="rect">
            <a:avLst/>
          </a:prstGeom>
          <a:noFill/>
        </p:spPr>
        <p:txBody>
          <a:bodyPr wrap="square" lIns="178198" tIns="89099" rIns="178198" bIns="89099" rtlCol="0" anchor="ctr" anchorCtr="0">
            <a:spAutoFit/>
          </a:bodyPr>
          <a:lstStyle/>
          <a:p>
            <a:pPr algn="ctr"/>
            <a:r>
              <a:rPr lang="en-US" sz="23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22</a:t>
            </a:r>
            <a:endParaRPr lang="en-US" sz="23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39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/>
      <p:bldP spid="11" grpId="0" animBg="1"/>
      <p:bldP spid="14" grpId="0" animBg="1"/>
      <p:bldP spid="17" grpId="0" animBg="1"/>
      <p:bldP spid="19" grpId="0"/>
      <p:bldP spid="22" grpId="0"/>
      <p:bldP spid="23" grpId="0"/>
      <p:bldP spid="21" grpId="0"/>
      <p:bldP spid="26" grpId="0"/>
      <p:bldP spid="27" grpId="0"/>
      <p:bldP spid="28" grpId="0" animBg="1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50507" y="5977254"/>
            <a:ext cx="11912905" cy="1677667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9700" b="1" dirty="0" smtClean="0">
                <a:solidFill>
                  <a:srgbClr val="00B0F0"/>
                </a:solidFill>
                <a:latin typeface="Ubuntu" panose="020B0504030602030204" pitchFamily="34" charset="0"/>
              </a:rPr>
              <a:t>Our</a:t>
            </a:r>
            <a:r>
              <a:rPr lang="en-US" sz="9700" dirty="0" smtClean="0">
                <a:solidFill>
                  <a:srgbClr val="686868"/>
                </a:solidFill>
                <a:latin typeface="Ubuntu" panose="020B0504030602030204" pitchFamily="34" charset="0"/>
              </a:rPr>
              <a:t> Portfolio</a:t>
            </a:r>
            <a:endParaRPr lang="en-US" sz="9700" dirty="0">
              <a:solidFill>
                <a:srgbClr val="686868"/>
              </a:solidFill>
              <a:latin typeface="Ubuntu" panose="020B050403060203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" y="7905768"/>
            <a:ext cx="11887199" cy="0"/>
          </a:xfrm>
          <a:prstGeom prst="line">
            <a:avLst/>
          </a:prstGeom>
          <a:ln w="76200" cmpd="dbl">
            <a:solidFill>
              <a:srgbClr val="68686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057400" y="6003957"/>
            <a:ext cx="1563171" cy="1624261"/>
            <a:chOff x="0" y="0"/>
            <a:chExt cx="2811766" cy="2920987"/>
          </a:xfrm>
          <a:solidFill>
            <a:srgbClr val="00B0F0"/>
          </a:solidFill>
        </p:grpSpPr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54591" y="109182"/>
              <a:ext cx="2165697" cy="1074413"/>
            </a:xfrm>
            <a:custGeom>
              <a:avLst/>
              <a:gdLst>
                <a:gd name="T0" fmla="*/ 83 w 578"/>
                <a:gd name="T1" fmla="*/ 287 h 287"/>
                <a:gd name="T2" fmla="*/ 361 w 578"/>
                <a:gd name="T3" fmla="*/ 84 h 287"/>
                <a:gd name="T4" fmla="*/ 525 w 578"/>
                <a:gd name="T5" fmla="*/ 135 h 287"/>
                <a:gd name="T6" fmla="*/ 578 w 578"/>
                <a:gd name="T7" fmla="*/ 69 h 287"/>
                <a:gd name="T8" fmla="*/ 361 w 578"/>
                <a:gd name="T9" fmla="*/ 0 h 287"/>
                <a:gd name="T10" fmla="*/ 0 w 578"/>
                <a:gd name="T11" fmla="*/ 273 h 287"/>
                <a:gd name="T12" fmla="*/ 37 w 578"/>
                <a:gd name="T13" fmla="*/ 280 h 287"/>
                <a:gd name="T14" fmla="*/ 83 w 578"/>
                <a:gd name="T15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8" h="287">
                  <a:moveTo>
                    <a:pt x="83" y="287"/>
                  </a:moveTo>
                  <a:cubicBezTo>
                    <a:pt x="121" y="169"/>
                    <a:pt x="231" y="84"/>
                    <a:pt x="361" y="84"/>
                  </a:cubicBezTo>
                  <a:cubicBezTo>
                    <a:pt x="422" y="84"/>
                    <a:pt x="479" y="103"/>
                    <a:pt x="525" y="135"/>
                  </a:cubicBezTo>
                  <a:cubicBezTo>
                    <a:pt x="547" y="112"/>
                    <a:pt x="565" y="90"/>
                    <a:pt x="578" y="69"/>
                  </a:cubicBezTo>
                  <a:cubicBezTo>
                    <a:pt x="517" y="26"/>
                    <a:pt x="442" y="0"/>
                    <a:pt x="361" y="0"/>
                  </a:cubicBezTo>
                  <a:cubicBezTo>
                    <a:pt x="189" y="0"/>
                    <a:pt x="44" y="116"/>
                    <a:pt x="0" y="273"/>
                  </a:cubicBezTo>
                  <a:cubicBezTo>
                    <a:pt x="37" y="280"/>
                    <a:pt x="37" y="280"/>
                    <a:pt x="37" y="280"/>
                  </a:cubicBezTo>
                  <a:cubicBezTo>
                    <a:pt x="53" y="283"/>
                    <a:pt x="68" y="285"/>
                    <a:pt x="83" y="287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0" y="0"/>
              <a:ext cx="2592995" cy="1984362"/>
            </a:xfrm>
            <a:custGeom>
              <a:avLst/>
              <a:gdLst>
                <a:gd name="T0" fmla="*/ 684 w 692"/>
                <a:gd name="T1" fmla="*/ 0 h 530"/>
                <a:gd name="T2" fmla="*/ 633 w 692"/>
                <a:gd name="T3" fmla="*/ 133 h 530"/>
                <a:gd name="T4" fmla="*/ 580 w 692"/>
                <a:gd name="T5" fmla="*/ 199 h 530"/>
                <a:gd name="T6" fmla="*/ 3 w 692"/>
                <a:gd name="T7" fmla="*/ 353 h 530"/>
                <a:gd name="T8" fmla="*/ 0 w 692"/>
                <a:gd name="T9" fmla="*/ 406 h 530"/>
                <a:gd name="T10" fmla="*/ 19 w 692"/>
                <a:gd name="T11" fmla="*/ 526 h 530"/>
                <a:gd name="T12" fmla="*/ 109 w 692"/>
                <a:gd name="T13" fmla="*/ 526 h 530"/>
                <a:gd name="T14" fmla="*/ 623 w 692"/>
                <a:gd name="T15" fmla="*/ 253 h 530"/>
                <a:gd name="T16" fmla="*/ 665 w 692"/>
                <a:gd name="T17" fmla="*/ 169 h 530"/>
                <a:gd name="T18" fmla="*/ 684 w 692"/>
                <a:gd name="T19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2" h="530">
                  <a:moveTo>
                    <a:pt x="684" y="0"/>
                  </a:moveTo>
                  <a:cubicBezTo>
                    <a:pt x="685" y="33"/>
                    <a:pt x="667" y="82"/>
                    <a:pt x="633" y="133"/>
                  </a:cubicBezTo>
                  <a:cubicBezTo>
                    <a:pt x="618" y="155"/>
                    <a:pt x="600" y="177"/>
                    <a:pt x="580" y="199"/>
                  </a:cubicBezTo>
                  <a:cubicBezTo>
                    <a:pt x="335" y="410"/>
                    <a:pt x="64" y="376"/>
                    <a:pt x="3" y="353"/>
                  </a:cubicBezTo>
                  <a:cubicBezTo>
                    <a:pt x="1" y="370"/>
                    <a:pt x="0" y="388"/>
                    <a:pt x="0" y="406"/>
                  </a:cubicBezTo>
                  <a:cubicBezTo>
                    <a:pt x="0" y="448"/>
                    <a:pt x="7" y="489"/>
                    <a:pt x="19" y="526"/>
                  </a:cubicBezTo>
                  <a:cubicBezTo>
                    <a:pt x="65" y="530"/>
                    <a:pt x="109" y="526"/>
                    <a:pt x="109" y="526"/>
                  </a:cubicBezTo>
                  <a:cubicBezTo>
                    <a:pt x="322" y="512"/>
                    <a:pt x="523" y="405"/>
                    <a:pt x="623" y="253"/>
                  </a:cubicBezTo>
                  <a:cubicBezTo>
                    <a:pt x="640" y="226"/>
                    <a:pt x="655" y="198"/>
                    <a:pt x="665" y="169"/>
                  </a:cubicBezTo>
                  <a:cubicBezTo>
                    <a:pt x="685" y="116"/>
                    <a:pt x="692" y="59"/>
                    <a:pt x="684" y="0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163773" y="968991"/>
              <a:ext cx="2390457" cy="1557645"/>
            </a:xfrm>
            <a:custGeom>
              <a:avLst/>
              <a:gdLst>
                <a:gd name="T0" fmla="*/ 72 w 638"/>
                <a:gd name="T1" fmla="*/ 416 h 416"/>
                <a:gd name="T2" fmla="*/ 582 w 638"/>
                <a:gd name="T3" fmla="*/ 119 h 416"/>
                <a:gd name="T4" fmla="*/ 625 w 638"/>
                <a:gd name="T5" fmla="*/ 35 h 416"/>
                <a:gd name="T6" fmla="*/ 638 w 638"/>
                <a:gd name="T7" fmla="*/ 0 h 416"/>
                <a:gd name="T8" fmla="*/ 607 w 638"/>
                <a:gd name="T9" fmla="*/ 47 h 416"/>
                <a:gd name="T10" fmla="*/ 580 w 638"/>
                <a:gd name="T11" fmla="*/ 80 h 416"/>
                <a:gd name="T12" fmla="*/ 96 w 638"/>
                <a:gd name="T13" fmla="*/ 315 h 416"/>
                <a:gd name="T14" fmla="*/ 22 w 638"/>
                <a:gd name="T15" fmla="*/ 319 h 416"/>
                <a:gd name="T16" fmla="*/ 0 w 638"/>
                <a:gd name="T17" fmla="*/ 319 h 416"/>
                <a:gd name="T18" fmla="*/ 72 w 638"/>
                <a:gd name="T19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8" h="416">
                  <a:moveTo>
                    <a:pt x="72" y="416"/>
                  </a:moveTo>
                  <a:cubicBezTo>
                    <a:pt x="197" y="403"/>
                    <a:pt x="414" y="338"/>
                    <a:pt x="582" y="119"/>
                  </a:cubicBezTo>
                  <a:cubicBezTo>
                    <a:pt x="600" y="90"/>
                    <a:pt x="614" y="62"/>
                    <a:pt x="625" y="35"/>
                  </a:cubicBezTo>
                  <a:cubicBezTo>
                    <a:pt x="630" y="23"/>
                    <a:pt x="634" y="11"/>
                    <a:pt x="638" y="0"/>
                  </a:cubicBezTo>
                  <a:cubicBezTo>
                    <a:pt x="629" y="16"/>
                    <a:pt x="618" y="31"/>
                    <a:pt x="607" y="47"/>
                  </a:cubicBezTo>
                  <a:cubicBezTo>
                    <a:pt x="598" y="58"/>
                    <a:pt x="589" y="69"/>
                    <a:pt x="580" y="80"/>
                  </a:cubicBezTo>
                  <a:cubicBezTo>
                    <a:pt x="466" y="210"/>
                    <a:pt x="286" y="297"/>
                    <a:pt x="96" y="315"/>
                  </a:cubicBezTo>
                  <a:cubicBezTo>
                    <a:pt x="72" y="318"/>
                    <a:pt x="47" y="319"/>
                    <a:pt x="22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19" y="355"/>
                    <a:pt x="43" y="388"/>
                    <a:pt x="72" y="416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282890" y="914400"/>
              <a:ext cx="1528876" cy="2006587"/>
            </a:xfrm>
            <a:custGeom>
              <a:avLst/>
              <a:gdLst>
                <a:gd name="T0" fmla="*/ 373 w 408"/>
                <a:gd name="T1" fmla="*/ 0 h 536"/>
                <a:gd name="T2" fmla="*/ 369 w 408"/>
                <a:gd name="T3" fmla="*/ 80 h 536"/>
                <a:gd name="T4" fmla="*/ 341 w 408"/>
                <a:gd name="T5" fmla="*/ 182 h 536"/>
                <a:gd name="T6" fmla="*/ 0 w 408"/>
                <a:gd name="T7" fmla="*/ 534 h 536"/>
                <a:gd name="T8" fmla="*/ 33 w 408"/>
                <a:gd name="T9" fmla="*/ 536 h 536"/>
                <a:gd name="T10" fmla="*/ 408 w 408"/>
                <a:gd name="T11" fmla="*/ 160 h 536"/>
                <a:gd name="T12" fmla="*/ 373 w 408"/>
                <a:gd name="T1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8" h="536">
                  <a:moveTo>
                    <a:pt x="373" y="0"/>
                  </a:moveTo>
                  <a:cubicBezTo>
                    <a:pt x="374" y="27"/>
                    <a:pt x="373" y="54"/>
                    <a:pt x="369" y="80"/>
                  </a:cubicBezTo>
                  <a:cubicBezTo>
                    <a:pt x="364" y="115"/>
                    <a:pt x="355" y="149"/>
                    <a:pt x="341" y="182"/>
                  </a:cubicBezTo>
                  <a:cubicBezTo>
                    <a:pt x="285" y="325"/>
                    <a:pt x="158" y="453"/>
                    <a:pt x="0" y="534"/>
                  </a:cubicBezTo>
                  <a:cubicBezTo>
                    <a:pt x="11" y="535"/>
                    <a:pt x="22" y="536"/>
                    <a:pt x="33" y="536"/>
                  </a:cubicBezTo>
                  <a:cubicBezTo>
                    <a:pt x="240" y="536"/>
                    <a:pt x="408" y="367"/>
                    <a:pt x="408" y="160"/>
                  </a:cubicBezTo>
                  <a:cubicBezTo>
                    <a:pt x="408" y="103"/>
                    <a:pt x="395" y="49"/>
                    <a:pt x="373" y="0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9709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284207" y="445035"/>
            <a:ext cx="11205989" cy="137808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7800" b="1" dirty="0">
                <a:solidFill>
                  <a:srgbClr val="00B0F0"/>
                </a:solidFill>
                <a:latin typeface="Ubuntu" panose="020B0504030602030204" pitchFamily="34" charset="0"/>
              </a:rPr>
              <a:t>Our</a:t>
            </a:r>
            <a:r>
              <a:rPr lang="en-US" sz="7800" b="1" dirty="0">
                <a:solidFill>
                  <a:srgbClr val="6AB678"/>
                </a:solidFill>
                <a:latin typeface="Ubuntu" panose="020B0504030602030204" pitchFamily="34" charset="0"/>
              </a:rPr>
              <a:t> </a:t>
            </a:r>
            <a:r>
              <a:rPr lang="en-US" sz="7800" b="1" dirty="0">
                <a:solidFill>
                  <a:srgbClr val="444445"/>
                </a:solidFill>
                <a:latin typeface="Ubuntu" panose="020B0504030602030204" pitchFamily="34" charset="0"/>
              </a:rPr>
              <a:t>Portfolio</a:t>
            </a:r>
            <a:endParaRPr lang="en-US" sz="7800" b="1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62576" y="1951037"/>
            <a:ext cx="1834024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Placeholder 30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r="10256"/>
          <a:stretch>
            <a:fillRect/>
          </a:stretch>
        </p:blipFill>
        <p:spPr>
          <a:xfrm>
            <a:off x="7513084" y="7961077"/>
            <a:ext cx="3210162" cy="2670175"/>
          </a:xfrm>
          <a:solidFill>
            <a:srgbClr val="F2F2F2"/>
          </a:solidFill>
        </p:spPr>
      </p:pic>
      <p:pic>
        <p:nvPicPr>
          <p:cNvPr id="29" name="Picture Placeholder 28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7" r="22599"/>
          <a:stretch/>
        </p:blipFill>
        <p:spPr>
          <a:xfrm>
            <a:off x="10308431" y="6459104"/>
            <a:ext cx="3210164" cy="2670175"/>
          </a:xfrm>
          <a:solidFill>
            <a:srgbClr val="F2F2F2"/>
          </a:solidFill>
        </p:spPr>
      </p:pic>
      <p:pic>
        <p:nvPicPr>
          <p:cNvPr id="43" name="Picture Placeholder 42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r="10256"/>
          <a:stretch>
            <a:fillRect/>
          </a:stretch>
        </p:blipFill>
        <p:spPr>
          <a:xfrm>
            <a:off x="13103783" y="7961077"/>
            <a:ext cx="3210162" cy="2670175"/>
          </a:xfrm>
          <a:solidFill>
            <a:srgbClr val="F2F2F2"/>
          </a:solidFill>
        </p:spPr>
      </p:pic>
      <p:pic>
        <p:nvPicPr>
          <p:cNvPr id="44" name="Picture Placeholder 43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" r="4955"/>
          <a:stretch>
            <a:fillRect/>
          </a:stretch>
        </p:blipFill>
        <p:spPr>
          <a:xfrm>
            <a:off x="10308431" y="9466142"/>
            <a:ext cx="3210164" cy="2670175"/>
          </a:xfrm>
          <a:solidFill>
            <a:srgbClr val="F2F2F2"/>
          </a:solidFill>
        </p:spPr>
      </p:pic>
      <p:pic>
        <p:nvPicPr>
          <p:cNvPr id="30" name="Picture Placeholder 29"/>
          <p:cNvPicPr>
            <a:picLocks noGrp="1" noChangeAspect="1"/>
          </p:cNvPicPr>
          <p:nvPr>
            <p:ph type="pic" sz="quarter" idx="16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2" r="9992"/>
          <a:stretch>
            <a:fillRect/>
          </a:stretch>
        </p:blipFill>
        <p:spPr>
          <a:xfrm>
            <a:off x="7513084" y="4954041"/>
            <a:ext cx="3210162" cy="2670175"/>
          </a:xfrm>
          <a:solidFill>
            <a:srgbClr val="F2F2F2"/>
          </a:solidFill>
        </p:spPr>
      </p:pic>
      <p:pic>
        <p:nvPicPr>
          <p:cNvPr id="32" name="Picture Placeholder 31"/>
          <p:cNvPicPr>
            <a:picLocks noGrp="1" noChangeAspect="1"/>
          </p:cNvPicPr>
          <p:nvPr>
            <p:ph type="pic" sz="quarter" idx="17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3" r="16243"/>
          <a:stretch>
            <a:fillRect/>
          </a:stretch>
        </p:blipFill>
        <p:spPr>
          <a:xfrm>
            <a:off x="13103783" y="4954041"/>
            <a:ext cx="3210162" cy="2670175"/>
          </a:xfrm>
          <a:solidFill>
            <a:srgbClr val="F2F2F2"/>
          </a:solidFill>
        </p:spPr>
      </p:pic>
      <p:pic>
        <p:nvPicPr>
          <p:cNvPr id="28" name="Picture Placeholder 27"/>
          <p:cNvPicPr>
            <a:picLocks noGrp="1" noChangeAspect="1"/>
          </p:cNvPicPr>
          <p:nvPr>
            <p:ph type="pic" sz="quarter" idx="18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2" r="9992"/>
          <a:stretch>
            <a:fillRect/>
          </a:stretch>
        </p:blipFill>
        <p:spPr>
          <a:xfrm>
            <a:off x="10308431" y="3452067"/>
            <a:ext cx="3210164" cy="2670175"/>
          </a:xfrm>
          <a:solidFill>
            <a:srgbClr val="F2F2F2"/>
          </a:solidFill>
        </p:spPr>
      </p:pic>
      <p:sp>
        <p:nvSpPr>
          <p:cNvPr id="19" name="TextBox 18"/>
          <p:cNvSpPr txBox="1"/>
          <p:nvPr/>
        </p:nvSpPr>
        <p:spPr>
          <a:xfrm>
            <a:off x="1623964" y="5141920"/>
            <a:ext cx="5118099" cy="62912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2900" b="1" dirty="0">
                <a:solidFill>
                  <a:srgbClr val="00B0F0"/>
                </a:solidFill>
                <a:latin typeface="Ubuntu Light" panose="020B0304030602030204" pitchFamily="34" charset="0"/>
              </a:rPr>
              <a:t>YOUR TEXT HERE</a:t>
            </a:r>
            <a:endParaRPr lang="en-US" sz="2900" b="1" dirty="0">
              <a:solidFill>
                <a:srgbClr val="00B0F0"/>
              </a:solidFill>
              <a:latin typeface="Ubuntu Light" panose="020B0304030602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23964" y="5692509"/>
            <a:ext cx="5118099" cy="975028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Lorem Ipsum is simply dummy text of the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printing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and type setting.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23964" y="8483669"/>
            <a:ext cx="5118099" cy="62912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2900" b="1" dirty="0">
                <a:solidFill>
                  <a:srgbClr val="00B0F0"/>
                </a:solidFill>
                <a:latin typeface="Ubuntu Light" panose="020B0304030602030204" pitchFamily="34" charset="0"/>
              </a:rPr>
              <a:t>YOUR TEXT HERE</a:t>
            </a:r>
            <a:endParaRPr lang="en-US" sz="2900" b="1" dirty="0">
              <a:solidFill>
                <a:srgbClr val="00B0F0"/>
              </a:solidFill>
              <a:latin typeface="Ubuntu Light" panose="020B0304030602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23964" y="9034257"/>
            <a:ext cx="5118099" cy="975028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Lorem Ipsum is simply dummy text of the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printing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and type setting.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086201" y="5141920"/>
            <a:ext cx="5055342" cy="62912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2900" b="1" dirty="0">
                <a:solidFill>
                  <a:srgbClr val="00B0F0"/>
                </a:solidFill>
                <a:latin typeface="Ubuntu Light" panose="020B0304030602030204" pitchFamily="34" charset="0"/>
              </a:rPr>
              <a:t>YOUR TEXT HERE</a:t>
            </a:r>
            <a:endParaRPr lang="en-US" sz="2900" b="1" dirty="0">
              <a:solidFill>
                <a:srgbClr val="00B0F0"/>
              </a:solidFill>
              <a:latin typeface="Ubuntu Light" panose="020B0304030602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086201" y="5692509"/>
            <a:ext cx="5055342" cy="975028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Lorem Ipsum is simply dummy text of the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printing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and type setting.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086201" y="8483669"/>
            <a:ext cx="5055342" cy="62912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2900" b="1" dirty="0">
                <a:solidFill>
                  <a:srgbClr val="00B0F0"/>
                </a:solidFill>
                <a:latin typeface="Ubuntu Light" panose="020B0304030602030204" pitchFamily="34" charset="0"/>
              </a:rPr>
              <a:t>YOUR TEXT HERE</a:t>
            </a:r>
            <a:endParaRPr lang="en-US" sz="2900" b="1" dirty="0">
              <a:solidFill>
                <a:srgbClr val="00B0F0"/>
              </a:solidFill>
              <a:latin typeface="Ubuntu Light" panose="020B0304030602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086201" y="9034257"/>
            <a:ext cx="5055342" cy="975028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Lorem Ipsum is simply dummy text of the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printing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and type setting.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3775100" y="4164877"/>
            <a:ext cx="858805" cy="857380"/>
            <a:chOff x="6182254" y="2887135"/>
            <a:chExt cx="481012" cy="481013"/>
          </a:xfrm>
          <a:solidFill>
            <a:srgbClr val="00B0F0"/>
          </a:solidFill>
        </p:grpSpPr>
        <p:sp>
          <p:nvSpPr>
            <p:cNvPr id="34" name="Freeform 48"/>
            <p:cNvSpPr>
              <a:spLocks noEditPoints="1"/>
            </p:cNvSpPr>
            <p:nvPr/>
          </p:nvSpPr>
          <p:spPr bwMode="auto">
            <a:xfrm>
              <a:off x="6182254" y="2887135"/>
              <a:ext cx="481012" cy="481013"/>
            </a:xfrm>
            <a:custGeom>
              <a:avLst/>
              <a:gdLst>
                <a:gd name="T0" fmla="*/ 80 w 128"/>
                <a:gd name="T1" fmla="*/ 0 h 128"/>
                <a:gd name="T2" fmla="*/ 32 w 128"/>
                <a:gd name="T3" fmla="*/ 48 h 128"/>
                <a:gd name="T4" fmla="*/ 38 w 128"/>
                <a:gd name="T5" fmla="*/ 70 h 128"/>
                <a:gd name="T6" fmla="*/ 4 w 128"/>
                <a:gd name="T7" fmla="*/ 104 h 128"/>
                <a:gd name="T8" fmla="*/ 4 w 128"/>
                <a:gd name="T9" fmla="*/ 104 h 128"/>
                <a:gd name="T10" fmla="*/ 0 w 128"/>
                <a:gd name="T11" fmla="*/ 114 h 128"/>
                <a:gd name="T12" fmla="*/ 14 w 128"/>
                <a:gd name="T13" fmla="*/ 128 h 128"/>
                <a:gd name="T14" fmla="*/ 24 w 128"/>
                <a:gd name="T15" fmla="*/ 124 h 128"/>
                <a:gd name="T16" fmla="*/ 24 w 128"/>
                <a:gd name="T17" fmla="*/ 124 h 128"/>
                <a:gd name="T18" fmla="*/ 58 w 128"/>
                <a:gd name="T19" fmla="*/ 90 h 128"/>
                <a:gd name="T20" fmla="*/ 80 w 128"/>
                <a:gd name="T21" fmla="*/ 96 h 128"/>
                <a:gd name="T22" fmla="*/ 128 w 128"/>
                <a:gd name="T23" fmla="*/ 48 h 128"/>
                <a:gd name="T24" fmla="*/ 80 w 128"/>
                <a:gd name="T25" fmla="*/ 0 h 128"/>
                <a:gd name="T26" fmla="*/ 19 w 128"/>
                <a:gd name="T27" fmla="*/ 119 h 128"/>
                <a:gd name="T28" fmla="*/ 14 w 128"/>
                <a:gd name="T29" fmla="*/ 121 h 128"/>
                <a:gd name="T30" fmla="*/ 7 w 128"/>
                <a:gd name="T31" fmla="*/ 114 h 128"/>
                <a:gd name="T32" fmla="*/ 9 w 128"/>
                <a:gd name="T33" fmla="*/ 109 h 128"/>
                <a:gd name="T34" fmla="*/ 9 w 128"/>
                <a:gd name="T35" fmla="*/ 109 h 128"/>
                <a:gd name="T36" fmla="*/ 41 w 128"/>
                <a:gd name="T37" fmla="*/ 77 h 128"/>
                <a:gd name="T38" fmla="*/ 51 w 128"/>
                <a:gd name="T39" fmla="*/ 87 h 128"/>
                <a:gd name="T40" fmla="*/ 19 w 128"/>
                <a:gd name="T41" fmla="*/ 119 h 128"/>
                <a:gd name="T42" fmla="*/ 80 w 128"/>
                <a:gd name="T43" fmla="*/ 88 h 128"/>
                <a:gd name="T44" fmla="*/ 40 w 128"/>
                <a:gd name="T45" fmla="*/ 48 h 128"/>
                <a:gd name="T46" fmla="*/ 80 w 128"/>
                <a:gd name="T47" fmla="*/ 8 h 128"/>
                <a:gd name="T48" fmla="*/ 120 w 128"/>
                <a:gd name="T49" fmla="*/ 48 h 128"/>
                <a:gd name="T50" fmla="*/ 80 w 128"/>
                <a:gd name="T51" fmla="*/ 8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128">
                  <a:moveTo>
                    <a:pt x="80" y="0"/>
                  </a:moveTo>
                  <a:cubicBezTo>
                    <a:pt x="53" y="0"/>
                    <a:pt x="32" y="21"/>
                    <a:pt x="32" y="48"/>
                  </a:cubicBezTo>
                  <a:cubicBezTo>
                    <a:pt x="32" y="56"/>
                    <a:pt x="34" y="64"/>
                    <a:pt x="38" y="70"/>
                  </a:cubicBezTo>
                  <a:cubicBezTo>
                    <a:pt x="4" y="104"/>
                    <a:pt x="4" y="104"/>
                    <a:pt x="4" y="104"/>
                  </a:cubicBezTo>
                  <a:cubicBezTo>
                    <a:pt x="4" y="104"/>
                    <a:pt x="4" y="104"/>
                    <a:pt x="4" y="104"/>
                  </a:cubicBezTo>
                  <a:cubicBezTo>
                    <a:pt x="2" y="106"/>
                    <a:pt x="0" y="110"/>
                    <a:pt x="0" y="114"/>
                  </a:cubicBezTo>
                  <a:cubicBezTo>
                    <a:pt x="0" y="122"/>
                    <a:pt x="6" y="128"/>
                    <a:pt x="14" y="128"/>
                  </a:cubicBezTo>
                  <a:cubicBezTo>
                    <a:pt x="18" y="128"/>
                    <a:pt x="22" y="126"/>
                    <a:pt x="24" y="124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58" y="90"/>
                    <a:pt x="58" y="90"/>
                    <a:pt x="58" y="90"/>
                  </a:cubicBezTo>
                  <a:cubicBezTo>
                    <a:pt x="64" y="94"/>
                    <a:pt x="72" y="96"/>
                    <a:pt x="80" y="96"/>
                  </a:cubicBezTo>
                  <a:cubicBezTo>
                    <a:pt x="107" y="96"/>
                    <a:pt x="128" y="75"/>
                    <a:pt x="128" y="48"/>
                  </a:cubicBezTo>
                  <a:cubicBezTo>
                    <a:pt x="128" y="21"/>
                    <a:pt x="107" y="0"/>
                    <a:pt x="80" y="0"/>
                  </a:cubicBezTo>
                  <a:close/>
                  <a:moveTo>
                    <a:pt x="19" y="119"/>
                  </a:moveTo>
                  <a:cubicBezTo>
                    <a:pt x="18" y="120"/>
                    <a:pt x="16" y="121"/>
                    <a:pt x="14" y="121"/>
                  </a:cubicBezTo>
                  <a:cubicBezTo>
                    <a:pt x="10" y="121"/>
                    <a:pt x="7" y="118"/>
                    <a:pt x="7" y="114"/>
                  </a:cubicBezTo>
                  <a:cubicBezTo>
                    <a:pt x="7" y="112"/>
                    <a:pt x="8" y="110"/>
                    <a:pt x="9" y="109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44" y="80"/>
                    <a:pt x="48" y="84"/>
                    <a:pt x="51" y="87"/>
                  </a:cubicBezTo>
                  <a:lnTo>
                    <a:pt x="19" y="119"/>
                  </a:lnTo>
                  <a:close/>
                  <a:moveTo>
                    <a:pt x="80" y="88"/>
                  </a:moveTo>
                  <a:cubicBezTo>
                    <a:pt x="58" y="88"/>
                    <a:pt x="40" y="70"/>
                    <a:pt x="40" y="48"/>
                  </a:cubicBezTo>
                  <a:cubicBezTo>
                    <a:pt x="40" y="26"/>
                    <a:pt x="58" y="8"/>
                    <a:pt x="80" y="8"/>
                  </a:cubicBezTo>
                  <a:cubicBezTo>
                    <a:pt x="102" y="8"/>
                    <a:pt x="120" y="26"/>
                    <a:pt x="120" y="48"/>
                  </a:cubicBezTo>
                  <a:cubicBezTo>
                    <a:pt x="120" y="70"/>
                    <a:pt x="102" y="88"/>
                    <a:pt x="80" y="8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" name="Freeform 49"/>
            <p:cNvSpPr>
              <a:spLocks/>
            </p:cNvSpPr>
            <p:nvPr/>
          </p:nvSpPr>
          <p:spPr bwMode="auto">
            <a:xfrm>
              <a:off x="6377516" y="2961747"/>
              <a:ext cx="112712" cy="112713"/>
            </a:xfrm>
            <a:custGeom>
              <a:avLst/>
              <a:gdLst>
                <a:gd name="T0" fmla="*/ 28 w 30"/>
                <a:gd name="T1" fmla="*/ 0 h 30"/>
                <a:gd name="T2" fmla="*/ 0 w 30"/>
                <a:gd name="T3" fmla="*/ 28 h 30"/>
                <a:gd name="T4" fmla="*/ 2 w 30"/>
                <a:gd name="T5" fmla="*/ 30 h 30"/>
                <a:gd name="T6" fmla="*/ 4 w 30"/>
                <a:gd name="T7" fmla="*/ 28 h 30"/>
                <a:gd name="T8" fmla="*/ 28 w 30"/>
                <a:gd name="T9" fmla="*/ 4 h 30"/>
                <a:gd name="T10" fmla="*/ 30 w 30"/>
                <a:gd name="T11" fmla="*/ 2 h 30"/>
                <a:gd name="T12" fmla="*/ 28 w 30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0"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3" y="30"/>
                    <a:pt x="4" y="29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cubicBezTo>
                    <a:pt x="29" y="4"/>
                    <a:pt x="30" y="3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6" name="Freeform 34"/>
          <p:cNvSpPr>
            <a:spLocks noEditPoints="1"/>
          </p:cNvSpPr>
          <p:nvPr/>
        </p:nvSpPr>
        <p:spPr bwMode="auto">
          <a:xfrm>
            <a:off x="3687210" y="7475926"/>
            <a:ext cx="1013162" cy="982395"/>
          </a:xfrm>
          <a:custGeom>
            <a:avLst/>
            <a:gdLst>
              <a:gd name="T0" fmla="*/ 94 w 132"/>
              <a:gd name="T1" fmla="*/ 0 h 128"/>
              <a:gd name="T2" fmla="*/ 56 w 132"/>
              <a:gd name="T3" fmla="*/ 27 h 128"/>
              <a:gd name="T4" fmla="*/ 55 w 132"/>
              <a:gd name="T5" fmla="*/ 27 h 128"/>
              <a:gd name="T6" fmla="*/ 14 w 132"/>
              <a:gd name="T7" fmla="*/ 69 h 128"/>
              <a:gd name="T8" fmla="*/ 1 w 132"/>
              <a:gd name="T9" fmla="*/ 110 h 128"/>
              <a:gd name="T10" fmla="*/ 14 w 132"/>
              <a:gd name="T11" fmla="*/ 128 h 128"/>
              <a:gd name="T12" fmla="*/ 53 w 132"/>
              <a:gd name="T13" fmla="*/ 118 h 128"/>
              <a:gd name="T14" fmla="*/ 120 w 132"/>
              <a:gd name="T15" fmla="*/ 53 h 128"/>
              <a:gd name="T16" fmla="*/ 64 w 132"/>
              <a:gd name="T17" fmla="*/ 95 h 128"/>
              <a:gd name="T18" fmla="*/ 99 w 132"/>
              <a:gd name="T19" fmla="*/ 47 h 128"/>
              <a:gd name="T20" fmla="*/ 95 w 132"/>
              <a:gd name="T21" fmla="*/ 67 h 128"/>
              <a:gd name="T22" fmla="*/ 64 w 132"/>
              <a:gd name="T23" fmla="*/ 98 h 128"/>
              <a:gd name="T24" fmla="*/ 59 w 132"/>
              <a:gd name="T25" fmla="*/ 81 h 128"/>
              <a:gd name="T26" fmla="*/ 46 w 132"/>
              <a:gd name="T27" fmla="*/ 68 h 128"/>
              <a:gd name="T28" fmla="*/ 92 w 132"/>
              <a:gd name="T29" fmla="*/ 36 h 128"/>
              <a:gd name="T30" fmla="*/ 59 w 132"/>
              <a:gd name="T31" fmla="*/ 81 h 128"/>
              <a:gd name="T32" fmla="*/ 30 w 132"/>
              <a:gd name="T33" fmla="*/ 64 h 128"/>
              <a:gd name="T34" fmla="*/ 80 w 132"/>
              <a:gd name="T35" fmla="*/ 29 h 128"/>
              <a:gd name="T36" fmla="*/ 17 w 132"/>
              <a:gd name="T37" fmla="*/ 119 h 128"/>
              <a:gd name="T38" fmla="*/ 8 w 132"/>
              <a:gd name="T39" fmla="*/ 114 h 128"/>
              <a:gd name="T40" fmla="*/ 13 w 132"/>
              <a:gd name="T41" fmla="*/ 96 h 128"/>
              <a:gd name="T42" fmla="*/ 32 w 132"/>
              <a:gd name="T43" fmla="*/ 116 h 128"/>
              <a:gd name="T44" fmla="*/ 35 w 132"/>
              <a:gd name="T45" fmla="*/ 115 h 128"/>
              <a:gd name="T46" fmla="*/ 14 w 132"/>
              <a:gd name="T47" fmla="*/ 92 h 128"/>
              <a:gd name="T48" fmla="*/ 19 w 132"/>
              <a:gd name="T49" fmla="*/ 75 h 128"/>
              <a:gd name="T50" fmla="*/ 52 w 132"/>
              <a:gd name="T51" fmla="*/ 110 h 128"/>
              <a:gd name="T52" fmla="*/ 35 w 132"/>
              <a:gd name="T53" fmla="*/ 115 h 128"/>
              <a:gd name="T54" fmla="*/ 108 w 132"/>
              <a:gd name="T55" fmla="*/ 54 h 128"/>
              <a:gd name="T56" fmla="*/ 98 w 132"/>
              <a:gd name="T57" fmla="*/ 30 h 128"/>
              <a:gd name="T58" fmla="*/ 81 w 132"/>
              <a:gd name="T59" fmla="*/ 13 h 128"/>
              <a:gd name="T60" fmla="*/ 112 w 132"/>
              <a:gd name="T61" fmla="*/ 16 h 128"/>
              <a:gd name="T62" fmla="*/ 115 w 132"/>
              <a:gd name="T63" fmla="*/ 4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2" h="128">
                <a:moveTo>
                  <a:pt x="118" y="10"/>
                </a:moveTo>
                <a:cubicBezTo>
                  <a:pt x="111" y="4"/>
                  <a:pt x="102" y="0"/>
                  <a:pt x="94" y="0"/>
                </a:cubicBezTo>
                <a:cubicBezTo>
                  <a:pt x="87" y="0"/>
                  <a:pt x="80" y="3"/>
                  <a:pt x="75" y="8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14" y="69"/>
                  <a:pt x="14" y="69"/>
                  <a:pt x="14" y="69"/>
                </a:cubicBezTo>
                <a:cubicBezTo>
                  <a:pt x="12" y="71"/>
                  <a:pt x="11" y="73"/>
                  <a:pt x="10" y="76"/>
                </a:cubicBezTo>
                <a:cubicBezTo>
                  <a:pt x="1" y="110"/>
                  <a:pt x="1" y="110"/>
                  <a:pt x="1" y="110"/>
                </a:cubicBezTo>
                <a:cubicBezTo>
                  <a:pt x="1" y="110"/>
                  <a:pt x="0" y="113"/>
                  <a:pt x="0" y="114"/>
                </a:cubicBezTo>
                <a:cubicBezTo>
                  <a:pt x="0" y="122"/>
                  <a:pt x="6" y="128"/>
                  <a:pt x="14" y="128"/>
                </a:cubicBezTo>
                <a:cubicBezTo>
                  <a:pt x="16" y="128"/>
                  <a:pt x="19" y="127"/>
                  <a:pt x="19" y="127"/>
                </a:cubicBezTo>
                <a:cubicBezTo>
                  <a:pt x="53" y="118"/>
                  <a:pt x="53" y="118"/>
                  <a:pt x="53" y="118"/>
                </a:cubicBezTo>
                <a:cubicBezTo>
                  <a:pt x="55" y="118"/>
                  <a:pt x="57" y="116"/>
                  <a:pt x="59" y="114"/>
                </a:cubicBezTo>
                <a:cubicBezTo>
                  <a:pt x="120" y="53"/>
                  <a:pt x="120" y="53"/>
                  <a:pt x="120" y="53"/>
                </a:cubicBezTo>
                <a:cubicBezTo>
                  <a:pt x="132" y="42"/>
                  <a:pt x="130" y="23"/>
                  <a:pt x="118" y="10"/>
                </a:cubicBezTo>
                <a:close/>
                <a:moveTo>
                  <a:pt x="64" y="95"/>
                </a:moveTo>
                <a:cubicBezTo>
                  <a:pt x="64" y="92"/>
                  <a:pt x="63" y="88"/>
                  <a:pt x="61" y="85"/>
                </a:cubicBezTo>
                <a:cubicBezTo>
                  <a:pt x="99" y="47"/>
                  <a:pt x="99" y="47"/>
                  <a:pt x="99" y="47"/>
                </a:cubicBezTo>
                <a:cubicBezTo>
                  <a:pt x="101" y="54"/>
                  <a:pt x="100" y="62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64" y="98"/>
                  <a:pt x="64" y="98"/>
                  <a:pt x="64" y="98"/>
                </a:cubicBezTo>
                <a:cubicBezTo>
                  <a:pt x="64" y="97"/>
                  <a:pt x="64" y="96"/>
                  <a:pt x="64" y="95"/>
                </a:cubicBezTo>
                <a:close/>
                <a:moveTo>
                  <a:pt x="59" y="81"/>
                </a:moveTo>
                <a:cubicBezTo>
                  <a:pt x="58" y="79"/>
                  <a:pt x="56" y="76"/>
                  <a:pt x="54" y="74"/>
                </a:cubicBezTo>
                <a:cubicBezTo>
                  <a:pt x="51" y="72"/>
                  <a:pt x="49" y="70"/>
                  <a:pt x="46" y="68"/>
                </a:cubicBezTo>
                <a:cubicBezTo>
                  <a:pt x="84" y="30"/>
                  <a:pt x="84" y="30"/>
                  <a:pt x="84" y="30"/>
                </a:cubicBezTo>
                <a:cubicBezTo>
                  <a:pt x="87" y="31"/>
                  <a:pt x="90" y="33"/>
                  <a:pt x="92" y="36"/>
                </a:cubicBezTo>
                <a:cubicBezTo>
                  <a:pt x="94" y="38"/>
                  <a:pt x="96" y="40"/>
                  <a:pt x="97" y="43"/>
                </a:cubicBezTo>
                <a:lnTo>
                  <a:pt x="59" y="81"/>
                </a:lnTo>
                <a:close/>
                <a:moveTo>
                  <a:pt x="42" y="66"/>
                </a:moveTo>
                <a:cubicBezTo>
                  <a:pt x="38" y="65"/>
                  <a:pt x="34" y="64"/>
                  <a:pt x="30" y="64"/>
                </a:cubicBezTo>
                <a:cubicBezTo>
                  <a:pt x="61" y="33"/>
                  <a:pt x="61" y="33"/>
                  <a:pt x="61" y="33"/>
                </a:cubicBezTo>
                <a:cubicBezTo>
                  <a:pt x="66" y="28"/>
                  <a:pt x="73" y="27"/>
                  <a:pt x="80" y="29"/>
                </a:cubicBezTo>
                <a:lnTo>
                  <a:pt x="42" y="66"/>
                </a:lnTo>
                <a:close/>
                <a:moveTo>
                  <a:pt x="17" y="119"/>
                </a:moveTo>
                <a:cubicBezTo>
                  <a:pt x="16" y="120"/>
                  <a:pt x="15" y="120"/>
                  <a:pt x="14" y="120"/>
                </a:cubicBezTo>
                <a:cubicBezTo>
                  <a:pt x="11" y="120"/>
                  <a:pt x="8" y="117"/>
                  <a:pt x="8" y="114"/>
                </a:cubicBezTo>
                <a:cubicBezTo>
                  <a:pt x="8" y="113"/>
                  <a:pt x="8" y="112"/>
                  <a:pt x="8" y="112"/>
                </a:cubicBezTo>
                <a:cubicBezTo>
                  <a:pt x="13" y="96"/>
                  <a:pt x="13" y="96"/>
                  <a:pt x="13" y="96"/>
                </a:cubicBezTo>
                <a:cubicBezTo>
                  <a:pt x="17" y="96"/>
                  <a:pt x="22" y="98"/>
                  <a:pt x="26" y="102"/>
                </a:cubicBezTo>
                <a:cubicBezTo>
                  <a:pt x="30" y="106"/>
                  <a:pt x="32" y="111"/>
                  <a:pt x="32" y="116"/>
                </a:cubicBezTo>
                <a:lnTo>
                  <a:pt x="17" y="119"/>
                </a:lnTo>
                <a:close/>
                <a:moveTo>
                  <a:pt x="35" y="115"/>
                </a:moveTo>
                <a:cubicBezTo>
                  <a:pt x="35" y="109"/>
                  <a:pt x="33" y="104"/>
                  <a:pt x="29" y="99"/>
                </a:cubicBezTo>
                <a:cubicBezTo>
                  <a:pt x="25" y="95"/>
                  <a:pt x="19" y="93"/>
                  <a:pt x="14" y="92"/>
                </a:cubicBezTo>
                <a:cubicBezTo>
                  <a:pt x="18" y="78"/>
                  <a:pt x="18" y="78"/>
                  <a:pt x="18" y="78"/>
                </a:cubicBezTo>
                <a:cubicBezTo>
                  <a:pt x="18" y="77"/>
                  <a:pt x="19" y="76"/>
                  <a:pt x="19" y="75"/>
                </a:cubicBezTo>
                <a:cubicBezTo>
                  <a:pt x="27" y="69"/>
                  <a:pt x="40" y="71"/>
                  <a:pt x="48" y="80"/>
                </a:cubicBezTo>
                <a:cubicBezTo>
                  <a:pt x="57" y="89"/>
                  <a:pt x="59" y="102"/>
                  <a:pt x="52" y="110"/>
                </a:cubicBezTo>
                <a:cubicBezTo>
                  <a:pt x="51" y="110"/>
                  <a:pt x="51" y="111"/>
                  <a:pt x="50" y="111"/>
                </a:cubicBezTo>
                <a:lnTo>
                  <a:pt x="35" y="115"/>
                </a:lnTo>
                <a:close/>
                <a:moveTo>
                  <a:pt x="115" y="47"/>
                </a:moveTo>
                <a:cubicBezTo>
                  <a:pt x="108" y="54"/>
                  <a:pt x="108" y="54"/>
                  <a:pt x="108" y="54"/>
                </a:cubicBezTo>
                <a:cubicBezTo>
                  <a:pt x="108" y="53"/>
                  <a:pt x="108" y="52"/>
                  <a:pt x="108" y="51"/>
                </a:cubicBezTo>
                <a:cubicBezTo>
                  <a:pt x="107" y="43"/>
                  <a:pt x="104" y="36"/>
                  <a:pt x="98" y="30"/>
                </a:cubicBezTo>
                <a:cubicBezTo>
                  <a:pt x="91" y="24"/>
                  <a:pt x="83" y="20"/>
                  <a:pt x="74" y="20"/>
                </a:cubicBezTo>
                <a:cubicBezTo>
                  <a:pt x="81" y="13"/>
                  <a:pt x="81" y="13"/>
                  <a:pt x="81" y="13"/>
                </a:cubicBezTo>
                <a:cubicBezTo>
                  <a:pt x="84" y="10"/>
                  <a:pt x="89" y="8"/>
                  <a:pt x="94" y="8"/>
                </a:cubicBezTo>
                <a:cubicBezTo>
                  <a:pt x="100" y="8"/>
                  <a:pt x="107" y="11"/>
                  <a:pt x="112" y="16"/>
                </a:cubicBezTo>
                <a:cubicBezTo>
                  <a:pt x="117" y="21"/>
                  <a:pt x="120" y="27"/>
                  <a:pt x="120" y="33"/>
                </a:cubicBezTo>
                <a:cubicBezTo>
                  <a:pt x="120" y="38"/>
                  <a:pt x="118" y="43"/>
                  <a:pt x="115" y="4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xtLst/>
        </p:spPr>
        <p:txBody>
          <a:bodyPr vert="horz" wrap="square" lIns="178198" tIns="89099" rIns="178198" bIns="89099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37" name="Group 36"/>
          <p:cNvGrpSpPr/>
          <p:nvPr/>
        </p:nvGrpSpPr>
        <p:grpSpPr>
          <a:xfrm>
            <a:off x="19262845" y="4260244"/>
            <a:ext cx="729390" cy="835345"/>
            <a:chOff x="6153150" y="2905126"/>
            <a:chExt cx="420687" cy="482600"/>
          </a:xfrm>
          <a:solidFill>
            <a:srgbClr val="00B0F0"/>
          </a:solidFill>
        </p:grpSpPr>
        <p:sp>
          <p:nvSpPr>
            <p:cNvPr id="38" name="Freeform 49"/>
            <p:cNvSpPr>
              <a:spLocks noEditPoints="1"/>
            </p:cNvSpPr>
            <p:nvPr/>
          </p:nvSpPr>
          <p:spPr bwMode="auto">
            <a:xfrm>
              <a:off x="6153150" y="2905126"/>
              <a:ext cx="420687" cy="482600"/>
            </a:xfrm>
            <a:custGeom>
              <a:avLst/>
              <a:gdLst>
                <a:gd name="T0" fmla="*/ 56 w 112"/>
                <a:gd name="T1" fmla="*/ 0 h 128"/>
                <a:gd name="T2" fmla="*/ 0 w 112"/>
                <a:gd name="T3" fmla="*/ 26 h 128"/>
                <a:gd name="T4" fmla="*/ 0 w 112"/>
                <a:gd name="T5" fmla="*/ 102 h 128"/>
                <a:gd name="T6" fmla="*/ 56 w 112"/>
                <a:gd name="T7" fmla="*/ 128 h 128"/>
                <a:gd name="T8" fmla="*/ 112 w 112"/>
                <a:gd name="T9" fmla="*/ 102 h 128"/>
                <a:gd name="T10" fmla="*/ 112 w 112"/>
                <a:gd name="T11" fmla="*/ 26 h 128"/>
                <a:gd name="T12" fmla="*/ 56 w 112"/>
                <a:gd name="T13" fmla="*/ 0 h 128"/>
                <a:gd name="T14" fmla="*/ 104 w 112"/>
                <a:gd name="T15" fmla="*/ 102 h 128"/>
                <a:gd name="T16" fmla="*/ 56 w 112"/>
                <a:gd name="T17" fmla="*/ 120 h 128"/>
                <a:gd name="T18" fmla="*/ 8 w 112"/>
                <a:gd name="T19" fmla="*/ 102 h 128"/>
                <a:gd name="T20" fmla="*/ 8 w 112"/>
                <a:gd name="T21" fmla="*/ 87 h 128"/>
                <a:gd name="T22" fmla="*/ 56 w 112"/>
                <a:gd name="T23" fmla="*/ 100 h 128"/>
                <a:gd name="T24" fmla="*/ 104 w 112"/>
                <a:gd name="T25" fmla="*/ 87 h 128"/>
                <a:gd name="T26" fmla="*/ 104 w 112"/>
                <a:gd name="T27" fmla="*/ 102 h 128"/>
                <a:gd name="T28" fmla="*/ 104 w 112"/>
                <a:gd name="T29" fmla="*/ 78 h 128"/>
                <a:gd name="T30" fmla="*/ 104 w 112"/>
                <a:gd name="T31" fmla="*/ 78 h 128"/>
                <a:gd name="T32" fmla="*/ 104 w 112"/>
                <a:gd name="T33" fmla="*/ 78 h 128"/>
                <a:gd name="T34" fmla="*/ 56 w 112"/>
                <a:gd name="T35" fmla="*/ 96 h 128"/>
                <a:gd name="T36" fmla="*/ 8 w 112"/>
                <a:gd name="T37" fmla="*/ 78 h 128"/>
                <a:gd name="T38" fmla="*/ 8 w 112"/>
                <a:gd name="T39" fmla="*/ 78 h 128"/>
                <a:gd name="T40" fmla="*/ 8 w 112"/>
                <a:gd name="T41" fmla="*/ 78 h 128"/>
                <a:gd name="T42" fmla="*/ 8 w 112"/>
                <a:gd name="T43" fmla="*/ 63 h 128"/>
                <a:gd name="T44" fmla="*/ 56 w 112"/>
                <a:gd name="T45" fmla="*/ 76 h 128"/>
                <a:gd name="T46" fmla="*/ 104 w 112"/>
                <a:gd name="T47" fmla="*/ 63 h 128"/>
                <a:gd name="T48" fmla="*/ 104 w 112"/>
                <a:gd name="T49" fmla="*/ 78 h 128"/>
                <a:gd name="T50" fmla="*/ 104 w 112"/>
                <a:gd name="T51" fmla="*/ 54 h 128"/>
                <a:gd name="T52" fmla="*/ 104 w 112"/>
                <a:gd name="T53" fmla="*/ 54 h 128"/>
                <a:gd name="T54" fmla="*/ 104 w 112"/>
                <a:gd name="T55" fmla="*/ 54 h 128"/>
                <a:gd name="T56" fmla="*/ 56 w 112"/>
                <a:gd name="T57" fmla="*/ 72 h 128"/>
                <a:gd name="T58" fmla="*/ 8 w 112"/>
                <a:gd name="T59" fmla="*/ 54 h 128"/>
                <a:gd name="T60" fmla="*/ 8 w 112"/>
                <a:gd name="T61" fmla="*/ 54 h 128"/>
                <a:gd name="T62" fmla="*/ 8 w 112"/>
                <a:gd name="T63" fmla="*/ 54 h 128"/>
                <a:gd name="T64" fmla="*/ 8 w 112"/>
                <a:gd name="T65" fmla="*/ 40 h 128"/>
                <a:gd name="T66" fmla="*/ 56 w 112"/>
                <a:gd name="T67" fmla="*/ 52 h 128"/>
                <a:gd name="T68" fmla="*/ 104 w 112"/>
                <a:gd name="T69" fmla="*/ 40 h 128"/>
                <a:gd name="T70" fmla="*/ 104 w 112"/>
                <a:gd name="T71" fmla="*/ 54 h 128"/>
                <a:gd name="T72" fmla="*/ 56 w 112"/>
                <a:gd name="T73" fmla="*/ 44 h 128"/>
                <a:gd name="T74" fmla="*/ 8 w 112"/>
                <a:gd name="T75" fmla="*/ 26 h 128"/>
                <a:gd name="T76" fmla="*/ 56 w 112"/>
                <a:gd name="T77" fmla="*/ 8 h 128"/>
                <a:gd name="T78" fmla="*/ 104 w 112"/>
                <a:gd name="T79" fmla="*/ 26 h 128"/>
                <a:gd name="T80" fmla="*/ 56 w 112"/>
                <a:gd name="T81" fmla="*/ 4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2" h="128">
                  <a:moveTo>
                    <a:pt x="56" y="0"/>
                  </a:moveTo>
                  <a:cubicBezTo>
                    <a:pt x="29" y="0"/>
                    <a:pt x="0" y="8"/>
                    <a:pt x="0" y="26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20"/>
                    <a:pt x="29" y="128"/>
                    <a:pt x="56" y="128"/>
                  </a:cubicBezTo>
                  <a:cubicBezTo>
                    <a:pt x="83" y="128"/>
                    <a:pt x="112" y="120"/>
                    <a:pt x="112" y="102"/>
                  </a:cubicBezTo>
                  <a:cubicBezTo>
                    <a:pt x="112" y="26"/>
                    <a:pt x="112" y="26"/>
                    <a:pt x="112" y="26"/>
                  </a:cubicBezTo>
                  <a:cubicBezTo>
                    <a:pt x="112" y="8"/>
                    <a:pt x="83" y="0"/>
                    <a:pt x="56" y="0"/>
                  </a:cubicBezTo>
                  <a:close/>
                  <a:moveTo>
                    <a:pt x="104" y="102"/>
                  </a:moveTo>
                  <a:cubicBezTo>
                    <a:pt x="104" y="112"/>
                    <a:pt x="83" y="120"/>
                    <a:pt x="56" y="120"/>
                  </a:cubicBezTo>
                  <a:cubicBezTo>
                    <a:pt x="29" y="120"/>
                    <a:pt x="8" y="112"/>
                    <a:pt x="8" y="102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16" y="96"/>
                    <a:pt x="36" y="100"/>
                    <a:pt x="56" y="100"/>
                  </a:cubicBezTo>
                  <a:cubicBezTo>
                    <a:pt x="76" y="100"/>
                    <a:pt x="96" y="96"/>
                    <a:pt x="104" y="87"/>
                  </a:cubicBezTo>
                  <a:lnTo>
                    <a:pt x="104" y="102"/>
                  </a:lnTo>
                  <a:close/>
                  <a:moveTo>
                    <a:pt x="104" y="78"/>
                  </a:moveTo>
                  <a:cubicBezTo>
                    <a:pt x="104" y="78"/>
                    <a:pt x="104" y="78"/>
                    <a:pt x="104" y="78"/>
                  </a:cubicBezTo>
                  <a:cubicBezTo>
                    <a:pt x="104" y="78"/>
                    <a:pt x="104" y="78"/>
                    <a:pt x="104" y="78"/>
                  </a:cubicBezTo>
                  <a:cubicBezTo>
                    <a:pt x="104" y="88"/>
                    <a:pt x="83" y="96"/>
                    <a:pt x="56" y="96"/>
                  </a:cubicBezTo>
                  <a:cubicBezTo>
                    <a:pt x="29" y="96"/>
                    <a:pt x="8" y="88"/>
                    <a:pt x="8" y="7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16" y="72"/>
                    <a:pt x="36" y="76"/>
                    <a:pt x="56" y="76"/>
                  </a:cubicBezTo>
                  <a:cubicBezTo>
                    <a:pt x="76" y="76"/>
                    <a:pt x="96" y="72"/>
                    <a:pt x="104" y="63"/>
                  </a:cubicBezTo>
                  <a:lnTo>
                    <a:pt x="104" y="78"/>
                  </a:lnTo>
                  <a:close/>
                  <a:moveTo>
                    <a:pt x="104" y="54"/>
                  </a:moveTo>
                  <a:cubicBezTo>
                    <a:pt x="104" y="54"/>
                    <a:pt x="104" y="54"/>
                    <a:pt x="104" y="54"/>
                  </a:cubicBezTo>
                  <a:cubicBezTo>
                    <a:pt x="104" y="54"/>
                    <a:pt x="104" y="54"/>
                    <a:pt x="104" y="54"/>
                  </a:cubicBezTo>
                  <a:cubicBezTo>
                    <a:pt x="104" y="64"/>
                    <a:pt x="83" y="72"/>
                    <a:pt x="56" y="72"/>
                  </a:cubicBezTo>
                  <a:cubicBezTo>
                    <a:pt x="29" y="72"/>
                    <a:pt x="8" y="6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18" y="48"/>
                    <a:pt x="38" y="52"/>
                    <a:pt x="56" y="52"/>
                  </a:cubicBezTo>
                  <a:cubicBezTo>
                    <a:pt x="74" y="52"/>
                    <a:pt x="94" y="48"/>
                    <a:pt x="104" y="40"/>
                  </a:cubicBezTo>
                  <a:lnTo>
                    <a:pt x="104" y="54"/>
                  </a:lnTo>
                  <a:close/>
                  <a:moveTo>
                    <a:pt x="56" y="44"/>
                  </a:moveTo>
                  <a:cubicBezTo>
                    <a:pt x="29" y="44"/>
                    <a:pt x="8" y="36"/>
                    <a:pt x="8" y="26"/>
                  </a:cubicBezTo>
                  <a:cubicBezTo>
                    <a:pt x="8" y="16"/>
                    <a:pt x="29" y="8"/>
                    <a:pt x="56" y="8"/>
                  </a:cubicBezTo>
                  <a:cubicBezTo>
                    <a:pt x="83" y="8"/>
                    <a:pt x="104" y="16"/>
                    <a:pt x="104" y="26"/>
                  </a:cubicBezTo>
                  <a:cubicBezTo>
                    <a:pt x="104" y="36"/>
                    <a:pt x="83" y="44"/>
                    <a:pt x="56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" name="Oval 50"/>
            <p:cNvSpPr>
              <a:spLocks noChangeArrowheads="1"/>
            </p:cNvSpPr>
            <p:nvPr/>
          </p:nvSpPr>
          <p:spPr bwMode="auto">
            <a:xfrm>
              <a:off x="6483350" y="3281363"/>
              <a:ext cx="30162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" name="Oval 51"/>
            <p:cNvSpPr>
              <a:spLocks noChangeArrowheads="1"/>
            </p:cNvSpPr>
            <p:nvPr/>
          </p:nvSpPr>
          <p:spPr bwMode="auto">
            <a:xfrm>
              <a:off x="6483350" y="3190876"/>
              <a:ext cx="30162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" name="Oval 52"/>
            <p:cNvSpPr>
              <a:spLocks noChangeArrowheads="1"/>
            </p:cNvSpPr>
            <p:nvPr/>
          </p:nvSpPr>
          <p:spPr bwMode="auto">
            <a:xfrm>
              <a:off x="6483350" y="3100388"/>
              <a:ext cx="30162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42" name="Freeform 151"/>
          <p:cNvSpPr>
            <a:spLocks noEditPoints="1"/>
          </p:cNvSpPr>
          <p:nvPr/>
        </p:nvSpPr>
        <p:spPr bwMode="auto">
          <a:xfrm>
            <a:off x="19243427" y="7669858"/>
            <a:ext cx="781720" cy="821279"/>
          </a:xfrm>
          <a:custGeom>
            <a:avLst/>
            <a:gdLst>
              <a:gd name="T0" fmla="*/ 56 w 64"/>
              <a:gd name="T1" fmla="*/ 12 h 64"/>
              <a:gd name="T2" fmla="*/ 52 w 64"/>
              <a:gd name="T3" fmla="*/ 12 h 64"/>
              <a:gd name="T4" fmla="*/ 52 w 64"/>
              <a:gd name="T5" fmla="*/ 8 h 64"/>
              <a:gd name="T6" fmla="*/ 44 w 64"/>
              <a:gd name="T7" fmla="*/ 0 h 64"/>
              <a:gd name="T8" fmla="*/ 8 w 64"/>
              <a:gd name="T9" fmla="*/ 0 h 64"/>
              <a:gd name="T10" fmla="*/ 0 w 64"/>
              <a:gd name="T11" fmla="*/ 8 h 64"/>
              <a:gd name="T12" fmla="*/ 0 w 64"/>
              <a:gd name="T13" fmla="*/ 44 h 64"/>
              <a:gd name="T14" fmla="*/ 8 w 64"/>
              <a:gd name="T15" fmla="*/ 52 h 64"/>
              <a:gd name="T16" fmla="*/ 12 w 64"/>
              <a:gd name="T17" fmla="*/ 52 h 64"/>
              <a:gd name="T18" fmla="*/ 12 w 64"/>
              <a:gd name="T19" fmla="*/ 56 h 64"/>
              <a:gd name="T20" fmla="*/ 20 w 64"/>
              <a:gd name="T21" fmla="*/ 64 h 64"/>
              <a:gd name="T22" fmla="*/ 56 w 64"/>
              <a:gd name="T23" fmla="*/ 64 h 64"/>
              <a:gd name="T24" fmla="*/ 64 w 64"/>
              <a:gd name="T25" fmla="*/ 56 h 64"/>
              <a:gd name="T26" fmla="*/ 64 w 64"/>
              <a:gd name="T27" fmla="*/ 20 h 64"/>
              <a:gd name="T28" fmla="*/ 56 w 64"/>
              <a:gd name="T29" fmla="*/ 12 h 64"/>
              <a:gd name="T30" fmla="*/ 4 w 64"/>
              <a:gd name="T31" fmla="*/ 8 h 64"/>
              <a:gd name="T32" fmla="*/ 8 w 64"/>
              <a:gd name="T33" fmla="*/ 4 h 64"/>
              <a:gd name="T34" fmla="*/ 44 w 64"/>
              <a:gd name="T35" fmla="*/ 4 h 64"/>
              <a:gd name="T36" fmla="*/ 48 w 64"/>
              <a:gd name="T37" fmla="*/ 8 h 64"/>
              <a:gd name="T38" fmla="*/ 48 w 64"/>
              <a:gd name="T39" fmla="*/ 16 h 64"/>
              <a:gd name="T40" fmla="*/ 4 w 64"/>
              <a:gd name="T41" fmla="*/ 16 h 64"/>
              <a:gd name="T42" fmla="*/ 4 w 64"/>
              <a:gd name="T43" fmla="*/ 8 h 64"/>
              <a:gd name="T44" fmla="*/ 8 w 64"/>
              <a:gd name="T45" fmla="*/ 48 h 64"/>
              <a:gd name="T46" fmla="*/ 4 w 64"/>
              <a:gd name="T47" fmla="*/ 44 h 64"/>
              <a:gd name="T48" fmla="*/ 4 w 64"/>
              <a:gd name="T49" fmla="*/ 20 h 64"/>
              <a:gd name="T50" fmla="*/ 48 w 64"/>
              <a:gd name="T51" fmla="*/ 20 h 64"/>
              <a:gd name="T52" fmla="*/ 48 w 64"/>
              <a:gd name="T53" fmla="*/ 44 h 64"/>
              <a:gd name="T54" fmla="*/ 44 w 64"/>
              <a:gd name="T55" fmla="*/ 48 h 64"/>
              <a:gd name="T56" fmla="*/ 8 w 64"/>
              <a:gd name="T57" fmla="*/ 48 h 64"/>
              <a:gd name="T58" fmla="*/ 60 w 64"/>
              <a:gd name="T59" fmla="*/ 56 h 64"/>
              <a:gd name="T60" fmla="*/ 56 w 64"/>
              <a:gd name="T61" fmla="*/ 60 h 64"/>
              <a:gd name="T62" fmla="*/ 20 w 64"/>
              <a:gd name="T63" fmla="*/ 60 h 64"/>
              <a:gd name="T64" fmla="*/ 16 w 64"/>
              <a:gd name="T65" fmla="*/ 56 h 64"/>
              <a:gd name="T66" fmla="*/ 16 w 64"/>
              <a:gd name="T67" fmla="*/ 52 h 64"/>
              <a:gd name="T68" fmla="*/ 44 w 64"/>
              <a:gd name="T69" fmla="*/ 52 h 64"/>
              <a:gd name="T70" fmla="*/ 52 w 64"/>
              <a:gd name="T71" fmla="*/ 44 h 64"/>
              <a:gd name="T72" fmla="*/ 52 w 64"/>
              <a:gd name="T73" fmla="*/ 28 h 64"/>
              <a:gd name="T74" fmla="*/ 60 w 64"/>
              <a:gd name="T75" fmla="*/ 28 h 64"/>
              <a:gd name="T76" fmla="*/ 60 w 64"/>
              <a:gd name="T77" fmla="*/ 56 h 64"/>
              <a:gd name="T78" fmla="*/ 60 w 64"/>
              <a:gd name="T79" fmla="*/ 24 h 64"/>
              <a:gd name="T80" fmla="*/ 52 w 64"/>
              <a:gd name="T81" fmla="*/ 24 h 64"/>
              <a:gd name="T82" fmla="*/ 52 w 64"/>
              <a:gd name="T83" fmla="*/ 16 h 64"/>
              <a:gd name="T84" fmla="*/ 56 w 64"/>
              <a:gd name="T85" fmla="*/ 16 h 64"/>
              <a:gd name="T86" fmla="*/ 60 w 64"/>
              <a:gd name="T87" fmla="*/ 20 h 64"/>
              <a:gd name="T88" fmla="*/ 60 w 64"/>
              <a:gd name="T89" fmla="*/ 2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4" h="64">
                <a:moveTo>
                  <a:pt x="56" y="12"/>
                </a:moveTo>
                <a:cubicBezTo>
                  <a:pt x="52" y="12"/>
                  <a:pt x="52" y="12"/>
                  <a:pt x="52" y="12"/>
                </a:cubicBezTo>
                <a:cubicBezTo>
                  <a:pt x="52" y="8"/>
                  <a:pt x="52" y="8"/>
                  <a:pt x="52" y="8"/>
                </a:cubicBezTo>
                <a:cubicBezTo>
                  <a:pt x="52" y="4"/>
                  <a:pt x="48" y="0"/>
                  <a:pt x="44" y="0"/>
                </a:cubicBez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8"/>
                  <a:pt x="4" y="52"/>
                  <a:pt x="8" y="52"/>
                </a:cubicBezTo>
                <a:cubicBezTo>
                  <a:pt x="12" y="52"/>
                  <a:pt x="12" y="52"/>
                  <a:pt x="12" y="52"/>
                </a:cubicBezTo>
                <a:cubicBezTo>
                  <a:pt x="12" y="56"/>
                  <a:pt x="12" y="56"/>
                  <a:pt x="12" y="56"/>
                </a:cubicBezTo>
                <a:cubicBezTo>
                  <a:pt x="12" y="60"/>
                  <a:pt x="16" y="64"/>
                  <a:pt x="20" y="64"/>
                </a:cubicBezTo>
                <a:cubicBezTo>
                  <a:pt x="56" y="64"/>
                  <a:pt x="56" y="64"/>
                  <a:pt x="56" y="64"/>
                </a:cubicBezTo>
                <a:cubicBezTo>
                  <a:pt x="60" y="64"/>
                  <a:pt x="64" y="60"/>
                  <a:pt x="64" y="56"/>
                </a:cubicBezTo>
                <a:cubicBezTo>
                  <a:pt x="64" y="20"/>
                  <a:pt x="64" y="20"/>
                  <a:pt x="64" y="20"/>
                </a:cubicBezTo>
                <a:cubicBezTo>
                  <a:pt x="64" y="16"/>
                  <a:pt x="60" y="12"/>
                  <a:pt x="56" y="12"/>
                </a:cubicBezTo>
                <a:close/>
                <a:moveTo>
                  <a:pt x="4" y="8"/>
                </a:moveTo>
                <a:cubicBezTo>
                  <a:pt x="4" y="6"/>
                  <a:pt x="6" y="4"/>
                  <a:pt x="8" y="4"/>
                </a:cubicBezTo>
                <a:cubicBezTo>
                  <a:pt x="44" y="4"/>
                  <a:pt x="44" y="4"/>
                  <a:pt x="44" y="4"/>
                </a:cubicBezTo>
                <a:cubicBezTo>
                  <a:pt x="46" y="4"/>
                  <a:pt x="48" y="6"/>
                  <a:pt x="48" y="8"/>
                </a:cubicBezTo>
                <a:cubicBezTo>
                  <a:pt x="48" y="16"/>
                  <a:pt x="48" y="16"/>
                  <a:pt x="48" y="16"/>
                </a:cubicBezTo>
                <a:cubicBezTo>
                  <a:pt x="4" y="16"/>
                  <a:pt x="4" y="16"/>
                  <a:pt x="4" y="16"/>
                </a:cubicBezTo>
                <a:lnTo>
                  <a:pt x="4" y="8"/>
                </a:lnTo>
                <a:close/>
                <a:moveTo>
                  <a:pt x="8" y="48"/>
                </a:moveTo>
                <a:cubicBezTo>
                  <a:pt x="6" y="48"/>
                  <a:pt x="4" y="46"/>
                  <a:pt x="4" y="44"/>
                </a:cubicBezTo>
                <a:cubicBezTo>
                  <a:pt x="4" y="20"/>
                  <a:pt x="4" y="20"/>
                  <a:pt x="4" y="20"/>
                </a:cubicBezTo>
                <a:cubicBezTo>
                  <a:pt x="48" y="20"/>
                  <a:pt x="48" y="20"/>
                  <a:pt x="48" y="20"/>
                </a:cubicBezTo>
                <a:cubicBezTo>
                  <a:pt x="48" y="44"/>
                  <a:pt x="48" y="44"/>
                  <a:pt x="48" y="44"/>
                </a:cubicBezTo>
                <a:cubicBezTo>
                  <a:pt x="48" y="46"/>
                  <a:pt x="46" y="48"/>
                  <a:pt x="44" y="48"/>
                </a:cubicBezTo>
                <a:lnTo>
                  <a:pt x="8" y="48"/>
                </a:lnTo>
                <a:close/>
                <a:moveTo>
                  <a:pt x="60" y="56"/>
                </a:moveTo>
                <a:cubicBezTo>
                  <a:pt x="60" y="58"/>
                  <a:pt x="58" y="60"/>
                  <a:pt x="56" y="60"/>
                </a:cubicBezTo>
                <a:cubicBezTo>
                  <a:pt x="20" y="60"/>
                  <a:pt x="20" y="60"/>
                  <a:pt x="20" y="60"/>
                </a:cubicBezTo>
                <a:cubicBezTo>
                  <a:pt x="18" y="60"/>
                  <a:pt x="16" y="58"/>
                  <a:pt x="16" y="56"/>
                </a:cubicBezTo>
                <a:cubicBezTo>
                  <a:pt x="16" y="52"/>
                  <a:pt x="16" y="52"/>
                  <a:pt x="16" y="52"/>
                </a:cubicBezTo>
                <a:cubicBezTo>
                  <a:pt x="44" y="52"/>
                  <a:pt x="44" y="52"/>
                  <a:pt x="44" y="52"/>
                </a:cubicBezTo>
                <a:cubicBezTo>
                  <a:pt x="48" y="52"/>
                  <a:pt x="52" y="48"/>
                  <a:pt x="52" y="44"/>
                </a:cubicBezTo>
                <a:cubicBezTo>
                  <a:pt x="52" y="28"/>
                  <a:pt x="52" y="28"/>
                  <a:pt x="52" y="28"/>
                </a:cubicBezTo>
                <a:cubicBezTo>
                  <a:pt x="60" y="28"/>
                  <a:pt x="60" y="28"/>
                  <a:pt x="60" y="28"/>
                </a:cubicBezTo>
                <a:lnTo>
                  <a:pt x="60" y="56"/>
                </a:lnTo>
                <a:close/>
                <a:moveTo>
                  <a:pt x="60" y="24"/>
                </a:moveTo>
                <a:cubicBezTo>
                  <a:pt x="52" y="24"/>
                  <a:pt x="52" y="24"/>
                  <a:pt x="52" y="24"/>
                </a:cubicBezTo>
                <a:cubicBezTo>
                  <a:pt x="52" y="16"/>
                  <a:pt x="52" y="16"/>
                  <a:pt x="52" y="16"/>
                </a:cubicBezTo>
                <a:cubicBezTo>
                  <a:pt x="56" y="16"/>
                  <a:pt x="56" y="16"/>
                  <a:pt x="56" y="16"/>
                </a:cubicBezTo>
                <a:cubicBezTo>
                  <a:pt x="58" y="16"/>
                  <a:pt x="60" y="18"/>
                  <a:pt x="60" y="20"/>
                </a:cubicBezTo>
                <a:lnTo>
                  <a:pt x="60" y="24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/>
        </p:spPr>
        <p:txBody>
          <a:bodyPr vert="horz" wrap="square" lIns="178198" tIns="89099" rIns="178198" bIns="89099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5" name="Hexagon 44"/>
          <p:cNvSpPr/>
          <p:nvPr/>
        </p:nvSpPr>
        <p:spPr>
          <a:xfrm rot="16200000">
            <a:off x="22176956" y="12417008"/>
            <a:ext cx="813393" cy="794069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22188826" y="12544418"/>
            <a:ext cx="789649" cy="539250"/>
          </a:xfrm>
          <a:prstGeom prst="rect">
            <a:avLst/>
          </a:prstGeom>
          <a:noFill/>
        </p:spPr>
        <p:txBody>
          <a:bodyPr wrap="square" lIns="178198" tIns="89099" rIns="178198" bIns="89099" rtlCol="0" anchor="ctr" anchorCtr="0">
            <a:spAutoFit/>
          </a:bodyPr>
          <a:lstStyle/>
          <a:p>
            <a:pPr algn="ctr"/>
            <a:r>
              <a:rPr lang="en-US" sz="23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24</a:t>
            </a:r>
            <a:endParaRPr lang="en-US" sz="23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87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36" grpId="0" animBg="1"/>
      <p:bldP spid="42" grpId="0" animBg="1"/>
      <p:bldP spid="45" grpId="0" animBg="1"/>
      <p:bldP spid="4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50507" y="5977254"/>
            <a:ext cx="11912905" cy="1677667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9700" b="1" dirty="0" smtClean="0">
                <a:solidFill>
                  <a:srgbClr val="00B0F0"/>
                </a:solidFill>
                <a:latin typeface="Ubuntu" panose="020B0504030602030204" pitchFamily="34" charset="0"/>
              </a:rPr>
              <a:t>Info</a:t>
            </a:r>
            <a:r>
              <a:rPr lang="en-US" sz="9700" dirty="0" smtClean="0">
                <a:solidFill>
                  <a:srgbClr val="686868"/>
                </a:solidFill>
                <a:latin typeface="Ubuntu" panose="020B0504030602030204" pitchFamily="34" charset="0"/>
              </a:rPr>
              <a:t> Graphics</a:t>
            </a:r>
            <a:endParaRPr lang="en-US" sz="9700" dirty="0">
              <a:solidFill>
                <a:srgbClr val="686868"/>
              </a:solidFill>
              <a:latin typeface="Ubuntu" panose="020B050403060203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" y="7905768"/>
            <a:ext cx="12420599" cy="0"/>
          </a:xfrm>
          <a:prstGeom prst="line">
            <a:avLst/>
          </a:prstGeom>
          <a:ln w="76200" cmpd="dbl">
            <a:solidFill>
              <a:srgbClr val="68686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057400" y="6003957"/>
            <a:ext cx="1563171" cy="1624261"/>
            <a:chOff x="0" y="0"/>
            <a:chExt cx="2811766" cy="2920987"/>
          </a:xfrm>
          <a:solidFill>
            <a:srgbClr val="00B0F0"/>
          </a:solidFill>
        </p:grpSpPr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54591" y="109182"/>
              <a:ext cx="2165697" cy="1074413"/>
            </a:xfrm>
            <a:custGeom>
              <a:avLst/>
              <a:gdLst>
                <a:gd name="T0" fmla="*/ 83 w 578"/>
                <a:gd name="T1" fmla="*/ 287 h 287"/>
                <a:gd name="T2" fmla="*/ 361 w 578"/>
                <a:gd name="T3" fmla="*/ 84 h 287"/>
                <a:gd name="T4" fmla="*/ 525 w 578"/>
                <a:gd name="T5" fmla="*/ 135 h 287"/>
                <a:gd name="T6" fmla="*/ 578 w 578"/>
                <a:gd name="T7" fmla="*/ 69 h 287"/>
                <a:gd name="T8" fmla="*/ 361 w 578"/>
                <a:gd name="T9" fmla="*/ 0 h 287"/>
                <a:gd name="T10" fmla="*/ 0 w 578"/>
                <a:gd name="T11" fmla="*/ 273 h 287"/>
                <a:gd name="T12" fmla="*/ 37 w 578"/>
                <a:gd name="T13" fmla="*/ 280 h 287"/>
                <a:gd name="T14" fmla="*/ 83 w 578"/>
                <a:gd name="T15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8" h="287">
                  <a:moveTo>
                    <a:pt x="83" y="287"/>
                  </a:moveTo>
                  <a:cubicBezTo>
                    <a:pt x="121" y="169"/>
                    <a:pt x="231" y="84"/>
                    <a:pt x="361" y="84"/>
                  </a:cubicBezTo>
                  <a:cubicBezTo>
                    <a:pt x="422" y="84"/>
                    <a:pt x="479" y="103"/>
                    <a:pt x="525" y="135"/>
                  </a:cubicBezTo>
                  <a:cubicBezTo>
                    <a:pt x="547" y="112"/>
                    <a:pt x="565" y="90"/>
                    <a:pt x="578" y="69"/>
                  </a:cubicBezTo>
                  <a:cubicBezTo>
                    <a:pt x="517" y="26"/>
                    <a:pt x="442" y="0"/>
                    <a:pt x="361" y="0"/>
                  </a:cubicBezTo>
                  <a:cubicBezTo>
                    <a:pt x="189" y="0"/>
                    <a:pt x="44" y="116"/>
                    <a:pt x="0" y="273"/>
                  </a:cubicBezTo>
                  <a:cubicBezTo>
                    <a:pt x="37" y="280"/>
                    <a:pt x="37" y="280"/>
                    <a:pt x="37" y="280"/>
                  </a:cubicBezTo>
                  <a:cubicBezTo>
                    <a:pt x="53" y="283"/>
                    <a:pt x="68" y="285"/>
                    <a:pt x="83" y="287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0" y="0"/>
              <a:ext cx="2592995" cy="1984362"/>
            </a:xfrm>
            <a:custGeom>
              <a:avLst/>
              <a:gdLst>
                <a:gd name="T0" fmla="*/ 684 w 692"/>
                <a:gd name="T1" fmla="*/ 0 h 530"/>
                <a:gd name="T2" fmla="*/ 633 w 692"/>
                <a:gd name="T3" fmla="*/ 133 h 530"/>
                <a:gd name="T4" fmla="*/ 580 w 692"/>
                <a:gd name="T5" fmla="*/ 199 h 530"/>
                <a:gd name="T6" fmla="*/ 3 w 692"/>
                <a:gd name="T7" fmla="*/ 353 h 530"/>
                <a:gd name="T8" fmla="*/ 0 w 692"/>
                <a:gd name="T9" fmla="*/ 406 h 530"/>
                <a:gd name="T10" fmla="*/ 19 w 692"/>
                <a:gd name="T11" fmla="*/ 526 h 530"/>
                <a:gd name="T12" fmla="*/ 109 w 692"/>
                <a:gd name="T13" fmla="*/ 526 h 530"/>
                <a:gd name="T14" fmla="*/ 623 w 692"/>
                <a:gd name="T15" fmla="*/ 253 h 530"/>
                <a:gd name="T16" fmla="*/ 665 w 692"/>
                <a:gd name="T17" fmla="*/ 169 h 530"/>
                <a:gd name="T18" fmla="*/ 684 w 692"/>
                <a:gd name="T19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2" h="530">
                  <a:moveTo>
                    <a:pt x="684" y="0"/>
                  </a:moveTo>
                  <a:cubicBezTo>
                    <a:pt x="685" y="33"/>
                    <a:pt x="667" y="82"/>
                    <a:pt x="633" y="133"/>
                  </a:cubicBezTo>
                  <a:cubicBezTo>
                    <a:pt x="618" y="155"/>
                    <a:pt x="600" y="177"/>
                    <a:pt x="580" y="199"/>
                  </a:cubicBezTo>
                  <a:cubicBezTo>
                    <a:pt x="335" y="410"/>
                    <a:pt x="64" y="376"/>
                    <a:pt x="3" y="353"/>
                  </a:cubicBezTo>
                  <a:cubicBezTo>
                    <a:pt x="1" y="370"/>
                    <a:pt x="0" y="388"/>
                    <a:pt x="0" y="406"/>
                  </a:cubicBezTo>
                  <a:cubicBezTo>
                    <a:pt x="0" y="448"/>
                    <a:pt x="7" y="489"/>
                    <a:pt x="19" y="526"/>
                  </a:cubicBezTo>
                  <a:cubicBezTo>
                    <a:pt x="65" y="530"/>
                    <a:pt x="109" y="526"/>
                    <a:pt x="109" y="526"/>
                  </a:cubicBezTo>
                  <a:cubicBezTo>
                    <a:pt x="322" y="512"/>
                    <a:pt x="523" y="405"/>
                    <a:pt x="623" y="253"/>
                  </a:cubicBezTo>
                  <a:cubicBezTo>
                    <a:pt x="640" y="226"/>
                    <a:pt x="655" y="198"/>
                    <a:pt x="665" y="169"/>
                  </a:cubicBezTo>
                  <a:cubicBezTo>
                    <a:pt x="685" y="116"/>
                    <a:pt x="692" y="59"/>
                    <a:pt x="684" y="0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163773" y="968991"/>
              <a:ext cx="2390457" cy="1557645"/>
            </a:xfrm>
            <a:custGeom>
              <a:avLst/>
              <a:gdLst>
                <a:gd name="T0" fmla="*/ 72 w 638"/>
                <a:gd name="T1" fmla="*/ 416 h 416"/>
                <a:gd name="T2" fmla="*/ 582 w 638"/>
                <a:gd name="T3" fmla="*/ 119 h 416"/>
                <a:gd name="T4" fmla="*/ 625 w 638"/>
                <a:gd name="T5" fmla="*/ 35 h 416"/>
                <a:gd name="T6" fmla="*/ 638 w 638"/>
                <a:gd name="T7" fmla="*/ 0 h 416"/>
                <a:gd name="T8" fmla="*/ 607 w 638"/>
                <a:gd name="T9" fmla="*/ 47 h 416"/>
                <a:gd name="T10" fmla="*/ 580 w 638"/>
                <a:gd name="T11" fmla="*/ 80 h 416"/>
                <a:gd name="T12" fmla="*/ 96 w 638"/>
                <a:gd name="T13" fmla="*/ 315 h 416"/>
                <a:gd name="T14" fmla="*/ 22 w 638"/>
                <a:gd name="T15" fmla="*/ 319 h 416"/>
                <a:gd name="T16" fmla="*/ 0 w 638"/>
                <a:gd name="T17" fmla="*/ 319 h 416"/>
                <a:gd name="T18" fmla="*/ 72 w 638"/>
                <a:gd name="T19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8" h="416">
                  <a:moveTo>
                    <a:pt x="72" y="416"/>
                  </a:moveTo>
                  <a:cubicBezTo>
                    <a:pt x="197" y="403"/>
                    <a:pt x="414" y="338"/>
                    <a:pt x="582" y="119"/>
                  </a:cubicBezTo>
                  <a:cubicBezTo>
                    <a:pt x="600" y="90"/>
                    <a:pt x="614" y="62"/>
                    <a:pt x="625" y="35"/>
                  </a:cubicBezTo>
                  <a:cubicBezTo>
                    <a:pt x="630" y="23"/>
                    <a:pt x="634" y="11"/>
                    <a:pt x="638" y="0"/>
                  </a:cubicBezTo>
                  <a:cubicBezTo>
                    <a:pt x="629" y="16"/>
                    <a:pt x="618" y="31"/>
                    <a:pt x="607" y="47"/>
                  </a:cubicBezTo>
                  <a:cubicBezTo>
                    <a:pt x="598" y="58"/>
                    <a:pt x="589" y="69"/>
                    <a:pt x="580" y="80"/>
                  </a:cubicBezTo>
                  <a:cubicBezTo>
                    <a:pt x="466" y="210"/>
                    <a:pt x="286" y="297"/>
                    <a:pt x="96" y="315"/>
                  </a:cubicBezTo>
                  <a:cubicBezTo>
                    <a:pt x="72" y="318"/>
                    <a:pt x="47" y="319"/>
                    <a:pt x="22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19" y="355"/>
                    <a:pt x="43" y="388"/>
                    <a:pt x="72" y="416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282890" y="914400"/>
              <a:ext cx="1528876" cy="2006587"/>
            </a:xfrm>
            <a:custGeom>
              <a:avLst/>
              <a:gdLst>
                <a:gd name="T0" fmla="*/ 373 w 408"/>
                <a:gd name="T1" fmla="*/ 0 h 536"/>
                <a:gd name="T2" fmla="*/ 369 w 408"/>
                <a:gd name="T3" fmla="*/ 80 h 536"/>
                <a:gd name="T4" fmla="*/ 341 w 408"/>
                <a:gd name="T5" fmla="*/ 182 h 536"/>
                <a:gd name="T6" fmla="*/ 0 w 408"/>
                <a:gd name="T7" fmla="*/ 534 h 536"/>
                <a:gd name="T8" fmla="*/ 33 w 408"/>
                <a:gd name="T9" fmla="*/ 536 h 536"/>
                <a:gd name="T10" fmla="*/ 408 w 408"/>
                <a:gd name="T11" fmla="*/ 160 h 536"/>
                <a:gd name="T12" fmla="*/ 373 w 408"/>
                <a:gd name="T1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8" h="536">
                  <a:moveTo>
                    <a:pt x="373" y="0"/>
                  </a:moveTo>
                  <a:cubicBezTo>
                    <a:pt x="374" y="27"/>
                    <a:pt x="373" y="54"/>
                    <a:pt x="369" y="80"/>
                  </a:cubicBezTo>
                  <a:cubicBezTo>
                    <a:pt x="364" y="115"/>
                    <a:pt x="355" y="149"/>
                    <a:pt x="341" y="182"/>
                  </a:cubicBezTo>
                  <a:cubicBezTo>
                    <a:pt x="285" y="325"/>
                    <a:pt x="158" y="453"/>
                    <a:pt x="0" y="534"/>
                  </a:cubicBezTo>
                  <a:cubicBezTo>
                    <a:pt x="11" y="535"/>
                    <a:pt x="22" y="536"/>
                    <a:pt x="33" y="536"/>
                  </a:cubicBezTo>
                  <a:cubicBezTo>
                    <a:pt x="240" y="536"/>
                    <a:pt x="408" y="367"/>
                    <a:pt x="408" y="160"/>
                  </a:cubicBezTo>
                  <a:cubicBezTo>
                    <a:pt x="408" y="103"/>
                    <a:pt x="395" y="49"/>
                    <a:pt x="373" y="0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8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6284207" y="445035"/>
            <a:ext cx="11205989" cy="137808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7800" b="1" dirty="0">
                <a:solidFill>
                  <a:srgbClr val="00B0F0"/>
                </a:solidFill>
                <a:latin typeface="Ubuntu" panose="020B0504030602030204" pitchFamily="34" charset="0"/>
              </a:rPr>
              <a:t>Creative</a:t>
            </a:r>
            <a:r>
              <a:rPr lang="en-US" sz="7800" b="1" dirty="0">
                <a:solidFill>
                  <a:srgbClr val="6AB678"/>
                </a:solidFill>
                <a:latin typeface="Ubuntu" panose="020B0504030602030204" pitchFamily="34" charset="0"/>
              </a:rPr>
              <a:t> </a:t>
            </a:r>
            <a:r>
              <a:rPr lang="en-US" sz="7800" b="1" dirty="0">
                <a:solidFill>
                  <a:srgbClr val="686868"/>
                </a:solidFill>
                <a:latin typeface="Ubuntu" panose="020B0504030602030204" pitchFamily="34" charset="0"/>
              </a:rPr>
              <a:t>Points</a:t>
            </a:r>
            <a:endParaRPr lang="en-US" sz="7800" b="1" dirty="0">
              <a:solidFill>
                <a:srgbClr val="686868"/>
              </a:solidFill>
              <a:latin typeface="Ubuntu" panose="020B0504030602030204" pitchFamily="34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8483423" y="2103437"/>
            <a:ext cx="4013377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5635357" y="5737922"/>
            <a:ext cx="4522764" cy="62912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2900" b="1" dirty="0">
                <a:solidFill>
                  <a:srgbClr val="00B0F0"/>
                </a:solidFill>
                <a:latin typeface="Ubuntu Light" panose="020B0304030602030204" pitchFamily="34" charset="0"/>
              </a:rPr>
              <a:t>YOUR TEXT HERE</a:t>
            </a:r>
            <a:endParaRPr lang="en-US" sz="2900" b="1" dirty="0">
              <a:solidFill>
                <a:srgbClr val="00B0F0"/>
              </a:solidFill>
              <a:latin typeface="Ubuntu Light" panose="020B0304030602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635355" y="6293174"/>
            <a:ext cx="4522764" cy="978640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Lorem Ipsum is simply dummy text of the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printing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and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type.</a:t>
            </a:r>
            <a:endParaRPr lang="en-US" sz="2300" dirty="0">
              <a:solidFill>
                <a:srgbClr val="78787A"/>
              </a:solidFill>
              <a:latin typeface="Ubuntu" panose="020B050403060203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5635357" y="8800480"/>
            <a:ext cx="4522764" cy="62912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2900" b="1" dirty="0">
                <a:solidFill>
                  <a:srgbClr val="00B0F0"/>
                </a:solidFill>
                <a:latin typeface="Ubuntu Light" panose="020B0304030602030204" pitchFamily="34" charset="0"/>
              </a:rPr>
              <a:t>YOUR TEXT HERE</a:t>
            </a:r>
            <a:endParaRPr lang="en-US" sz="2900" b="1" dirty="0">
              <a:solidFill>
                <a:srgbClr val="00B0F0"/>
              </a:solidFill>
              <a:latin typeface="Ubuntu Light" panose="020B0304030602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5635355" y="9355732"/>
            <a:ext cx="4522764" cy="978640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Lorem Ipsum is simply dummy text of the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printing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and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type.</a:t>
            </a:r>
            <a:endParaRPr lang="en-US" sz="2300" dirty="0">
              <a:solidFill>
                <a:srgbClr val="78787A"/>
              </a:solidFill>
              <a:latin typeface="Ubuntu" panose="020B0504030602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616281" y="5737922"/>
            <a:ext cx="4522764" cy="62912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2900" b="1" dirty="0">
                <a:solidFill>
                  <a:srgbClr val="00B0F0"/>
                </a:solidFill>
                <a:latin typeface="Ubuntu Light" panose="020B0304030602030204" pitchFamily="34" charset="0"/>
              </a:rPr>
              <a:t>YOUR TEXT HERE</a:t>
            </a:r>
            <a:endParaRPr lang="en-US" sz="2900" b="1" dirty="0">
              <a:solidFill>
                <a:srgbClr val="00B0F0"/>
              </a:solidFill>
              <a:latin typeface="Ubuntu Light" panose="020B030403060203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616279" y="6293174"/>
            <a:ext cx="4522764" cy="978640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Lorem Ipsum is simply dummy text of the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printing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and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type.</a:t>
            </a:r>
            <a:endParaRPr lang="en-US" sz="2300" dirty="0">
              <a:solidFill>
                <a:srgbClr val="78787A"/>
              </a:solidFill>
              <a:latin typeface="Ubuntu" panose="020B0504030602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616281" y="8800480"/>
            <a:ext cx="4522764" cy="62912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2900" b="1" dirty="0">
                <a:solidFill>
                  <a:srgbClr val="00B0F0"/>
                </a:solidFill>
                <a:latin typeface="Ubuntu Light" panose="020B0304030602030204" pitchFamily="34" charset="0"/>
              </a:rPr>
              <a:t>YOUR TEXT HERE</a:t>
            </a:r>
            <a:endParaRPr lang="en-US" sz="2900" b="1" dirty="0">
              <a:solidFill>
                <a:srgbClr val="00B0F0"/>
              </a:solidFill>
              <a:latin typeface="Ubuntu Light" panose="020B030403060203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616279" y="9355732"/>
            <a:ext cx="4522764" cy="978640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Lorem Ipsum is simply dummy text of the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printing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and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type.</a:t>
            </a:r>
            <a:endParaRPr lang="en-US" sz="2300" dirty="0">
              <a:solidFill>
                <a:srgbClr val="78787A"/>
              </a:solidFill>
              <a:latin typeface="Ubuntu" panose="020B0504030602030204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9365683" y="5052875"/>
            <a:ext cx="5043035" cy="6026106"/>
            <a:chOff x="4802914" y="2595531"/>
            <a:chExt cx="2586172" cy="3095455"/>
          </a:xfrm>
        </p:grpSpPr>
        <p:sp>
          <p:nvSpPr>
            <p:cNvPr id="20" name="Hexagon 19"/>
            <p:cNvSpPr/>
            <p:nvPr/>
          </p:nvSpPr>
          <p:spPr>
            <a:xfrm rot="5400000">
              <a:off x="4652760" y="3086491"/>
              <a:ext cx="2887413" cy="2124074"/>
            </a:xfrm>
            <a:prstGeom prst="hexagon">
              <a:avLst/>
            </a:prstGeom>
            <a:solidFill>
              <a:srgbClr val="00B0F0"/>
            </a:solidFill>
            <a:ln w="19050" cap="rnd">
              <a:solidFill>
                <a:srgbClr val="6AB67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7"/>
            <p:cNvSpPr>
              <a:spLocks/>
            </p:cNvSpPr>
            <p:nvPr/>
          </p:nvSpPr>
          <p:spPr bwMode="auto">
            <a:xfrm>
              <a:off x="5438441" y="3164927"/>
              <a:ext cx="1316050" cy="1570516"/>
            </a:xfrm>
            <a:custGeom>
              <a:avLst/>
              <a:gdLst/>
              <a:ahLst/>
              <a:cxnLst>
                <a:cxn ang="0">
                  <a:pos x="1716" y="1"/>
                </a:cxn>
                <a:cxn ang="0">
                  <a:pos x="1538" y="14"/>
                </a:cxn>
                <a:cxn ang="0">
                  <a:pos x="1364" y="45"/>
                </a:cxn>
                <a:cxn ang="0">
                  <a:pos x="1196" y="94"/>
                </a:cxn>
                <a:cxn ang="0">
                  <a:pos x="1037" y="156"/>
                </a:cxn>
                <a:cxn ang="0">
                  <a:pos x="885" y="233"/>
                </a:cxn>
                <a:cxn ang="0">
                  <a:pos x="742" y="326"/>
                </a:cxn>
                <a:cxn ang="0">
                  <a:pos x="609" y="430"/>
                </a:cxn>
                <a:cxn ang="0">
                  <a:pos x="486" y="547"/>
                </a:cxn>
                <a:cxn ang="0">
                  <a:pos x="376" y="674"/>
                </a:cxn>
                <a:cxn ang="0">
                  <a:pos x="277" y="812"/>
                </a:cxn>
                <a:cxn ang="0">
                  <a:pos x="193" y="959"/>
                </a:cxn>
                <a:cxn ang="0">
                  <a:pos x="122" y="1116"/>
                </a:cxn>
                <a:cxn ang="0">
                  <a:pos x="67" y="1280"/>
                </a:cxn>
                <a:cxn ang="0">
                  <a:pos x="28" y="1449"/>
                </a:cxn>
                <a:cxn ang="0">
                  <a:pos x="6" y="1626"/>
                </a:cxn>
                <a:cxn ang="0">
                  <a:pos x="0" y="1761"/>
                </a:cxn>
                <a:cxn ang="0">
                  <a:pos x="18" y="2006"/>
                </a:cxn>
                <a:cxn ang="0">
                  <a:pos x="66" y="2240"/>
                </a:cxn>
                <a:cxn ang="0">
                  <a:pos x="145" y="2462"/>
                </a:cxn>
                <a:cxn ang="0">
                  <a:pos x="252" y="2669"/>
                </a:cxn>
                <a:cxn ang="0">
                  <a:pos x="385" y="2858"/>
                </a:cxn>
                <a:cxn ang="0">
                  <a:pos x="540" y="3029"/>
                </a:cxn>
                <a:cxn ang="0">
                  <a:pos x="718" y="3178"/>
                </a:cxn>
                <a:cxn ang="0">
                  <a:pos x="912" y="3303"/>
                </a:cxn>
                <a:cxn ang="0">
                  <a:pos x="2610" y="4202"/>
                </a:cxn>
                <a:cxn ang="0">
                  <a:pos x="2710" y="3243"/>
                </a:cxn>
                <a:cxn ang="0">
                  <a:pos x="2896" y="3107"/>
                </a:cxn>
                <a:cxn ang="0">
                  <a:pos x="3063" y="2946"/>
                </a:cxn>
                <a:cxn ang="0">
                  <a:pos x="3207" y="2766"/>
                </a:cxn>
                <a:cxn ang="0">
                  <a:pos x="3327" y="2568"/>
                </a:cxn>
                <a:cxn ang="0">
                  <a:pos x="3421" y="2352"/>
                </a:cxn>
                <a:cxn ang="0">
                  <a:pos x="3485" y="2124"/>
                </a:cxn>
                <a:cxn ang="0">
                  <a:pos x="3519" y="1885"/>
                </a:cxn>
                <a:cxn ang="0">
                  <a:pos x="3522" y="1715"/>
                </a:cxn>
                <a:cxn ang="0">
                  <a:pos x="3509" y="1537"/>
                </a:cxn>
                <a:cxn ang="0">
                  <a:pos x="3478" y="1363"/>
                </a:cxn>
                <a:cxn ang="0">
                  <a:pos x="3430" y="1196"/>
                </a:cxn>
                <a:cxn ang="0">
                  <a:pos x="3367" y="1036"/>
                </a:cxn>
                <a:cxn ang="0">
                  <a:pos x="3289" y="885"/>
                </a:cxn>
                <a:cxn ang="0">
                  <a:pos x="3197" y="742"/>
                </a:cxn>
                <a:cxn ang="0">
                  <a:pos x="3093" y="608"/>
                </a:cxn>
                <a:cxn ang="0">
                  <a:pos x="2976" y="486"/>
                </a:cxn>
                <a:cxn ang="0">
                  <a:pos x="2848" y="376"/>
                </a:cxn>
                <a:cxn ang="0">
                  <a:pos x="2711" y="278"/>
                </a:cxn>
                <a:cxn ang="0">
                  <a:pos x="2563" y="194"/>
                </a:cxn>
                <a:cxn ang="0">
                  <a:pos x="2407" y="122"/>
                </a:cxn>
                <a:cxn ang="0">
                  <a:pos x="2243" y="67"/>
                </a:cxn>
                <a:cxn ang="0">
                  <a:pos x="2074" y="28"/>
                </a:cxn>
                <a:cxn ang="0">
                  <a:pos x="1896" y="6"/>
                </a:cxn>
                <a:cxn ang="0">
                  <a:pos x="1761" y="0"/>
                </a:cxn>
              </a:cxnLst>
              <a:rect l="0" t="0" r="r" b="b"/>
              <a:pathLst>
                <a:path w="3522" h="4203">
                  <a:moveTo>
                    <a:pt x="1761" y="0"/>
                  </a:moveTo>
                  <a:lnTo>
                    <a:pt x="1761" y="0"/>
                  </a:lnTo>
                  <a:lnTo>
                    <a:pt x="1761" y="0"/>
                  </a:lnTo>
                  <a:lnTo>
                    <a:pt x="1716" y="1"/>
                  </a:lnTo>
                  <a:lnTo>
                    <a:pt x="1671" y="3"/>
                  </a:lnTo>
                  <a:lnTo>
                    <a:pt x="1626" y="6"/>
                  </a:lnTo>
                  <a:lnTo>
                    <a:pt x="1582" y="10"/>
                  </a:lnTo>
                  <a:lnTo>
                    <a:pt x="1538" y="14"/>
                  </a:lnTo>
                  <a:lnTo>
                    <a:pt x="1494" y="21"/>
                  </a:lnTo>
                  <a:lnTo>
                    <a:pt x="1450" y="28"/>
                  </a:lnTo>
                  <a:lnTo>
                    <a:pt x="1407" y="36"/>
                  </a:lnTo>
                  <a:lnTo>
                    <a:pt x="1364" y="45"/>
                  </a:lnTo>
                  <a:lnTo>
                    <a:pt x="1321" y="56"/>
                  </a:lnTo>
                  <a:lnTo>
                    <a:pt x="1279" y="67"/>
                  </a:lnTo>
                  <a:lnTo>
                    <a:pt x="1238" y="79"/>
                  </a:lnTo>
                  <a:lnTo>
                    <a:pt x="1196" y="94"/>
                  </a:lnTo>
                  <a:lnTo>
                    <a:pt x="1156" y="108"/>
                  </a:lnTo>
                  <a:lnTo>
                    <a:pt x="1116" y="122"/>
                  </a:lnTo>
                  <a:lnTo>
                    <a:pt x="1076" y="139"/>
                  </a:lnTo>
                  <a:lnTo>
                    <a:pt x="1037" y="156"/>
                  </a:lnTo>
                  <a:lnTo>
                    <a:pt x="998" y="174"/>
                  </a:lnTo>
                  <a:lnTo>
                    <a:pt x="960" y="194"/>
                  </a:lnTo>
                  <a:lnTo>
                    <a:pt x="922" y="213"/>
                  </a:lnTo>
                  <a:lnTo>
                    <a:pt x="885" y="233"/>
                  </a:lnTo>
                  <a:lnTo>
                    <a:pt x="849" y="255"/>
                  </a:lnTo>
                  <a:lnTo>
                    <a:pt x="812" y="278"/>
                  </a:lnTo>
                  <a:lnTo>
                    <a:pt x="777" y="301"/>
                  </a:lnTo>
                  <a:lnTo>
                    <a:pt x="742" y="326"/>
                  </a:lnTo>
                  <a:lnTo>
                    <a:pt x="708" y="350"/>
                  </a:lnTo>
                  <a:lnTo>
                    <a:pt x="675" y="376"/>
                  </a:lnTo>
                  <a:lnTo>
                    <a:pt x="642" y="403"/>
                  </a:lnTo>
                  <a:lnTo>
                    <a:pt x="609" y="430"/>
                  </a:lnTo>
                  <a:lnTo>
                    <a:pt x="578" y="458"/>
                  </a:lnTo>
                  <a:lnTo>
                    <a:pt x="546" y="486"/>
                  </a:lnTo>
                  <a:lnTo>
                    <a:pt x="516" y="516"/>
                  </a:lnTo>
                  <a:lnTo>
                    <a:pt x="486" y="547"/>
                  </a:lnTo>
                  <a:lnTo>
                    <a:pt x="458" y="578"/>
                  </a:lnTo>
                  <a:lnTo>
                    <a:pt x="429" y="608"/>
                  </a:lnTo>
                  <a:lnTo>
                    <a:pt x="403" y="641"/>
                  </a:lnTo>
                  <a:lnTo>
                    <a:pt x="376" y="674"/>
                  </a:lnTo>
                  <a:lnTo>
                    <a:pt x="350" y="707"/>
                  </a:lnTo>
                  <a:lnTo>
                    <a:pt x="326" y="742"/>
                  </a:lnTo>
                  <a:lnTo>
                    <a:pt x="302" y="777"/>
                  </a:lnTo>
                  <a:lnTo>
                    <a:pt x="277" y="812"/>
                  </a:lnTo>
                  <a:lnTo>
                    <a:pt x="255" y="848"/>
                  </a:lnTo>
                  <a:lnTo>
                    <a:pt x="233" y="885"/>
                  </a:lnTo>
                  <a:lnTo>
                    <a:pt x="212" y="922"/>
                  </a:lnTo>
                  <a:lnTo>
                    <a:pt x="193" y="959"/>
                  </a:lnTo>
                  <a:lnTo>
                    <a:pt x="174" y="998"/>
                  </a:lnTo>
                  <a:lnTo>
                    <a:pt x="156" y="1036"/>
                  </a:lnTo>
                  <a:lnTo>
                    <a:pt x="139" y="1076"/>
                  </a:lnTo>
                  <a:lnTo>
                    <a:pt x="122" y="1116"/>
                  </a:lnTo>
                  <a:lnTo>
                    <a:pt x="107" y="1155"/>
                  </a:lnTo>
                  <a:lnTo>
                    <a:pt x="92" y="1196"/>
                  </a:lnTo>
                  <a:lnTo>
                    <a:pt x="79" y="1238"/>
                  </a:lnTo>
                  <a:lnTo>
                    <a:pt x="67" y="1280"/>
                  </a:lnTo>
                  <a:lnTo>
                    <a:pt x="56" y="1321"/>
                  </a:lnTo>
                  <a:lnTo>
                    <a:pt x="45" y="1363"/>
                  </a:lnTo>
                  <a:lnTo>
                    <a:pt x="36" y="1406"/>
                  </a:lnTo>
                  <a:lnTo>
                    <a:pt x="28" y="1449"/>
                  </a:lnTo>
                  <a:lnTo>
                    <a:pt x="21" y="1493"/>
                  </a:lnTo>
                  <a:lnTo>
                    <a:pt x="14" y="1537"/>
                  </a:lnTo>
                  <a:lnTo>
                    <a:pt x="10" y="1581"/>
                  </a:lnTo>
                  <a:lnTo>
                    <a:pt x="6" y="1626"/>
                  </a:lnTo>
                  <a:lnTo>
                    <a:pt x="2" y="1670"/>
                  </a:lnTo>
                  <a:lnTo>
                    <a:pt x="1" y="1715"/>
                  </a:lnTo>
                  <a:lnTo>
                    <a:pt x="0" y="1761"/>
                  </a:lnTo>
                  <a:lnTo>
                    <a:pt x="0" y="1761"/>
                  </a:lnTo>
                  <a:lnTo>
                    <a:pt x="1" y="1823"/>
                  </a:lnTo>
                  <a:lnTo>
                    <a:pt x="4" y="1885"/>
                  </a:lnTo>
                  <a:lnTo>
                    <a:pt x="10" y="1945"/>
                  </a:lnTo>
                  <a:lnTo>
                    <a:pt x="18" y="2006"/>
                  </a:lnTo>
                  <a:lnTo>
                    <a:pt x="26" y="2065"/>
                  </a:lnTo>
                  <a:lnTo>
                    <a:pt x="37" y="2124"/>
                  </a:lnTo>
                  <a:lnTo>
                    <a:pt x="52" y="2183"/>
                  </a:lnTo>
                  <a:lnTo>
                    <a:pt x="66" y="2240"/>
                  </a:lnTo>
                  <a:lnTo>
                    <a:pt x="84" y="2297"/>
                  </a:lnTo>
                  <a:lnTo>
                    <a:pt x="102" y="2352"/>
                  </a:lnTo>
                  <a:lnTo>
                    <a:pt x="123" y="2408"/>
                  </a:lnTo>
                  <a:lnTo>
                    <a:pt x="145" y="2462"/>
                  </a:lnTo>
                  <a:lnTo>
                    <a:pt x="169" y="2515"/>
                  </a:lnTo>
                  <a:lnTo>
                    <a:pt x="196" y="2568"/>
                  </a:lnTo>
                  <a:lnTo>
                    <a:pt x="223" y="2618"/>
                  </a:lnTo>
                  <a:lnTo>
                    <a:pt x="252" y="2669"/>
                  </a:lnTo>
                  <a:lnTo>
                    <a:pt x="283" y="2718"/>
                  </a:lnTo>
                  <a:lnTo>
                    <a:pt x="316" y="2766"/>
                  </a:lnTo>
                  <a:lnTo>
                    <a:pt x="350" y="2813"/>
                  </a:lnTo>
                  <a:lnTo>
                    <a:pt x="385" y="2858"/>
                  </a:lnTo>
                  <a:lnTo>
                    <a:pt x="422" y="2903"/>
                  </a:lnTo>
                  <a:lnTo>
                    <a:pt x="460" y="2946"/>
                  </a:lnTo>
                  <a:lnTo>
                    <a:pt x="500" y="2988"/>
                  </a:lnTo>
                  <a:lnTo>
                    <a:pt x="540" y="3029"/>
                  </a:lnTo>
                  <a:lnTo>
                    <a:pt x="583" y="3068"/>
                  </a:lnTo>
                  <a:lnTo>
                    <a:pt x="626" y="3107"/>
                  </a:lnTo>
                  <a:lnTo>
                    <a:pt x="671" y="3143"/>
                  </a:lnTo>
                  <a:lnTo>
                    <a:pt x="718" y="3178"/>
                  </a:lnTo>
                  <a:lnTo>
                    <a:pt x="765" y="3211"/>
                  </a:lnTo>
                  <a:lnTo>
                    <a:pt x="813" y="3243"/>
                  </a:lnTo>
                  <a:lnTo>
                    <a:pt x="862" y="3274"/>
                  </a:lnTo>
                  <a:lnTo>
                    <a:pt x="912" y="3303"/>
                  </a:lnTo>
                  <a:lnTo>
                    <a:pt x="912" y="4203"/>
                  </a:lnTo>
                  <a:lnTo>
                    <a:pt x="1761" y="4203"/>
                  </a:lnTo>
                  <a:lnTo>
                    <a:pt x="1761" y="4202"/>
                  </a:lnTo>
                  <a:lnTo>
                    <a:pt x="2610" y="4202"/>
                  </a:lnTo>
                  <a:lnTo>
                    <a:pt x="2610" y="3303"/>
                  </a:lnTo>
                  <a:lnTo>
                    <a:pt x="2610" y="3303"/>
                  </a:lnTo>
                  <a:lnTo>
                    <a:pt x="2660" y="3274"/>
                  </a:lnTo>
                  <a:lnTo>
                    <a:pt x="2710" y="3243"/>
                  </a:lnTo>
                  <a:lnTo>
                    <a:pt x="2758" y="3211"/>
                  </a:lnTo>
                  <a:lnTo>
                    <a:pt x="2805" y="3178"/>
                  </a:lnTo>
                  <a:lnTo>
                    <a:pt x="2852" y="3143"/>
                  </a:lnTo>
                  <a:lnTo>
                    <a:pt x="2896" y="3107"/>
                  </a:lnTo>
                  <a:lnTo>
                    <a:pt x="2940" y="3068"/>
                  </a:lnTo>
                  <a:lnTo>
                    <a:pt x="2982" y="3029"/>
                  </a:lnTo>
                  <a:lnTo>
                    <a:pt x="3023" y="2988"/>
                  </a:lnTo>
                  <a:lnTo>
                    <a:pt x="3063" y="2946"/>
                  </a:lnTo>
                  <a:lnTo>
                    <a:pt x="3100" y="2903"/>
                  </a:lnTo>
                  <a:lnTo>
                    <a:pt x="3138" y="2858"/>
                  </a:lnTo>
                  <a:lnTo>
                    <a:pt x="3173" y="2813"/>
                  </a:lnTo>
                  <a:lnTo>
                    <a:pt x="3207" y="2766"/>
                  </a:lnTo>
                  <a:lnTo>
                    <a:pt x="3239" y="2718"/>
                  </a:lnTo>
                  <a:lnTo>
                    <a:pt x="3270" y="2669"/>
                  </a:lnTo>
                  <a:lnTo>
                    <a:pt x="3300" y="2618"/>
                  </a:lnTo>
                  <a:lnTo>
                    <a:pt x="3327" y="2568"/>
                  </a:lnTo>
                  <a:lnTo>
                    <a:pt x="3353" y="2515"/>
                  </a:lnTo>
                  <a:lnTo>
                    <a:pt x="3377" y="2462"/>
                  </a:lnTo>
                  <a:lnTo>
                    <a:pt x="3400" y="2407"/>
                  </a:lnTo>
                  <a:lnTo>
                    <a:pt x="3421" y="2352"/>
                  </a:lnTo>
                  <a:lnTo>
                    <a:pt x="3439" y="2297"/>
                  </a:lnTo>
                  <a:lnTo>
                    <a:pt x="3456" y="2240"/>
                  </a:lnTo>
                  <a:lnTo>
                    <a:pt x="3471" y="2183"/>
                  </a:lnTo>
                  <a:lnTo>
                    <a:pt x="3485" y="2124"/>
                  </a:lnTo>
                  <a:lnTo>
                    <a:pt x="3497" y="2065"/>
                  </a:lnTo>
                  <a:lnTo>
                    <a:pt x="3505" y="2006"/>
                  </a:lnTo>
                  <a:lnTo>
                    <a:pt x="3513" y="1945"/>
                  </a:lnTo>
                  <a:lnTo>
                    <a:pt x="3519" y="1885"/>
                  </a:lnTo>
                  <a:lnTo>
                    <a:pt x="3522" y="1823"/>
                  </a:lnTo>
                  <a:lnTo>
                    <a:pt x="3522" y="1761"/>
                  </a:lnTo>
                  <a:lnTo>
                    <a:pt x="3522" y="1761"/>
                  </a:lnTo>
                  <a:lnTo>
                    <a:pt x="3522" y="1715"/>
                  </a:lnTo>
                  <a:lnTo>
                    <a:pt x="3520" y="1670"/>
                  </a:lnTo>
                  <a:lnTo>
                    <a:pt x="3518" y="1626"/>
                  </a:lnTo>
                  <a:lnTo>
                    <a:pt x="3513" y="1581"/>
                  </a:lnTo>
                  <a:lnTo>
                    <a:pt x="3509" y="1537"/>
                  </a:lnTo>
                  <a:lnTo>
                    <a:pt x="3502" y="1493"/>
                  </a:lnTo>
                  <a:lnTo>
                    <a:pt x="3494" y="1449"/>
                  </a:lnTo>
                  <a:lnTo>
                    <a:pt x="3487" y="1406"/>
                  </a:lnTo>
                  <a:lnTo>
                    <a:pt x="3478" y="1363"/>
                  </a:lnTo>
                  <a:lnTo>
                    <a:pt x="3467" y="1321"/>
                  </a:lnTo>
                  <a:lnTo>
                    <a:pt x="3456" y="1280"/>
                  </a:lnTo>
                  <a:lnTo>
                    <a:pt x="3444" y="1238"/>
                  </a:lnTo>
                  <a:lnTo>
                    <a:pt x="3430" y="1196"/>
                  </a:lnTo>
                  <a:lnTo>
                    <a:pt x="3415" y="1155"/>
                  </a:lnTo>
                  <a:lnTo>
                    <a:pt x="3400" y="1116"/>
                  </a:lnTo>
                  <a:lnTo>
                    <a:pt x="3384" y="1076"/>
                  </a:lnTo>
                  <a:lnTo>
                    <a:pt x="3367" y="1036"/>
                  </a:lnTo>
                  <a:lnTo>
                    <a:pt x="3349" y="998"/>
                  </a:lnTo>
                  <a:lnTo>
                    <a:pt x="3329" y="959"/>
                  </a:lnTo>
                  <a:lnTo>
                    <a:pt x="3310" y="922"/>
                  </a:lnTo>
                  <a:lnTo>
                    <a:pt x="3289" y="885"/>
                  </a:lnTo>
                  <a:lnTo>
                    <a:pt x="3268" y="848"/>
                  </a:lnTo>
                  <a:lnTo>
                    <a:pt x="3245" y="812"/>
                  </a:lnTo>
                  <a:lnTo>
                    <a:pt x="3222" y="777"/>
                  </a:lnTo>
                  <a:lnTo>
                    <a:pt x="3197" y="742"/>
                  </a:lnTo>
                  <a:lnTo>
                    <a:pt x="3173" y="707"/>
                  </a:lnTo>
                  <a:lnTo>
                    <a:pt x="3147" y="674"/>
                  </a:lnTo>
                  <a:lnTo>
                    <a:pt x="3120" y="641"/>
                  </a:lnTo>
                  <a:lnTo>
                    <a:pt x="3093" y="608"/>
                  </a:lnTo>
                  <a:lnTo>
                    <a:pt x="3065" y="578"/>
                  </a:lnTo>
                  <a:lnTo>
                    <a:pt x="3037" y="547"/>
                  </a:lnTo>
                  <a:lnTo>
                    <a:pt x="3007" y="516"/>
                  </a:lnTo>
                  <a:lnTo>
                    <a:pt x="2976" y="486"/>
                  </a:lnTo>
                  <a:lnTo>
                    <a:pt x="2945" y="458"/>
                  </a:lnTo>
                  <a:lnTo>
                    <a:pt x="2913" y="430"/>
                  </a:lnTo>
                  <a:lnTo>
                    <a:pt x="2881" y="403"/>
                  </a:lnTo>
                  <a:lnTo>
                    <a:pt x="2848" y="376"/>
                  </a:lnTo>
                  <a:lnTo>
                    <a:pt x="2815" y="350"/>
                  </a:lnTo>
                  <a:lnTo>
                    <a:pt x="2781" y="326"/>
                  </a:lnTo>
                  <a:lnTo>
                    <a:pt x="2746" y="301"/>
                  </a:lnTo>
                  <a:lnTo>
                    <a:pt x="2711" y="278"/>
                  </a:lnTo>
                  <a:lnTo>
                    <a:pt x="2675" y="255"/>
                  </a:lnTo>
                  <a:lnTo>
                    <a:pt x="2638" y="233"/>
                  </a:lnTo>
                  <a:lnTo>
                    <a:pt x="2601" y="213"/>
                  </a:lnTo>
                  <a:lnTo>
                    <a:pt x="2563" y="194"/>
                  </a:lnTo>
                  <a:lnTo>
                    <a:pt x="2525" y="174"/>
                  </a:lnTo>
                  <a:lnTo>
                    <a:pt x="2486" y="156"/>
                  </a:lnTo>
                  <a:lnTo>
                    <a:pt x="2447" y="139"/>
                  </a:lnTo>
                  <a:lnTo>
                    <a:pt x="2407" y="122"/>
                  </a:lnTo>
                  <a:lnTo>
                    <a:pt x="2367" y="108"/>
                  </a:lnTo>
                  <a:lnTo>
                    <a:pt x="2327" y="94"/>
                  </a:lnTo>
                  <a:lnTo>
                    <a:pt x="2285" y="79"/>
                  </a:lnTo>
                  <a:lnTo>
                    <a:pt x="2243" y="67"/>
                  </a:lnTo>
                  <a:lnTo>
                    <a:pt x="2201" y="56"/>
                  </a:lnTo>
                  <a:lnTo>
                    <a:pt x="2159" y="45"/>
                  </a:lnTo>
                  <a:lnTo>
                    <a:pt x="2117" y="36"/>
                  </a:lnTo>
                  <a:lnTo>
                    <a:pt x="2074" y="28"/>
                  </a:lnTo>
                  <a:lnTo>
                    <a:pt x="2030" y="21"/>
                  </a:lnTo>
                  <a:lnTo>
                    <a:pt x="1986" y="14"/>
                  </a:lnTo>
                  <a:lnTo>
                    <a:pt x="1942" y="10"/>
                  </a:lnTo>
                  <a:lnTo>
                    <a:pt x="1896" y="6"/>
                  </a:lnTo>
                  <a:lnTo>
                    <a:pt x="1852" y="3"/>
                  </a:lnTo>
                  <a:lnTo>
                    <a:pt x="1807" y="1"/>
                  </a:lnTo>
                  <a:lnTo>
                    <a:pt x="1761" y="0"/>
                  </a:lnTo>
                  <a:lnTo>
                    <a:pt x="1761" y="0"/>
                  </a:ln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0" name="Freeform 32"/>
            <p:cNvSpPr>
              <a:spLocks/>
            </p:cNvSpPr>
            <p:nvPr/>
          </p:nvSpPr>
          <p:spPr bwMode="auto">
            <a:xfrm>
              <a:off x="5838076" y="4052771"/>
              <a:ext cx="516780" cy="682673"/>
            </a:xfrm>
            <a:custGeom>
              <a:avLst/>
              <a:gdLst/>
              <a:ahLst/>
              <a:cxnLst>
                <a:cxn ang="0">
                  <a:pos x="290" y="871"/>
                </a:cxn>
                <a:cxn ang="0">
                  <a:pos x="268" y="530"/>
                </a:cxn>
                <a:cxn ang="0">
                  <a:pos x="230" y="279"/>
                </a:cxn>
                <a:cxn ang="0">
                  <a:pos x="189" y="150"/>
                </a:cxn>
                <a:cxn ang="0">
                  <a:pos x="149" y="86"/>
                </a:cxn>
                <a:cxn ang="0">
                  <a:pos x="98" y="64"/>
                </a:cxn>
                <a:cxn ang="0">
                  <a:pos x="70" y="74"/>
                </a:cxn>
                <a:cxn ang="0">
                  <a:pos x="65" y="97"/>
                </a:cxn>
                <a:cxn ang="0">
                  <a:pos x="86" y="146"/>
                </a:cxn>
                <a:cxn ang="0">
                  <a:pos x="160" y="190"/>
                </a:cxn>
                <a:cxn ang="0">
                  <a:pos x="279" y="218"/>
                </a:cxn>
                <a:cxn ang="0">
                  <a:pos x="636" y="234"/>
                </a:cxn>
                <a:cxn ang="0">
                  <a:pos x="893" y="236"/>
                </a:cxn>
                <a:cxn ang="0">
                  <a:pos x="1144" y="207"/>
                </a:cxn>
                <a:cxn ang="0">
                  <a:pos x="1276" y="156"/>
                </a:cxn>
                <a:cxn ang="0">
                  <a:pos x="1311" y="121"/>
                </a:cxn>
                <a:cxn ang="0">
                  <a:pos x="1316" y="81"/>
                </a:cxn>
                <a:cxn ang="0">
                  <a:pos x="1294" y="65"/>
                </a:cxn>
                <a:cxn ang="0">
                  <a:pos x="1258" y="68"/>
                </a:cxn>
                <a:cxn ang="0">
                  <a:pos x="1218" y="104"/>
                </a:cxn>
                <a:cxn ang="0">
                  <a:pos x="1174" y="200"/>
                </a:cxn>
                <a:cxn ang="0">
                  <a:pos x="1127" y="418"/>
                </a:cxn>
                <a:cxn ang="0">
                  <a:pos x="1100" y="701"/>
                </a:cxn>
                <a:cxn ang="0">
                  <a:pos x="1084" y="1329"/>
                </a:cxn>
                <a:cxn ang="0">
                  <a:pos x="1055" y="1215"/>
                </a:cxn>
                <a:cxn ang="0">
                  <a:pos x="1053" y="699"/>
                </a:cxn>
                <a:cxn ang="0">
                  <a:pos x="1072" y="411"/>
                </a:cxn>
                <a:cxn ang="0">
                  <a:pos x="1116" y="181"/>
                </a:cxn>
                <a:cxn ang="0">
                  <a:pos x="1158" y="82"/>
                </a:cxn>
                <a:cxn ang="0">
                  <a:pos x="1216" y="20"/>
                </a:cxn>
                <a:cxn ang="0">
                  <a:pos x="1260" y="2"/>
                </a:cxn>
                <a:cxn ang="0">
                  <a:pos x="1305" y="2"/>
                </a:cxn>
                <a:cxn ang="0">
                  <a:pos x="1357" y="27"/>
                </a:cxn>
                <a:cxn ang="0">
                  <a:pos x="1380" y="74"/>
                </a:cxn>
                <a:cxn ang="0">
                  <a:pos x="1380" y="118"/>
                </a:cxn>
                <a:cxn ang="0">
                  <a:pos x="1338" y="190"/>
                </a:cxn>
                <a:cxn ang="0">
                  <a:pos x="1238" y="249"/>
                </a:cxn>
                <a:cxn ang="0">
                  <a:pos x="1055" y="291"/>
                </a:cxn>
                <a:cxn ang="0">
                  <a:pos x="739" y="309"/>
                </a:cxn>
                <a:cxn ang="0">
                  <a:pos x="480" y="304"/>
                </a:cxn>
                <a:cxn ang="0">
                  <a:pos x="243" y="280"/>
                </a:cxn>
                <a:cxn ang="0">
                  <a:pos x="111" y="242"/>
                </a:cxn>
                <a:cxn ang="0">
                  <a:pos x="48" y="202"/>
                </a:cxn>
                <a:cxn ang="0">
                  <a:pos x="2" y="117"/>
                </a:cxn>
                <a:cxn ang="0">
                  <a:pos x="4" y="64"/>
                </a:cxn>
                <a:cxn ang="0">
                  <a:pos x="34" y="21"/>
                </a:cxn>
                <a:cxn ang="0">
                  <a:pos x="95" y="0"/>
                </a:cxn>
                <a:cxn ang="0">
                  <a:pos x="132" y="4"/>
                </a:cxn>
                <a:cxn ang="0">
                  <a:pos x="181" y="31"/>
                </a:cxn>
                <a:cxn ang="0">
                  <a:pos x="232" y="97"/>
                </a:cxn>
                <a:cxn ang="0">
                  <a:pos x="274" y="210"/>
                </a:cxn>
                <a:cxn ang="0">
                  <a:pos x="309" y="411"/>
                </a:cxn>
                <a:cxn ang="0">
                  <a:pos x="331" y="756"/>
                </a:cxn>
                <a:cxn ang="0">
                  <a:pos x="322" y="1330"/>
                </a:cxn>
              </a:cxnLst>
              <a:rect l="0" t="0" r="r" b="b"/>
              <a:pathLst>
                <a:path w="1382" h="1788">
                  <a:moveTo>
                    <a:pt x="298" y="1788"/>
                  </a:moveTo>
                  <a:lnTo>
                    <a:pt x="298" y="1329"/>
                  </a:lnTo>
                  <a:lnTo>
                    <a:pt x="298" y="1329"/>
                  </a:lnTo>
                  <a:lnTo>
                    <a:pt x="296" y="1100"/>
                  </a:lnTo>
                  <a:lnTo>
                    <a:pt x="294" y="986"/>
                  </a:lnTo>
                  <a:lnTo>
                    <a:pt x="290" y="871"/>
                  </a:lnTo>
                  <a:lnTo>
                    <a:pt x="290" y="871"/>
                  </a:lnTo>
                  <a:lnTo>
                    <a:pt x="286" y="758"/>
                  </a:lnTo>
                  <a:lnTo>
                    <a:pt x="283" y="701"/>
                  </a:lnTo>
                  <a:lnTo>
                    <a:pt x="278" y="644"/>
                  </a:lnTo>
                  <a:lnTo>
                    <a:pt x="274" y="587"/>
                  </a:lnTo>
                  <a:lnTo>
                    <a:pt x="268" y="530"/>
                  </a:lnTo>
                  <a:lnTo>
                    <a:pt x="263" y="474"/>
                  </a:lnTo>
                  <a:lnTo>
                    <a:pt x="255" y="418"/>
                  </a:lnTo>
                  <a:lnTo>
                    <a:pt x="255" y="418"/>
                  </a:lnTo>
                  <a:lnTo>
                    <a:pt x="246" y="362"/>
                  </a:lnTo>
                  <a:lnTo>
                    <a:pt x="235" y="307"/>
                  </a:lnTo>
                  <a:lnTo>
                    <a:pt x="230" y="279"/>
                  </a:lnTo>
                  <a:lnTo>
                    <a:pt x="223" y="253"/>
                  </a:lnTo>
                  <a:lnTo>
                    <a:pt x="215" y="225"/>
                  </a:lnTo>
                  <a:lnTo>
                    <a:pt x="208" y="200"/>
                  </a:lnTo>
                  <a:lnTo>
                    <a:pt x="208" y="200"/>
                  </a:lnTo>
                  <a:lnTo>
                    <a:pt x="199" y="174"/>
                  </a:lnTo>
                  <a:lnTo>
                    <a:pt x="189" y="150"/>
                  </a:lnTo>
                  <a:lnTo>
                    <a:pt x="177" y="125"/>
                  </a:lnTo>
                  <a:lnTo>
                    <a:pt x="170" y="114"/>
                  </a:lnTo>
                  <a:lnTo>
                    <a:pt x="164" y="104"/>
                  </a:lnTo>
                  <a:lnTo>
                    <a:pt x="164" y="104"/>
                  </a:lnTo>
                  <a:lnTo>
                    <a:pt x="156" y="95"/>
                  </a:lnTo>
                  <a:lnTo>
                    <a:pt x="149" y="86"/>
                  </a:lnTo>
                  <a:lnTo>
                    <a:pt x="141" y="79"/>
                  </a:lnTo>
                  <a:lnTo>
                    <a:pt x="133" y="73"/>
                  </a:lnTo>
                  <a:lnTo>
                    <a:pt x="124" y="68"/>
                  </a:lnTo>
                  <a:lnTo>
                    <a:pt x="115" y="65"/>
                  </a:lnTo>
                  <a:lnTo>
                    <a:pt x="106" y="64"/>
                  </a:lnTo>
                  <a:lnTo>
                    <a:pt x="98" y="64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88" y="65"/>
                  </a:lnTo>
                  <a:lnTo>
                    <a:pt x="81" y="67"/>
                  </a:lnTo>
                  <a:lnTo>
                    <a:pt x="75" y="69"/>
                  </a:lnTo>
                  <a:lnTo>
                    <a:pt x="70" y="74"/>
                  </a:lnTo>
                  <a:lnTo>
                    <a:pt x="70" y="74"/>
                  </a:lnTo>
                  <a:lnTo>
                    <a:pt x="68" y="77"/>
                  </a:lnTo>
                  <a:lnTo>
                    <a:pt x="66" y="81"/>
                  </a:lnTo>
                  <a:lnTo>
                    <a:pt x="65" y="88"/>
                  </a:lnTo>
                  <a:lnTo>
                    <a:pt x="65" y="97"/>
                  </a:lnTo>
                  <a:lnTo>
                    <a:pt x="65" y="97"/>
                  </a:lnTo>
                  <a:lnTo>
                    <a:pt x="66" y="106"/>
                  </a:lnTo>
                  <a:lnTo>
                    <a:pt x="67" y="115"/>
                  </a:lnTo>
                  <a:lnTo>
                    <a:pt x="70" y="123"/>
                  </a:lnTo>
                  <a:lnTo>
                    <a:pt x="75" y="132"/>
                  </a:lnTo>
                  <a:lnTo>
                    <a:pt x="79" y="140"/>
                  </a:lnTo>
                  <a:lnTo>
                    <a:pt x="86" y="146"/>
                  </a:lnTo>
                  <a:lnTo>
                    <a:pt x="92" y="154"/>
                  </a:lnTo>
                  <a:lnTo>
                    <a:pt x="100" y="161"/>
                  </a:lnTo>
                  <a:lnTo>
                    <a:pt x="100" y="161"/>
                  </a:lnTo>
                  <a:lnTo>
                    <a:pt x="119" y="172"/>
                  </a:lnTo>
                  <a:lnTo>
                    <a:pt x="138" y="181"/>
                  </a:lnTo>
                  <a:lnTo>
                    <a:pt x="160" y="190"/>
                  </a:lnTo>
                  <a:lnTo>
                    <a:pt x="182" y="198"/>
                  </a:lnTo>
                  <a:lnTo>
                    <a:pt x="207" y="205"/>
                  </a:lnTo>
                  <a:lnTo>
                    <a:pt x="231" y="210"/>
                  </a:lnTo>
                  <a:lnTo>
                    <a:pt x="255" y="214"/>
                  </a:lnTo>
                  <a:lnTo>
                    <a:pt x="279" y="218"/>
                  </a:lnTo>
                  <a:lnTo>
                    <a:pt x="279" y="218"/>
                  </a:lnTo>
                  <a:lnTo>
                    <a:pt x="330" y="224"/>
                  </a:lnTo>
                  <a:lnTo>
                    <a:pt x="381" y="229"/>
                  </a:lnTo>
                  <a:lnTo>
                    <a:pt x="431" y="232"/>
                  </a:lnTo>
                  <a:lnTo>
                    <a:pt x="482" y="233"/>
                  </a:lnTo>
                  <a:lnTo>
                    <a:pt x="585" y="234"/>
                  </a:lnTo>
                  <a:lnTo>
                    <a:pt x="636" y="234"/>
                  </a:lnTo>
                  <a:lnTo>
                    <a:pt x="690" y="236"/>
                  </a:lnTo>
                  <a:lnTo>
                    <a:pt x="690" y="236"/>
                  </a:lnTo>
                  <a:lnTo>
                    <a:pt x="740" y="238"/>
                  </a:lnTo>
                  <a:lnTo>
                    <a:pt x="792" y="239"/>
                  </a:lnTo>
                  <a:lnTo>
                    <a:pt x="843" y="239"/>
                  </a:lnTo>
                  <a:lnTo>
                    <a:pt x="893" y="236"/>
                  </a:lnTo>
                  <a:lnTo>
                    <a:pt x="945" y="234"/>
                  </a:lnTo>
                  <a:lnTo>
                    <a:pt x="996" y="230"/>
                  </a:lnTo>
                  <a:lnTo>
                    <a:pt x="1045" y="224"/>
                  </a:lnTo>
                  <a:lnTo>
                    <a:pt x="1096" y="217"/>
                  </a:lnTo>
                  <a:lnTo>
                    <a:pt x="1096" y="217"/>
                  </a:lnTo>
                  <a:lnTo>
                    <a:pt x="1144" y="207"/>
                  </a:lnTo>
                  <a:lnTo>
                    <a:pt x="1169" y="201"/>
                  </a:lnTo>
                  <a:lnTo>
                    <a:pt x="1192" y="195"/>
                  </a:lnTo>
                  <a:lnTo>
                    <a:pt x="1215" y="187"/>
                  </a:lnTo>
                  <a:lnTo>
                    <a:pt x="1237" y="177"/>
                  </a:lnTo>
                  <a:lnTo>
                    <a:pt x="1258" y="167"/>
                  </a:lnTo>
                  <a:lnTo>
                    <a:pt x="1276" y="156"/>
                  </a:lnTo>
                  <a:lnTo>
                    <a:pt x="1276" y="156"/>
                  </a:lnTo>
                  <a:lnTo>
                    <a:pt x="1285" y="150"/>
                  </a:lnTo>
                  <a:lnTo>
                    <a:pt x="1293" y="143"/>
                  </a:lnTo>
                  <a:lnTo>
                    <a:pt x="1300" y="135"/>
                  </a:lnTo>
                  <a:lnTo>
                    <a:pt x="1306" y="128"/>
                  </a:lnTo>
                  <a:lnTo>
                    <a:pt x="1311" y="121"/>
                  </a:lnTo>
                  <a:lnTo>
                    <a:pt x="1314" y="112"/>
                  </a:lnTo>
                  <a:lnTo>
                    <a:pt x="1316" y="104"/>
                  </a:lnTo>
                  <a:lnTo>
                    <a:pt x="1317" y="97"/>
                  </a:lnTo>
                  <a:lnTo>
                    <a:pt x="1317" y="97"/>
                  </a:lnTo>
                  <a:lnTo>
                    <a:pt x="1317" y="88"/>
                  </a:lnTo>
                  <a:lnTo>
                    <a:pt x="1316" y="81"/>
                  </a:lnTo>
                  <a:lnTo>
                    <a:pt x="1314" y="77"/>
                  </a:lnTo>
                  <a:lnTo>
                    <a:pt x="1312" y="74"/>
                  </a:lnTo>
                  <a:lnTo>
                    <a:pt x="1312" y="74"/>
                  </a:lnTo>
                  <a:lnTo>
                    <a:pt x="1307" y="69"/>
                  </a:lnTo>
                  <a:lnTo>
                    <a:pt x="1301" y="67"/>
                  </a:lnTo>
                  <a:lnTo>
                    <a:pt x="1294" y="65"/>
                  </a:lnTo>
                  <a:lnTo>
                    <a:pt x="1287" y="64"/>
                  </a:lnTo>
                  <a:lnTo>
                    <a:pt x="1284" y="64"/>
                  </a:lnTo>
                  <a:lnTo>
                    <a:pt x="1284" y="64"/>
                  </a:lnTo>
                  <a:lnTo>
                    <a:pt x="1275" y="64"/>
                  </a:lnTo>
                  <a:lnTo>
                    <a:pt x="1267" y="65"/>
                  </a:lnTo>
                  <a:lnTo>
                    <a:pt x="1258" y="68"/>
                  </a:lnTo>
                  <a:lnTo>
                    <a:pt x="1249" y="73"/>
                  </a:lnTo>
                  <a:lnTo>
                    <a:pt x="1241" y="79"/>
                  </a:lnTo>
                  <a:lnTo>
                    <a:pt x="1234" y="86"/>
                  </a:lnTo>
                  <a:lnTo>
                    <a:pt x="1226" y="95"/>
                  </a:lnTo>
                  <a:lnTo>
                    <a:pt x="1218" y="104"/>
                  </a:lnTo>
                  <a:lnTo>
                    <a:pt x="1218" y="104"/>
                  </a:lnTo>
                  <a:lnTo>
                    <a:pt x="1212" y="114"/>
                  </a:lnTo>
                  <a:lnTo>
                    <a:pt x="1205" y="125"/>
                  </a:lnTo>
                  <a:lnTo>
                    <a:pt x="1194" y="150"/>
                  </a:lnTo>
                  <a:lnTo>
                    <a:pt x="1183" y="174"/>
                  </a:lnTo>
                  <a:lnTo>
                    <a:pt x="1174" y="200"/>
                  </a:lnTo>
                  <a:lnTo>
                    <a:pt x="1174" y="200"/>
                  </a:lnTo>
                  <a:lnTo>
                    <a:pt x="1166" y="225"/>
                  </a:lnTo>
                  <a:lnTo>
                    <a:pt x="1159" y="253"/>
                  </a:lnTo>
                  <a:lnTo>
                    <a:pt x="1152" y="279"/>
                  </a:lnTo>
                  <a:lnTo>
                    <a:pt x="1147" y="307"/>
                  </a:lnTo>
                  <a:lnTo>
                    <a:pt x="1136" y="362"/>
                  </a:lnTo>
                  <a:lnTo>
                    <a:pt x="1127" y="418"/>
                  </a:lnTo>
                  <a:lnTo>
                    <a:pt x="1127" y="418"/>
                  </a:lnTo>
                  <a:lnTo>
                    <a:pt x="1120" y="474"/>
                  </a:lnTo>
                  <a:lnTo>
                    <a:pt x="1114" y="530"/>
                  </a:lnTo>
                  <a:lnTo>
                    <a:pt x="1108" y="587"/>
                  </a:lnTo>
                  <a:lnTo>
                    <a:pt x="1104" y="644"/>
                  </a:lnTo>
                  <a:lnTo>
                    <a:pt x="1100" y="701"/>
                  </a:lnTo>
                  <a:lnTo>
                    <a:pt x="1097" y="758"/>
                  </a:lnTo>
                  <a:lnTo>
                    <a:pt x="1092" y="871"/>
                  </a:lnTo>
                  <a:lnTo>
                    <a:pt x="1092" y="871"/>
                  </a:lnTo>
                  <a:lnTo>
                    <a:pt x="1088" y="986"/>
                  </a:lnTo>
                  <a:lnTo>
                    <a:pt x="1086" y="1100"/>
                  </a:lnTo>
                  <a:lnTo>
                    <a:pt x="1084" y="1329"/>
                  </a:lnTo>
                  <a:lnTo>
                    <a:pt x="1084" y="1788"/>
                  </a:lnTo>
                  <a:lnTo>
                    <a:pt x="1084" y="1788"/>
                  </a:lnTo>
                  <a:lnTo>
                    <a:pt x="1071" y="1559"/>
                  </a:lnTo>
                  <a:lnTo>
                    <a:pt x="1065" y="1445"/>
                  </a:lnTo>
                  <a:lnTo>
                    <a:pt x="1060" y="1330"/>
                  </a:lnTo>
                  <a:lnTo>
                    <a:pt x="1055" y="1215"/>
                  </a:lnTo>
                  <a:lnTo>
                    <a:pt x="1052" y="1100"/>
                  </a:lnTo>
                  <a:lnTo>
                    <a:pt x="1050" y="986"/>
                  </a:lnTo>
                  <a:lnTo>
                    <a:pt x="1050" y="871"/>
                  </a:lnTo>
                  <a:lnTo>
                    <a:pt x="1050" y="871"/>
                  </a:lnTo>
                  <a:lnTo>
                    <a:pt x="1051" y="756"/>
                  </a:lnTo>
                  <a:lnTo>
                    <a:pt x="1053" y="699"/>
                  </a:lnTo>
                  <a:lnTo>
                    <a:pt x="1055" y="641"/>
                  </a:lnTo>
                  <a:lnTo>
                    <a:pt x="1057" y="584"/>
                  </a:lnTo>
                  <a:lnTo>
                    <a:pt x="1062" y="526"/>
                  </a:lnTo>
                  <a:lnTo>
                    <a:pt x="1066" y="469"/>
                  </a:lnTo>
                  <a:lnTo>
                    <a:pt x="1072" y="411"/>
                  </a:lnTo>
                  <a:lnTo>
                    <a:pt x="1072" y="411"/>
                  </a:lnTo>
                  <a:lnTo>
                    <a:pt x="1079" y="353"/>
                  </a:lnTo>
                  <a:lnTo>
                    <a:pt x="1088" y="296"/>
                  </a:lnTo>
                  <a:lnTo>
                    <a:pt x="1094" y="267"/>
                  </a:lnTo>
                  <a:lnTo>
                    <a:pt x="1100" y="239"/>
                  </a:lnTo>
                  <a:lnTo>
                    <a:pt x="1108" y="210"/>
                  </a:lnTo>
                  <a:lnTo>
                    <a:pt x="1116" y="181"/>
                  </a:lnTo>
                  <a:lnTo>
                    <a:pt x="1116" y="181"/>
                  </a:lnTo>
                  <a:lnTo>
                    <a:pt x="1126" y="153"/>
                  </a:lnTo>
                  <a:lnTo>
                    <a:pt x="1137" y="124"/>
                  </a:lnTo>
                  <a:lnTo>
                    <a:pt x="1143" y="110"/>
                  </a:lnTo>
                  <a:lnTo>
                    <a:pt x="1150" y="97"/>
                  </a:lnTo>
                  <a:lnTo>
                    <a:pt x="1158" y="82"/>
                  </a:lnTo>
                  <a:lnTo>
                    <a:pt x="1166" y="69"/>
                  </a:lnTo>
                  <a:lnTo>
                    <a:pt x="1166" y="69"/>
                  </a:lnTo>
                  <a:lnTo>
                    <a:pt x="1176" y="55"/>
                  </a:lnTo>
                  <a:lnTo>
                    <a:pt x="1188" y="43"/>
                  </a:lnTo>
                  <a:lnTo>
                    <a:pt x="1201" y="31"/>
                  </a:lnTo>
                  <a:lnTo>
                    <a:pt x="1216" y="20"/>
                  </a:lnTo>
                  <a:lnTo>
                    <a:pt x="1216" y="20"/>
                  </a:lnTo>
                  <a:lnTo>
                    <a:pt x="1224" y="14"/>
                  </a:lnTo>
                  <a:lnTo>
                    <a:pt x="1232" y="11"/>
                  </a:lnTo>
                  <a:lnTo>
                    <a:pt x="1241" y="7"/>
                  </a:lnTo>
                  <a:lnTo>
                    <a:pt x="1250" y="4"/>
                  </a:lnTo>
                  <a:lnTo>
                    <a:pt x="1260" y="2"/>
                  </a:lnTo>
                  <a:lnTo>
                    <a:pt x="1270" y="1"/>
                  </a:lnTo>
                  <a:lnTo>
                    <a:pt x="1280" y="0"/>
                  </a:lnTo>
                  <a:lnTo>
                    <a:pt x="1290" y="0"/>
                  </a:lnTo>
                  <a:lnTo>
                    <a:pt x="1286" y="0"/>
                  </a:lnTo>
                  <a:lnTo>
                    <a:pt x="1286" y="0"/>
                  </a:lnTo>
                  <a:lnTo>
                    <a:pt x="1305" y="2"/>
                  </a:lnTo>
                  <a:lnTo>
                    <a:pt x="1315" y="4"/>
                  </a:lnTo>
                  <a:lnTo>
                    <a:pt x="1324" y="7"/>
                  </a:lnTo>
                  <a:lnTo>
                    <a:pt x="1331" y="11"/>
                  </a:lnTo>
                  <a:lnTo>
                    <a:pt x="1340" y="15"/>
                  </a:lnTo>
                  <a:lnTo>
                    <a:pt x="1348" y="21"/>
                  </a:lnTo>
                  <a:lnTo>
                    <a:pt x="1357" y="27"/>
                  </a:lnTo>
                  <a:lnTo>
                    <a:pt x="1357" y="27"/>
                  </a:lnTo>
                  <a:lnTo>
                    <a:pt x="1363" y="35"/>
                  </a:lnTo>
                  <a:lnTo>
                    <a:pt x="1370" y="44"/>
                  </a:lnTo>
                  <a:lnTo>
                    <a:pt x="1374" y="54"/>
                  </a:lnTo>
                  <a:lnTo>
                    <a:pt x="1378" y="64"/>
                  </a:lnTo>
                  <a:lnTo>
                    <a:pt x="1380" y="74"/>
                  </a:lnTo>
                  <a:lnTo>
                    <a:pt x="1381" y="84"/>
                  </a:lnTo>
                  <a:lnTo>
                    <a:pt x="1382" y="92"/>
                  </a:lnTo>
                  <a:lnTo>
                    <a:pt x="1382" y="100"/>
                  </a:lnTo>
                  <a:lnTo>
                    <a:pt x="1382" y="100"/>
                  </a:lnTo>
                  <a:lnTo>
                    <a:pt x="1381" y="109"/>
                  </a:lnTo>
                  <a:lnTo>
                    <a:pt x="1380" y="118"/>
                  </a:lnTo>
                  <a:lnTo>
                    <a:pt x="1378" y="126"/>
                  </a:lnTo>
                  <a:lnTo>
                    <a:pt x="1374" y="134"/>
                  </a:lnTo>
                  <a:lnTo>
                    <a:pt x="1368" y="151"/>
                  </a:lnTo>
                  <a:lnTo>
                    <a:pt x="1359" y="165"/>
                  </a:lnTo>
                  <a:lnTo>
                    <a:pt x="1349" y="178"/>
                  </a:lnTo>
                  <a:lnTo>
                    <a:pt x="1338" y="190"/>
                  </a:lnTo>
                  <a:lnTo>
                    <a:pt x="1326" y="200"/>
                  </a:lnTo>
                  <a:lnTo>
                    <a:pt x="1315" y="209"/>
                  </a:lnTo>
                  <a:lnTo>
                    <a:pt x="1315" y="209"/>
                  </a:lnTo>
                  <a:lnTo>
                    <a:pt x="1290" y="224"/>
                  </a:lnTo>
                  <a:lnTo>
                    <a:pt x="1264" y="238"/>
                  </a:lnTo>
                  <a:lnTo>
                    <a:pt x="1238" y="249"/>
                  </a:lnTo>
                  <a:lnTo>
                    <a:pt x="1213" y="257"/>
                  </a:lnTo>
                  <a:lnTo>
                    <a:pt x="1186" y="265"/>
                  </a:lnTo>
                  <a:lnTo>
                    <a:pt x="1160" y="272"/>
                  </a:lnTo>
                  <a:lnTo>
                    <a:pt x="1107" y="284"/>
                  </a:lnTo>
                  <a:lnTo>
                    <a:pt x="1107" y="284"/>
                  </a:lnTo>
                  <a:lnTo>
                    <a:pt x="1055" y="291"/>
                  </a:lnTo>
                  <a:lnTo>
                    <a:pt x="1002" y="298"/>
                  </a:lnTo>
                  <a:lnTo>
                    <a:pt x="950" y="303"/>
                  </a:lnTo>
                  <a:lnTo>
                    <a:pt x="897" y="306"/>
                  </a:lnTo>
                  <a:lnTo>
                    <a:pt x="844" y="308"/>
                  </a:lnTo>
                  <a:lnTo>
                    <a:pt x="792" y="309"/>
                  </a:lnTo>
                  <a:lnTo>
                    <a:pt x="739" y="309"/>
                  </a:lnTo>
                  <a:lnTo>
                    <a:pt x="687" y="308"/>
                  </a:lnTo>
                  <a:lnTo>
                    <a:pt x="687" y="308"/>
                  </a:lnTo>
                  <a:lnTo>
                    <a:pt x="637" y="306"/>
                  </a:lnTo>
                  <a:lnTo>
                    <a:pt x="584" y="306"/>
                  </a:lnTo>
                  <a:lnTo>
                    <a:pt x="480" y="304"/>
                  </a:lnTo>
                  <a:lnTo>
                    <a:pt x="480" y="304"/>
                  </a:lnTo>
                  <a:lnTo>
                    <a:pt x="428" y="301"/>
                  </a:lnTo>
                  <a:lnTo>
                    <a:pt x="375" y="297"/>
                  </a:lnTo>
                  <a:lnTo>
                    <a:pt x="322" y="293"/>
                  </a:lnTo>
                  <a:lnTo>
                    <a:pt x="269" y="285"/>
                  </a:lnTo>
                  <a:lnTo>
                    <a:pt x="269" y="285"/>
                  </a:lnTo>
                  <a:lnTo>
                    <a:pt x="243" y="280"/>
                  </a:lnTo>
                  <a:lnTo>
                    <a:pt x="217" y="275"/>
                  </a:lnTo>
                  <a:lnTo>
                    <a:pt x="190" y="269"/>
                  </a:lnTo>
                  <a:lnTo>
                    <a:pt x="164" y="262"/>
                  </a:lnTo>
                  <a:lnTo>
                    <a:pt x="164" y="262"/>
                  </a:lnTo>
                  <a:lnTo>
                    <a:pt x="137" y="253"/>
                  </a:lnTo>
                  <a:lnTo>
                    <a:pt x="111" y="242"/>
                  </a:lnTo>
                  <a:lnTo>
                    <a:pt x="98" y="235"/>
                  </a:lnTo>
                  <a:lnTo>
                    <a:pt x="86" y="229"/>
                  </a:lnTo>
                  <a:lnTo>
                    <a:pt x="72" y="221"/>
                  </a:lnTo>
                  <a:lnTo>
                    <a:pt x="60" y="212"/>
                  </a:lnTo>
                  <a:lnTo>
                    <a:pt x="60" y="212"/>
                  </a:lnTo>
                  <a:lnTo>
                    <a:pt x="48" y="202"/>
                  </a:lnTo>
                  <a:lnTo>
                    <a:pt x="37" y="190"/>
                  </a:lnTo>
                  <a:lnTo>
                    <a:pt x="26" y="177"/>
                  </a:lnTo>
                  <a:lnTo>
                    <a:pt x="17" y="163"/>
                  </a:lnTo>
                  <a:lnTo>
                    <a:pt x="11" y="148"/>
                  </a:lnTo>
                  <a:lnTo>
                    <a:pt x="5" y="132"/>
                  </a:lnTo>
                  <a:lnTo>
                    <a:pt x="2" y="117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0" y="91"/>
                  </a:lnTo>
                  <a:lnTo>
                    <a:pt x="1" y="82"/>
                  </a:lnTo>
                  <a:lnTo>
                    <a:pt x="2" y="73"/>
                  </a:lnTo>
                  <a:lnTo>
                    <a:pt x="4" y="64"/>
                  </a:lnTo>
                  <a:lnTo>
                    <a:pt x="7" y="54"/>
                  </a:lnTo>
                  <a:lnTo>
                    <a:pt x="13" y="45"/>
                  </a:lnTo>
                  <a:lnTo>
                    <a:pt x="18" y="36"/>
                  </a:lnTo>
                  <a:lnTo>
                    <a:pt x="25" y="27"/>
                  </a:lnTo>
                  <a:lnTo>
                    <a:pt x="25" y="27"/>
                  </a:lnTo>
                  <a:lnTo>
                    <a:pt x="34" y="21"/>
                  </a:lnTo>
                  <a:lnTo>
                    <a:pt x="42" y="15"/>
                  </a:lnTo>
                  <a:lnTo>
                    <a:pt x="50" y="11"/>
                  </a:lnTo>
                  <a:lnTo>
                    <a:pt x="58" y="7"/>
                  </a:lnTo>
                  <a:lnTo>
                    <a:pt x="67" y="4"/>
                  </a:lnTo>
                  <a:lnTo>
                    <a:pt x="77" y="2"/>
                  </a:lnTo>
                  <a:lnTo>
                    <a:pt x="95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2" y="2"/>
                  </a:lnTo>
                  <a:lnTo>
                    <a:pt x="132" y="4"/>
                  </a:lnTo>
                  <a:lnTo>
                    <a:pt x="141" y="7"/>
                  </a:lnTo>
                  <a:lnTo>
                    <a:pt x="149" y="11"/>
                  </a:lnTo>
                  <a:lnTo>
                    <a:pt x="158" y="15"/>
                  </a:lnTo>
                  <a:lnTo>
                    <a:pt x="166" y="20"/>
                  </a:lnTo>
                  <a:lnTo>
                    <a:pt x="166" y="20"/>
                  </a:lnTo>
                  <a:lnTo>
                    <a:pt x="181" y="31"/>
                  </a:lnTo>
                  <a:lnTo>
                    <a:pt x="193" y="43"/>
                  </a:lnTo>
                  <a:lnTo>
                    <a:pt x="206" y="56"/>
                  </a:lnTo>
                  <a:lnTo>
                    <a:pt x="215" y="69"/>
                  </a:lnTo>
                  <a:lnTo>
                    <a:pt x="215" y="69"/>
                  </a:lnTo>
                  <a:lnTo>
                    <a:pt x="224" y="82"/>
                  </a:lnTo>
                  <a:lnTo>
                    <a:pt x="232" y="97"/>
                  </a:lnTo>
                  <a:lnTo>
                    <a:pt x="239" y="110"/>
                  </a:lnTo>
                  <a:lnTo>
                    <a:pt x="245" y="124"/>
                  </a:lnTo>
                  <a:lnTo>
                    <a:pt x="256" y="153"/>
                  </a:lnTo>
                  <a:lnTo>
                    <a:pt x="266" y="181"/>
                  </a:lnTo>
                  <a:lnTo>
                    <a:pt x="266" y="181"/>
                  </a:lnTo>
                  <a:lnTo>
                    <a:pt x="274" y="210"/>
                  </a:lnTo>
                  <a:lnTo>
                    <a:pt x="281" y="239"/>
                  </a:lnTo>
                  <a:lnTo>
                    <a:pt x="287" y="267"/>
                  </a:lnTo>
                  <a:lnTo>
                    <a:pt x="292" y="296"/>
                  </a:lnTo>
                  <a:lnTo>
                    <a:pt x="302" y="353"/>
                  </a:lnTo>
                  <a:lnTo>
                    <a:pt x="309" y="411"/>
                  </a:lnTo>
                  <a:lnTo>
                    <a:pt x="309" y="411"/>
                  </a:lnTo>
                  <a:lnTo>
                    <a:pt x="316" y="469"/>
                  </a:lnTo>
                  <a:lnTo>
                    <a:pt x="320" y="526"/>
                  </a:lnTo>
                  <a:lnTo>
                    <a:pt x="324" y="584"/>
                  </a:lnTo>
                  <a:lnTo>
                    <a:pt x="327" y="641"/>
                  </a:lnTo>
                  <a:lnTo>
                    <a:pt x="329" y="699"/>
                  </a:lnTo>
                  <a:lnTo>
                    <a:pt x="331" y="756"/>
                  </a:lnTo>
                  <a:lnTo>
                    <a:pt x="332" y="871"/>
                  </a:lnTo>
                  <a:lnTo>
                    <a:pt x="332" y="871"/>
                  </a:lnTo>
                  <a:lnTo>
                    <a:pt x="332" y="986"/>
                  </a:lnTo>
                  <a:lnTo>
                    <a:pt x="330" y="1100"/>
                  </a:lnTo>
                  <a:lnTo>
                    <a:pt x="327" y="1215"/>
                  </a:lnTo>
                  <a:lnTo>
                    <a:pt x="322" y="1330"/>
                  </a:lnTo>
                  <a:lnTo>
                    <a:pt x="317" y="1445"/>
                  </a:lnTo>
                  <a:lnTo>
                    <a:pt x="311" y="1559"/>
                  </a:lnTo>
                  <a:lnTo>
                    <a:pt x="298" y="1788"/>
                  </a:lnTo>
                  <a:close/>
                </a:path>
              </a:pathLst>
            </a:custGeom>
            <a:solidFill>
              <a:schemeClr val="bg1"/>
            </a:solidFill>
            <a:ln w="1270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730706" y="4791240"/>
              <a:ext cx="731520" cy="666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730706" y="4882645"/>
              <a:ext cx="731520" cy="666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799286" y="4974050"/>
              <a:ext cx="594360" cy="666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5913586" y="5065455"/>
              <a:ext cx="365760" cy="666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 rot="10800000" flipV="1">
              <a:off x="6975623" y="3101877"/>
              <a:ext cx="365760" cy="36576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 rot="10800000" flipV="1">
              <a:off x="6973653" y="4807015"/>
              <a:ext cx="365760" cy="36576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 rot="10800000" flipV="1">
              <a:off x="4851602" y="3101877"/>
              <a:ext cx="365760" cy="36576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10800000" flipV="1">
              <a:off x="4848766" y="4807015"/>
              <a:ext cx="365760" cy="36576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rot="10800000" flipV="1">
              <a:off x="5928479" y="2595531"/>
              <a:ext cx="365760" cy="36576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rot="10800000" flipV="1">
              <a:off x="5936561" y="5325226"/>
              <a:ext cx="365760" cy="36576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802914" y="3115480"/>
              <a:ext cx="457201" cy="292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>
                  <a:solidFill>
                    <a:schemeClr val="bg1"/>
                  </a:solidFill>
                  <a:latin typeface="Ubuntu" panose="020B0504030602030204" pitchFamily="34" charset="0"/>
                </a:rPr>
                <a:t>2</a:t>
              </a:r>
              <a:endParaRPr lang="en-US" sz="3100" dirty="0">
                <a:solidFill>
                  <a:schemeClr val="bg1"/>
                </a:solidFill>
                <a:latin typeface="Ubuntu" panose="020B050403060203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82757" y="2606901"/>
              <a:ext cx="457201" cy="292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>
                  <a:solidFill>
                    <a:schemeClr val="bg1"/>
                  </a:solidFill>
                  <a:latin typeface="Ubuntu" panose="020B0504030602030204" pitchFamily="34" charset="0"/>
                </a:rPr>
                <a:t>1</a:t>
              </a:r>
              <a:endParaRPr lang="en-US" sz="3100" dirty="0">
                <a:solidFill>
                  <a:schemeClr val="bg1"/>
                </a:solidFill>
                <a:latin typeface="Ubuntu" panose="020B0504030602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21991" y="3115480"/>
              <a:ext cx="457201" cy="292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>
                  <a:solidFill>
                    <a:schemeClr val="bg1"/>
                  </a:solidFill>
                  <a:latin typeface="Ubuntu" panose="020B0504030602030204" pitchFamily="34" charset="0"/>
                </a:rPr>
                <a:t>6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931885" y="4820618"/>
              <a:ext cx="457201" cy="292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>
                  <a:solidFill>
                    <a:schemeClr val="bg1"/>
                  </a:solidFill>
                  <a:latin typeface="Ubuntu" panose="020B0504030602030204" pitchFamily="34" charset="0"/>
                </a:rPr>
                <a:t>5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802914" y="4820618"/>
              <a:ext cx="457201" cy="292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>
                  <a:solidFill>
                    <a:schemeClr val="bg1"/>
                  </a:solidFill>
                  <a:latin typeface="Ubuntu" panose="020B0504030602030204" pitchFamily="34" charset="0"/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890840" y="5338829"/>
              <a:ext cx="457201" cy="292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>
                  <a:solidFill>
                    <a:schemeClr val="bg1"/>
                  </a:solidFill>
                  <a:latin typeface="Ubuntu" panose="020B0504030602030204" pitchFamily="34" charset="0"/>
                </a:rPr>
                <a:t>4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9625820" y="3214233"/>
            <a:ext cx="4522764" cy="62912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2900" b="1" dirty="0">
                <a:solidFill>
                  <a:srgbClr val="00B0F0"/>
                </a:solidFill>
                <a:latin typeface="Ubuntu Light" panose="020B0304030602030204" pitchFamily="34" charset="0"/>
              </a:rPr>
              <a:t>YOUR TEXT HERE</a:t>
            </a:r>
            <a:endParaRPr lang="en-US" sz="2900" b="1" dirty="0">
              <a:solidFill>
                <a:srgbClr val="00B0F0"/>
              </a:solidFill>
              <a:latin typeface="Ubuntu Light" panose="020B0304030602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625818" y="3769485"/>
            <a:ext cx="4522764" cy="978640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Lorem Ipsum is simply dummy text of the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printing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and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type.</a:t>
            </a:r>
            <a:endParaRPr lang="en-US" sz="2300" dirty="0">
              <a:solidFill>
                <a:srgbClr val="78787A"/>
              </a:solidFill>
              <a:latin typeface="Ubuntu" panose="020B0504030602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625820" y="11324169"/>
            <a:ext cx="4522764" cy="62912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2900" b="1" dirty="0">
                <a:solidFill>
                  <a:srgbClr val="00B0F0"/>
                </a:solidFill>
                <a:latin typeface="Ubuntu Light" panose="020B0304030602030204" pitchFamily="34" charset="0"/>
              </a:rPr>
              <a:t>YOUR TEXT HERE</a:t>
            </a:r>
            <a:endParaRPr lang="en-US" sz="2900" b="1" dirty="0">
              <a:solidFill>
                <a:srgbClr val="00B0F0"/>
              </a:solidFill>
              <a:latin typeface="Ubuntu Light" panose="020B030403060203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625818" y="11879421"/>
            <a:ext cx="4522764" cy="978640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Lorem Ipsum is simply dummy text of the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printing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and </a:t>
            </a:r>
            <a:r>
              <a:rPr lang="en-US" sz="2300" dirty="0">
                <a:solidFill>
                  <a:srgbClr val="78787A"/>
                </a:solidFill>
                <a:latin typeface="Ubuntu" panose="020B0504030602030204" pitchFamily="34" charset="0"/>
              </a:rPr>
              <a:t>type.</a:t>
            </a:r>
            <a:endParaRPr lang="en-US" sz="2300" dirty="0">
              <a:solidFill>
                <a:srgbClr val="78787A"/>
              </a:solidFill>
              <a:latin typeface="Ubuntu" panose="020B0504030602030204" pitchFamily="34" charset="0"/>
            </a:endParaRPr>
          </a:p>
        </p:txBody>
      </p:sp>
      <p:sp>
        <p:nvSpPr>
          <p:cNvPr id="39" name="Hexagon 38"/>
          <p:cNvSpPr/>
          <p:nvPr/>
        </p:nvSpPr>
        <p:spPr>
          <a:xfrm rot="16200000">
            <a:off x="22176956" y="12417008"/>
            <a:ext cx="813393" cy="794069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2188826" y="12544418"/>
            <a:ext cx="789649" cy="539250"/>
          </a:xfrm>
          <a:prstGeom prst="rect">
            <a:avLst/>
          </a:prstGeom>
          <a:noFill/>
        </p:spPr>
        <p:txBody>
          <a:bodyPr wrap="square" lIns="178198" tIns="89099" rIns="178198" bIns="89099" rtlCol="0" anchor="ctr" anchorCtr="0">
            <a:spAutoFit/>
          </a:bodyPr>
          <a:lstStyle/>
          <a:p>
            <a:pPr algn="ctr"/>
            <a:r>
              <a:rPr lang="en-US" sz="23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26</a:t>
            </a:r>
            <a:endParaRPr lang="en-US" sz="23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19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6" grpId="0"/>
      <p:bldP spid="47" grpId="0"/>
      <p:bldP spid="49" grpId="0"/>
      <p:bldP spid="50" grpId="0"/>
      <p:bldP spid="52" grpId="0"/>
      <p:bldP spid="53" grpId="0"/>
      <p:bldP spid="55" grpId="0"/>
      <p:bldP spid="56" grpId="0"/>
      <p:bldP spid="42" grpId="0"/>
      <p:bldP spid="43" grpId="0"/>
      <p:bldP spid="58" grpId="0"/>
      <p:bldP spid="59" grpId="0"/>
      <p:bldP spid="39" grpId="0" animBg="1"/>
      <p:bldP spid="4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0" y="1"/>
            <a:ext cx="13075920" cy="13350874"/>
          </a:xfrm>
          <a:prstGeom prst="rect">
            <a:avLst/>
          </a:prstGeom>
          <a:solidFill>
            <a:srgbClr val="A5A5A5"/>
          </a:solidFill>
        </p:spPr>
      </p:pic>
      <p:sp>
        <p:nvSpPr>
          <p:cNvPr id="2" name="TextBox 1"/>
          <p:cNvSpPr txBox="1"/>
          <p:nvPr/>
        </p:nvSpPr>
        <p:spPr>
          <a:xfrm>
            <a:off x="1094092" y="1085483"/>
            <a:ext cx="6144908" cy="137808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7800" b="1" dirty="0">
                <a:solidFill>
                  <a:srgbClr val="00B0F0"/>
                </a:solidFill>
                <a:latin typeface="Ubuntu" panose="020B0504030602030204" pitchFamily="34" charset="0"/>
              </a:rPr>
              <a:t>Contact</a:t>
            </a:r>
            <a:r>
              <a:rPr lang="en-US" sz="7800" b="1" dirty="0">
                <a:solidFill>
                  <a:srgbClr val="6AB678"/>
                </a:solidFill>
                <a:latin typeface="Ubuntu" panose="020B0504030602030204" pitchFamily="34" charset="0"/>
              </a:rPr>
              <a:t> </a:t>
            </a:r>
            <a:r>
              <a:rPr lang="en-US" sz="7800" b="1" dirty="0">
                <a:solidFill>
                  <a:srgbClr val="686868"/>
                </a:solidFill>
                <a:latin typeface="Ubuntu" panose="020B0504030602030204" pitchFamily="34" charset="0"/>
              </a:rPr>
              <a:t>Us</a:t>
            </a:r>
            <a:endParaRPr lang="en-US" sz="7800" b="1" dirty="0">
              <a:solidFill>
                <a:srgbClr val="686868"/>
              </a:solidFill>
              <a:latin typeface="Ubuntu" panose="020B050403060203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490702" y="2713037"/>
            <a:ext cx="3701654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452604" y="4489719"/>
            <a:ext cx="5905507" cy="1078501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>
              <a:lnSpc>
                <a:spcPts val="3508"/>
              </a:lnSpc>
            </a:pPr>
            <a:r>
              <a:rPr lang="en-US" sz="2900" dirty="0">
                <a:solidFill>
                  <a:srgbClr val="686868"/>
                </a:solidFill>
                <a:latin typeface="Ubuntu" panose="020B0504030602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Address Line 1,City Name, Country Name, Zip code: 123456</a:t>
            </a:r>
            <a:endParaRPr lang="en-US" sz="2900" dirty="0">
              <a:solidFill>
                <a:srgbClr val="686868"/>
              </a:solidFill>
              <a:latin typeface="Ubuntu" panose="020B0504030602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52605" y="6596838"/>
            <a:ext cx="4457700" cy="62912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2900" dirty="0">
                <a:solidFill>
                  <a:srgbClr val="686868"/>
                </a:solidFill>
                <a:latin typeface="Ubuntu" panose="020B0504030602030204" pitchFamily="34" charset="0"/>
                <a:ea typeface="Lato" panose="020F0502020204030203" pitchFamily="34" charset="0"/>
                <a:cs typeface="Lato" panose="020F0502020204030203" pitchFamily="34" charset="0"/>
              </a:rPr>
              <a:t>+01 1234-567-789</a:t>
            </a:r>
            <a:endParaRPr lang="en-US" sz="2900" dirty="0">
              <a:solidFill>
                <a:srgbClr val="686868"/>
              </a:solidFill>
              <a:latin typeface="Ubuntu" panose="020B0504030602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52605" y="8865401"/>
            <a:ext cx="5349240" cy="62912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2900" dirty="0">
                <a:solidFill>
                  <a:srgbClr val="686868"/>
                </a:solidFill>
                <a:latin typeface="Ubuntu" panose="020B0504030602030204" pitchFamily="34" charset="0"/>
                <a:ea typeface="Lato" panose="020F0502020204030203" pitchFamily="34" charset="0"/>
                <a:cs typeface="Lato" panose="020F0502020204030203" pitchFamily="34" charset="0"/>
              </a:rPr>
              <a:t>Info@sampleText.com</a:t>
            </a:r>
            <a:endParaRPr lang="en-US" sz="2900" dirty="0">
              <a:solidFill>
                <a:srgbClr val="686868"/>
              </a:solidFill>
              <a:latin typeface="Ubuntu" panose="020B0504030602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52605" y="9399113"/>
            <a:ext cx="5349240" cy="62912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2900" dirty="0">
                <a:solidFill>
                  <a:srgbClr val="686868"/>
                </a:solidFill>
                <a:latin typeface="Ubuntu" panose="020B0504030602030204" pitchFamily="34" charset="0"/>
                <a:ea typeface="Lato" panose="020F0502020204030203" pitchFamily="34" charset="0"/>
                <a:cs typeface="Lato" panose="020F0502020204030203" pitchFamily="34" charset="0"/>
              </a:rPr>
              <a:t>www.SampleText.com</a:t>
            </a:r>
            <a:endParaRPr lang="en-US" sz="2900" dirty="0">
              <a:solidFill>
                <a:srgbClr val="686868"/>
              </a:solidFill>
              <a:latin typeface="Ubuntu" panose="020B0504030602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52605" y="7160657"/>
            <a:ext cx="4457700" cy="62912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2900" dirty="0">
                <a:solidFill>
                  <a:srgbClr val="686868"/>
                </a:solidFill>
                <a:latin typeface="Ubuntu" panose="020B0504030602030204" pitchFamily="34" charset="0"/>
                <a:ea typeface="Lato" panose="020F0502020204030203" pitchFamily="34" charset="0"/>
                <a:cs typeface="Lato" panose="020F0502020204030203" pitchFamily="34" charset="0"/>
              </a:rPr>
              <a:t>+01 1234-567-789</a:t>
            </a:r>
            <a:endParaRPr lang="en-US" sz="2900" dirty="0">
              <a:solidFill>
                <a:srgbClr val="686868"/>
              </a:solidFill>
              <a:latin typeface="Ubuntu" panose="020B0504030602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 rot="1232355">
            <a:off x="1305415" y="6860441"/>
            <a:ext cx="601433" cy="600433"/>
          </a:xfrm>
          <a:custGeom>
            <a:avLst/>
            <a:gdLst>
              <a:gd name="T0" fmla="*/ 2311 w 2316"/>
              <a:gd name="T1" fmla="*/ 1825 h 2312"/>
              <a:gd name="T2" fmla="*/ 2250 w 2316"/>
              <a:gd name="T3" fmla="*/ 1744 h 2312"/>
              <a:gd name="T4" fmla="*/ 1778 w 2316"/>
              <a:gd name="T5" fmla="*/ 1465 h 2312"/>
              <a:gd name="T6" fmla="*/ 1775 w 2316"/>
              <a:gd name="T7" fmla="*/ 1465 h 2312"/>
              <a:gd name="T8" fmla="*/ 1709 w 2316"/>
              <a:gd name="T9" fmla="*/ 1450 h 2312"/>
              <a:gd name="T10" fmla="*/ 1607 w 2316"/>
              <a:gd name="T11" fmla="*/ 1489 h 2312"/>
              <a:gd name="T12" fmla="*/ 1467 w 2316"/>
              <a:gd name="T13" fmla="*/ 1631 h 2312"/>
              <a:gd name="T14" fmla="*/ 1451 w 2316"/>
              <a:gd name="T15" fmla="*/ 1640 h 2312"/>
              <a:gd name="T16" fmla="*/ 1435 w 2316"/>
              <a:gd name="T17" fmla="*/ 1643 h 2312"/>
              <a:gd name="T18" fmla="*/ 1405 w 2316"/>
              <a:gd name="T19" fmla="*/ 1637 h 2312"/>
              <a:gd name="T20" fmla="*/ 1317 w 2316"/>
              <a:gd name="T21" fmla="*/ 1602 h 2312"/>
              <a:gd name="T22" fmla="*/ 1173 w 2316"/>
              <a:gd name="T23" fmla="*/ 1510 h 2312"/>
              <a:gd name="T24" fmla="*/ 978 w 2316"/>
              <a:gd name="T25" fmla="*/ 1335 h 2312"/>
              <a:gd name="T26" fmla="*/ 804 w 2316"/>
              <a:gd name="T27" fmla="*/ 1140 h 2312"/>
              <a:gd name="T28" fmla="*/ 714 w 2316"/>
              <a:gd name="T29" fmla="*/ 997 h 2312"/>
              <a:gd name="T30" fmla="*/ 670 w 2316"/>
              <a:gd name="T31" fmla="*/ 879 h 2312"/>
              <a:gd name="T32" fmla="*/ 673 w 2316"/>
              <a:gd name="T33" fmla="*/ 861 h 2312"/>
              <a:gd name="T34" fmla="*/ 682 w 2316"/>
              <a:gd name="T35" fmla="*/ 845 h 2312"/>
              <a:gd name="T36" fmla="*/ 802 w 2316"/>
              <a:gd name="T37" fmla="*/ 725 h 2312"/>
              <a:gd name="T38" fmla="*/ 843 w 2316"/>
              <a:gd name="T39" fmla="*/ 647 h 2312"/>
              <a:gd name="T40" fmla="*/ 831 w 2316"/>
              <a:gd name="T41" fmla="*/ 561 h 2312"/>
              <a:gd name="T42" fmla="*/ 569 w 2316"/>
              <a:gd name="T43" fmla="*/ 64 h 2312"/>
              <a:gd name="T44" fmla="*/ 528 w 2316"/>
              <a:gd name="T45" fmla="*/ 18 h 2312"/>
              <a:gd name="T46" fmla="*/ 471 w 2316"/>
              <a:gd name="T47" fmla="*/ 0 h 2312"/>
              <a:gd name="T48" fmla="*/ 393 w 2316"/>
              <a:gd name="T49" fmla="*/ 34 h 2312"/>
              <a:gd name="T50" fmla="*/ 68 w 2316"/>
              <a:gd name="T51" fmla="*/ 360 h 2312"/>
              <a:gd name="T52" fmla="*/ 26 w 2316"/>
              <a:gd name="T53" fmla="*/ 418 h 2312"/>
              <a:gd name="T54" fmla="*/ 4 w 2316"/>
              <a:gd name="T55" fmla="*/ 487 h 2312"/>
              <a:gd name="T56" fmla="*/ 2 w 2316"/>
              <a:gd name="T57" fmla="*/ 536 h 2312"/>
              <a:gd name="T58" fmla="*/ 11 w 2316"/>
              <a:gd name="T59" fmla="*/ 658 h 2312"/>
              <a:gd name="T60" fmla="*/ 58 w 2316"/>
              <a:gd name="T61" fmla="*/ 841 h 2312"/>
              <a:gd name="T62" fmla="*/ 161 w 2316"/>
              <a:gd name="T63" fmla="*/ 1079 h 2312"/>
              <a:gd name="T64" fmla="*/ 342 w 2316"/>
              <a:gd name="T65" fmla="*/ 1364 h 2312"/>
              <a:gd name="T66" fmla="*/ 625 w 2316"/>
              <a:gd name="T67" fmla="*/ 1687 h 2312"/>
              <a:gd name="T68" fmla="*/ 1032 w 2316"/>
              <a:gd name="T69" fmla="*/ 2030 h 2312"/>
              <a:gd name="T70" fmla="*/ 1373 w 2316"/>
              <a:gd name="T71" fmla="*/ 2218 h 2312"/>
              <a:gd name="T72" fmla="*/ 1627 w 2316"/>
              <a:gd name="T73" fmla="*/ 2296 h 2312"/>
              <a:gd name="T74" fmla="*/ 1778 w 2316"/>
              <a:gd name="T75" fmla="*/ 2312 h 2312"/>
              <a:gd name="T76" fmla="*/ 1810 w 2316"/>
              <a:gd name="T77" fmla="*/ 2311 h 2312"/>
              <a:gd name="T78" fmla="*/ 1824 w 2316"/>
              <a:gd name="T79" fmla="*/ 2310 h 2312"/>
              <a:gd name="T80" fmla="*/ 1894 w 2316"/>
              <a:gd name="T81" fmla="*/ 2287 h 2312"/>
              <a:gd name="T82" fmla="*/ 1951 w 2316"/>
              <a:gd name="T83" fmla="*/ 2246 h 2312"/>
              <a:gd name="T84" fmla="*/ 2277 w 2316"/>
              <a:gd name="T85" fmla="*/ 1923 h 2312"/>
              <a:gd name="T86" fmla="*/ 2311 w 2316"/>
              <a:gd name="T87" fmla="*/ 1825 h 2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16" h="2312">
                <a:moveTo>
                  <a:pt x="2311" y="1825"/>
                </a:moveTo>
                <a:cubicBezTo>
                  <a:pt x="2305" y="1792"/>
                  <a:pt x="2284" y="1765"/>
                  <a:pt x="2250" y="1744"/>
                </a:cubicBezTo>
                <a:cubicBezTo>
                  <a:pt x="1778" y="1465"/>
                  <a:pt x="1778" y="1465"/>
                  <a:pt x="1778" y="1465"/>
                </a:cubicBezTo>
                <a:cubicBezTo>
                  <a:pt x="1775" y="1465"/>
                  <a:pt x="1775" y="1465"/>
                  <a:pt x="1775" y="1465"/>
                </a:cubicBezTo>
                <a:cubicBezTo>
                  <a:pt x="1759" y="1455"/>
                  <a:pt x="1737" y="1450"/>
                  <a:pt x="1709" y="1450"/>
                </a:cubicBezTo>
                <a:cubicBezTo>
                  <a:pt x="1670" y="1450"/>
                  <a:pt x="1636" y="1463"/>
                  <a:pt x="1607" y="1489"/>
                </a:cubicBezTo>
                <a:cubicBezTo>
                  <a:pt x="1467" y="1631"/>
                  <a:pt x="1467" y="1631"/>
                  <a:pt x="1467" y="1631"/>
                </a:cubicBezTo>
                <a:cubicBezTo>
                  <a:pt x="1464" y="1634"/>
                  <a:pt x="1459" y="1637"/>
                  <a:pt x="1451" y="1640"/>
                </a:cubicBezTo>
                <a:cubicBezTo>
                  <a:pt x="1444" y="1642"/>
                  <a:pt x="1439" y="1643"/>
                  <a:pt x="1435" y="1643"/>
                </a:cubicBezTo>
                <a:cubicBezTo>
                  <a:pt x="1405" y="1637"/>
                  <a:pt x="1405" y="1637"/>
                  <a:pt x="1405" y="1637"/>
                </a:cubicBezTo>
                <a:cubicBezTo>
                  <a:pt x="1384" y="1633"/>
                  <a:pt x="1355" y="1621"/>
                  <a:pt x="1317" y="1602"/>
                </a:cubicBezTo>
                <a:cubicBezTo>
                  <a:pt x="1278" y="1582"/>
                  <a:pt x="1231" y="1552"/>
                  <a:pt x="1173" y="1510"/>
                </a:cubicBezTo>
                <a:cubicBezTo>
                  <a:pt x="1116" y="1468"/>
                  <a:pt x="1051" y="1410"/>
                  <a:pt x="978" y="1335"/>
                </a:cubicBezTo>
                <a:cubicBezTo>
                  <a:pt x="903" y="1261"/>
                  <a:pt x="845" y="1196"/>
                  <a:pt x="804" y="1140"/>
                </a:cubicBezTo>
                <a:cubicBezTo>
                  <a:pt x="763" y="1084"/>
                  <a:pt x="733" y="1036"/>
                  <a:pt x="714" y="997"/>
                </a:cubicBezTo>
                <a:cubicBezTo>
                  <a:pt x="691" y="953"/>
                  <a:pt x="676" y="914"/>
                  <a:pt x="670" y="879"/>
                </a:cubicBezTo>
                <a:cubicBezTo>
                  <a:pt x="670" y="874"/>
                  <a:pt x="671" y="868"/>
                  <a:pt x="673" y="861"/>
                </a:cubicBezTo>
                <a:cubicBezTo>
                  <a:pt x="676" y="854"/>
                  <a:pt x="678" y="848"/>
                  <a:pt x="682" y="845"/>
                </a:cubicBezTo>
                <a:cubicBezTo>
                  <a:pt x="802" y="725"/>
                  <a:pt x="802" y="725"/>
                  <a:pt x="802" y="725"/>
                </a:cubicBezTo>
                <a:cubicBezTo>
                  <a:pt x="823" y="704"/>
                  <a:pt x="837" y="678"/>
                  <a:pt x="843" y="647"/>
                </a:cubicBezTo>
                <a:cubicBezTo>
                  <a:pt x="850" y="616"/>
                  <a:pt x="846" y="587"/>
                  <a:pt x="831" y="561"/>
                </a:cubicBezTo>
                <a:cubicBezTo>
                  <a:pt x="569" y="64"/>
                  <a:pt x="569" y="64"/>
                  <a:pt x="569" y="64"/>
                </a:cubicBezTo>
                <a:cubicBezTo>
                  <a:pt x="558" y="46"/>
                  <a:pt x="544" y="31"/>
                  <a:pt x="528" y="18"/>
                </a:cubicBezTo>
                <a:cubicBezTo>
                  <a:pt x="511" y="6"/>
                  <a:pt x="493" y="0"/>
                  <a:pt x="471" y="0"/>
                </a:cubicBezTo>
                <a:cubicBezTo>
                  <a:pt x="442" y="0"/>
                  <a:pt x="416" y="11"/>
                  <a:pt x="393" y="34"/>
                </a:cubicBezTo>
                <a:cubicBezTo>
                  <a:pt x="68" y="360"/>
                  <a:pt x="68" y="360"/>
                  <a:pt x="68" y="360"/>
                </a:cubicBezTo>
                <a:cubicBezTo>
                  <a:pt x="51" y="375"/>
                  <a:pt x="38" y="394"/>
                  <a:pt x="26" y="418"/>
                </a:cubicBezTo>
                <a:cubicBezTo>
                  <a:pt x="15" y="441"/>
                  <a:pt x="7" y="465"/>
                  <a:pt x="4" y="487"/>
                </a:cubicBezTo>
                <a:cubicBezTo>
                  <a:pt x="4" y="491"/>
                  <a:pt x="3" y="507"/>
                  <a:pt x="2" y="536"/>
                </a:cubicBezTo>
                <a:cubicBezTo>
                  <a:pt x="0" y="566"/>
                  <a:pt x="3" y="606"/>
                  <a:pt x="11" y="658"/>
                </a:cubicBezTo>
                <a:cubicBezTo>
                  <a:pt x="20" y="709"/>
                  <a:pt x="35" y="770"/>
                  <a:pt x="58" y="841"/>
                </a:cubicBezTo>
                <a:cubicBezTo>
                  <a:pt x="81" y="912"/>
                  <a:pt x="115" y="991"/>
                  <a:pt x="161" y="1079"/>
                </a:cubicBezTo>
                <a:cubicBezTo>
                  <a:pt x="206" y="1166"/>
                  <a:pt x="267" y="1261"/>
                  <a:pt x="342" y="1364"/>
                </a:cubicBezTo>
                <a:cubicBezTo>
                  <a:pt x="417" y="1467"/>
                  <a:pt x="511" y="1575"/>
                  <a:pt x="625" y="1687"/>
                </a:cubicBezTo>
                <a:cubicBezTo>
                  <a:pt x="769" y="1833"/>
                  <a:pt x="904" y="1947"/>
                  <a:pt x="1032" y="2030"/>
                </a:cubicBezTo>
                <a:cubicBezTo>
                  <a:pt x="1159" y="2114"/>
                  <a:pt x="1273" y="2176"/>
                  <a:pt x="1373" y="2218"/>
                </a:cubicBezTo>
                <a:cubicBezTo>
                  <a:pt x="1473" y="2259"/>
                  <a:pt x="1558" y="2285"/>
                  <a:pt x="1627" y="2296"/>
                </a:cubicBezTo>
                <a:cubicBezTo>
                  <a:pt x="1697" y="2307"/>
                  <a:pt x="1747" y="2312"/>
                  <a:pt x="1778" y="2312"/>
                </a:cubicBezTo>
                <a:cubicBezTo>
                  <a:pt x="1791" y="2312"/>
                  <a:pt x="1801" y="2312"/>
                  <a:pt x="1810" y="2311"/>
                </a:cubicBezTo>
                <a:cubicBezTo>
                  <a:pt x="1818" y="2310"/>
                  <a:pt x="1823" y="2310"/>
                  <a:pt x="1824" y="2310"/>
                </a:cubicBezTo>
                <a:cubicBezTo>
                  <a:pt x="1847" y="2306"/>
                  <a:pt x="1870" y="2299"/>
                  <a:pt x="1894" y="2287"/>
                </a:cubicBezTo>
                <a:cubicBezTo>
                  <a:pt x="1918" y="2276"/>
                  <a:pt x="1937" y="2262"/>
                  <a:pt x="1951" y="2246"/>
                </a:cubicBezTo>
                <a:cubicBezTo>
                  <a:pt x="2277" y="1923"/>
                  <a:pt x="2277" y="1923"/>
                  <a:pt x="2277" y="1923"/>
                </a:cubicBezTo>
                <a:cubicBezTo>
                  <a:pt x="2305" y="1895"/>
                  <a:pt x="2316" y="1862"/>
                  <a:pt x="2311" y="1825"/>
                </a:cubicBezTo>
                <a:close/>
              </a:path>
            </a:pathLst>
          </a:custGeom>
          <a:solidFill>
            <a:srgbClr val="00B0F0"/>
          </a:solidFill>
          <a:ln w="9525">
            <a:solidFill>
              <a:srgbClr val="00B0F0"/>
            </a:solidFill>
            <a:round/>
            <a:headEnd/>
            <a:tailEnd/>
          </a:ln>
          <a:extLst/>
        </p:spPr>
        <p:txBody>
          <a:bodyPr rot="0" vert="horz" wrap="square" lIns="178198" tIns="89099" rIns="178198" bIns="89099" anchor="t" anchorCtr="0" upright="1">
            <a:noAutofit/>
          </a:bodyPr>
          <a:lstStyle/>
          <a:p>
            <a:endParaRPr lang="en-US">
              <a:solidFill>
                <a:srgbClr val="6AB678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1249514" y="9001626"/>
            <a:ext cx="713232" cy="712047"/>
          </a:xfrm>
          <a:custGeom>
            <a:avLst/>
            <a:gdLst>
              <a:gd name="T0" fmla="*/ 201 w 232"/>
              <a:gd name="T1" fmla="*/ 37 h 232"/>
              <a:gd name="T2" fmla="*/ 120 w 232"/>
              <a:gd name="T3" fmla="*/ 0 h 232"/>
              <a:gd name="T4" fmla="*/ 118 w 232"/>
              <a:gd name="T5" fmla="*/ 0 h 232"/>
              <a:gd name="T6" fmla="*/ 114 w 232"/>
              <a:gd name="T7" fmla="*/ 0 h 232"/>
              <a:gd name="T8" fmla="*/ 112 w 232"/>
              <a:gd name="T9" fmla="*/ 0 h 232"/>
              <a:gd name="T10" fmla="*/ 31 w 232"/>
              <a:gd name="T11" fmla="*/ 37 h 232"/>
              <a:gd name="T12" fmla="*/ 0 w 232"/>
              <a:gd name="T13" fmla="*/ 116 h 232"/>
              <a:gd name="T14" fmla="*/ 29 w 232"/>
              <a:gd name="T15" fmla="*/ 193 h 232"/>
              <a:gd name="T16" fmla="*/ 112 w 232"/>
              <a:gd name="T17" fmla="*/ 232 h 232"/>
              <a:gd name="T18" fmla="*/ 114 w 232"/>
              <a:gd name="T19" fmla="*/ 232 h 232"/>
              <a:gd name="T20" fmla="*/ 118 w 232"/>
              <a:gd name="T21" fmla="*/ 232 h 232"/>
              <a:gd name="T22" fmla="*/ 120 w 232"/>
              <a:gd name="T23" fmla="*/ 232 h 232"/>
              <a:gd name="T24" fmla="*/ 203 w 232"/>
              <a:gd name="T25" fmla="*/ 193 h 232"/>
              <a:gd name="T26" fmla="*/ 232 w 232"/>
              <a:gd name="T27" fmla="*/ 116 h 232"/>
              <a:gd name="T28" fmla="*/ 102 w 232"/>
              <a:gd name="T29" fmla="*/ 9 h 232"/>
              <a:gd name="T30" fmla="*/ 41 w 232"/>
              <a:gd name="T31" fmla="*/ 38 h 232"/>
              <a:gd name="T32" fmla="*/ 36 w 232"/>
              <a:gd name="T33" fmla="*/ 44 h 232"/>
              <a:gd name="T34" fmla="*/ 56 w 232"/>
              <a:gd name="T35" fmla="*/ 112 h 232"/>
              <a:gd name="T36" fmla="*/ 36 w 232"/>
              <a:gd name="T37" fmla="*/ 44 h 232"/>
              <a:gd name="T38" fmla="*/ 8 w 232"/>
              <a:gd name="T39" fmla="*/ 120 h 232"/>
              <a:gd name="T40" fmla="*/ 66 w 232"/>
              <a:gd name="T41" fmla="*/ 169 h 232"/>
              <a:gd name="T42" fmla="*/ 39 w 232"/>
              <a:gd name="T43" fmla="*/ 191 h 232"/>
              <a:gd name="T44" fmla="*/ 102 w 232"/>
              <a:gd name="T45" fmla="*/ 223 h 232"/>
              <a:gd name="T46" fmla="*/ 112 w 232"/>
              <a:gd name="T47" fmla="*/ 221 h 232"/>
              <a:gd name="T48" fmla="*/ 112 w 232"/>
              <a:gd name="T49" fmla="*/ 168 h 232"/>
              <a:gd name="T50" fmla="*/ 112 w 232"/>
              <a:gd name="T51" fmla="*/ 160 h 232"/>
              <a:gd name="T52" fmla="*/ 64 w 232"/>
              <a:gd name="T53" fmla="*/ 120 h 232"/>
              <a:gd name="T54" fmla="*/ 112 w 232"/>
              <a:gd name="T55" fmla="*/ 160 h 232"/>
              <a:gd name="T56" fmla="*/ 64 w 232"/>
              <a:gd name="T57" fmla="*/ 112 h 232"/>
              <a:gd name="T58" fmla="*/ 112 w 232"/>
              <a:gd name="T59" fmla="*/ 68 h 232"/>
              <a:gd name="T60" fmla="*/ 112 w 232"/>
              <a:gd name="T61" fmla="*/ 60 h 232"/>
              <a:gd name="T62" fmla="*/ 112 w 232"/>
              <a:gd name="T63" fmla="*/ 11 h 232"/>
              <a:gd name="T64" fmla="*/ 224 w 232"/>
              <a:gd name="T65" fmla="*/ 112 h 232"/>
              <a:gd name="T66" fmla="*/ 165 w 232"/>
              <a:gd name="T67" fmla="*/ 60 h 232"/>
              <a:gd name="T68" fmla="*/ 224 w 232"/>
              <a:gd name="T69" fmla="*/ 112 h 232"/>
              <a:gd name="T70" fmla="*/ 162 w 232"/>
              <a:gd name="T71" fmla="*/ 52 h 232"/>
              <a:gd name="T72" fmla="*/ 191 w 232"/>
              <a:gd name="T73" fmla="*/ 38 h 232"/>
              <a:gd name="T74" fmla="*/ 154 w 232"/>
              <a:gd name="T75" fmla="*/ 55 h 232"/>
              <a:gd name="T76" fmla="*/ 120 w 232"/>
              <a:gd name="T77" fmla="*/ 11 h 232"/>
              <a:gd name="T78" fmla="*/ 157 w 232"/>
              <a:gd name="T79" fmla="*/ 62 h 232"/>
              <a:gd name="T80" fmla="*/ 120 w 232"/>
              <a:gd name="T81" fmla="*/ 112 h 232"/>
              <a:gd name="T82" fmla="*/ 120 w 232"/>
              <a:gd name="T83" fmla="*/ 120 h 232"/>
              <a:gd name="T84" fmla="*/ 159 w 232"/>
              <a:gd name="T85" fmla="*/ 166 h 232"/>
              <a:gd name="T86" fmla="*/ 120 w 232"/>
              <a:gd name="T87" fmla="*/ 120 h 232"/>
              <a:gd name="T88" fmla="*/ 120 w 232"/>
              <a:gd name="T89" fmla="*/ 168 h 232"/>
              <a:gd name="T90" fmla="*/ 120 w 232"/>
              <a:gd name="T91" fmla="*/ 221 h 232"/>
              <a:gd name="T92" fmla="*/ 163 w 232"/>
              <a:gd name="T93" fmla="*/ 176 h 232"/>
              <a:gd name="T94" fmla="*/ 130 w 232"/>
              <a:gd name="T95" fmla="*/ 223 h 232"/>
              <a:gd name="T96" fmla="*/ 166 w 232"/>
              <a:gd name="T97" fmla="*/ 169 h 232"/>
              <a:gd name="T98" fmla="*/ 224 w 232"/>
              <a:gd name="T99" fmla="*/ 120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32" h="232">
                <a:moveTo>
                  <a:pt x="201" y="37"/>
                </a:moveTo>
                <a:cubicBezTo>
                  <a:pt x="201" y="37"/>
                  <a:pt x="201" y="37"/>
                  <a:pt x="201" y="37"/>
                </a:cubicBezTo>
                <a:cubicBezTo>
                  <a:pt x="200" y="37"/>
                  <a:pt x="200" y="37"/>
                  <a:pt x="200" y="37"/>
                </a:cubicBezTo>
                <a:cubicBezTo>
                  <a:pt x="180" y="15"/>
                  <a:pt x="152" y="1"/>
                  <a:pt x="120" y="0"/>
                </a:cubicBezTo>
                <a:cubicBezTo>
                  <a:pt x="120" y="0"/>
                  <a:pt x="120" y="0"/>
                  <a:pt x="120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17" y="0"/>
                  <a:pt x="117" y="0"/>
                  <a:pt x="116" y="0"/>
                </a:cubicBezTo>
                <a:cubicBezTo>
                  <a:pt x="115" y="0"/>
                  <a:pt x="115" y="0"/>
                  <a:pt x="114" y="0"/>
                </a:cubicBezTo>
                <a:cubicBezTo>
                  <a:pt x="112" y="0"/>
                  <a:pt x="112" y="0"/>
                  <a:pt x="112" y="0"/>
                </a:cubicBezTo>
                <a:cubicBezTo>
                  <a:pt x="112" y="0"/>
                  <a:pt x="112" y="0"/>
                  <a:pt x="112" y="0"/>
                </a:cubicBezTo>
                <a:cubicBezTo>
                  <a:pt x="80" y="1"/>
                  <a:pt x="52" y="15"/>
                  <a:pt x="32" y="37"/>
                </a:cubicBezTo>
                <a:cubicBezTo>
                  <a:pt x="32" y="37"/>
                  <a:pt x="32" y="37"/>
                  <a:pt x="31" y="37"/>
                </a:cubicBezTo>
                <a:cubicBezTo>
                  <a:pt x="31" y="37"/>
                  <a:pt x="31" y="37"/>
                  <a:pt x="31" y="37"/>
                </a:cubicBezTo>
                <a:cubicBezTo>
                  <a:pt x="12" y="57"/>
                  <a:pt x="0" y="85"/>
                  <a:pt x="0" y="116"/>
                </a:cubicBezTo>
                <a:cubicBezTo>
                  <a:pt x="0" y="145"/>
                  <a:pt x="11" y="172"/>
                  <a:pt x="29" y="193"/>
                </a:cubicBezTo>
                <a:cubicBezTo>
                  <a:pt x="29" y="193"/>
                  <a:pt x="29" y="193"/>
                  <a:pt x="29" y="193"/>
                </a:cubicBezTo>
                <a:cubicBezTo>
                  <a:pt x="29" y="193"/>
                  <a:pt x="29" y="193"/>
                  <a:pt x="30" y="193"/>
                </a:cubicBezTo>
                <a:cubicBezTo>
                  <a:pt x="50" y="216"/>
                  <a:pt x="79" y="231"/>
                  <a:pt x="112" y="232"/>
                </a:cubicBezTo>
                <a:cubicBezTo>
                  <a:pt x="112" y="232"/>
                  <a:pt x="112" y="232"/>
                  <a:pt x="112" y="232"/>
                </a:cubicBezTo>
                <a:cubicBezTo>
                  <a:pt x="114" y="232"/>
                  <a:pt x="114" y="232"/>
                  <a:pt x="114" y="232"/>
                </a:cubicBezTo>
                <a:cubicBezTo>
                  <a:pt x="115" y="232"/>
                  <a:pt x="115" y="232"/>
                  <a:pt x="116" y="232"/>
                </a:cubicBezTo>
                <a:cubicBezTo>
                  <a:pt x="117" y="232"/>
                  <a:pt x="117" y="232"/>
                  <a:pt x="118" y="232"/>
                </a:cubicBezTo>
                <a:cubicBezTo>
                  <a:pt x="120" y="232"/>
                  <a:pt x="120" y="232"/>
                  <a:pt x="120" y="232"/>
                </a:cubicBezTo>
                <a:cubicBezTo>
                  <a:pt x="120" y="232"/>
                  <a:pt x="120" y="232"/>
                  <a:pt x="120" y="232"/>
                </a:cubicBezTo>
                <a:cubicBezTo>
                  <a:pt x="153" y="231"/>
                  <a:pt x="182" y="216"/>
                  <a:pt x="203" y="193"/>
                </a:cubicBezTo>
                <a:cubicBezTo>
                  <a:pt x="203" y="193"/>
                  <a:pt x="203" y="193"/>
                  <a:pt x="203" y="193"/>
                </a:cubicBezTo>
                <a:cubicBezTo>
                  <a:pt x="203" y="193"/>
                  <a:pt x="203" y="193"/>
                  <a:pt x="203" y="193"/>
                </a:cubicBezTo>
                <a:cubicBezTo>
                  <a:pt x="221" y="172"/>
                  <a:pt x="232" y="145"/>
                  <a:pt x="232" y="116"/>
                </a:cubicBezTo>
                <a:cubicBezTo>
                  <a:pt x="232" y="85"/>
                  <a:pt x="220" y="57"/>
                  <a:pt x="201" y="37"/>
                </a:cubicBezTo>
                <a:close/>
                <a:moveTo>
                  <a:pt x="102" y="9"/>
                </a:moveTo>
                <a:cubicBezTo>
                  <a:pt x="89" y="22"/>
                  <a:pt x="78" y="36"/>
                  <a:pt x="70" y="52"/>
                </a:cubicBezTo>
                <a:cubicBezTo>
                  <a:pt x="60" y="49"/>
                  <a:pt x="50" y="44"/>
                  <a:pt x="41" y="38"/>
                </a:cubicBezTo>
                <a:cubicBezTo>
                  <a:pt x="57" y="23"/>
                  <a:pt x="78" y="12"/>
                  <a:pt x="102" y="9"/>
                </a:cubicBezTo>
                <a:close/>
                <a:moveTo>
                  <a:pt x="36" y="44"/>
                </a:moveTo>
                <a:cubicBezTo>
                  <a:pt x="45" y="51"/>
                  <a:pt x="56" y="56"/>
                  <a:pt x="67" y="60"/>
                </a:cubicBezTo>
                <a:cubicBezTo>
                  <a:pt x="60" y="76"/>
                  <a:pt x="57" y="94"/>
                  <a:pt x="56" y="112"/>
                </a:cubicBezTo>
                <a:cubicBezTo>
                  <a:pt x="8" y="112"/>
                  <a:pt x="8" y="112"/>
                  <a:pt x="8" y="112"/>
                </a:cubicBezTo>
                <a:cubicBezTo>
                  <a:pt x="9" y="86"/>
                  <a:pt x="19" y="62"/>
                  <a:pt x="36" y="44"/>
                </a:cubicBezTo>
                <a:close/>
                <a:moveTo>
                  <a:pt x="33" y="185"/>
                </a:moveTo>
                <a:cubicBezTo>
                  <a:pt x="18" y="168"/>
                  <a:pt x="9" y="145"/>
                  <a:pt x="8" y="120"/>
                </a:cubicBezTo>
                <a:cubicBezTo>
                  <a:pt x="56" y="120"/>
                  <a:pt x="56" y="120"/>
                  <a:pt x="56" y="120"/>
                </a:cubicBezTo>
                <a:cubicBezTo>
                  <a:pt x="57" y="137"/>
                  <a:pt x="60" y="153"/>
                  <a:pt x="66" y="169"/>
                </a:cubicBezTo>
                <a:cubicBezTo>
                  <a:pt x="54" y="173"/>
                  <a:pt x="44" y="179"/>
                  <a:pt x="33" y="185"/>
                </a:cubicBezTo>
                <a:close/>
                <a:moveTo>
                  <a:pt x="39" y="191"/>
                </a:moveTo>
                <a:cubicBezTo>
                  <a:pt x="48" y="185"/>
                  <a:pt x="58" y="180"/>
                  <a:pt x="69" y="176"/>
                </a:cubicBezTo>
                <a:cubicBezTo>
                  <a:pt x="77" y="194"/>
                  <a:pt x="88" y="210"/>
                  <a:pt x="102" y="223"/>
                </a:cubicBezTo>
                <a:cubicBezTo>
                  <a:pt x="77" y="220"/>
                  <a:pt x="55" y="208"/>
                  <a:pt x="39" y="191"/>
                </a:cubicBezTo>
                <a:close/>
                <a:moveTo>
                  <a:pt x="112" y="221"/>
                </a:moveTo>
                <a:cubicBezTo>
                  <a:pt x="97" y="208"/>
                  <a:pt x="85" y="192"/>
                  <a:pt x="76" y="174"/>
                </a:cubicBezTo>
                <a:cubicBezTo>
                  <a:pt x="88" y="170"/>
                  <a:pt x="100" y="168"/>
                  <a:pt x="112" y="168"/>
                </a:cubicBezTo>
                <a:lnTo>
                  <a:pt x="112" y="221"/>
                </a:lnTo>
                <a:close/>
                <a:moveTo>
                  <a:pt x="112" y="160"/>
                </a:moveTo>
                <a:cubicBezTo>
                  <a:pt x="99" y="161"/>
                  <a:pt x="86" y="163"/>
                  <a:pt x="73" y="166"/>
                </a:cubicBezTo>
                <a:cubicBezTo>
                  <a:pt x="68" y="152"/>
                  <a:pt x="65" y="136"/>
                  <a:pt x="64" y="120"/>
                </a:cubicBezTo>
                <a:cubicBezTo>
                  <a:pt x="112" y="120"/>
                  <a:pt x="112" y="120"/>
                  <a:pt x="112" y="120"/>
                </a:cubicBezTo>
                <a:lnTo>
                  <a:pt x="112" y="160"/>
                </a:lnTo>
                <a:close/>
                <a:moveTo>
                  <a:pt x="112" y="112"/>
                </a:moveTo>
                <a:cubicBezTo>
                  <a:pt x="64" y="112"/>
                  <a:pt x="64" y="112"/>
                  <a:pt x="64" y="112"/>
                </a:cubicBezTo>
                <a:cubicBezTo>
                  <a:pt x="65" y="95"/>
                  <a:pt x="68" y="78"/>
                  <a:pt x="75" y="62"/>
                </a:cubicBezTo>
                <a:cubicBezTo>
                  <a:pt x="87" y="66"/>
                  <a:pt x="99" y="68"/>
                  <a:pt x="112" y="68"/>
                </a:cubicBezTo>
                <a:lnTo>
                  <a:pt x="112" y="112"/>
                </a:lnTo>
                <a:close/>
                <a:moveTo>
                  <a:pt x="112" y="60"/>
                </a:moveTo>
                <a:cubicBezTo>
                  <a:pt x="100" y="60"/>
                  <a:pt x="89" y="58"/>
                  <a:pt x="78" y="55"/>
                </a:cubicBezTo>
                <a:cubicBezTo>
                  <a:pt x="86" y="38"/>
                  <a:pt x="98" y="23"/>
                  <a:pt x="112" y="11"/>
                </a:cubicBezTo>
                <a:lnTo>
                  <a:pt x="112" y="60"/>
                </a:lnTo>
                <a:close/>
                <a:moveTo>
                  <a:pt x="224" y="112"/>
                </a:moveTo>
                <a:cubicBezTo>
                  <a:pt x="176" y="112"/>
                  <a:pt x="176" y="112"/>
                  <a:pt x="176" y="112"/>
                </a:cubicBezTo>
                <a:cubicBezTo>
                  <a:pt x="175" y="94"/>
                  <a:pt x="172" y="76"/>
                  <a:pt x="165" y="60"/>
                </a:cubicBezTo>
                <a:cubicBezTo>
                  <a:pt x="176" y="56"/>
                  <a:pt x="187" y="51"/>
                  <a:pt x="196" y="44"/>
                </a:cubicBezTo>
                <a:cubicBezTo>
                  <a:pt x="213" y="62"/>
                  <a:pt x="223" y="86"/>
                  <a:pt x="224" y="112"/>
                </a:cubicBezTo>
                <a:close/>
                <a:moveTo>
                  <a:pt x="191" y="38"/>
                </a:moveTo>
                <a:cubicBezTo>
                  <a:pt x="182" y="44"/>
                  <a:pt x="172" y="49"/>
                  <a:pt x="162" y="52"/>
                </a:cubicBezTo>
                <a:cubicBezTo>
                  <a:pt x="154" y="36"/>
                  <a:pt x="143" y="22"/>
                  <a:pt x="130" y="9"/>
                </a:cubicBezTo>
                <a:cubicBezTo>
                  <a:pt x="154" y="12"/>
                  <a:pt x="175" y="23"/>
                  <a:pt x="191" y="38"/>
                </a:cubicBezTo>
                <a:close/>
                <a:moveTo>
                  <a:pt x="120" y="11"/>
                </a:moveTo>
                <a:cubicBezTo>
                  <a:pt x="134" y="23"/>
                  <a:pt x="146" y="38"/>
                  <a:pt x="154" y="55"/>
                </a:cubicBezTo>
                <a:cubicBezTo>
                  <a:pt x="143" y="58"/>
                  <a:pt x="132" y="60"/>
                  <a:pt x="120" y="60"/>
                </a:cubicBezTo>
                <a:lnTo>
                  <a:pt x="120" y="11"/>
                </a:lnTo>
                <a:close/>
                <a:moveTo>
                  <a:pt x="120" y="68"/>
                </a:moveTo>
                <a:cubicBezTo>
                  <a:pt x="133" y="68"/>
                  <a:pt x="145" y="66"/>
                  <a:pt x="157" y="62"/>
                </a:cubicBezTo>
                <a:cubicBezTo>
                  <a:pt x="164" y="78"/>
                  <a:pt x="167" y="95"/>
                  <a:pt x="168" y="112"/>
                </a:cubicBezTo>
                <a:cubicBezTo>
                  <a:pt x="120" y="112"/>
                  <a:pt x="120" y="112"/>
                  <a:pt x="120" y="112"/>
                </a:cubicBezTo>
                <a:lnTo>
                  <a:pt x="120" y="68"/>
                </a:lnTo>
                <a:close/>
                <a:moveTo>
                  <a:pt x="120" y="120"/>
                </a:moveTo>
                <a:cubicBezTo>
                  <a:pt x="168" y="120"/>
                  <a:pt x="168" y="120"/>
                  <a:pt x="168" y="120"/>
                </a:cubicBezTo>
                <a:cubicBezTo>
                  <a:pt x="167" y="136"/>
                  <a:pt x="164" y="152"/>
                  <a:pt x="159" y="166"/>
                </a:cubicBezTo>
                <a:cubicBezTo>
                  <a:pt x="146" y="163"/>
                  <a:pt x="133" y="161"/>
                  <a:pt x="120" y="160"/>
                </a:cubicBezTo>
                <a:lnTo>
                  <a:pt x="120" y="120"/>
                </a:lnTo>
                <a:close/>
                <a:moveTo>
                  <a:pt x="120" y="221"/>
                </a:moveTo>
                <a:cubicBezTo>
                  <a:pt x="120" y="168"/>
                  <a:pt x="120" y="168"/>
                  <a:pt x="120" y="168"/>
                </a:cubicBezTo>
                <a:cubicBezTo>
                  <a:pt x="132" y="168"/>
                  <a:pt x="144" y="170"/>
                  <a:pt x="156" y="174"/>
                </a:cubicBezTo>
                <a:cubicBezTo>
                  <a:pt x="147" y="192"/>
                  <a:pt x="135" y="208"/>
                  <a:pt x="120" y="221"/>
                </a:cubicBezTo>
                <a:close/>
                <a:moveTo>
                  <a:pt x="130" y="223"/>
                </a:moveTo>
                <a:cubicBezTo>
                  <a:pt x="144" y="210"/>
                  <a:pt x="155" y="194"/>
                  <a:pt x="163" y="176"/>
                </a:cubicBezTo>
                <a:cubicBezTo>
                  <a:pt x="174" y="180"/>
                  <a:pt x="184" y="185"/>
                  <a:pt x="193" y="191"/>
                </a:cubicBezTo>
                <a:cubicBezTo>
                  <a:pt x="177" y="208"/>
                  <a:pt x="155" y="220"/>
                  <a:pt x="130" y="223"/>
                </a:cubicBezTo>
                <a:close/>
                <a:moveTo>
                  <a:pt x="199" y="185"/>
                </a:moveTo>
                <a:cubicBezTo>
                  <a:pt x="188" y="179"/>
                  <a:pt x="178" y="173"/>
                  <a:pt x="166" y="169"/>
                </a:cubicBezTo>
                <a:cubicBezTo>
                  <a:pt x="172" y="153"/>
                  <a:pt x="175" y="137"/>
                  <a:pt x="176" y="120"/>
                </a:cubicBezTo>
                <a:cubicBezTo>
                  <a:pt x="224" y="120"/>
                  <a:pt x="224" y="120"/>
                  <a:pt x="224" y="120"/>
                </a:cubicBezTo>
                <a:cubicBezTo>
                  <a:pt x="223" y="145"/>
                  <a:pt x="214" y="168"/>
                  <a:pt x="199" y="185"/>
                </a:cubicBezTo>
                <a:close/>
              </a:path>
            </a:pathLst>
          </a:custGeom>
          <a:solidFill>
            <a:srgbClr val="00B0F0"/>
          </a:solidFill>
          <a:ln w="9525">
            <a:solidFill>
              <a:srgbClr val="00B0F0"/>
            </a:solidFill>
            <a:round/>
            <a:headEnd/>
            <a:tailEnd/>
          </a:ln>
          <a:extLst/>
        </p:spPr>
        <p:txBody>
          <a:bodyPr rot="0" vert="horz" wrap="square" lIns="178198" tIns="89099" rIns="178198" bIns="89099" anchor="t" anchorCtr="0" upright="1">
            <a:noAutofit/>
          </a:bodyPr>
          <a:lstStyle/>
          <a:p>
            <a:endParaRPr lang="en-US">
              <a:solidFill>
                <a:srgbClr val="6AB678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1284773" y="4672946"/>
            <a:ext cx="713232" cy="712047"/>
          </a:xfrm>
          <a:custGeom>
            <a:avLst/>
            <a:gdLst>
              <a:gd name="T0" fmla="*/ 238 w 240"/>
              <a:gd name="T1" fmla="*/ 28 h 204"/>
              <a:gd name="T2" fmla="*/ 178 w 240"/>
              <a:gd name="T3" fmla="*/ 0 h 204"/>
              <a:gd name="T4" fmla="*/ 178 w 240"/>
              <a:gd name="T5" fmla="*/ 0 h 204"/>
              <a:gd name="T6" fmla="*/ 177 w 240"/>
              <a:gd name="T7" fmla="*/ 0 h 204"/>
              <a:gd name="T8" fmla="*/ 177 w 240"/>
              <a:gd name="T9" fmla="*/ 0 h 204"/>
              <a:gd name="T10" fmla="*/ 176 w 240"/>
              <a:gd name="T11" fmla="*/ 0 h 204"/>
              <a:gd name="T12" fmla="*/ 176 w 240"/>
              <a:gd name="T13" fmla="*/ 0 h 204"/>
              <a:gd name="T14" fmla="*/ 175 w 240"/>
              <a:gd name="T15" fmla="*/ 0 h 204"/>
              <a:gd name="T16" fmla="*/ 175 w 240"/>
              <a:gd name="T17" fmla="*/ 0 h 204"/>
              <a:gd name="T18" fmla="*/ 174 w 240"/>
              <a:gd name="T19" fmla="*/ 0 h 204"/>
              <a:gd name="T20" fmla="*/ 120 w 240"/>
              <a:gd name="T21" fmla="*/ 24 h 204"/>
              <a:gd name="T22" fmla="*/ 66 w 240"/>
              <a:gd name="T23" fmla="*/ 0 h 204"/>
              <a:gd name="T24" fmla="*/ 65 w 240"/>
              <a:gd name="T25" fmla="*/ 0 h 204"/>
              <a:gd name="T26" fmla="*/ 65 w 240"/>
              <a:gd name="T27" fmla="*/ 0 h 204"/>
              <a:gd name="T28" fmla="*/ 65 w 240"/>
              <a:gd name="T29" fmla="*/ 0 h 204"/>
              <a:gd name="T30" fmla="*/ 64 w 240"/>
              <a:gd name="T31" fmla="*/ 0 h 204"/>
              <a:gd name="T32" fmla="*/ 64 w 240"/>
              <a:gd name="T33" fmla="*/ 0 h 204"/>
              <a:gd name="T34" fmla="*/ 63 w 240"/>
              <a:gd name="T35" fmla="*/ 0 h 204"/>
              <a:gd name="T36" fmla="*/ 63 w 240"/>
              <a:gd name="T37" fmla="*/ 0 h 204"/>
              <a:gd name="T38" fmla="*/ 63 w 240"/>
              <a:gd name="T39" fmla="*/ 0 h 204"/>
              <a:gd name="T40" fmla="*/ 3 w 240"/>
              <a:gd name="T41" fmla="*/ 24 h 204"/>
              <a:gd name="T42" fmla="*/ 0 w 240"/>
              <a:gd name="T43" fmla="*/ 28 h 204"/>
              <a:gd name="T44" fmla="*/ 0 w 240"/>
              <a:gd name="T45" fmla="*/ 200 h 204"/>
              <a:gd name="T46" fmla="*/ 2 w 240"/>
              <a:gd name="T47" fmla="*/ 203 h 204"/>
              <a:gd name="T48" fmla="*/ 4 w 240"/>
              <a:gd name="T49" fmla="*/ 204 h 204"/>
              <a:gd name="T50" fmla="*/ 5 w 240"/>
              <a:gd name="T51" fmla="*/ 204 h 204"/>
              <a:gd name="T52" fmla="*/ 64 w 240"/>
              <a:gd name="T53" fmla="*/ 180 h 204"/>
              <a:gd name="T54" fmla="*/ 118 w 240"/>
              <a:gd name="T55" fmla="*/ 204 h 204"/>
              <a:gd name="T56" fmla="*/ 119 w 240"/>
              <a:gd name="T57" fmla="*/ 204 h 204"/>
              <a:gd name="T58" fmla="*/ 120 w 240"/>
              <a:gd name="T59" fmla="*/ 204 h 204"/>
              <a:gd name="T60" fmla="*/ 121 w 240"/>
              <a:gd name="T61" fmla="*/ 204 h 204"/>
              <a:gd name="T62" fmla="*/ 122 w 240"/>
              <a:gd name="T63" fmla="*/ 204 h 204"/>
              <a:gd name="T64" fmla="*/ 176 w 240"/>
              <a:gd name="T65" fmla="*/ 180 h 204"/>
              <a:gd name="T66" fmla="*/ 235 w 240"/>
              <a:gd name="T67" fmla="*/ 204 h 204"/>
              <a:gd name="T68" fmla="*/ 236 w 240"/>
              <a:gd name="T69" fmla="*/ 204 h 204"/>
              <a:gd name="T70" fmla="*/ 238 w 240"/>
              <a:gd name="T71" fmla="*/ 203 h 204"/>
              <a:gd name="T72" fmla="*/ 240 w 240"/>
              <a:gd name="T73" fmla="*/ 200 h 204"/>
              <a:gd name="T74" fmla="*/ 240 w 240"/>
              <a:gd name="T75" fmla="*/ 32 h 204"/>
              <a:gd name="T76" fmla="*/ 238 w 240"/>
              <a:gd name="T77" fmla="*/ 28 h 204"/>
              <a:gd name="T78" fmla="*/ 60 w 240"/>
              <a:gd name="T79" fmla="*/ 173 h 204"/>
              <a:gd name="T80" fmla="*/ 8 w 240"/>
              <a:gd name="T81" fmla="*/ 194 h 204"/>
              <a:gd name="T82" fmla="*/ 8 w 240"/>
              <a:gd name="T83" fmla="*/ 31 h 204"/>
              <a:gd name="T84" fmla="*/ 60 w 240"/>
              <a:gd name="T85" fmla="*/ 10 h 204"/>
              <a:gd name="T86" fmla="*/ 60 w 240"/>
              <a:gd name="T87" fmla="*/ 173 h 204"/>
              <a:gd name="T88" fmla="*/ 116 w 240"/>
              <a:gd name="T89" fmla="*/ 194 h 204"/>
              <a:gd name="T90" fmla="*/ 68 w 240"/>
              <a:gd name="T91" fmla="*/ 173 h 204"/>
              <a:gd name="T92" fmla="*/ 68 w 240"/>
              <a:gd name="T93" fmla="*/ 10 h 204"/>
              <a:gd name="T94" fmla="*/ 116 w 240"/>
              <a:gd name="T95" fmla="*/ 31 h 204"/>
              <a:gd name="T96" fmla="*/ 116 w 240"/>
              <a:gd name="T97" fmla="*/ 194 h 204"/>
              <a:gd name="T98" fmla="*/ 172 w 240"/>
              <a:gd name="T99" fmla="*/ 173 h 204"/>
              <a:gd name="T100" fmla="*/ 124 w 240"/>
              <a:gd name="T101" fmla="*/ 194 h 204"/>
              <a:gd name="T102" fmla="*/ 124 w 240"/>
              <a:gd name="T103" fmla="*/ 31 h 204"/>
              <a:gd name="T104" fmla="*/ 172 w 240"/>
              <a:gd name="T105" fmla="*/ 10 h 204"/>
              <a:gd name="T106" fmla="*/ 172 w 240"/>
              <a:gd name="T107" fmla="*/ 173 h 204"/>
              <a:gd name="T108" fmla="*/ 232 w 240"/>
              <a:gd name="T109" fmla="*/ 194 h 204"/>
              <a:gd name="T110" fmla="*/ 180 w 240"/>
              <a:gd name="T111" fmla="*/ 173 h 204"/>
              <a:gd name="T112" fmla="*/ 180 w 240"/>
              <a:gd name="T113" fmla="*/ 10 h 204"/>
              <a:gd name="T114" fmla="*/ 232 w 240"/>
              <a:gd name="T115" fmla="*/ 35 h 204"/>
              <a:gd name="T116" fmla="*/ 232 w 240"/>
              <a:gd name="T117" fmla="*/ 194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40" h="204">
                <a:moveTo>
                  <a:pt x="238" y="28"/>
                </a:moveTo>
                <a:cubicBezTo>
                  <a:pt x="178" y="0"/>
                  <a:pt x="178" y="0"/>
                  <a:pt x="178" y="0"/>
                </a:cubicBezTo>
                <a:cubicBezTo>
                  <a:pt x="178" y="0"/>
                  <a:pt x="178" y="0"/>
                  <a:pt x="178" y="0"/>
                </a:cubicBezTo>
                <a:cubicBezTo>
                  <a:pt x="177" y="0"/>
                  <a:pt x="177" y="0"/>
                  <a:pt x="177" y="0"/>
                </a:cubicBezTo>
                <a:cubicBezTo>
                  <a:pt x="177" y="0"/>
                  <a:pt x="177" y="0"/>
                  <a:pt x="177" y="0"/>
                </a:cubicBezTo>
                <a:cubicBezTo>
                  <a:pt x="176" y="0"/>
                  <a:pt x="176" y="0"/>
                  <a:pt x="176" y="0"/>
                </a:cubicBezTo>
                <a:cubicBezTo>
                  <a:pt x="176" y="0"/>
                  <a:pt x="176" y="0"/>
                  <a:pt x="176" y="0"/>
                </a:cubicBezTo>
                <a:cubicBezTo>
                  <a:pt x="175" y="0"/>
                  <a:pt x="175" y="0"/>
                  <a:pt x="175" y="0"/>
                </a:cubicBezTo>
                <a:cubicBezTo>
                  <a:pt x="175" y="0"/>
                  <a:pt x="175" y="0"/>
                  <a:pt x="175" y="0"/>
                </a:cubicBezTo>
                <a:cubicBezTo>
                  <a:pt x="175" y="0"/>
                  <a:pt x="174" y="0"/>
                  <a:pt x="174" y="0"/>
                </a:cubicBezTo>
                <a:cubicBezTo>
                  <a:pt x="120" y="24"/>
                  <a:pt x="120" y="24"/>
                  <a:pt x="120" y="24"/>
                </a:cubicBezTo>
                <a:cubicBezTo>
                  <a:pt x="66" y="0"/>
                  <a:pt x="66" y="0"/>
                  <a:pt x="66" y="0"/>
                </a:cubicBezTo>
                <a:cubicBezTo>
                  <a:pt x="66" y="0"/>
                  <a:pt x="66" y="0"/>
                  <a:pt x="65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3" y="24"/>
                  <a:pt x="3" y="24"/>
                  <a:pt x="3" y="24"/>
                </a:cubicBezTo>
                <a:cubicBezTo>
                  <a:pt x="1" y="25"/>
                  <a:pt x="0" y="26"/>
                  <a:pt x="0" y="28"/>
                </a:cubicBezTo>
                <a:cubicBezTo>
                  <a:pt x="0" y="200"/>
                  <a:pt x="0" y="200"/>
                  <a:pt x="0" y="200"/>
                </a:cubicBezTo>
                <a:cubicBezTo>
                  <a:pt x="0" y="201"/>
                  <a:pt x="1" y="203"/>
                  <a:pt x="2" y="203"/>
                </a:cubicBezTo>
                <a:cubicBezTo>
                  <a:pt x="2" y="204"/>
                  <a:pt x="3" y="204"/>
                  <a:pt x="4" y="204"/>
                </a:cubicBezTo>
                <a:cubicBezTo>
                  <a:pt x="5" y="204"/>
                  <a:pt x="5" y="204"/>
                  <a:pt x="5" y="204"/>
                </a:cubicBezTo>
                <a:cubicBezTo>
                  <a:pt x="64" y="180"/>
                  <a:pt x="64" y="180"/>
                  <a:pt x="64" y="180"/>
                </a:cubicBezTo>
                <a:cubicBezTo>
                  <a:pt x="118" y="204"/>
                  <a:pt x="118" y="204"/>
                  <a:pt x="118" y="204"/>
                </a:cubicBezTo>
                <a:cubicBezTo>
                  <a:pt x="118" y="204"/>
                  <a:pt x="119" y="204"/>
                  <a:pt x="119" y="204"/>
                </a:cubicBezTo>
                <a:cubicBezTo>
                  <a:pt x="119" y="204"/>
                  <a:pt x="120" y="204"/>
                  <a:pt x="120" y="204"/>
                </a:cubicBezTo>
                <a:cubicBezTo>
                  <a:pt x="120" y="204"/>
                  <a:pt x="121" y="204"/>
                  <a:pt x="121" y="204"/>
                </a:cubicBezTo>
                <a:cubicBezTo>
                  <a:pt x="121" y="204"/>
                  <a:pt x="122" y="204"/>
                  <a:pt x="122" y="204"/>
                </a:cubicBezTo>
                <a:cubicBezTo>
                  <a:pt x="176" y="180"/>
                  <a:pt x="176" y="180"/>
                  <a:pt x="176" y="180"/>
                </a:cubicBezTo>
                <a:cubicBezTo>
                  <a:pt x="235" y="204"/>
                  <a:pt x="235" y="204"/>
                  <a:pt x="235" y="204"/>
                </a:cubicBezTo>
                <a:cubicBezTo>
                  <a:pt x="235" y="204"/>
                  <a:pt x="236" y="204"/>
                  <a:pt x="236" y="204"/>
                </a:cubicBezTo>
                <a:cubicBezTo>
                  <a:pt x="237" y="204"/>
                  <a:pt x="238" y="204"/>
                  <a:pt x="238" y="203"/>
                </a:cubicBezTo>
                <a:cubicBezTo>
                  <a:pt x="239" y="203"/>
                  <a:pt x="240" y="201"/>
                  <a:pt x="240" y="200"/>
                </a:cubicBezTo>
                <a:cubicBezTo>
                  <a:pt x="240" y="32"/>
                  <a:pt x="240" y="32"/>
                  <a:pt x="240" y="32"/>
                </a:cubicBezTo>
                <a:cubicBezTo>
                  <a:pt x="240" y="30"/>
                  <a:pt x="239" y="29"/>
                  <a:pt x="238" y="28"/>
                </a:cubicBezTo>
                <a:close/>
                <a:moveTo>
                  <a:pt x="60" y="173"/>
                </a:moveTo>
                <a:cubicBezTo>
                  <a:pt x="8" y="194"/>
                  <a:pt x="8" y="194"/>
                  <a:pt x="8" y="194"/>
                </a:cubicBezTo>
                <a:cubicBezTo>
                  <a:pt x="8" y="31"/>
                  <a:pt x="8" y="31"/>
                  <a:pt x="8" y="31"/>
                </a:cubicBezTo>
                <a:cubicBezTo>
                  <a:pt x="60" y="10"/>
                  <a:pt x="60" y="10"/>
                  <a:pt x="60" y="10"/>
                </a:cubicBezTo>
                <a:lnTo>
                  <a:pt x="60" y="173"/>
                </a:lnTo>
                <a:close/>
                <a:moveTo>
                  <a:pt x="116" y="194"/>
                </a:moveTo>
                <a:cubicBezTo>
                  <a:pt x="68" y="173"/>
                  <a:pt x="68" y="173"/>
                  <a:pt x="68" y="173"/>
                </a:cubicBezTo>
                <a:cubicBezTo>
                  <a:pt x="68" y="10"/>
                  <a:pt x="68" y="10"/>
                  <a:pt x="68" y="10"/>
                </a:cubicBezTo>
                <a:cubicBezTo>
                  <a:pt x="116" y="31"/>
                  <a:pt x="116" y="31"/>
                  <a:pt x="116" y="31"/>
                </a:cubicBezTo>
                <a:lnTo>
                  <a:pt x="116" y="194"/>
                </a:lnTo>
                <a:close/>
                <a:moveTo>
                  <a:pt x="172" y="173"/>
                </a:moveTo>
                <a:cubicBezTo>
                  <a:pt x="124" y="194"/>
                  <a:pt x="124" y="194"/>
                  <a:pt x="124" y="194"/>
                </a:cubicBezTo>
                <a:cubicBezTo>
                  <a:pt x="124" y="31"/>
                  <a:pt x="124" y="31"/>
                  <a:pt x="124" y="31"/>
                </a:cubicBezTo>
                <a:cubicBezTo>
                  <a:pt x="172" y="10"/>
                  <a:pt x="172" y="10"/>
                  <a:pt x="172" y="10"/>
                </a:cubicBezTo>
                <a:lnTo>
                  <a:pt x="172" y="173"/>
                </a:lnTo>
                <a:close/>
                <a:moveTo>
                  <a:pt x="232" y="194"/>
                </a:moveTo>
                <a:cubicBezTo>
                  <a:pt x="180" y="173"/>
                  <a:pt x="180" y="173"/>
                  <a:pt x="180" y="173"/>
                </a:cubicBezTo>
                <a:cubicBezTo>
                  <a:pt x="180" y="10"/>
                  <a:pt x="180" y="10"/>
                  <a:pt x="180" y="10"/>
                </a:cubicBezTo>
                <a:cubicBezTo>
                  <a:pt x="232" y="35"/>
                  <a:pt x="232" y="35"/>
                  <a:pt x="232" y="35"/>
                </a:cubicBezTo>
                <a:lnTo>
                  <a:pt x="232" y="194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00B0F0"/>
            </a:solidFill>
            <a:round/>
            <a:headEnd/>
            <a:tailEnd/>
          </a:ln>
          <a:extLst/>
        </p:spPr>
        <p:txBody>
          <a:bodyPr rot="0" vert="horz" wrap="square" lIns="178198" tIns="89099" rIns="178198" bIns="89099" anchor="t" anchorCtr="0" upright="1">
            <a:noAutofit/>
          </a:bodyPr>
          <a:lstStyle/>
          <a:p>
            <a:endParaRPr lang="en-US">
              <a:solidFill>
                <a:srgbClr val="6AB678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71600" y="11303090"/>
            <a:ext cx="2674911" cy="557519"/>
            <a:chOff x="1032963" y="5889908"/>
            <a:chExt cx="1371749" cy="286383"/>
          </a:xfrm>
        </p:grpSpPr>
        <p:grpSp>
          <p:nvGrpSpPr>
            <p:cNvPr id="24" name="Group 23"/>
            <p:cNvGrpSpPr/>
            <p:nvPr/>
          </p:nvGrpSpPr>
          <p:grpSpPr>
            <a:xfrm>
              <a:off x="1032963" y="5889908"/>
              <a:ext cx="332204" cy="286383"/>
              <a:chOff x="1527539" y="5339241"/>
              <a:chExt cx="332204" cy="286383"/>
            </a:xfrm>
          </p:grpSpPr>
          <p:sp>
            <p:nvSpPr>
              <p:cNvPr id="31" name="Hexagon 30"/>
              <p:cNvSpPr/>
              <p:nvPr/>
            </p:nvSpPr>
            <p:spPr>
              <a:xfrm>
                <a:off x="1527539" y="5339241"/>
                <a:ext cx="332204" cy="286383"/>
              </a:xfrm>
              <a:prstGeom prst="hexagon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31"/>
              <p:cNvSpPr>
                <a:spLocks/>
              </p:cNvSpPr>
              <p:nvPr/>
            </p:nvSpPr>
            <p:spPr bwMode="auto">
              <a:xfrm>
                <a:off x="1647834" y="5395339"/>
                <a:ext cx="94702" cy="174188"/>
              </a:xfrm>
              <a:custGeom>
                <a:avLst/>
                <a:gdLst>
                  <a:gd name="T0" fmla="*/ 200 w 208"/>
                  <a:gd name="T1" fmla="*/ 0 h 384"/>
                  <a:gd name="T2" fmla="*/ 150 w 208"/>
                  <a:gd name="T3" fmla="*/ 0 h 384"/>
                  <a:gd name="T4" fmla="*/ 58 w 208"/>
                  <a:gd name="T5" fmla="*/ 94 h 384"/>
                  <a:gd name="T6" fmla="*/ 58 w 208"/>
                  <a:gd name="T7" fmla="*/ 138 h 384"/>
                  <a:gd name="T8" fmla="*/ 8 w 208"/>
                  <a:gd name="T9" fmla="*/ 138 h 384"/>
                  <a:gd name="T10" fmla="*/ 0 w 208"/>
                  <a:gd name="T11" fmla="*/ 146 h 384"/>
                  <a:gd name="T12" fmla="*/ 0 w 208"/>
                  <a:gd name="T13" fmla="*/ 209 h 384"/>
                  <a:gd name="T14" fmla="*/ 8 w 208"/>
                  <a:gd name="T15" fmla="*/ 217 h 384"/>
                  <a:gd name="T16" fmla="*/ 58 w 208"/>
                  <a:gd name="T17" fmla="*/ 217 h 384"/>
                  <a:gd name="T18" fmla="*/ 58 w 208"/>
                  <a:gd name="T19" fmla="*/ 376 h 384"/>
                  <a:gd name="T20" fmla="*/ 66 w 208"/>
                  <a:gd name="T21" fmla="*/ 384 h 384"/>
                  <a:gd name="T22" fmla="*/ 131 w 208"/>
                  <a:gd name="T23" fmla="*/ 384 h 384"/>
                  <a:gd name="T24" fmla="*/ 139 w 208"/>
                  <a:gd name="T25" fmla="*/ 376 h 384"/>
                  <a:gd name="T26" fmla="*/ 139 w 208"/>
                  <a:gd name="T27" fmla="*/ 217 h 384"/>
                  <a:gd name="T28" fmla="*/ 198 w 208"/>
                  <a:gd name="T29" fmla="*/ 217 h 384"/>
                  <a:gd name="T30" fmla="*/ 206 w 208"/>
                  <a:gd name="T31" fmla="*/ 209 h 384"/>
                  <a:gd name="T32" fmla="*/ 206 w 208"/>
                  <a:gd name="T33" fmla="*/ 146 h 384"/>
                  <a:gd name="T34" fmla="*/ 203 w 208"/>
                  <a:gd name="T35" fmla="*/ 140 h 384"/>
                  <a:gd name="T36" fmla="*/ 198 w 208"/>
                  <a:gd name="T37" fmla="*/ 138 h 384"/>
                  <a:gd name="T38" fmla="*/ 139 w 208"/>
                  <a:gd name="T39" fmla="*/ 138 h 384"/>
                  <a:gd name="T40" fmla="*/ 139 w 208"/>
                  <a:gd name="T41" fmla="*/ 101 h 384"/>
                  <a:gd name="T42" fmla="*/ 167 w 208"/>
                  <a:gd name="T43" fmla="*/ 74 h 384"/>
                  <a:gd name="T44" fmla="*/ 200 w 208"/>
                  <a:gd name="T45" fmla="*/ 74 h 384"/>
                  <a:gd name="T46" fmla="*/ 208 w 208"/>
                  <a:gd name="T47" fmla="*/ 67 h 384"/>
                  <a:gd name="T48" fmla="*/ 208 w 208"/>
                  <a:gd name="T49" fmla="*/ 8 h 384"/>
                  <a:gd name="T50" fmla="*/ 200 w 208"/>
                  <a:gd name="T51" fmla="*/ 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8" h="384">
                    <a:moveTo>
                      <a:pt x="200" y="0"/>
                    </a:moveTo>
                    <a:cubicBezTo>
                      <a:pt x="150" y="0"/>
                      <a:pt x="150" y="0"/>
                      <a:pt x="150" y="0"/>
                    </a:cubicBezTo>
                    <a:cubicBezTo>
                      <a:pt x="94" y="0"/>
                      <a:pt x="58" y="37"/>
                      <a:pt x="58" y="94"/>
                    </a:cubicBezTo>
                    <a:cubicBezTo>
                      <a:pt x="58" y="138"/>
                      <a:pt x="58" y="138"/>
                      <a:pt x="58" y="138"/>
                    </a:cubicBezTo>
                    <a:cubicBezTo>
                      <a:pt x="8" y="138"/>
                      <a:pt x="8" y="138"/>
                      <a:pt x="8" y="138"/>
                    </a:cubicBezTo>
                    <a:cubicBezTo>
                      <a:pt x="4" y="138"/>
                      <a:pt x="0" y="142"/>
                      <a:pt x="0" y="146"/>
                    </a:cubicBezTo>
                    <a:cubicBezTo>
                      <a:pt x="0" y="209"/>
                      <a:pt x="0" y="209"/>
                      <a:pt x="0" y="209"/>
                    </a:cubicBezTo>
                    <a:cubicBezTo>
                      <a:pt x="0" y="213"/>
                      <a:pt x="4" y="217"/>
                      <a:pt x="8" y="217"/>
                    </a:cubicBezTo>
                    <a:cubicBezTo>
                      <a:pt x="58" y="217"/>
                      <a:pt x="58" y="217"/>
                      <a:pt x="58" y="217"/>
                    </a:cubicBezTo>
                    <a:cubicBezTo>
                      <a:pt x="58" y="376"/>
                      <a:pt x="58" y="376"/>
                      <a:pt x="58" y="376"/>
                    </a:cubicBezTo>
                    <a:cubicBezTo>
                      <a:pt x="58" y="380"/>
                      <a:pt x="62" y="384"/>
                      <a:pt x="66" y="384"/>
                    </a:cubicBezTo>
                    <a:cubicBezTo>
                      <a:pt x="131" y="384"/>
                      <a:pt x="131" y="384"/>
                      <a:pt x="131" y="384"/>
                    </a:cubicBezTo>
                    <a:cubicBezTo>
                      <a:pt x="136" y="384"/>
                      <a:pt x="139" y="380"/>
                      <a:pt x="139" y="376"/>
                    </a:cubicBezTo>
                    <a:cubicBezTo>
                      <a:pt x="139" y="217"/>
                      <a:pt x="139" y="217"/>
                      <a:pt x="139" y="217"/>
                    </a:cubicBezTo>
                    <a:cubicBezTo>
                      <a:pt x="198" y="217"/>
                      <a:pt x="198" y="217"/>
                      <a:pt x="198" y="217"/>
                    </a:cubicBezTo>
                    <a:cubicBezTo>
                      <a:pt x="202" y="217"/>
                      <a:pt x="206" y="213"/>
                      <a:pt x="206" y="209"/>
                    </a:cubicBezTo>
                    <a:cubicBezTo>
                      <a:pt x="206" y="146"/>
                      <a:pt x="206" y="146"/>
                      <a:pt x="206" y="146"/>
                    </a:cubicBezTo>
                    <a:cubicBezTo>
                      <a:pt x="206" y="144"/>
                      <a:pt x="205" y="142"/>
                      <a:pt x="203" y="140"/>
                    </a:cubicBezTo>
                    <a:cubicBezTo>
                      <a:pt x="202" y="139"/>
                      <a:pt x="200" y="138"/>
                      <a:pt x="198" y="138"/>
                    </a:cubicBezTo>
                    <a:cubicBezTo>
                      <a:pt x="139" y="138"/>
                      <a:pt x="139" y="138"/>
                      <a:pt x="139" y="138"/>
                    </a:cubicBezTo>
                    <a:cubicBezTo>
                      <a:pt x="139" y="101"/>
                      <a:pt x="139" y="101"/>
                      <a:pt x="139" y="101"/>
                    </a:cubicBezTo>
                    <a:cubicBezTo>
                      <a:pt x="139" y="83"/>
                      <a:pt x="143" y="74"/>
                      <a:pt x="167" y="74"/>
                    </a:cubicBezTo>
                    <a:cubicBezTo>
                      <a:pt x="200" y="74"/>
                      <a:pt x="200" y="74"/>
                      <a:pt x="200" y="74"/>
                    </a:cubicBezTo>
                    <a:cubicBezTo>
                      <a:pt x="204" y="74"/>
                      <a:pt x="208" y="71"/>
                      <a:pt x="208" y="67"/>
                    </a:cubicBezTo>
                    <a:cubicBezTo>
                      <a:pt x="208" y="8"/>
                      <a:pt x="208" y="8"/>
                      <a:pt x="208" y="8"/>
                    </a:cubicBezTo>
                    <a:cubicBezTo>
                      <a:pt x="208" y="4"/>
                      <a:pt x="204" y="0"/>
                      <a:pt x="2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1552735" y="5889908"/>
              <a:ext cx="332204" cy="286383"/>
              <a:chOff x="2028790" y="5339241"/>
              <a:chExt cx="332204" cy="286383"/>
            </a:xfrm>
          </p:grpSpPr>
          <p:sp>
            <p:nvSpPr>
              <p:cNvPr id="29" name="Hexagon 28"/>
              <p:cNvSpPr/>
              <p:nvPr/>
            </p:nvSpPr>
            <p:spPr>
              <a:xfrm>
                <a:off x="2028790" y="5339241"/>
                <a:ext cx="332204" cy="286383"/>
              </a:xfrm>
              <a:prstGeom prst="hexagon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2129876" y="5422063"/>
                <a:ext cx="153036" cy="126719"/>
              </a:xfrm>
              <a:custGeom>
                <a:avLst/>
                <a:gdLst>
                  <a:gd name="T0" fmla="*/ 64 w 64"/>
                  <a:gd name="T1" fmla="*/ 6 h 52"/>
                  <a:gd name="T2" fmla="*/ 56 w 64"/>
                  <a:gd name="T3" fmla="*/ 8 h 52"/>
                  <a:gd name="T4" fmla="*/ 62 w 64"/>
                  <a:gd name="T5" fmla="*/ 1 h 52"/>
                  <a:gd name="T6" fmla="*/ 54 w 64"/>
                  <a:gd name="T7" fmla="*/ 4 h 52"/>
                  <a:gd name="T8" fmla="*/ 44 w 64"/>
                  <a:gd name="T9" fmla="*/ 0 h 52"/>
                  <a:gd name="T10" fmla="*/ 31 w 64"/>
                  <a:gd name="T11" fmla="*/ 13 h 52"/>
                  <a:gd name="T12" fmla="*/ 32 w 64"/>
                  <a:gd name="T13" fmla="*/ 16 h 52"/>
                  <a:gd name="T14" fmla="*/ 4 w 64"/>
                  <a:gd name="T15" fmla="*/ 2 h 52"/>
                  <a:gd name="T16" fmla="*/ 3 w 64"/>
                  <a:gd name="T17" fmla="*/ 9 h 52"/>
                  <a:gd name="T18" fmla="*/ 9 w 64"/>
                  <a:gd name="T19" fmla="*/ 20 h 52"/>
                  <a:gd name="T20" fmla="*/ 3 w 64"/>
                  <a:gd name="T21" fmla="*/ 18 h 52"/>
                  <a:gd name="T22" fmla="*/ 3 w 64"/>
                  <a:gd name="T23" fmla="*/ 18 h 52"/>
                  <a:gd name="T24" fmla="*/ 13 w 64"/>
                  <a:gd name="T25" fmla="*/ 31 h 52"/>
                  <a:gd name="T26" fmla="*/ 10 w 64"/>
                  <a:gd name="T27" fmla="*/ 32 h 52"/>
                  <a:gd name="T28" fmla="*/ 7 w 64"/>
                  <a:gd name="T29" fmla="*/ 32 h 52"/>
                  <a:gd name="T30" fmla="*/ 19 w 64"/>
                  <a:gd name="T31" fmla="*/ 41 h 52"/>
                  <a:gd name="T32" fmla="*/ 3 w 64"/>
                  <a:gd name="T33" fmla="*/ 46 h 52"/>
                  <a:gd name="T34" fmla="*/ 0 w 64"/>
                  <a:gd name="T35" fmla="*/ 46 h 52"/>
                  <a:gd name="T36" fmla="*/ 20 w 64"/>
                  <a:gd name="T37" fmla="*/ 52 h 52"/>
                  <a:gd name="T38" fmla="*/ 57 w 64"/>
                  <a:gd name="T39" fmla="*/ 15 h 52"/>
                  <a:gd name="T40" fmla="*/ 57 w 64"/>
                  <a:gd name="T41" fmla="*/ 13 h 52"/>
                  <a:gd name="T42" fmla="*/ 64 w 64"/>
                  <a:gd name="T43" fmla="*/ 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4" h="52">
                    <a:moveTo>
                      <a:pt x="64" y="6"/>
                    </a:moveTo>
                    <a:cubicBezTo>
                      <a:pt x="62" y="7"/>
                      <a:pt x="59" y="8"/>
                      <a:pt x="56" y="8"/>
                    </a:cubicBezTo>
                    <a:cubicBezTo>
                      <a:pt x="59" y="7"/>
                      <a:pt x="61" y="4"/>
                      <a:pt x="62" y="1"/>
                    </a:cubicBezTo>
                    <a:cubicBezTo>
                      <a:pt x="60" y="2"/>
                      <a:pt x="57" y="4"/>
                      <a:pt x="54" y="4"/>
                    </a:cubicBezTo>
                    <a:cubicBezTo>
                      <a:pt x="52" y="2"/>
                      <a:pt x="48" y="0"/>
                      <a:pt x="44" y="0"/>
                    </a:cubicBezTo>
                    <a:cubicBezTo>
                      <a:pt x="37" y="0"/>
                      <a:pt x="31" y="6"/>
                      <a:pt x="31" y="13"/>
                    </a:cubicBezTo>
                    <a:cubicBezTo>
                      <a:pt x="31" y="14"/>
                      <a:pt x="31" y="15"/>
                      <a:pt x="32" y="16"/>
                    </a:cubicBezTo>
                    <a:cubicBezTo>
                      <a:pt x="21" y="16"/>
                      <a:pt x="11" y="10"/>
                      <a:pt x="4" y="2"/>
                    </a:cubicBezTo>
                    <a:cubicBezTo>
                      <a:pt x="3" y="4"/>
                      <a:pt x="3" y="7"/>
                      <a:pt x="3" y="9"/>
                    </a:cubicBezTo>
                    <a:cubicBezTo>
                      <a:pt x="3" y="14"/>
                      <a:pt x="5" y="18"/>
                      <a:pt x="9" y="20"/>
                    </a:cubicBezTo>
                    <a:cubicBezTo>
                      <a:pt x="6" y="20"/>
                      <a:pt x="4" y="19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5"/>
                      <a:pt x="7" y="30"/>
                      <a:pt x="13" y="31"/>
                    </a:cubicBezTo>
                    <a:cubicBezTo>
                      <a:pt x="12" y="32"/>
                      <a:pt x="11" y="32"/>
                      <a:pt x="10" y="32"/>
                    </a:cubicBezTo>
                    <a:cubicBezTo>
                      <a:pt x="9" y="32"/>
                      <a:pt x="8" y="32"/>
                      <a:pt x="7" y="32"/>
                    </a:cubicBezTo>
                    <a:cubicBezTo>
                      <a:pt x="9" y="37"/>
                      <a:pt x="14" y="41"/>
                      <a:pt x="19" y="41"/>
                    </a:cubicBezTo>
                    <a:cubicBezTo>
                      <a:pt x="15" y="44"/>
                      <a:pt x="9" y="46"/>
                      <a:pt x="3" y="46"/>
                    </a:cubicBezTo>
                    <a:cubicBezTo>
                      <a:pt x="2" y="46"/>
                      <a:pt x="1" y="46"/>
                      <a:pt x="0" y="46"/>
                    </a:cubicBezTo>
                    <a:cubicBezTo>
                      <a:pt x="6" y="50"/>
                      <a:pt x="13" y="52"/>
                      <a:pt x="20" y="52"/>
                    </a:cubicBezTo>
                    <a:cubicBezTo>
                      <a:pt x="44" y="52"/>
                      <a:pt x="57" y="32"/>
                      <a:pt x="57" y="15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60" y="11"/>
                      <a:pt x="62" y="9"/>
                      <a:pt x="64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2072508" y="5889908"/>
              <a:ext cx="332204" cy="286383"/>
              <a:chOff x="2530041" y="5336481"/>
              <a:chExt cx="332204" cy="286383"/>
            </a:xfrm>
          </p:grpSpPr>
          <p:sp>
            <p:nvSpPr>
              <p:cNvPr id="27" name="Hexagon 26"/>
              <p:cNvSpPr/>
              <p:nvPr/>
            </p:nvSpPr>
            <p:spPr>
              <a:xfrm>
                <a:off x="2530041" y="5336481"/>
                <a:ext cx="332204" cy="286383"/>
              </a:xfrm>
              <a:prstGeom prst="hexagon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/>
              <p:cNvSpPr>
                <a:spLocks noEditPoints="1"/>
              </p:cNvSpPr>
              <p:nvPr/>
            </p:nvSpPr>
            <p:spPr bwMode="auto">
              <a:xfrm>
                <a:off x="2618057" y="5422063"/>
                <a:ext cx="152764" cy="117133"/>
              </a:xfrm>
              <a:custGeom>
                <a:avLst/>
                <a:gdLst>
                  <a:gd name="T0" fmla="*/ 1002 w 2448"/>
                  <a:gd name="T1" fmla="*/ 835 h 1878"/>
                  <a:gd name="T2" fmla="*/ 1002 w 2448"/>
                  <a:gd name="T3" fmla="*/ 1127 h 1878"/>
                  <a:gd name="T4" fmla="*/ 1537 w 2448"/>
                  <a:gd name="T5" fmla="*/ 1127 h 1878"/>
                  <a:gd name="T6" fmla="*/ 939 w 2448"/>
                  <a:gd name="T7" fmla="*/ 1565 h 1878"/>
                  <a:gd name="T8" fmla="*/ 313 w 2448"/>
                  <a:gd name="T9" fmla="*/ 939 h 1878"/>
                  <a:gd name="T10" fmla="*/ 939 w 2448"/>
                  <a:gd name="T11" fmla="*/ 313 h 1878"/>
                  <a:gd name="T12" fmla="*/ 1385 w 2448"/>
                  <a:gd name="T13" fmla="*/ 499 h 1878"/>
                  <a:gd name="T14" fmla="*/ 1597 w 2448"/>
                  <a:gd name="T15" fmla="*/ 268 h 1878"/>
                  <a:gd name="T16" fmla="*/ 939 w 2448"/>
                  <a:gd name="T17" fmla="*/ 0 h 1878"/>
                  <a:gd name="T18" fmla="*/ 0 w 2448"/>
                  <a:gd name="T19" fmla="*/ 939 h 1878"/>
                  <a:gd name="T20" fmla="*/ 939 w 2448"/>
                  <a:gd name="T21" fmla="*/ 1878 h 1878"/>
                  <a:gd name="T22" fmla="*/ 1879 w 2448"/>
                  <a:gd name="T23" fmla="*/ 1127 h 1878"/>
                  <a:gd name="T24" fmla="*/ 1879 w 2448"/>
                  <a:gd name="T25" fmla="*/ 835 h 1878"/>
                  <a:gd name="T26" fmla="*/ 1879 w 2448"/>
                  <a:gd name="T27" fmla="*/ 835 h 1878"/>
                  <a:gd name="T28" fmla="*/ 1002 w 2448"/>
                  <a:gd name="T29" fmla="*/ 835 h 1878"/>
                  <a:gd name="T30" fmla="*/ 2269 w 2448"/>
                  <a:gd name="T31" fmla="*/ 834 h 1878"/>
                  <a:gd name="T32" fmla="*/ 2269 w 2448"/>
                  <a:gd name="T33" fmla="*/ 655 h 1878"/>
                  <a:gd name="T34" fmla="*/ 2115 w 2448"/>
                  <a:gd name="T35" fmla="*/ 655 h 1878"/>
                  <a:gd name="T36" fmla="*/ 2115 w 2448"/>
                  <a:gd name="T37" fmla="*/ 834 h 1878"/>
                  <a:gd name="T38" fmla="*/ 1936 w 2448"/>
                  <a:gd name="T39" fmla="*/ 834 h 1878"/>
                  <a:gd name="T40" fmla="*/ 1936 w 2448"/>
                  <a:gd name="T41" fmla="*/ 988 h 1878"/>
                  <a:gd name="T42" fmla="*/ 2115 w 2448"/>
                  <a:gd name="T43" fmla="*/ 988 h 1878"/>
                  <a:gd name="T44" fmla="*/ 2115 w 2448"/>
                  <a:gd name="T45" fmla="*/ 1167 h 1878"/>
                  <a:gd name="T46" fmla="*/ 2269 w 2448"/>
                  <a:gd name="T47" fmla="*/ 1167 h 1878"/>
                  <a:gd name="T48" fmla="*/ 2269 w 2448"/>
                  <a:gd name="T49" fmla="*/ 988 h 1878"/>
                  <a:gd name="T50" fmla="*/ 2448 w 2448"/>
                  <a:gd name="T51" fmla="*/ 988 h 1878"/>
                  <a:gd name="T52" fmla="*/ 2448 w 2448"/>
                  <a:gd name="T53" fmla="*/ 834 h 1878"/>
                  <a:gd name="T54" fmla="*/ 2269 w 2448"/>
                  <a:gd name="T55" fmla="*/ 834 h 18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448" h="1878">
                    <a:moveTo>
                      <a:pt x="1002" y="835"/>
                    </a:moveTo>
                    <a:cubicBezTo>
                      <a:pt x="1002" y="1127"/>
                      <a:pt x="1002" y="1127"/>
                      <a:pt x="1002" y="1127"/>
                    </a:cubicBezTo>
                    <a:cubicBezTo>
                      <a:pt x="1537" y="1127"/>
                      <a:pt x="1537" y="1127"/>
                      <a:pt x="1537" y="1127"/>
                    </a:cubicBezTo>
                    <a:cubicBezTo>
                      <a:pt x="1457" y="1381"/>
                      <a:pt x="1220" y="1565"/>
                      <a:pt x="939" y="1565"/>
                    </a:cubicBezTo>
                    <a:cubicBezTo>
                      <a:pt x="593" y="1565"/>
                      <a:pt x="313" y="1285"/>
                      <a:pt x="313" y="939"/>
                    </a:cubicBezTo>
                    <a:cubicBezTo>
                      <a:pt x="313" y="593"/>
                      <a:pt x="593" y="313"/>
                      <a:pt x="939" y="313"/>
                    </a:cubicBezTo>
                    <a:cubicBezTo>
                      <a:pt x="1114" y="313"/>
                      <a:pt x="1271" y="384"/>
                      <a:pt x="1385" y="499"/>
                    </a:cubicBezTo>
                    <a:cubicBezTo>
                      <a:pt x="1597" y="268"/>
                      <a:pt x="1597" y="268"/>
                      <a:pt x="1597" y="268"/>
                    </a:cubicBezTo>
                    <a:cubicBezTo>
                      <a:pt x="1427" y="102"/>
                      <a:pt x="1195" y="0"/>
                      <a:pt x="939" y="0"/>
                    </a:cubicBezTo>
                    <a:cubicBezTo>
                      <a:pt x="421" y="0"/>
                      <a:pt x="0" y="420"/>
                      <a:pt x="0" y="939"/>
                    </a:cubicBezTo>
                    <a:cubicBezTo>
                      <a:pt x="0" y="1458"/>
                      <a:pt x="421" y="1878"/>
                      <a:pt x="939" y="1878"/>
                    </a:cubicBezTo>
                    <a:cubicBezTo>
                      <a:pt x="1394" y="1878"/>
                      <a:pt x="1792" y="1556"/>
                      <a:pt x="1879" y="1127"/>
                    </a:cubicBezTo>
                    <a:cubicBezTo>
                      <a:pt x="1879" y="835"/>
                      <a:pt x="1879" y="835"/>
                      <a:pt x="1879" y="835"/>
                    </a:cubicBezTo>
                    <a:cubicBezTo>
                      <a:pt x="1879" y="835"/>
                      <a:pt x="1879" y="835"/>
                      <a:pt x="1879" y="835"/>
                    </a:cubicBezTo>
                    <a:lnTo>
                      <a:pt x="1002" y="835"/>
                    </a:lnTo>
                    <a:close/>
                    <a:moveTo>
                      <a:pt x="2269" y="834"/>
                    </a:moveTo>
                    <a:cubicBezTo>
                      <a:pt x="2269" y="655"/>
                      <a:pt x="2269" y="655"/>
                      <a:pt x="2269" y="655"/>
                    </a:cubicBezTo>
                    <a:cubicBezTo>
                      <a:pt x="2115" y="655"/>
                      <a:pt x="2115" y="655"/>
                      <a:pt x="2115" y="655"/>
                    </a:cubicBezTo>
                    <a:cubicBezTo>
                      <a:pt x="2115" y="834"/>
                      <a:pt x="2115" y="834"/>
                      <a:pt x="2115" y="834"/>
                    </a:cubicBezTo>
                    <a:cubicBezTo>
                      <a:pt x="1936" y="834"/>
                      <a:pt x="1936" y="834"/>
                      <a:pt x="1936" y="834"/>
                    </a:cubicBezTo>
                    <a:cubicBezTo>
                      <a:pt x="1936" y="988"/>
                      <a:pt x="1936" y="988"/>
                      <a:pt x="1936" y="988"/>
                    </a:cubicBezTo>
                    <a:cubicBezTo>
                      <a:pt x="2115" y="988"/>
                      <a:pt x="2115" y="988"/>
                      <a:pt x="2115" y="988"/>
                    </a:cubicBezTo>
                    <a:cubicBezTo>
                      <a:pt x="2115" y="1167"/>
                      <a:pt x="2115" y="1167"/>
                      <a:pt x="2115" y="1167"/>
                    </a:cubicBezTo>
                    <a:cubicBezTo>
                      <a:pt x="2269" y="1167"/>
                      <a:pt x="2269" y="1167"/>
                      <a:pt x="2269" y="1167"/>
                    </a:cubicBezTo>
                    <a:cubicBezTo>
                      <a:pt x="2269" y="988"/>
                      <a:pt x="2269" y="988"/>
                      <a:pt x="2269" y="988"/>
                    </a:cubicBezTo>
                    <a:cubicBezTo>
                      <a:pt x="2448" y="988"/>
                      <a:pt x="2448" y="988"/>
                      <a:pt x="2448" y="988"/>
                    </a:cubicBezTo>
                    <a:cubicBezTo>
                      <a:pt x="2448" y="834"/>
                      <a:pt x="2448" y="834"/>
                      <a:pt x="2448" y="834"/>
                    </a:cubicBezTo>
                    <a:lnTo>
                      <a:pt x="2269" y="83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549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19" grpId="0"/>
      <p:bldP spid="20" grpId="0" animBg="1"/>
      <p:bldP spid="21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40875" y="5686814"/>
            <a:ext cx="8692653" cy="1977251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11700" b="1" dirty="0">
                <a:solidFill>
                  <a:srgbClr val="00B0F0"/>
                </a:solidFill>
                <a:latin typeface="Ubuntu" panose="020B0504030602030204" pitchFamily="34" charset="0"/>
              </a:rPr>
              <a:t>Thank</a:t>
            </a:r>
            <a:r>
              <a:rPr lang="en-US" sz="11700" b="1" dirty="0">
                <a:solidFill>
                  <a:srgbClr val="6AB678"/>
                </a:solidFill>
                <a:latin typeface="Ubuntu" panose="020B0504030602030204" pitchFamily="34" charset="0"/>
              </a:rPr>
              <a:t> </a:t>
            </a:r>
            <a:r>
              <a:rPr lang="en-US" sz="11700" b="1" dirty="0">
                <a:solidFill>
                  <a:srgbClr val="686868"/>
                </a:solidFill>
                <a:latin typeface="Ubuntu" panose="020B0504030602030204" pitchFamily="34" charset="0"/>
              </a:rPr>
              <a:t>You</a:t>
            </a:r>
            <a:endParaRPr lang="en-US" sz="11700" b="1" dirty="0">
              <a:solidFill>
                <a:srgbClr val="686868"/>
              </a:solidFill>
              <a:latin typeface="Ubuntu" panose="020B05040306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40874" y="7329896"/>
            <a:ext cx="8692653" cy="62912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2900" spc="585" dirty="0">
                <a:solidFill>
                  <a:srgbClr val="686868"/>
                </a:solidFill>
                <a:latin typeface="Ubuntu" panose="020B0504030602030204" pitchFamily="34" charset="0"/>
              </a:rPr>
              <a:t>Will Meet You Again</a:t>
            </a:r>
            <a:endParaRPr lang="en-US" sz="2900" spc="585" dirty="0">
              <a:solidFill>
                <a:srgbClr val="686868"/>
              </a:solidFill>
              <a:latin typeface="Ubuntu" panose="020B0504030602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105614" y="4048095"/>
            <a:ext cx="1563171" cy="1624261"/>
            <a:chOff x="0" y="0"/>
            <a:chExt cx="2811766" cy="2920987"/>
          </a:xfrm>
          <a:solidFill>
            <a:srgbClr val="00B0F0"/>
          </a:solidFill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54591" y="109182"/>
              <a:ext cx="2165697" cy="1074413"/>
            </a:xfrm>
            <a:custGeom>
              <a:avLst/>
              <a:gdLst>
                <a:gd name="T0" fmla="*/ 83 w 578"/>
                <a:gd name="T1" fmla="*/ 287 h 287"/>
                <a:gd name="T2" fmla="*/ 361 w 578"/>
                <a:gd name="T3" fmla="*/ 84 h 287"/>
                <a:gd name="T4" fmla="*/ 525 w 578"/>
                <a:gd name="T5" fmla="*/ 135 h 287"/>
                <a:gd name="T6" fmla="*/ 578 w 578"/>
                <a:gd name="T7" fmla="*/ 69 h 287"/>
                <a:gd name="T8" fmla="*/ 361 w 578"/>
                <a:gd name="T9" fmla="*/ 0 h 287"/>
                <a:gd name="T10" fmla="*/ 0 w 578"/>
                <a:gd name="T11" fmla="*/ 273 h 287"/>
                <a:gd name="T12" fmla="*/ 37 w 578"/>
                <a:gd name="T13" fmla="*/ 280 h 287"/>
                <a:gd name="T14" fmla="*/ 83 w 578"/>
                <a:gd name="T15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8" h="287">
                  <a:moveTo>
                    <a:pt x="83" y="287"/>
                  </a:moveTo>
                  <a:cubicBezTo>
                    <a:pt x="121" y="169"/>
                    <a:pt x="231" y="84"/>
                    <a:pt x="361" y="84"/>
                  </a:cubicBezTo>
                  <a:cubicBezTo>
                    <a:pt x="422" y="84"/>
                    <a:pt x="479" y="103"/>
                    <a:pt x="525" y="135"/>
                  </a:cubicBezTo>
                  <a:cubicBezTo>
                    <a:pt x="547" y="112"/>
                    <a:pt x="565" y="90"/>
                    <a:pt x="578" y="69"/>
                  </a:cubicBezTo>
                  <a:cubicBezTo>
                    <a:pt x="517" y="26"/>
                    <a:pt x="442" y="0"/>
                    <a:pt x="361" y="0"/>
                  </a:cubicBezTo>
                  <a:cubicBezTo>
                    <a:pt x="189" y="0"/>
                    <a:pt x="44" y="116"/>
                    <a:pt x="0" y="273"/>
                  </a:cubicBezTo>
                  <a:cubicBezTo>
                    <a:pt x="37" y="280"/>
                    <a:pt x="37" y="280"/>
                    <a:pt x="37" y="280"/>
                  </a:cubicBezTo>
                  <a:cubicBezTo>
                    <a:pt x="53" y="283"/>
                    <a:pt x="68" y="285"/>
                    <a:pt x="83" y="287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0" y="0"/>
              <a:ext cx="2592995" cy="1984362"/>
            </a:xfrm>
            <a:custGeom>
              <a:avLst/>
              <a:gdLst>
                <a:gd name="T0" fmla="*/ 684 w 692"/>
                <a:gd name="T1" fmla="*/ 0 h 530"/>
                <a:gd name="T2" fmla="*/ 633 w 692"/>
                <a:gd name="T3" fmla="*/ 133 h 530"/>
                <a:gd name="T4" fmla="*/ 580 w 692"/>
                <a:gd name="T5" fmla="*/ 199 h 530"/>
                <a:gd name="T6" fmla="*/ 3 w 692"/>
                <a:gd name="T7" fmla="*/ 353 h 530"/>
                <a:gd name="T8" fmla="*/ 0 w 692"/>
                <a:gd name="T9" fmla="*/ 406 h 530"/>
                <a:gd name="T10" fmla="*/ 19 w 692"/>
                <a:gd name="T11" fmla="*/ 526 h 530"/>
                <a:gd name="T12" fmla="*/ 109 w 692"/>
                <a:gd name="T13" fmla="*/ 526 h 530"/>
                <a:gd name="T14" fmla="*/ 623 w 692"/>
                <a:gd name="T15" fmla="*/ 253 h 530"/>
                <a:gd name="T16" fmla="*/ 665 w 692"/>
                <a:gd name="T17" fmla="*/ 169 h 530"/>
                <a:gd name="T18" fmla="*/ 684 w 692"/>
                <a:gd name="T19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2" h="530">
                  <a:moveTo>
                    <a:pt x="684" y="0"/>
                  </a:moveTo>
                  <a:cubicBezTo>
                    <a:pt x="685" y="33"/>
                    <a:pt x="667" y="82"/>
                    <a:pt x="633" y="133"/>
                  </a:cubicBezTo>
                  <a:cubicBezTo>
                    <a:pt x="618" y="155"/>
                    <a:pt x="600" y="177"/>
                    <a:pt x="580" y="199"/>
                  </a:cubicBezTo>
                  <a:cubicBezTo>
                    <a:pt x="335" y="410"/>
                    <a:pt x="64" y="376"/>
                    <a:pt x="3" y="353"/>
                  </a:cubicBezTo>
                  <a:cubicBezTo>
                    <a:pt x="1" y="370"/>
                    <a:pt x="0" y="388"/>
                    <a:pt x="0" y="406"/>
                  </a:cubicBezTo>
                  <a:cubicBezTo>
                    <a:pt x="0" y="448"/>
                    <a:pt x="7" y="489"/>
                    <a:pt x="19" y="526"/>
                  </a:cubicBezTo>
                  <a:cubicBezTo>
                    <a:pt x="65" y="530"/>
                    <a:pt x="109" y="526"/>
                    <a:pt x="109" y="526"/>
                  </a:cubicBezTo>
                  <a:cubicBezTo>
                    <a:pt x="322" y="512"/>
                    <a:pt x="523" y="405"/>
                    <a:pt x="623" y="253"/>
                  </a:cubicBezTo>
                  <a:cubicBezTo>
                    <a:pt x="640" y="226"/>
                    <a:pt x="655" y="198"/>
                    <a:pt x="665" y="169"/>
                  </a:cubicBezTo>
                  <a:cubicBezTo>
                    <a:pt x="685" y="116"/>
                    <a:pt x="692" y="59"/>
                    <a:pt x="684" y="0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163773" y="968991"/>
              <a:ext cx="2390457" cy="1557645"/>
            </a:xfrm>
            <a:custGeom>
              <a:avLst/>
              <a:gdLst>
                <a:gd name="T0" fmla="*/ 72 w 638"/>
                <a:gd name="T1" fmla="*/ 416 h 416"/>
                <a:gd name="T2" fmla="*/ 582 w 638"/>
                <a:gd name="T3" fmla="*/ 119 h 416"/>
                <a:gd name="T4" fmla="*/ 625 w 638"/>
                <a:gd name="T5" fmla="*/ 35 h 416"/>
                <a:gd name="T6" fmla="*/ 638 w 638"/>
                <a:gd name="T7" fmla="*/ 0 h 416"/>
                <a:gd name="T8" fmla="*/ 607 w 638"/>
                <a:gd name="T9" fmla="*/ 47 h 416"/>
                <a:gd name="T10" fmla="*/ 580 w 638"/>
                <a:gd name="T11" fmla="*/ 80 h 416"/>
                <a:gd name="T12" fmla="*/ 96 w 638"/>
                <a:gd name="T13" fmla="*/ 315 h 416"/>
                <a:gd name="T14" fmla="*/ 22 w 638"/>
                <a:gd name="T15" fmla="*/ 319 h 416"/>
                <a:gd name="T16" fmla="*/ 0 w 638"/>
                <a:gd name="T17" fmla="*/ 319 h 416"/>
                <a:gd name="T18" fmla="*/ 72 w 638"/>
                <a:gd name="T19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8" h="416">
                  <a:moveTo>
                    <a:pt x="72" y="416"/>
                  </a:moveTo>
                  <a:cubicBezTo>
                    <a:pt x="197" y="403"/>
                    <a:pt x="414" y="338"/>
                    <a:pt x="582" y="119"/>
                  </a:cubicBezTo>
                  <a:cubicBezTo>
                    <a:pt x="600" y="90"/>
                    <a:pt x="614" y="62"/>
                    <a:pt x="625" y="35"/>
                  </a:cubicBezTo>
                  <a:cubicBezTo>
                    <a:pt x="630" y="23"/>
                    <a:pt x="634" y="11"/>
                    <a:pt x="638" y="0"/>
                  </a:cubicBezTo>
                  <a:cubicBezTo>
                    <a:pt x="629" y="16"/>
                    <a:pt x="618" y="31"/>
                    <a:pt x="607" y="47"/>
                  </a:cubicBezTo>
                  <a:cubicBezTo>
                    <a:pt x="598" y="58"/>
                    <a:pt x="589" y="69"/>
                    <a:pt x="580" y="80"/>
                  </a:cubicBezTo>
                  <a:cubicBezTo>
                    <a:pt x="466" y="210"/>
                    <a:pt x="286" y="297"/>
                    <a:pt x="96" y="315"/>
                  </a:cubicBezTo>
                  <a:cubicBezTo>
                    <a:pt x="72" y="318"/>
                    <a:pt x="47" y="319"/>
                    <a:pt x="22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19" y="355"/>
                    <a:pt x="43" y="388"/>
                    <a:pt x="72" y="416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1282890" y="914400"/>
              <a:ext cx="1528876" cy="2006587"/>
            </a:xfrm>
            <a:custGeom>
              <a:avLst/>
              <a:gdLst>
                <a:gd name="T0" fmla="*/ 373 w 408"/>
                <a:gd name="T1" fmla="*/ 0 h 536"/>
                <a:gd name="T2" fmla="*/ 369 w 408"/>
                <a:gd name="T3" fmla="*/ 80 h 536"/>
                <a:gd name="T4" fmla="*/ 341 w 408"/>
                <a:gd name="T5" fmla="*/ 182 h 536"/>
                <a:gd name="T6" fmla="*/ 0 w 408"/>
                <a:gd name="T7" fmla="*/ 534 h 536"/>
                <a:gd name="T8" fmla="*/ 33 w 408"/>
                <a:gd name="T9" fmla="*/ 536 h 536"/>
                <a:gd name="T10" fmla="*/ 408 w 408"/>
                <a:gd name="T11" fmla="*/ 160 h 536"/>
                <a:gd name="T12" fmla="*/ 373 w 408"/>
                <a:gd name="T1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8" h="536">
                  <a:moveTo>
                    <a:pt x="373" y="0"/>
                  </a:moveTo>
                  <a:cubicBezTo>
                    <a:pt x="374" y="27"/>
                    <a:pt x="373" y="54"/>
                    <a:pt x="369" y="80"/>
                  </a:cubicBezTo>
                  <a:cubicBezTo>
                    <a:pt x="364" y="115"/>
                    <a:pt x="355" y="149"/>
                    <a:pt x="341" y="182"/>
                  </a:cubicBezTo>
                  <a:cubicBezTo>
                    <a:pt x="285" y="325"/>
                    <a:pt x="158" y="453"/>
                    <a:pt x="0" y="534"/>
                  </a:cubicBezTo>
                  <a:cubicBezTo>
                    <a:pt x="11" y="535"/>
                    <a:pt x="22" y="536"/>
                    <a:pt x="33" y="536"/>
                  </a:cubicBezTo>
                  <a:cubicBezTo>
                    <a:pt x="240" y="536"/>
                    <a:pt x="408" y="367"/>
                    <a:pt x="408" y="160"/>
                  </a:cubicBezTo>
                  <a:cubicBezTo>
                    <a:pt x="408" y="103"/>
                    <a:pt x="395" y="49"/>
                    <a:pt x="373" y="0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326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50507" y="5977254"/>
            <a:ext cx="11912905" cy="1677667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9700" b="1" dirty="0">
                <a:solidFill>
                  <a:srgbClr val="00B0F0"/>
                </a:solidFill>
                <a:latin typeface="Ubuntu" panose="020B0504030602030204" pitchFamily="34" charset="0"/>
              </a:rPr>
              <a:t>Welcome</a:t>
            </a:r>
            <a:r>
              <a:rPr lang="en-US" sz="9700" dirty="0">
                <a:solidFill>
                  <a:srgbClr val="686868"/>
                </a:solidFill>
                <a:latin typeface="Ubuntu" panose="020B0504030602030204" pitchFamily="34" charset="0"/>
              </a:rPr>
              <a:t> Message</a:t>
            </a:r>
            <a:endParaRPr lang="en-US" sz="9700" dirty="0">
              <a:solidFill>
                <a:srgbClr val="686868"/>
              </a:solidFill>
              <a:latin typeface="Ubuntu" panose="020B050403060203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" y="7905768"/>
            <a:ext cx="15182402" cy="0"/>
          </a:xfrm>
          <a:prstGeom prst="line">
            <a:avLst/>
          </a:prstGeom>
          <a:ln w="76200" cmpd="dbl">
            <a:solidFill>
              <a:srgbClr val="68686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057400" y="6003957"/>
            <a:ext cx="1563171" cy="1624261"/>
            <a:chOff x="0" y="0"/>
            <a:chExt cx="2811766" cy="2920987"/>
          </a:xfrm>
          <a:solidFill>
            <a:srgbClr val="00B0F0"/>
          </a:solidFill>
        </p:grpSpPr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54591" y="109182"/>
              <a:ext cx="2165697" cy="1074413"/>
            </a:xfrm>
            <a:custGeom>
              <a:avLst/>
              <a:gdLst>
                <a:gd name="T0" fmla="*/ 83 w 578"/>
                <a:gd name="T1" fmla="*/ 287 h 287"/>
                <a:gd name="T2" fmla="*/ 361 w 578"/>
                <a:gd name="T3" fmla="*/ 84 h 287"/>
                <a:gd name="T4" fmla="*/ 525 w 578"/>
                <a:gd name="T5" fmla="*/ 135 h 287"/>
                <a:gd name="T6" fmla="*/ 578 w 578"/>
                <a:gd name="T7" fmla="*/ 69 h 287"/>
                <a:gd name="T8" fmla="*/ 361 w 578"/>
                <a:gd name="T9" fmla="*/ 0 h 287"/>
                <a:gd name="T10" fmla="*/ 0 w 578"/>
                <a:gd name="T11" fmla="*/ 273 h 287"/>
                <a:gd name="T12" fmla="*/ 37 w 578"/>
                <a:gd name="T13" fmla="*/ 280 h 287"/>
                <a:gd name="T14" fmla="*/ 83 w 578"/>
                <a:gd name="T15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8" h="287">
                  <a:moveTo>
                    <a:pt x="83" y="287"/>
                  </a:moveTo>
                  <a:cubicBezTo>
                    <a:pt x="121" y="169"/>
                    <a:pt x="231" y="84"/>
                    <a:pt x="361" y="84"/>
                  </a:cubicBezTo>
                  <a:cubicBezTo>
                    <a:pt x="422" y="84"/>
                    <a:pt x="479" y="103"/>
                    <a:pt x="525" y="135"/>
                  </a:cubicBezTo>
                  <a:cubicBezTo>
                    <a:pt x="547" y="112"/>
                    <a:pt x="565" y="90"/>
                    <a:pt x="578" y="69"/>
                  </a:cubicBezTo>
                  <a:cubicBezTo>
                    <a:pt x="517" y="26"/>
                    <a:pt x="442" y="0"/>
                    <a:pt x="361" y="0"/>
                  </a:cubicBezTo>
                  <a:cubicBezTo>
                    <a:pt x="189" y="0"/>
                    <a:pt x="44" y="116"/>
                    <a:pt x="0" y="273"/>
                  </a:cubicBezTo>
                  <a:cubicBezTo>
                    <a:pt x="37" y="280"/>
                    <a:pt x="37" y="280"/>
                    <a:pt x="37" y="280"/>
                  </a:cubicBezTo>
                  <a:cubicBezTo>
                    <a:pt x="53" y="283"/>
                    <a:pt x="68" y="285"/>
                    <a:pt x="83" y="287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0" y="0"/>
              <a:ext cx="2592995" cy="1984362"/>
            </a:xfrm>
            <a:custGeom>
              <a:avLst/>
              <a:gdLst>
                <a:gd name="T0" fmla="*/ 684 w 692"/>
                <a:gd name="T1" fmla="*/ 0 h 530"/>
                <a:gd name="T2" fmla="*/ 633 w 692"/>
                <a:gd name="T3" fmla="*/ 133 h 530"/>
                <a:gd name="T4" fmla="*/ 580 w 692"/>
                <a:gd name="T5" fmla="*/ 199 h 530"/>
                <a:gd name="T6" fmla="*/ 3 w 692"/>
                <a:gd name="T7" fmla="*/ 353 h 530"/>
                <a:gd name="T8" fmla="*/ 0 w 692"/>
                <a:gd name="T9" fmla="*/ 406 h 530"/>
                <a:gd name="T10" fmla="*/ 19 w 692"/>
                <a:gd name="T11" fmla="*/ 526 h 530"/>
                <a:gd name="T12" fmla="*/ 109 w 692"/>
                <a:gd name="T13" fmla="*/ 526 h 530"/>
                <a:gd name="T14" fmla="*/ 623 w 692"/>
                <a:gd name="T15" fmla="*/ 253 h 530"/>
                <a:gd name="T16" fmla="*/ 665 w 692"/>
                <a:gd name="T17" fmla="*/ 169 h 530"/>
                <a:gd name="T18" fmla="*/ 684 w 692"/>
                <a:gd name="T19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2" h="530">
                  <a:moveTo>
                    <a:pt x="684" y="0"/>
                  </a:moveTo>
                  <a:cubicBezTo>
                    <a:pt x="685" y="33"/>
                    <a:pt x="667" y="82"/>
                    <a:pt x="633" y="133"/>
                  </a:cubicBezTo>
                  <a:cubicBezTo>
                    <a:pt x="618" y="155"/>
                    <a:pt x="600" y="177"/>
                    <a:pt x="580" y="199"/>
                  </a:cubicBezTo>
                  <a:cubicBezTo>
                    <a:pt x="335" y="410"/>
                    <a:pt x="64" y="376"/>
                    <a:pt x="3" y="353"/>
                  </a:cubicBezTo>
                  <a:cubicBezTo>
                    <a:pt x="1" y="370"/>
                    <a:pt x="0" y="388"/>
                    <a:pt x="0" y="406"/>
                  </a:cubicBezTo>
                  <a:cubicBezTo>
                    <a:pt x="0" y="448"/>
                    <a:pt x="7" y="489"/>
                    <a:pt x="19" y="526"/>
                  </a:cubicBezTo>
                  <a:cubicBezTo>
                    <a:pt x="65" y="530"/>
                    <a:pt x="109" y="526"/>
                    <a:pt x="109" y="526"/>
                  </a:cubicBezTo>
                  <a:cubicBezTo>
                    <a:pt x="322" y="512"/>
                    <a:pt x="523" y="405"/>
                    <a:pt x="623" y="253"/>
                  </a:cubicBezTo>
                  <a:cubicBezTo>
                    <a:pt x="640" y="226"/>
                    <a:pt x="655" y="198"/>
                    <a:pt x="665" y="169"/>
                  </a:cubicBezTo>
                  <a:cubicBezTo>
                    <a:pt x="685" y="116"/>
                    <a:pt x="692" y="59"/>
                    <a:pt x="684" y="0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163773" y="968991"/>
              <a:ext cx="2390457" cy="1557645"/>
            </a:xfrm>
            <a:custGeom>
              <a:avLst/>
              <a:gdLst>
                <a:gd name="T0" fmla="*/ 72 w 638"/>
                <a:gd name="T1" fmla="*/ 416 h 416"/>
                <a:gd name="T2" fmla="*/ 582 w 638"/>
                <a:gd name="T3" fmla="*/ 119 h 416"/>
                <a:gd name="T4" fmla="*/ 625 w 638"/>
                <a:gd name="T5" fmla="*/ 35 h 416"/>
                <a:gd name="T6" fmla="*/ 638 w 638"/>
                <a:gd name="T7" fmla="*/ 0 h 416"/>
                <a:gd name="T8" fmla="*/ 607 w 638"/>
                <a:gd name="T9" fmla="*/ 47 h 416"/>
                <a:gd name="T10" fmla="*/ 580 w 638"/>
                <a:gd name="T11" fmla="*/ 80 h 416"/>
                <a:gd name="T12" fmla="*/ 96 w 638"/>
                <a:gd name="T13" fmla="*/ 315 h 416"/>
                <a:gd name="T14" fmla="*/ 22 w 638"/>
                <a:gd name="T15" fmla="*/ 319 h 416"/>
                <a:gd name="T16" fmla="*/ 0 w 638"/>
                <a:gd name="T17" fmla="*/ 319 h 416"/>
                <a:gd name="T18" fmla="*/ 72 w 638"/>
                <a:gd name="T19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8" h="416">
                  <a:moveTo>
                    <a:pt x="72" y="416"/>
                  </a:moveTo>
                  <a:cubicBezTo>
                    <a:pt x="197" y="403"/>
                    <a:pt x="414" y="338"/>
                    <a:pt x="582" y="119"/>
                  </a:cubicBezTo>
                  <a:cubicBezTo>
                    <a:pt x="600" y="90"/>
                    <a:pt x="614" y="62"/>
                    <a:pt x="625" y="35"/>
                  </a:cubicBezTo>
                  <a:cubicBezTo>
                    <a:pt x="630" y="23"/>
                    <a:pt x="634" y="11"/>
                    <a:pt x="638" y="0"/>
                  </a:cubicBezTo>
                  <a:cubicBezTo>
                    <a:pt x="629" y="16"/>
                    <a:pt x="618" y="31"/>
                    <a:pt x="607" y="47"/>
                  </a:cubicBezTo>
                  <a:cubicBezTo>
                    <a:pt x="598" y="58"/>
                    <a:pt x="589" y="69"/>
                    <a:pt x="580" y="80"/>
                  </a:cubicBezTo>
                  <a:cubicBezTo>
                    <a:pt x="466" y="210"/>
                    <a:pt x="286" y="297"/>
                    <a:pt x="96" y="315"/>
                  </a:cubicBezTo>
                  <a:cubicBezTo>
                    <a:pt x="72" y="318"/>
                    <a:pt x="47" y="319"/>
                    <a:pt x="22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19" y="355"/>
                    <a:pt x="43" y="388"/>
                    <a:pt x="72" y="416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282890" y="914400"/>
              <a:ext cx="1528876" cy="2006587"/>
            </a:xfrm>
            <a:custGeom>
              <a:avLst/>
              <a:gdLst>
                <a:gd name="T0" fmla="*/ 373 w 408"/>
                <a:gd name="T1" fmla="*/ 0 h 536"/>
                <a:gd name="T2" fmla="*/ 369 w 408"/>
                <a:gd name="T3" fmla="*/ 80 h 536"/>
                <a:gd name="T4" fmla="*/ 341 w 408"/>
                <a:gd name="T5" fmla="*/ 182 h 536"/>
                <a:gd name="T6" fmla="*/ 0 w 408"/>
                <a:gd name="T7" fmla="*/ 534 h 536"/>
                <a:gd name="T8" fmla="*/ 33 w 408"/>
                <a:gd name="T9" fmla="*/ 536 h 536"/>
                <a:gd name="T10" fmla="*/ 408 w 408"/>
                <a:gd name="T11" fmla="*/ 160 h 536"/>
                <a:gd name="T12" fmla="*/ 373 w 408"/>
                <a:gd name="T1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8" h="536">
                  <a:moveTo>
                    <a:pt x="373" y="0"/>
                  </a:moveTo>
                  <a:cubicBezTo>
                    <a:pt x="374" y="27"/>
                    <a:pt x="373" y="54"/>
                    <a:pt x="369" y="80"/>
                  </a:cubicBezTo>
                  <a:cubicBezTo>
                    <a:pt x="364" y="115"/>
                    <a:pt x="355" y="149"/>
                    <a:pt x="341" y="182"/>
                  </a:cubicBezTo>
                  <a:cubicBezTo>
                    <a:pt x="285" y="325"/>
                    <a:pt x="158" y="453"/>
                    <a:pt x="0" y="534"/>
                  </a:cubicBezTo>
                  <a:cubicBezTo>
                    <a:pt x="11" y="535"/>
                    <a:pt x="22" y="536"/>
                    <a:pt x="33" y="536"/>
                  </a:cubicBezTo>
                  <a:cubicBezTo>
                    <a:pt x="240" y="536"/>
                    <a:pt x="408" y="367"/>
                    <a:pt x="408" y="160"/>
                  </a:cubicBezTo>
                  <a:cubicBezTo>
                    <a:pt x="408" y="103"/>
                    <a:pt x="395" y="49"/>
                    <a:pt x="373" y="0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361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7" t="1031" r="677" b="24055"/>
          <a:stretch/>
        </p:blipFill>
        <p:spPr>
          <a:xfrm flipH="1">
            <a:off x="1398542" y="2136943"/>
            <a:ext cx="7185836" cy="5707844"/>
          </a:xfrm>
          <a:solidFill>
            <a:schemeClr val="bg1">
              <a:lumMod val="95000"/>
            </a:schemeClr>
          </a:solidFill>
        </p:spPr>
      </p:pic>
      <p:sp>
        <p:nvSpPr>
          <p:cNvPr id="12" name="TextBox 11"/>
          <p:cNvSpPr txBox="1"/>
          <p:nvPr/>
        </p:nvSpPr>
        <p:spPr>
          <a:xfrm>
            <a:off x="10425828" y="2009701"/>
            <a:ext cx="12129372" cy="1380267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7800" b="1" dirty="0">
                <a:solidFill>
                  <a:srgbClr val="00B0F0"/>
                </a:solidFill>
                <a:latin typeface="Ubuntu" panose="020B0504030602030204" pitchFamily="34" charset="0"/>
              </a:rPr>
              <a:t>WELCOME</a:t>
            </a:r>
            <a:r>
              <a:rPr lang="en-US" sz="7800" b="1" dirty="0">
                <a:solidFill>
                  <a:srgbClr val="6AB678"/>
                </a:solidFill>
                <a:latin typeface="Ubuntu" panose="020B0504030602030204" pitchFamily="34" charset="0"/>
              </a:rPr>
              <a:t> </a:t>
            </a:r>
            <a:r>
              <a:rPr lang="en-US" sz="7800" b="1" dirty="0">
                <a:solidFill>
                  <a:srgbClr val="444445"/>
                </a:solidFill>
                <a:latin typeface="Ubuntu" panose="020B0504030602030204" pitchFamily="34" charset="0"/>
              </a:rPr>
              <a:t>MESSAGE</a:t>
            </a:r>
            <a:endParaRPr lang="en-US" sz="7800" b="1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699713" y="3557911"/>
            <a:ext cx="1834024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547313" y="4039663"/>
            <a:ext cx="10636288" cy="1777527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just">
              <a:lnSpc>
                <a:spcPts val="3118"/>
              </a:lnSpc>
            </a:pPr>
            <a:r>
              <a:rPr lang="en-US" sz="2300" dirty="0">
                <a:solidFill>
                  <a:srgbClr val="444445"/>
                </a:solidFill>
                <a:latin typeface="Ubuntu" panose="020B0504030602030204" pitchFamily="34" charset="0"/>
              </a:rPr>
              <a:t>Lorem Ipsum is simply dummy text of the printing and typesetting industry. Lorem Ipsum has been the industry's standard dummy text ever since the 1500s</a:t>
            </a:r>
            <a:r>
              <a:rPr lang="en-US" sz="2300" dirty="0">
                <a:solidFill>
                  <a:srgbClr val="444445"/>
                </a:solidFill>
                <a:latin typeface="Ubuntu" panose="020B0504030602030204" pitchFamily="34" charset="0"/>
              </a:rPr>
              <a:t>,</a:t>
            </a:r>
            <a:r>
              <a:rPr lang="en-US" sz="2300" dirty="0">
                <a:solidFill>
                  <a:srgbClr val="444445"/>
                </a:solidFill>
                <a:latin typeface="Ubuntu" panose="020B0504030602030204" pitchFamily="34" charset="0"/>
              </a:rPr>
              <a:t>  when an unknown printer took a galley of type and scrambled it to make a type specimen </a:t>
            </a:r>
            <a:r>
              <a:rPr lang="en-US" sz="2300" dirty="0">
                <a:solidFill>
                  <a:srgbClr val="444445"/>
                </a:solidFill>
                <a:latin typeface="Ubuntu" panose="020B0504030602030204" pitchFamily="34" charset="0"/>
              </a:rPr>
              <a:t>book.</a:t>
            </a:r>
            <a:endParaRPr lang="en-US" sz="2300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47313" y="6251974"/>
            <a:ext cx="10636288" cy="1777527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just">
              <a:lnSpc>
                <a:spcPts val="3118"/>
              </a:lnSpc>
            </a:pPr>
            <a:r>
              <a:rPr lang="en-US" sz="2300" dirty="0">
                <a:solidFill>
                  <a:srgbClr val="444445"/>
                </a:solidFill>
                <a:latin typeface="Ubuntu" panose="020B0504030602030204" pitchFamily="34" charset="0"/>
              </a:rPr>
              <a:t>Lorem Ipsum is simply dummy text of the printing and typesetting industry. Lorem Ipsum has been the industry's standard dummy text ever since the 1500s</a:t>
            </a:r>
            <a:r>
              <a:rPr lang="en-US" sz="2300" dirty="0">
                <a:solidFill>
                  <a:srgbClr val="444445"/>
                </a:solidFill>
                <a:latin typeface="Ubuntu" panose="020B0504030602030204" pitchFamily="34" charset="0"/>
              </a:rPr>
              <a:t>,</a:t>
            </a:r>
            <a:r>
              <a:rPr lang="en-US" sz="2300" dirty="0">
                <a:solidFill>
                  <a:srgbClr val="444445"/>
                </a:solidFill>
                <a:latin typeface="Ubuntu" panose="020B0504030602030204" pitchFamily="34" charset="0"/>
              </a:rPr>
              <a:t>  when an unknown printer took a galley of type and scrambled it to make a type specimen </a:t>
            </a:r>
            <a:r>
              <a:rPr lang="en-US" sz="2300" dirty="0">
                <a:solidFill>
                  <a:srgbClr val="444445"/>
                </a:solidFill>
                <a:latin typeface="Ubuntu" panose="020B0504030602030204" pitchFamily="34" charset="0"/>
              </a:rPr>
              <a:t>book.</a:t>
            </a:r>
            <a:endParaRPr lang="en-US" sz="2300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66062" y="8104119"/>
            <a:ext cx="4406758" cy="778918"/>
          </a:xfrm>
          <a:prstGeom prst="rect">
            <a:avLst/>
          </a:prstGeom>
          <a:noFill/>
        </p:spPr>
        <p:txBody>
          <a:bodyPr wrap="square" lIns="178198" tIns="89099" rIns="178198" bIns="89099" rtlCol="0" anchor="ctr" anchorCtr="0">
            <a:spAutoFit/>
          </a:bodyPr>
          <a:lstStyle/>
          <a:p>
            <a:pPr algn="ctr"/>
            <a:r>
              <a:rPr lang="en-US" sz="3900" b="1" dirty="0">
                <a:solidFill>
                  <a:srgbClr val="00B0F0"/>
                </a:solidFill>
                <a:latin typeface="Ubuntu" panose="020B0504030602030204" pitchFamily="34" charset="0"/>
              </a:rPr>
              <a:t>Peter</a:t>
            </a:r>
            <a:r>
              <a:rPr lang="en-US" sz="3900" b="1" dirty="0">
                <a:solidFill>
                  <a:srgbClr val="6AB678"/>
                </a:solidFill>
                <a:latin typeface="Ubuntu" panose="020B0504030602030204" pitchFamily="34" charset="0"/>
              </a:rPr>
              <a:t> </a:t>
            </a:r>
            <a:r>
              <a:rPr lang="en-US" sz="3900" b="1" dirty="0">
                <a:solidFill>
                  <a:srgbClr val="444445"/>
                </a:solidFill>
                <a:latin typeface="Ubuntu" panose="020B0504030602030204" pitchFamily="34" charset="0"/>
              </a:rPr>
              <a:t>Blazon</a:t>
            </a:r>
            <a:endParaRPr lang="en-US" sz="3900" b="1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62967" y="8811271"/>
            <a:ext cx="4406758" cy="509292"/>
          </a:xfrm>
          <a:prstGeom prst="rect">
            <a:avLst/>
          </a:prstGeom>
          <a:noFill/>
        </p:spPr>
        <p:txBody>
          <a:bodyPr wrap="square" lIns="178198" tIns="89099" rIns="178198" bIns="89099" rtlCol="0" anchor="ctr" anchorCtr="0">
            <a:spAutoFit/>
          </a:bodyPr>
          <a:lstStyle/>
          <a:p>
            <a:pPr algn="ctr"/>
            <a:r>
              <a:rPr lang="en-US" sz="2100" b="1" dirty="0">
                <a:solidFill>
                  <a:srgbClr val="444445"/>
                </a:solidFill>
                <a:latin typeface="Ubuntu" panose="020B0504030602030204" pitchFamily="34" charset="0"/>
              </a:rPr>
              <a:t>Chief Executive Officer</a:t>
            </a:r>
            <a:endParaRPr lang="en-US" sz="2100" b="1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sp>
        <p:nvSpPr>
          <p:cNvPr id="19" name="Hexagon 18"/>
          <p:cNvSpPr/>
          <p:nvPr/>
        </p:nvSpPr>
        <p:spPr>
          <a:xfrm rot="16200000">
            <a:off x="22176956" y="12323900"/>
            <a:ext cx="813393" cy="794069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2188826" y="12451310"/>
            <a:ext cx="789649" cy="539250"/>
          </a:xfrm>
          <a:prstGeom prst="rect">
            <a:avLst/>
          </a:prstGeom>
          <a:noFill/>
        </p:spPr>
        <p:txBody>
          <a:bodyPr wrap="square" lIns="178198" tIns="89099" rIns="178198" bIns="89099" rtlCol="0" anchor="ctr" anchorCtr="0">
            <a:spAutoFit/>
          </a:bodyPr>
          <a:lstStyle/>
          <a:p>
            <a:pPr algn="ctr"/>
            <a:r>
              <a:rPr lang="en-US" sz="23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04</a:t>
            </a:r>
            <a:endParaRPr lang="en-US" sz="23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9952037"/>
            <a:ext cx="23774400" cy="183038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5943600" y="10469482"/>
            <a:ext cx="15174361" cy="795491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4000" i="1" dirty="0" smtClean="0">
                <a:solidFill>
                  <a:schemeClr val="bg1"/>
                </a:solidFill>
                <a:latin typeface="Ubuntu" panose="020B0504030602030204" pitchFamily="34" charset="0"/>
              </a:rPr>
              <a:t>“If you can dream it , you can do it” – Peter Blazon .</a:t>
            </a:r>
            <a:endParaRPr lang="en-US" sz="4000" i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59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18" grpId="0"/>
      <p:bldP spid="19" grpId="0" animBg="1"/>
      <p:bldP spid="20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14189280" y="3784904"/>
            <a:ext cx="7488936" cy="2183382"/>
          </a:xfrm>
          <a:prstGeom prst="roundRect">
            <a:avLst>
              <a:gd name="adj" fmla="val 44824"/>
            </a:avLst>
          </a:prstGeom>
          <a:solidFill>
            <a:srgbClr val="E3F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14191180" y="8514721"/>
            <a:ext cx="7488936" cy="2183382"/>
          </a:xfrm>
          <a:prstGeom prst="roundRect">
            <a:avLst>
              <a:gd name="adj" fmla="val 44824"/>
            </a:avLst>
          </a:prstGeom>
          <a:solidFill>
            <a:srgbClr val="E3F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4179094" y="8532464"/>
            <a:ext cx="7488936" cy="2183382"/>
          </a:xfrm>
          <a:prstGeom prst="roundRect">
            <a:avLst>
              <a:gd name="adj" fmla="val 44824"/>
            </a:avLst>
          </a:prstGeom>
          <a:solidFill>
            <a:srgbClr val="E3F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179092" y="3767735"/>
            <a:ext cx="7488936" cy="2183382"/>
          </a:xfrm>
          <a:prstGeom prst="roundRect">
            <a:avLst>
              <a:gd name="adj" fmla="val 44824"/>
            </a:avLst>
          </a:prstGeom>
          <a:solidFill>
            <a:srgbClr val="E3F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322612" y="4216925"/>
            <a:ext cx="3162104" cy="629124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r>
              <a:rPr lang="en-US" sz="2900" b="1" dirty="0">
                <a:solidFill>
                  <a:srgbClr val="00B0F0"/>
                </a:solidFill>
                <a:latin typeface="Ubuntu" panose="020B0504030602030204" pitchFamily="34" charset="0"/>
              </a:rPr>
              <a:t>Pete</a:t>
            </a:r>
            <a:r>
              <a:rPr lang="en-US" sz="2900" b="1" dirty="0">
                <a:solidFill>
                  <a:srgbClr val="6AB678"/>
                </a:solidFill>
                <a:latin typeface="Ubuntu" panose="020B0504030602030204" pitchFamily="34" charset="0"/>
              </a:rPr>
              <a:t>r</a:t>
            </a:r>
            <a:r>
              <a:rPr lang="en-US" sz="2900" b="1" dirty="0">
                <a:solidFill>
                  <a:srgbClr val="444445"/>
                </a:solidFill>
                <a:latin typeface="Ubuntu" panose="020B0504030602030204" pitchFamily="34" charset="0"/>
              </a:rPr>
              <a:t> Blazon</a:t>
            </a:r>
            <a:endParaRPr lang="en-US" sz="2900" b="1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22611" y="4760268"/>
            <a:ext cx="5089545" cy="975028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>
              <a:lnSpc>
                <a:spcPts val="3118"/>
              </a:lnSpc>
            </a:pPr>
            <a:r>
              <a:rPr lang="en-US" sz="23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Lorem Ipsum is simply </a:t>
            </a:r>
            <a:r>
              <a:rPr lang="en-US" sz="23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dummy text </a:t>
            </a:r>
            <a:r>
              <a:rPr lang="en-US" sz="23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of the </a:t>
            </a:r>
            <a:r>
              <a:rPr lang="en-US" sz="23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print </a:t>
            </a:r>
            <a:r>
              <a:rPr lang="en-US" sz="2300" dirty="0" err="1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ing</a:t>
            </a:r>
            <a:r>
              <a:rPr lang="en-US" sz="23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 </a:t>
            </a:r>
            <a:r>
              <a:rPr lang="en-US" sz="23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and </a:t>
            </a:r>
            <a:r>
              <a:rPr lang="en-US" sz="23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type.</a:t>
            </a:r>
            <a:endParaRPr lang="en-US" sz="2300" dirty="0">
              <a:solidFill>
                <a:schemeClr val="bg1">
                  <a:lumMod val="50000"/>
                </a:schemeClr>
              </a:solidFill>
              <a:latin typeface="Ubuntu" panose="020B0504030602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314547" y="4234094"/>
            <a:ext cx="3162104" cy="629124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r>
              <a:rPr lang="en-US" sz="2900" b="1" dirty="0">
                <a:solidFill>
                  <a:srgbClr val="00B0F0"/>
                </a:solidFill>
                <a:latin typeface="Ubuntu" panose="020B0504030602030204" pitchFamily="34" charset="0"/>
              </a:rPr>
              <a:t>Peter</a:t>
            </a:r>
            <a:r>
              <a:rPr lang="en-US" sz="2900" b="1" dirty="0">
                <a:solidFill>
                  <a:srgbClr val="444445"/>
                </a:solidFill>
                <a:latin typeface="Ubuntu" panose="020B0504030602030204" pitchFamily="34" charset="0"/>
              </a:rPr>
              <a:t> Blazon</a:t>
            </a:r>
            <a:endParaRPr lang="en-US" sz="2900" b="1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314545" y="4777437"/>
            <a:ext cx="5089545" cy="975028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>
              <a:lnSpc>
                <a:spcPts val="3118"/>
              </a:lnSpc>
            </a:pPr>
            <a:r>
              <a:rPr lang="en-US" sz="23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Lorem Ipsum is simply </a:t>
            </a:r>
            <a:r>
              <a:rPr lang="en-US" sz="23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dummy text </a:t>
            </a:r>
            <a:r>
              <a:rPr lang="en-US" sz="23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of the </a:t>
            </a:r>
            <a:r>
              <a:rPr lang="en-US" sz="23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print </a:t>
            </a:r>
            <a:r>
              <a:rPr lang="en-US" sz="2300" dirty="0" err="1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ing</a:t>
            </a:r>
            <a:r>
              <a:rPr lang="en-US" sz="23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 </a:t>
            </a:r>
            <a:r>
              <a:rPr lang="en-US" sz="23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and </a:t>
            </a:r>
            <a:r>
              <a:rPr lang="en-US" sz="23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type.</a:t>
            </a:r>
            <a:endParaRPr lang="en-US" sz="2300" dirty="0">
              <a:solidFill>
                <a:schemeClr val="bg1">
                  <a:lumMod val="50000"/>
                </a:schemeClr>
              </a:solidFill>
              <a:latin typeface="Ubuntu" panose="020B0504030602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370268" y="8963911"/>
            <a:ext cx="3162104" cy="629124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r>
              <a:rPr lang="en-US" sz="2900" b="1" dirty="0">
                <a:solidFill>
                  <a:srgbClr val="00B0F0"/>
                </a:solidFill>
                <a:latin typeface="Ubuntu" panose="020B0504030602030204" pitchFamily="34" charset="0"/>
              </a:rPr>
              <a:t>Peter</a:t>
            </a:r>
            <a:r>
              <a:rPr lang="en-US" sz="2900" b="1" dirty="0">
                <a:solidFill>
                  <a:srgbClr val="444445"/>
                </a:solidFill>
                <a:latin typeface="Ubuntu" panose="020B0504030602030204" pitchFamily="34" charset="0"/>
              </a:rPr>
              <a:t> Blazon</a:t>
            </a:r>
            <a:endParaRPr lang="en-US" sz="2900" b="1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370267" y="9507254"/>
            <a:ext cx="5089545" cy="975028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>
              <a:lnSpc>
                <a:spcPts val="3118"/>
              </a:lnSpc>
            </a:pPr>
            <a:r>
              <a:rPr lang="en-US" sz="23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Lorem Ipsum is simply </a:t>
            </a:r>
            <a:r>
              <a:rPr lang="en-US" sz="23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dummy text </a:t>
            </a:r>
            <a:r>
              <a:rPr lang="en-US" sz="23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of the </a:t>
            </a:r>
            <a:r>
              <a:rPr lang="en-US" sz="23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print </a:t>
            </a:r>
            <a:r>
              <a:rPr lang="en-US" sz="2300" dirty="0" err="1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ing</a:t>
            </a:r>
            <a:r>
              <a:rPr lang="en-US" sz="23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 </a:t>
            </a:r>
            <a:r>
              <a:rPr lang="en-US" sz="23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and </a:t>
            </a:r>
            <a:r>
              <a:rPr lang="en-US" sz="23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type.</a:t>
            </a:r>
            <a:endParaRPr lang="en-US" sz="2300" dirty="0">
              <a:solidFill>
                <a:schemeClr val="bg1">
                  <a:lumMod val="50000"/>
                </a:schemeClr>
              </a:solidFill>
              <a:latin typeface="Ubuntu" panose="020B0504030602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41186" y="8981653"/>
            <a:ext cx="3162104" cy="629124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r>
              <a:rPr lang="en-US" sz="2900" b="1" dirty="0">
                <a:solidFill>
                  <a:srgbClr val="00B0F0"/>
                </a:solidFill>
                <a:latin typeface="Ubuntu" panose="020B0504030602030204" pitchFamily="34" charset="0"/>
              </a:rPr>
              <a:t>Peter</a:t>
            </a:r>
            <a:r>
              <a:rPr lang="en-US" sz="2900" b="1" dirty="0">
                <a:solidFill>
                  <a:srgbClr val="444445"/>
                </a:solidFill>
                <a:latin typeface="Ubuntu" panose="020B0504030602030204" pitchFamily="34" charset="0"/>
              </a:rPr>
              <a:t> Blazon</a:t>
            </a:r>
            <a:endParaRPr lang="en-US" sz="2900" b="1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41184" y="9524996"/>
            <a:ext cx="5089545" cy="975028"/>
          </a:xfrm>
          <a:prstGeom prst="rect">
            <a:avLst/>
          </a:prstGeom>
          <a:noFill/>
        </p:spPr>
        <p:txBody>
          <a:bodyPr wrap="square" lIns="178198" tIns="89099" rIns="178198" bIns="89099" rtlCol="0" anchor="t" anchorCtr="0">
            <a:spAutoFit/>
          </a:bodyPr>
          <a:lstStyle/>
          <a:p>
            <a:pPr>
              <a:lnSpc>
                <a:spcPts val="3118"/>
              </a:lnSpc>
            </a:pPr>
            <a:r>
              <a:rPr lang="en-US" sz="23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Lorem Ipsum is simply </a:t>
            </a:r>
            <a:r>
              <a:rPr lang="en-US" sz="23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dummy text </a:t>
            </a:r>
            <a:r>
              <a:rPr lang="en-US" sz="23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of the </a:t>
            </a:r>
            <a:r>
              <a:rPr lang="en-US" sz="23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print </a:t>
            </a:r>
            <a:r>
              <a:rPr lang="en-US" sz="2300" dirty="0" err="1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ing</a:t>
            </a:r>
            <a:r>
              <a:rPr lang="en-US" sz="23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 </a:t>
            </a:r>
            <a:r>
              <a:rPr lang="en-US" sz="23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and </a:t>
            </a:r>
            <a:r>
              <a:rPr lang="en-US" sz="23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type.</a:t>
            </a:r>
            <a:endParaRPr lang="en-US" sz="2300" dirty="0">
              <a:solidFill>
                <a:schemeClr val="bg1">
                  <a:lumMod val="50000"/>
                </a:schemeClr>
              </a:solidFill>
              <a:latin typeface="Ubuntu" panose="020B0504030602030204" pitchFamily="34" charset="0"/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1" t="7049" r="10957" b="49380"/>
          <a:stretch/>
        </p:blipFill>
        <p:spPr/>
      </p:pic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1" t="457" r="17584" b="55900"/>
          <a:stretch/>
        </p:blipFill>
        <p:spPr/>
      </p:pic>
      <p:pic>
        <p:nvPicPr>
          <p:cNvPr id="3" name="Picture Placeholder 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0" t="465" r="25850" b="39444"/>
          <a:stretch/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1" t="1236" r="27884" b="63289"/>
          <a:stretch/>
        </p:blipFill>
        <p:spPr>
          <a:xfrm>
            <a:off x="12243198" y="7686025"/>
            <a:ext cx="3925253" cy="3915638"/>
          </a:xfrm>
        </p:spPr>
      </p:pic>
      <p:sp>
        <p:nvSpPr>
          <p:cNvPr id="16" name="TextBox 15"/>
          <p:cNvSpPr txBox="1"/>
          <p:nvPr/>
        </p:nvSpPr>
        <p:spPr>
          <a:xfrm>
            <a:off x="6284207" y="445035"/>
            <a:ext cx="11205989" cy="137808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7800" b="1" dirty="0" smtClean="0">
                <a:solidFill>
                  <a:srgbClr val="00B0F0"/>
                </a:solidFill>
                <a:latin typeface="Ubuntu" panose="020B0504030602030204" pitchFamily="34" charset="0"/>
              </a:rPr>
              <a:t>Share</a:t>
            </a:r>
            <a:r>
              <a:rPr lang="en-US" sz="7800" b="1" dirty="0" smtClean="0">
                <a:solidFill>
                  <a:srgbClr val="6AB678"/>
                </a:solidFill>
                <a:latin typeface="Ubuntu" panose="020B0504030602030204" pitchFamily="34" charset="0"/>
              </a:rPr>
              <a:t> </a:t>
            </a:r>
            <a:r>
              <a:rPr lang="en-US" sz="7800" b="1" dirty="0" smtClean="0">
                <a:solidFill>
                  <a:srgbClr val="444445"/>
                </a:solidFill>
                <a:latin typeface="Ubuntu" panose="020B0504030602030204" pitchFamily="34" charset="0"/>
              </a:rPr>
              <a:t>Holders</a:t>
            </a:r>
            <a:endParaRPr lang="en-US" sz="7800" b="1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8686800" y="2103437"/>
            <a:ext cx="27432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exagon 25"/>
          <p:cNvSpPr/>
          <p:nvPr/>
        </p:nvSpPr>
        <p:spPr>
          <a:xfrm rot="16200000">
            <a:off x="22176956" y="12323900"/>
            <a:ext cx="813393" cy="794069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188826" y="12451310"/>
            <a:ext cx="789649" cy="539250"/>
          </a:xfrm>
          <a:prstGeom prst="rect">
            <a:avLst/>
          </a:prstGeom>
          <a:noFill/>
        </p:spPr>
        <p:txBody>
          <a:bodyPr wrap="square" lIns="178198" tIns="89099" rIns="178198" bIns="89099" rtlCol="0" anchor="ctr" anchorCtr="0">
            <a:spAutoFit/>
          </a:bodyPr>
          <a:lstStyle/>
          <a:p>
            <a:pPr algn="ctr"/>
            <a:r>
              <a:rPr lang="en-US" sz="23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05</a:t>
            </a:r>
            <a:endParaRPr lang="en-US" sz="23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3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4" grpId="0" animBg="1"/>
      <p:bldP spid="33" grpId="0" animBg="1"/>
      <p:bldP spid="12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16" grpId="0"/>
      <p:bldP spid="26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50507" y="5977254"/>
            <a:ext cx="11912905" cy="1677667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9700" b="1" dirty="0" smtClean="0">
                <a:solidFill>
                  <a:srgbClr val="00B0F0"/>
                </a:solidFill>
                <a:latin typeface="Ubuntu" panose="020B0504030602030204" pitchFamily="34" charset="0"/>
              </a:rPr>
              <a:t>About</a:t>
            </a:r>
            <a:r>
              <a:rPr lang="en-US" sz="9700" dirty="0" smtClean="0">
                <a:solidFill>
                  <a:srgbClr val="686868"/>
                </a:solidFill>
                <a:latin typeface="Ubuntu" panose="020B0504030602030204" pitchFamily="34" charset="0"/>
              </a:rPr>
              <a:t> Us</a:t>
            </a:r>
            <a:endParaRPr lang="en-US" sz="9700" dirty="0">
              <a:solidFill>
                <a:srgbClr val="686868"/>
              </a:solidFill>
              <a:latin typeface="Ubuntu" panose="020B050403060203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" y="7905768"/>
            <a:ext cx="9905999" cy="0"/>
          </a:xfrm>
          <a:prstGeom prst="line">
            <a:avLst/>
          </a:prstGeom>
          <a:ln w="76200" cmpd="dbl">
            <a:solidFill>
              <a:srgbClr val="68686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057400" y="6003957"/>
            <a:ext cx="1563171" cy="1624261"/>
            <a:chOff x="0" y="0"/>
            <a:chExt cx="2811766" cy="2920987"/>
          </a:xfrm>
          <a:solidFill>
            <a:srgbClr val="00B0F0"/>
          </a:solidFill>
        </p:grpSpPr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54591" y="109182"/>
              <a:ext cx="2165697" cy="1074413"/>
            </a:xfrm>
            <a:custGeom>
              <a:avLst/>
              <a:gdLst>
                <a:gd name="T0" fmla="*/ 83 w 578"/>
                <a:gd name="T1" fmla="*/ 287 h 287"/>
                <a:gd name="T2" fmla="*/ 361 w 578"/>
                <a:gd name="T3" fmla="*/ 84 h 287"/>
                <a:gd name="T4" fmla="*/ 525 w 578"/>
                <a:gd name="T5" fmla="*/ 135 h 287"/>
                <a:gd name="T6" fmla="*/ 578 w 578"/>
                <a:gd name="T7" fmla="*/ 69 h 287"/>
                <a:gd name="T8" fmla="*/ 361 w 578"/>
                <a:gd name="T9" fmla="*/ 0 h 287"/>
                <a:gd name="T10" fmla="*/ 0 w 578"/>
                <a:gd name="T11" fmla="*/ 273 h 287"/>
                <a:gd name="T12" fmla="*/ 37 w 578"/>
                <a:gd name="T13" fmla="*/ 280 h 287"/>
                <a:gd name="T14" fmla="*/ 83 w 578"/>
                <a:gd name="T15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8" h="287">
                  <a:moveTo>
                    <a:pt x="83" y="287"/>
                  </a:moveTo>
                  <a:cubicBezTo>
                    <a:pt x="121" y="169"/>
                    <a:pt x="231" y="84"/>
                    <a:pt x="361" y="84"/>
                  </a:cubicBezTo>
                  <a:cubicBezTo>
                    <a:pt x="422" y="84"/>
                    <a:pt x="479" y="103"/>
                    <a:pt x="525" y="135"/>
                  </a:cubicBezTo>
                  <a:cubicBezTo>
                    <a:pt x="547" y="112"/>
                    <a:pt x="565" y="90"/>
                    <a:pt x="578" y="69"/>
                  </a:cubicBezTo>
                  <a:cubicBezTo>
                    <a:pt x="517" y="26"/>
                    <a:pt x="442" y="0"/>
                    <a:pt x="361" y="0"/>
                  </a:cubicBezTo>
                  <a:cubicBezTo>
                    <a:pt x="189" y="0"/>
                    <a:pt x="44" y="116"/>
                    <a:pt x="0" y="273"/>
                  </a:cubicBezTo>
                  <a:cubicBezTo>
                    <a:pt x="37" y="280"/>
                    <a:pt x="37" y="280"/>
                    <a:pt x="37" y="280"/>
                  </a:cubicBezTo>
                  <a:cubicBezTo>
                    <a:pt x="53" y="283"/>
                    <a:pt x="68" y="285"/>
                    <a:pt x="83" y="287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0" y="0"/>
              <a:ext cx="2592995" cy="1984362"/>
            </a:xfrm>
            <a:custGeom>
              <a:avLst/>
              <a:gdLst>
                <a:gd name="T0" fmla="*/ 684 w 692"/>
                <a:gd name="T1" fmla="*/ 0 h 530"/>
                <a:gd name="T2" fmla="*/ 633 w 692"/>
                <a:gd name="T3" fmla="*/ 133 h 530"/>
                <a:gd name="T4" fmla="*/ 580 w 692"/>
                <a:gd name="T5" fmla="*/ 199 h 530"/>
                <a:gd name="T6" fmla="*/ 3 w 692"/>
                <a:gd name="T7" fmla="*/ 353 h 530"/>
                <a:gd name="T8" fmla="*/ 0 w 692"/>
                <a:gd name="T9" fmla="*/ 406 h 530"/>
                <a:gd name="T10" fmla="*/ 19 w 692"/>
                <a:gd name="T11" fmla="*/ 526 h 530"/>
                <a:gd name="T12" fmla="*/ 109 w 692"/>
                <a:gd name="T13" fmla="*/ 526 h 530"/>
                <a:gd name="T14" fmla="*/ 623 w 692"/>
                <a:gd name="T15" fmla="*/ 253 h 530"/>
                <a:gd name="T16" fmla="*/ 665 w 692"/>
                <a:gd name="T17" fmla="*/ 169 h 530"/>
                <a:gd name="T18" fmla="*/ 684 w 692"/>
                <a:gd name="T19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2" h="530">
                  <a:moveTo>
                    <a:pt x="684" y="0"/>
                  </a:moveTo>
                  <a:cubicBezTo>
                    <a:pt x="685" y="33"/>
                    <a:pt x="667" y="82"/>
                    <a:pt x="633" y="133"/>
                  </a:cubicBezTo>
                  <a:cubicBezTo>
                    <a:pt x="618" y="155"/>
                    <a:pt x="600" y="177"/>
                    <a:pt x="580" y="199"/>
                  </a:cubicBezTo>
                  <a:cubicBezTo>
                    <a:pt x="335" y="410"/>
                    <a:pt x="64" y="376"/>
                    <a:pt x="3" y="353"/>
                  </a:cubicBezTo>
                  <a:cubicBezTo>
                    <a:pt x="1" y="370"/>
                    <a:pt x="0" y="388"/>
                    <a:pt x="0" y="406"/>
                  </a:cubicBezTo>
                  <a:cubicBezTo>
                    <a:pt x="0" y="448"/>
                    <a:pt x="7" y="489"/>
                    <a:pt x="19" y="526"/>
                  </a:cubicBezTo>
                  <a:cubicBezTo>
                    <a:pt x="65" y="530"/>
                    <a:pt x="109" y="526"/>
                    <a:pt x="109" y="526"/>
                  </a:cubicBezTo>
                  <a:cubicBezTo>
                    <a:pt x="322" y="512"/>
                    <a:pt x="523" y="405"/>
                    <a:pt x="623" y="253"/>
                  </a:cubicBezTo>
                  <a:cubicBezTo>
                    <a:pt x="640" y="226"/>
                    <a:pt x="655" y="198"/>
                    <a:pt x="665" y="169"/>
                  </a:cubicBezTo>
                  <a:cubicBezTo>
                    <a:pt x="685" y="116"/>
                    <a:pt x="692" y="59"/>
                    <a:pt x="684" y="0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163773" y="968991"/>
              <a:ext cx="2390457" cy="1557645"/>
            </a:xfrm>
            <a:custGeom>
              <a:avLst/>
              <a:gdLst>
                <a:gd name="T0" fmla="*/ 72 w 638"/>
                <a:gd name="T1" fmla="*/ 416 h 416"/>
                <a:gd name="T2" fmla="*/ 582 w 638"/>
                <a:gd name="T3" fmla="*/ 119 h 416"/>
                <a:gd name="T4" fmla="*/ 625 w 638"/>
                <a:gd name="T5" fmla="*/ 35 h 416"/>
                <a:gd name="T6" fmla="*/ 638 w 638"/>
                <a:gd name="T7" fmla="*/ 0 h 416"/>
                <a:gd name="T8" fmla="*/ 607 w 638"/>
                <a:gd name="T9" fmla="*/ 47 h 416"/>
                <a:gd name="T10" fmla="*/ 580 w 638"/>
                <a:gd name="T11" fmla="*/ 80 h 416"/>
                <a:gd name="T12" fmla="*/ 96 w 638"/>
                <a:gd name="T13" fmla="*/ 315 h 416"/>
                <a:gd name="T14" fmla="*/ 22 w 638"/>
                <a:gd name="T15" fmla="*/ 319 h 416"/>
                <a:gd name="T16" fmla="*/ 0 w 638"/>
                <a:gd name="T17" fmla="*/ 319 h 416"/>
                <a:gd name="T18" fmla="*/ 72 w 638"/>
                <a:gd name="T19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8" h="416">
                  <a:moveTo>
                    <a:pt x="72" y="416"/>
                  </a:moveTo>
                  <a:cubicBezTo>
                    <a:pt x="197" y="403"/>
                    <a:pt x="414" y="338"/>
                    <a:pt x="582" y="119"/>
                  </a:cubicBezTo>
                  <a:cubicBezTo>
                    <a:pt x="600" y="90"/>
                    <a:pt x="614" y="62"/>
                    <a:pt x="625" y="35"/>
                  </a:cubicBezTo>
                  <a:cubicBezTo>
                    <a:pt x="630" y="23"/>
                    <a:pt x="634" y="11"/>
                    <a:pt x="638" y="0"/>
                  </a:cubicBezTo>
                  <a:cubicBezTo>
                    <a:pt x="629" y="16"/>
                    <a:pt x="618" y="31"/>
                    <a:pt x="607" y="47"/>
                  </a:cubicBezTo>
                  <a:cubicBezTo>
                    <a:pt x="598" y="58"/>
                    <a:pt x="589" y="69"/>
                    <a:pt x="580" y="80"/>
                  </a:cubicBezTo>
                  <a:cubicBezTo>
                    <a:pt x="466" y="210"/>
                    <a:pt x="286" y="297"/>
                    <a:pt x="96" y="315"/>
                  </a:cubicBezTo>
                  <a:cubicBezTo>
                    <a:pt x="72" y="318"/>
                    <a:pt x="47" y="319"/>
                    <a:pt x="22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19" y="355"/>
                    <a:pt x="43" y="388"/>
                    <a:pt x="72" y="416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282890" y="914400"/>
              <a:ext cx="1528876" cy="2006587"/>
            </a:xfrm>
            <a:custGeom>
              <a:avLst/>
              <a:gdLst>
                <a:gd name="T0" fmla="*/ 373 w 408"/>
                <a:gd name="T1" fmla="*/ 0 h 536"/>
                <a:gd name="T2" fmla="*/ 369 w 408"/>
                <a:gd name="T3" fmla="*/ 80 h 536"/>
                <a:gd name="T4" fmla="*/ 341 w 408"/>
                <a:gd name="T5" fmla="*/ 182 h 536"/>
                <a:gd name="T6" fmla="*/ 0 w 408"/>
                <a:gd name="T7" fmla="*/ 534 h 536"/>
                <a:gd name="T8" fmla="*/ 33 w 408"/>
                <a:gd name="T9" fmla="*/ 536 h 536"/>
                <a:gd name="T10" fmla="*/ 408 w 408"/>
                <a:gd name="T11" fmla="*/ 160 h 536"/>
                <a:gd name="T12" fmla="*/ 373 w 408"/>
                <a:gd name="T1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8" h="536">
                  <a:moveTo>
                    <a:pt x="373" y="0"/>
                  </a:moveTo>
                  <a:cubicBezTo>
                    <a:pt x="374" y="27"/>
                    <a:pt x="373" y="54"/>
                    <a:pt x="369" y="80"/>
                  </a:cubicBezTo>
                  <a:cubicBezTo>
                    <a:pt x="364" y="115"/>
                    <a:pt x="355" y="149"/>
                    <a:pt x="341" y="182"/>
                  </a:cubicBezTo>
                  <a:cubicBezTo>
                    <a:pt x="285" y="325"/>
                    <a:pt x="158" y="453"/>
                    <a:pt x="0" y="534"/>
                  </a:cubicBezTo>
                  <a:cubicBezTo>
                    <a:pt x="11" y="535"/>
                    <a:pt x="22" y="536"/>
                    <a:pt x="33" y="536"/>
                  </a:cubicBezTo>
                  <a:cubicBezTo>
                    <a:pt x="240" y="536"/>
                    <a:pt x="408" y="367"/>
                    <a:pt x="408" y="160"/>
                  </a:cubicBezTo>
                  <a:cubicBezTo>
                    <a:pt x="408" y="103"/>
                    <a:pt x="395" y="49"/>
                    <a:pt x="373" y="0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143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62000" y="2053442"/>
            <a:ext cx="12129372" cy="1380267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7800" b="1" dirty="0" smtClean="0">
                <a:solidFill>
                  <a:srgbClr val="00B0F0"/>
                </a:solidFill>
                <a:latin typeface="Ubuntu" panose="020B0504030602030204" pitchFamily="34" charset="0"/>
              </a:rPr>
              <a:t>ABOUT </a:t>
            </a:r>
            <a:r>
              <a:rPr lang="en-US" sz="7800" b="1" dirty="0" smtClean="0">
                <a:solidFill>
                  <a:srgbClr val="444445"/>
                </a:solidFill>
                <a:latin typeface="Ubuntu" panose="020B0504030602030204" pitchFamily="34" charset="0"/>
              </a:rPr>
              <a:t>US</a:t>
            </a:r>
            <a:endParaRPr lang="en-US" sz="7800" b="1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35885" y="3601652"/>
            <a:ext cx="1834024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83485" y="4083404"/>
            <a:ext cx="10636288" cy="1777527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just">
              <a:lnSpc>
                <a:spcPts val="3118"/>
              </a:lnSpc>
            </a:pPr>
            <a:r>
              <a:rPr lang="en-US" sz="2300" dirty="0">
                <a:solidFill>
                  <a:srgbClr val="444445"/>
                </a:solidFill>
                <a:latin typeface="Ubuntu" panose="020B0504030602030204" pitchFamily="34" charset="0"/>
              </a:rPr>
              <a:t>Lorem Ipsum is simply dummy text of the printing and typesetting industry. Lorem Ipsum has been the industry's standard dummy text ever since the 1500s</a:t>
            </a:r>
            <a:r>
              <a:rPr lang="en-US" sz="2300" dirty="0">
                <a:solidFill>
                  <a:srgbClr val="444445"/>
                </a:solidFill>
                <a:latin typeface="Ubuntu" panose="020B0504030602030204" pitchFamily="34" charset="0"/>
              </a:rPr>
              <a:t>,</a:t>
            </a:r>
            <a:r>
              <a:rPr lang="en-US" sz="2300" dirty="0">
                <a:solidFill>
                  <a:srgbClr val="444445"/>
                </a:solidFill>
                <a:latin typeface="Ubuntu" panose="020B0504030602030204" pitchFamily="34" charset="0"/>
              </a:rPr>
              <a:t>  when an unknown printer took a galley of type and scrambled it to make a type specimen </a:t>
            </a:r>
            <a:r>
              <a:rPr lang="en-US" sz="2300" dirty="0">
                <a:solidFill>
                  <a:srgbClr val="444445"/>
                </a:solidFill>
                <a:latin typeface="Ubuntu" panose="020B0504030602030204" pitchFamily="34" charset="0"/>
              </a:rPr>
              <a:t>book.</a:t>
            </a:r>
            <a:endParaRPr lang="en-US" sz="2300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3485" y="6295715"/>
            <a:ext cx="10636288" cy="1777527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just">
              <a:lnSpc>
                <a:spcPts val="3118"/>
              </a:lnSpc>
            </a:pPr>
            <a:r>
              <a:rPr lang="en-US" sz="2300" dirty="0">
                <a:solidFill>
                  <a:srgbClr val="444445"/>
                </a:solidFill>
                <a:latin typeface="Ubuntu" panose="020B0504030602030204" pitchFamily="34" charset="0"/>
              </a:rPr>
              <a:t>Lorem Ipsum is simply dummy text of the printing and typesetting industry. Lorem Ipsum has been the industry's standard dummy text ever since the 1500s</a:t>
            </a:r>
            <a:r>
              <a:rPr lang="en-US" sz="2300" dirty="0">
                <a:solidFill>
                  <a:srgbClr val="444445"/>
                </a:solidFill>
                <a:latin typeface="Ubuntu" panose="020B0504030602030204" pitchFamily="34" charset="0"/>
              </a:rPr>
              <a:t>,</a:t>
            </a:r>
            <a:r>
              <a:rPr lang="en-US" sz="2300" dirty="0">
                <a:solidFill>
                  <a:srgbClr val="444445"/>
                </a:solidFill>
                <a:latin typeface="Ubuntu" panose="020B0504030602030204" pitchFamily="34" charset="0"/>
              </a:rPr>
              <a:t>  when an unknown printer took a galley of type and scrambled it to make a type specimen </a:t>
            </a:r>
            <a:r>
              <a:rPr lang="en-US" sz="2300" dirty="0">
                <a:solidFill>
                  <a:srgbClr val="444445"/>
                </a:solidFill>
                <a:latin typeface="Ubuntu" panose="020B0504030602030204" pitchFamily="34" charset="0"/>
              </a:rPr>
              <a:t>book.</a:t>
            </a:r>
            <a:endParaRPr lang="en-US" sz="2300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sp>
        <p:nvSpPr>
          <p:cNvPr id="19" name="Hexagon 18"/>
          <p:cNvSpPr/>
          <p:nvPr/>
        </p:nvSpPr>
        <p:spPr>
          <a:xfrm rot="16200000">
            <a:off x="22176956" y="12323900"/>
            <a:ext cx="813393" cy="794069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2188826" y="12451310"/>
            <a:ext cx="789649" cy="539250"/>
          </a:xfrm>
          <a:prstGeom prst="rect">
            <a:avLst/>
          </a:prstGeom>
          <a:noFill/>
        </p:spPr>
        <p:txBody>
          <a:bodyPr wrap="square" lIns="178198" tIns="89099" rIns="178198" bIns="89099" rtlCol="0" anchor="ctr" anchorCtr="0">
            <a:spAutoFit/>
          </a:bodyPr>
          <a:lstStyle/>
          <a:p>
            <a:pPr algn="ctr"/>
            <a:r>
              <a:rPr lang="en-US" sz="23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07</a:t>
            </a:r>
            <a:endParaRPr lang="en-US" sz="23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0252353"/>
            <a:ext cx="23774400" cy="183038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445469" y="10492824"/>
            <a:ext cx="15174361" cy="1821413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>
              <a:lnSpc>
                <a:spcPts val="8000"/>
              </a:lnSpc>
            </a:pPr>
            <a:r>
              <a:rPr lang="en-US" sz="4000" i="1" dirty="0" smtClean="0">
                <a:solidFill>
                  <a:schemeClr val="bg1"/>
                </a:solidFill>
                <a:latin typeface="ubuntu"/>
              </a:rPr>
              <a:t>“Success doesn’t come to you ,you go to it.”</a:t>
            </a:r>
          </a:p>
          <a:p>
            <a:endParaRPr lang="en-US" sz="4000" i="1" dirty="0">
              <a:solidFill>
                <a:schemeClr val="bg1"/>
              </a:solidFill>
              <a:latin typeface="ubuntu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3119" y="2053442"/>
            <a:ext cx="10343081" cy="766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4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9" grpId="0" animBg="1"/>
      <p:bldP spid="2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93307" y="5977254"/>
            <a:ext cx="11912905" cy="1677667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9700" b="1" dirty="0" smtClean="0">
                <a:solidFill>
                  <a:srgbClr val="00B0F0"/>
                </a:solidFill>
                <a:latin typeface="Ubuntu" panose="020B0504030602030204" pitchFamily="34" charset="0"/>
              </a:rPr>
              <a:t>Company</a:t>
            </a:r>
            <a:r>
              <a:rPr lang="en-US" sz="9700" dirty="0" smtClean="0">
                <a:solidFill>
                  <a:srgbClr val="686868"/>
                </a:solidFill>
                <a:latin typeface="Ubuntu" panose="020B0504030602030204" pitchFamily="34" charset="0"/>
              </a:rPr>
              <a:t> Profile</a:t>
            </a:r>
            <a:endParaRPr lang="en-US" sz="9700" dirty="0">
              <a:solidFill>
                <a:srgbClr val="686868"/>
              </a:solidFill>
              <a:latin typeface="Ubuntu" panose="020B050403060203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" y="7905768"/>
            <a:ext cx="13792199" cy="0"/>
          </a:xfrm>
          <a:prstGeom prst="line">
            <a:avLst/>
          </a:prstGeom>
          <a:ln w="76200" cmpd="dbl">
            <a:solidFill>
              <a:srgbClr val="68686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600200" y="6003957"/>
            <a:ext cx="1563171" cy="1624261"/>
            <a:chOff x="0" y="0"/>
            <a:chExt cx="2811766" cy="2920987"/>
          </a:xfrm>
          <a:solidFill>
            <a:srgbClr val="00B0F0"/>
          </a:solidFill>
        </p:grpSpPr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54591" y="109182"/>
              <a:ext cx="2165697" cy="1074413"/>
            </a:xfrm>
            <a:custGeom>
              <a:avLst/>
              <a:gdLst>
                <a:gd name="T0" fmla="*/ 83 w 578"/>
                <a:gd name="T1" fmla="*/ 287 h 287"/>
                <a:gd name="T2" fmla="*/ 361 w 578"/>
                <a:gd name="T3" fmla="*/ 84 h 287"/>
                <a:gd name="T4" fmla="*/ 525 w 578"/>
                <a:gd name="T5" fmla="*/ 135 h 287"/>
                <a:gd name="T6" fmla="*/ 578 w 578"/>
                <a:gd name="T7" fmla="*/ 69 h 287"/>
                <a:gd name="T8" fmla="*/ 361 w 578"/>
                <a:gd name="T9" fmla="*/ 0 h 287"/>
                <a:gd name="T10" fmla="*/ 0 w 578"/>
                <a:gd name="T11" fmla="*/ 273 h 287"/>
                <a:gd name="T12" fmla="*/ 37 w 578"/>
                <a:gd name="T13" fmla="*/ 280 h 287"/>
                <a:gd name="T14" fmla="*/ 83 w 578"/>
                <a:gd name="T15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8" h="287">
                  <a:moveTo>
                    <a:pt x="83" y="287"/>
                  </a:moveTo>
                  <a:cubicBezTo>
                    <a:pt x="121" y="169"/>
                    <a:pt x="231" y="84"/>
                    <a:pt x="361" y="84"/>
                  </a:cubicBezTo>
                  <a:cubicBezTo>
                    <a:pt x="422" y="84"/>
                    <a:pt x="479" y="103"/>
                    <a:pt x="525" y="135"/>
                  </a:cubicBezTo>
                  <a:cubicBezTo>
                    <a:pt x="547" y="112"/>
                    <a:pt x="565" y="90"/>
                    <a:pt x="578" y="69"/>
                  </a:cubicBezTo>
                  <a:cubicBezTo>
                    <a:pt x="517" y="26"/>
                    <a:pt x="442" y="0"/>
                    <a:pt x="361" y="0"/>
                  </a:cubicBezTo>
                  <a:cubicBezTo>
                    <a:pt x="189" y="0"/>
                    <a:pt x="44" y="116"/>
                    <a:pt x="0" y="273"/>
                  </a:cubicBezTo>
                  <a:cubicBezTo>
                    <a:pt x="37" y="280"/>
                    <a:pt x="37" y="280"/>
                    <a:pt x="37" y="280"/>
                  </a:cubicBezTo>
                  <a:cubicBezTo>
                    <a:pt x="53" y="283"/>
                    <a:pt x="68" y="285"/>
                    <a:pt x="83" y="287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0" y="0"/>
              <a:ext cx="2592995" cy="1984362"/>
            </a:xfrm>
            <a:custGeom>
              <a:avLst/>
              <a:gdLst>
                <a:gd name="T0" fmla="*/ 684 w 692"/>
                <a:gd name="T1" fmla="*/ 0 h 530"/>
                <a:gd name="T2" fmla="*/ 633 w 692"/>
                <a:gd name="T3" fmla="*/ 133 h 530"/>
                <a:gd name="T4" fmla="*/ 580 w 692"/>
                <a:gd name="T5" fmla="*/ 199 h 530"/>
                <a:gd name="T6" fmla="*/ 3 w 692"/>
                <a:gd name="T7" fmla="*/ 353 h 530"/>
                <a:gd name="T8" fmla="*/ 0 w 692"/>
                <a:gd name="T9" fmla="*/ 406 h 530"/>
                <a:gd name="T10" fmla="*/ 19 w 692"/>
                <a:gd name="T11" fmla="*/ 526 h 530"/>
                <a:gd name="T12" fmla="*/ 109 w 692"/>
                <a:gd name="T13" fmla="*/ 526 h 530"/>
                <a:gd name="T14" fmla="*/ 623 w 692"/>
                <a:gd name="T15" fmla="*/ 253 h 530"/>
                <a:gd name="T16" fmla="*/ 665 w 692"/>
                <a:gd name="T17" fmla="*/ 169 h 530"/>
                <a:gd name="T18" fmla="*/ 684 w 692"/>
                <a:gd name="T19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2" h="530">
                  <a:moveTo>
                    <a:pt x="684" y="0"/>
                  </a:moveTo>
                  <a:cubicBezTo>
                    <a:pt x="685" y="33"/>
                    <a:pt x="667" y="82"/>
                    <a:pt x="633" y="133"/>
                  </a:cubicBezTo>
                  <a:cubicBezTo>
                    <a:pt x="618" y="155"/>
                    <a:pt x="600" y="177"/>
                    <a:pt x="580" y="199"/>
                  </a:cubicBezTo>
                  <a:cubicBezTo>
                    <a:pt x="335" y="410"/>
                    <a:pt x="64" y="376"/>
                    <a:pt x="3" y="353"/>
                  </a:cubicBezTo>
                  <a:cubicBezTo>
                    <a:pt x="1" y="370"/>
                    <a:pt x="0" y="388"/>
                    <a:pt x="0" y="406"/>
                  </a:cubicBezTo>
                  <a:cubicBezTo>
                    <a:pt x="0" y="448"/>
                    <a:pt x="7" y="489"/>
                    <a:pt x="19" y="526"/>
                  </a:cubicBezTo>
                  <a:cubicBezTo>
                    <a:pt x="65" y="530"/>
                    <a:pt x="109" y="526"/>
                    <a:pt x="109" y="526"/>
                  </a:cubicBezTo>
                  <a:cubicBezTo>
                    <a:pt x="322" y="512"/>
                    <a:pt x="523" y="405"/>
                    <a:pt x="623" y="253"/>
                  </a:cubicBezTo>
                  <a:cubicBezTo>
                    <a:pt x="640" y="226"/>
                    <a:pt x="655" y="198"/>
                    <a:pt x="665" y="169"/>
                  </a:cubicBezTo>
                  <a:cubicBezTo>
                    <a:pt x="685" y="116"/>
                    <a:pt x="692" y="59"/>
                    <a:pt x="684" y="0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163773" y="968991"/>
              <a:ext cx="2390457" cy="1557645"/>
            </a:xfrm>
            <a:custGeom>
              <a:avLst/>
              <a:gdLst>
                <a:gd name="T0" fmla="*/ 72 w 638"/>
                <a:gd name="T1" fmla="*/ 416 h 416"/>
                <a:gd name="T2" fmla="*/ 582 w 638"/>
                <a:gd name="T3" fmla="*/ 119 h 416"/>
                <a:gd name="T4" fmla="*/ 625 w 638"/>
                <a:gd name="T5" fmla="*/ 35 h 416"/>
                <a:gd name="T6" fmla="*/ 638 w 638"/>
                <a:gd name="T7" fmla="*/ 0 h 416"/>
                <a:gd name="T8" fmla="*/ 607 w 638"/>
                <a:gd name="T9" fmla="*/ 47 h 416"/>
                <a:gd name="T10" fmla="*/ 580 w 638"/>
                <a:gd name="T11" fmla="*/ 80 h 416"/>
                <a:gd name="T12" fmla="*/ 96 w 638"/>
                <a:gd name="T13" fmla="*/ 315 h 416"/>
                <a:gd name="T14" fmla="*/ 22 w 638"/>
                <a:gd name="T15" fmla="*/ 319 h 416"/>
                <a:gd name="T16" fmla="*/ 0 w 638"/>
                <a:gd name="T17" fmla="*/ 319 h 416"/>
                <a:gd name="T18" fmla="*/ 72 w 638"/>
                <a:gd name="T19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8" h="416">
                  <a:moveTo>
                    <a:pt x="72" y="416"/>
                  </a:moveTo>
                  <a:cubicBezTo>
                    <a:pt x="197" y="403"/>
                    <a:pt x="414" y="338"/>
                    <a:pt x="582" y="119"/>
                  </a:cubicBezTo>
                  <a:cubicBezTo>
                    <a:pt x="600" y="90"/>
                    <a:pt x="614" y="62"/>
                    <a:pt x="625" y="35"/>
                  </a:cubicBezTo>
                  <a:cubicBezTo>
                    <a:pt x="630" y="23"/>
                    <a:pt x="634" y="11"/>
                    <a:pt x="638" y="0"/>
                  </a:cubicBezTo>
                  <a:cubicBezTo>
                    <a:pt x="629" y="16"/>
                    <a:pt x="618" y="31"/>
                    <a:pt x="607" y="47"/>
                  </a:cubicBezTo>
                  <a:cubicBezTo>
                    <a:pt x="598" y="58"/>
                    <a:pt x="589" y="69"/>
                    <a:pt x="580" y="80"/>
                  </a:cubicBezTo>
                  <a:cubicBezTo>
                    <a:pt x="466" y="210"/>
                    <a:pt x="286" y="297"/>
                    <a:pt x="96" y="315"/>
                  </a:cubicBezTo>
                  <a:cubicBezTo>
                    <a:pt x="72" y="318"/>
                    <a:pt x="47" y="319"/>
                    <a:pt x="22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19" y="355"/>
                    <a:pt x="43" y="388"/>
                    <a:pt x="72" y="416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282890" y="914400"/>
              <a:ext cx="1528876" cy="2006587"/>
            </a:xfrm>
            <a:custGeom>
              <a:avLst/>
              <a:gdLst>
                <a:gd name="T0" fmla="*/ 373 w 408"/>
                <a:gd name="T1" fmla="*/ 0 h 536"/>
                <a:gd name="T2" fmla="*/ 369 w 408"/>
                <a:gd name="T3" fmla="*/ 80 h 536"/>
                <a:gd name="T4" fmla="*/ 341 w 408"/>
                <a:gd name="T5" fmla="*/ 182 h 536"/>
                <a:gd name="T6" fmla="*/ 0 w 408"/>
                <a:gd name="T7" fmla="*/ 534 h 536"/>
                <a:gd name="T8" fmla="*/ 33 w 408"/>
                <a:gd name="T9" fmla="*/ 536 h 536"/>
                <a:gd name="T10" fmla="*/ 408 w 408"/>
                <a:gd name="T11" fmla="*/ 160 h 536"/>
                <a:gd name="T12" fmla="*/ 373 w 408"/>
                <a:gd name="T1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8" h="536">
                  <a:moveTo>
                    <a:pt x="373" y="0"/>
                  </a:moveTo>
                  <a:cubicBezTo>
                    <a:pt x="374" y="27"/>
                    <a:pt x="373" y="54"/>
                    <a:pt x="369" y="80"/>
                  </a:cubicBezTo>
                  <a:cubicBezTo>
                    <a:pt x="364" y="115"/>
                    <a:pt x="355" y="149"/>
                    <a:pt x="341" y="182"/>
                  </a:cubicBezTo>
                  <a:cubicBezTo>
                    <a:pt x="285" y="325"/>
                    <a:pt x="158" y="453"/>
                    <a:pt x="0" y="534"/>
                  </a:cubicBezTo>
                  <a:cubicBezTo>
                    <a:pt x="11" y="535"/>
                    <a:pt x="22" y="536"/>
                    <a:pt x="33" y="536"/>
                  </a:cubicBezTo>
                  <a:cubicBezTo>
                    <a:pt x="240" y="536"/>
                    <a:pt x="408" y="367"/>
                    <a:pt x="408" y="160"/>
                  </a:cubicBezTo>
                  <a:cubicBezTo>
                    <a:pt x="408" y="103"/>
                    <a:pt x="395" y="49"/>
                    <a:pt x="373" y="0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9261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84207" y="445035"/>
            <a:ext cx="11205989" cy="137808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7800" b="1" dirty="0">
                <a:solidFill>
                  <a:srgbClr val="00B0F0"/>
                </a:solidFill>
                <a:latin typeface="Ubuntu" panose="020B0504030602030204" pitchFamily="34" charset="0"/>
              </a:rPr>
              <a:t>Our Company </a:t>
            </a:r>
            <a:r>
              <a:rPr lang="en-US" sz="7800" b="1" dirty="0">
                <a:solidFill>
                  <a:srgbClr val="444445"/>
                </a:solidFill>
                <a:latin typeface="Ubuntu" panose="020B0504030602030204" pitchFamily="34" charset="0"/>
              </a:rPr>
              <a:t>Profile</a:t>
            </a:r>
            <a:endParaRPr lang="en-US" sz="7800" b="1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029074" y="1823119"/>
            <a:ext cx="1834024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Hexagon 4"/>
          <p:cNvSpPr/>
          <p:nvPr/>
        </p:nvSpPr>
        <p:spPr>
          <a:xfrm rot="16200000">
            <a:off x="22176956" y="12417008"/>
            <a:ext cx="813393" cy="794069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188826" y="12544418"/>
            <a:ext cx="789649" cy="539250"/>
          </a:xfrm>
          <a:prstGeom prst="rect">
            <a:avLst/>
          </a:prstGeom>
          <a:noFill/>
        </p:spPr>
        <p:txBody>
          <a:bodyPr wrap="square" lIns="178198" tIns="89099" rIns="178198" bIns="89099" rtlCol="0" anchor="ctr" anchorCtr="0">
            <a:spAutoFit/>
          </a:bodyPr>
          <a:lstStyle/>
          <a:p>
            <a:pPr algn="ctr"/>
            <a:r>
              <a:rPr lang="en-US" sz="2300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09</a:t>
            </a:r>
            <a:endParaRPr lang="en-US" sz="23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851592"/>
            <a:ext cx="23774400" cy="0"/>
          </a:xfrm>
          <a:prstGeom prst="line">
            <a:avLst/>
          </a:prstGeom>
          <a:ln w="28575">
            <a:solidFill>
              <a:srgbClr val="8686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 hidden="1"/>
          <p:cNvCxnSpPr/>
          <p:nvPr/>
        </p:nvCxnSpPr>
        <p:spPr>
          <a:xfrm>
            <a:off x="2941023" y="7528764"/>
            <a:ext cx="1379219" cy="0"/>
          </a:xfrm>
          <a:prstGeom prst="line">
            <a:avLst/>
          </a:prstGeom>
          <a:ln>
            <a:solidFill>
              <a:srgbClr val="8686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 hidden="1"/>
          <p:cNvCxnSpPr/>
          <p:nvPr/>
        </p:nvCxnSpPr>
        <p:spPr>
          <a:xfrm>
            <a:off x="3186085" y="8194741"/>
            <a:ext cx="877330" cy="0"/>
          </a:xfrm>
          <a:prstGeom prst="line">
            <a:avLst/>
          </a:prstGeom>
          <a:ln>
            <a:solidFill>
              <a:srgbClr val="8686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569093" y="5883657"/>
            <a:ext cx="0" cy="3115204"/>
          </a:xfrm>
          <a:prstGeom prst="line">
            <a:avLst/>
          </a:prstGeom>
          <a:ln>
            <a:solidFill>
              <a:srgbClr val="868688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/>
          <p:cNvSpPr/>
          <p:nvPr/>
        </p:nvSpPr>
        <p:spPr>
          <a:xfrm rot="5400000">
            <a:off x="2416165" y="4542570"/>
            <a:ext cx="2305855" cy="2194741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21843" y="6998495"/>
            <a:ext cx="1894499" cy="579194"/>
          </a:xfrm>
          <a:prstGeom prst="rect">
            <a:avLst/>
          </a:prstGeom>
          <a:solidFill>
            <a:schemeClr val="bg1"/>
          </a:solidFill>
        </p:spPr>
        <p:txBody>
          <a:bodyPr wrap="square" lIns="178198" tIns="89099" rIns="178198" bIns="89099" rtlCol="0" anchor="ctr" anchorCtr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700" dirty="0">
                <a:solidFill>
                  <a:srgbClr val="444445"/>
                </a:solidFill>
                <a:latin typeface="Ubuntu" panose="020B0504030602030204" pitchFamily="34" charset="0"/>
              </a:rPr>
              <a:t>Launched</a:t>
            </a:r>
            <a:endParaRPr lang="en-US" sz="2700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sp>
        <p:nvSpPr>
          <p:cNvPr id="11" name="Hexagon 10"/>
          <p:cNvSpPr/>
          <p:nvPr/>
        </p:nvSpPr>
        <p:spPr>
          <a:xfrm rot="5400000">
            <a:off x="3414112" y="7727037"/>
            <a:ext cx="309961" cy="267653"/>
          </a:xfrm>
          <a:prstGeom prst="hexagon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39418" y="8152125"/>
            <a:ext cx="1860632" cy="579194"/>
          </a:xfrm>
          <a:prstGeom prst="rect">
            <a:avLst/>
          </a:prstGeom>
          <a:solidFill>
            <a:schemeClr val="bg1"/>
          </a:solidFill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700" dirty="0">
                <a:solidFill>
                  <a:srgbClr val="00B0F0"/>
                </a:solidFill>
                <a:latin typeface="Ubuntu" panose="020B0504030602030204" pitchFamily="34" charset="0"/>
              </a:rPr>
              <a:t>2008</a:t>
            </a:r>
            <a:endParaRPr lang="en-US" sz="2700" dirty="0">
              <a:solidFill>
                <a:srgbClr val="00B0F0"/>
              </a:solidFill>
              <a:latin typeface="Ubuntu" panose="020B0504030602030204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3482614" y="8993428"/>
            <a:ext cx="178308" cy="17801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9114497" y="5883657"/>
            <a:ext cx="0" cy="3115204"/>
          </a:xfrm>
          <a:prstGeom prst="line">
            <a:avLst/>
          </a:prstGeom>
          <a:ln>
            <a:solidFill>
              <a:srgbClr val="868688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Hexagon 33"/>
          <p:cNvSpPr/>
          <p:nvPr/>
        </p:nvSpPr>
        <p:spPr>
          <a:xfrm rot="5400000">
            <a:off x="7961569" y="4542570"/>
            <a:ext cx="2305855" cy="2194741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8184823" y="6998495"/>
            <a:ext cx="1860632" cy="579194"/>
          </a:xfrm>
          <a:prstGeom prst="rect">
            <a:avLst/>
          </a:prstGeom>
          <a:solidFill>
            <a:schemeClr val="bg1"/>
          </a:solidFill>
        </p:spPr>
        <p:txBody>
          <a:bodyPr wrap="square" lIns="178198" tIns="89099" rIns="178198" bIns="89099" rtlCol="0" anchor="ctr" anchorCtr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700" dirty="0">
                <a:solidFill>
                  <a:srgbClr val="444445"/>
                </a:solidFill>
                <a:latin typeface="Ubuntu" panose="020B0504030602030204" pitchFamily="34" charset="0"/>
              </a:rPr>
              <a:t>Awarded</a:t>
            </a:r>
            <a:endParaRPr lang="en-US" sz="2700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sp>
        <p:nvSpPr>
          <p:cNvPr id="36" name="Hexagon 35"/>
          <p:cNvSpPr/>
          <p:nvPr/>
        </p:nvSpPr>
        <p:spPr>
          <a:xfrm rot="5400000">
            <a:off x="8959516" y="7727037"/>
            <a:ext cx="309961" cy="267653"/>
          </a:xfrm>
          <a:prstGeom prst="hexagon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184823" y="8152125"/>
            <a:ext cx="1860632" cy="579194"/>
          </a:xfrm>
          <a:prstGeom prst="rect">
            <a:avLst/>
          </a:prstGeom>
          <a:solidFill>
            <a:schemeClr val="bg1"/>
          </a:solidFill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700" dirty="0">
                <a:solidFill>
                  <a:srgbClr val="00B0F0"/>
                </a:solidFill>
                <a:latin typeface="Ubuntu" panose="020B0504030602030204" pitchFamily="34" charset="0"/>
              </a:rPr>
              <a:t>2010</a:t>
            </a:r>
            <a:endParaRPr lang="en-US" sz="2700" dirty="0">
              <a:solidFill>
                <a:srgbClr val="00B0F0"/>
              </a:solidFill>
              <a:latin typeface="Ubuntu" panose="020B0504030602030204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9028018" y="8993428"/>
            <a:ext cx="178308" cy="17801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14659901" y="5883657"/>
            <a:ext cx="0" cy="3115204"/>
          </a:xfrm>
          <a:prstGeom prst="line">
            <a:avLst/>
          </a:prstGeom>
          <a:ln>
            <a:solidFill>
              <a:srgbClr val="868688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Hexagon 40"/>
          <p:cNvSpPr/>
          <p:nvPr/>
        </p:nvSpPr>
        <p:spPr>
          <a:xfrm rot="5400000">
            <a:off x="13506974" y="4542570"/>
            <a:ext cx="2305855" cy="2194741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3650511" y="6998495"/>
            <a:ext cx="2028328" cy="579194"/>
          </a:xfrm>
          <a:prstGeom prst="rect">
            <a:avLst/>
          </a:prstGeom>
          <a:solidFill>
            <a:schemeClr val="bg1"/>
          </a:solidFill>
        </p:spPr>
        <p:txBody>
          <a:bodyPr wrap="square" lIns="178198" tIns="89099" rIns="178198" bIns="89099" rtlCol="0" anchor="ctr" anchorCtr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700" dirty="0">
                <a:solidFill>
                  <a:srgbClr val="444445"/>
                </a:solidFill>
                <a:latin typeface="Ubuntu" panose="020B0504030602030204" pitchFamily="34" charset="0"/>
              </a:rPr>
              <a:t>Expanded</a:t>
            </a:r>
            <a:endParaRPr lang="en-US" sz="2700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sp>
        <p:nvSpPr>
          <p:cNvPr id="43" name="Hexagon 42"/>
          <p:cNvSpPr/>
          <p:nvPr/>
        </p:nvSpPr>
        <p:spPr>
          <a:xfrm rot="5400000">
            <a:off x="14504921" y="7727037"/>
            <a:ext cx="309961" cy="267653"/>
          </a:xfrm>
          <a:prstGeom prst="hexagon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3730227" y="8152125"/>
            <a:ext cx="1860632" cy="579194"/>
          </a:xfrm>
          <a:prstGeom prst="rect">
            <a:avLst/>
          </a:prstGeom>
          <a:solidFill>
            <a:schemeClr val="bg1"/>
          </a:solidFill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700" dirty="0">
                <a:solidFill>
                  <a:srgbClr val="00B0F0"/>
                </a:solidFill>
                <a:latin typeface="Ubuntu" panose="020B0504030602030204" pitchFamily="34" charset="0"/>
              </a:rPr>
              <a:t>2014</a:t>
            </a:r>
            <a:endParaRPr lang="en-US" sz="2700" dirty="0">
              <a:solidFill>
                <a:srgbClr val="00B0F0"/>
              </a:solidFill>
              <a:latin typeface="Ubuntu" panose="020B0504030602030204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14573423" y="8993428"/>
            <a:ext cx="178308" cy="17801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20205307" y="5883657"/>
            <a:ext cx="0" cy="3115204"/>
          </a:xfrm>
          <a:prstGeom prst="line">
            <a:avLst/>
          </a:prstGeom>
          <a:ln>
            <a:solidFill>
              <a:srgbClr val="868688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Hexagon 47"/>
          <p:cNvSpPr/>
          <p:nvPr/>
        </p:nvSpPr>
        <p:spPr>
          <a:xfrm rot="5400000">
            <a:off x="19052380" y="4542570"/>
            <a:ext cx="2305855" cy="2194741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19159522" y="6998495"/>
            <a:ext cx="2106761" cy="579194"/>
          </a:xfrm>
          <a:prstGeom prst="rect">
            <a:avLst/>
          </a:prstGeom>
          <a:solidFill>
            <a:schemeClr val="bg1"/>
          </a:solidFill>
        </p:spPr>
        <p:txBody>
          <a:bodyPr wrap="square" lIns="178198" tIns="89099" rIns="178198" bIns="89099" rtlCol="0" anchor="ctr" anchorCtr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700" dirty="0">
                <a:solidFill>
                  <a:srgbClr val="444445"/>
                </a:solidFill>
                <a:latin typeface="Ubuntu" panose="020B0504030602030204" pitchFamily="34" charset="0"/>
              </a:rPr>
              <a:t>Worldwide</a:t>
            </a:r>
            <a:endParaRPr lang="en-US" sz="2700" dirty="0">
              <a:solidFill>
                <a:srgbClr val="444445"/>
              </a:solidFill>
              <a:latin typeface="Ubuntu" panose="020B0504030602030204" pitchFamily="34" charset="0"/>
            </a:endParaRPr>
          </a:p>
        </p:txBody>
      </p:sp>
      <p:sp>
        <p:nvSpPr>
          <p:cNvPr id="50" name="Hexagon 49"/>
          <p:cNvSpPr/>
          <p:nvPr/>
        </p:nvSpPr>
        <p:spPr>
          <a:xfrm rot="5400000">
            <a:off x="20050327" y="7727037"/>
            <a:ext cx="309961" cy="267653"/>
          </a:xfrm>
          <a:prstGeom prst="hexagon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9275633" y="8152125"/>
            <a:ext cx="1860632" cy="579194"/>
          </a:xfrm>
          <a:prstGeom prst="rect">
            <a:avLst/>
          </a:prstGeom>
          <a:solidFill>
            <a:schemeClr val="bg1"/>
          </a:solidFill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700" dirty="0">
                <a:solidFill>
                  <a:srgbClr val="00B0F0"/>
                </a:solidFill>
                <a:latin typeface="Ubuntu" panose="020B0504030602030204" pitchFamily="34" charset="0"/>
              </a:rPr>
              <a:t>2016</a:t>
            </a:r>
            <a:endParaRPr lang="en-US" sz="2700" dirty="0">
              <a:solidFill>
                <a:srgbClr val="00B0F0"/>
              </a:solidFill>
              <a:latin typeface="Ubuntu" panose="020B0504030602030204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20118829" y="8993428"/>
            <a:ext cx="178308" cy="17801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041377" y="5119532"/>
            <a:ext cx="1055436" cy="1053682"/>
            <a:chOff x="6894513" y="5880100"/>
            <a:chExt cx="376238" cy="376238"/>
          </a:xfrm>
          <a:solidFill>
            <a:schemeClr val="bg1"/>
          </a:solidFill>
        </p:grpSpPr>
        <p:sp>
          <p:nvSpPr>
            <p:cNvPr id="46" name="Freeform 103"/>
            <p:cNvSpPr>
              <a:spLocks noEditPoints="1"/>
            </p:cNvSpPr>
            <p:nvPr/>
          </p:nvSpPr>
          <p:spPr bwMode="auto">
            <a:xfrm>
              <a:off x="7005638" y="5880100"/>
              <a:ext cx="265113" cy="265113"/>
            </a:xfrm>
            <a:custGeom>
              <a:avLst/>
              <a:gdLst>
                <a:gd name="T0" fmla="*/ 31 w 45"/>
                <a:gd name="T1" fmla="*/ 5 h 45"/>
                <a:gd name="T2" fmla="*/ 18 w 45"/>
                <a:gd name="T3" fmla="*/ 13 h 45"/>
                <a:gd name="T4" fmla="*/ 1 w 45"/>
                <a:gd name="T5" fmla="*/ 30 h 45"/>
                <a:gd name="T6" fmla="*/ 1 w 45"/>
                <a:gd name="T7" fmla="*/ 35 h 45"/>
                <a:gd name="T8" fmla="*/ 10 w 45"/>
                <a:gd name="T9" fmla="*/ 44 h 45"/>
                <a:gd name="T10" fmla="*/ 15 w 45"/>
                <a:gd name="T11" fmla="*/ 44 h 45"/>
                <a:gd name="T12" fmla="*/ 32 w 45"/>
                <a:gd name="T13" fmla="*/ 27 h 45"/>
                <a:gd name="T14" fmla="*/ 40 w 45"/>
                <a:gd name="T15" fmla="*/ 14 h 45"/>
                <a:gd name="T16" fmla="*/ 45 w 45"/>
                <a:gd name="T17" fmla="*/ 0 h 45"/>
                <a:gd name="T18" fmla="*/ 31 w 45"/>
                <a:gd name="T19" fmla="*/ 5 h 45"/>
                <a:gd name="T20" fmla="*/ 20 w 45"/>
                <a:gd name="T21" fmla="*/ 34 h 45"/>
                <a:gd name="T22" fmla="*/ 11 w 45"/>
                <a:gd name="T23" fmla="*/ 34 h 45"/>
                <a:gd name="T24" fmla="*/ 11 w 45"/>
                <a:gd name="T25" fmla="*/ 25 h 45"/>
                <a:gd name="T26" fmla="*/ 20 w 45"/>
                <a:gd name="T27" fmla="*/ 25 h 45"/>
                <a:gd name="T28" fmla="*/ 20 w 45"/>
                <a:gd name="T29" fmla="*/ 34 h 45"/>
                <a:gd name="T30" fmla="*/ 31 w 45"/>
                <a:gd name="T31" fmla="*/ 23 h 45"/>
                <a:gd name="T32" fmla="*/ 22 w 45"/>
                <a:gd name="T33" fmla="*/ 23 h 45"/>
                <a:gd name="T34" fmla="*/ 22 w 45"/>
                <a:gd name="T35" fmla="*/ 14 h 45"/>
                <a:gd name="T36" fmla="*/ 31 w 45"/>
                <a:gd name="T37" fmla="*/ 14 h 45"/>
                <a:gd name="T38" fmla="*/ 31 w 45"/>
                <a:gd name="T39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45">
                  <a:moveTo>
                    <a:pt x="31" y="5"/>
                  </a:moveTo>
                  <a:cubicBezTo>
                    <a:pt x="27" y="6"/>
                    <a:pt x="21" y="10"/>
                    <a:pt x="18" y="13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1"/>
                    <a:pt x="0" y="34"/>
                    <a:pt x="1" y="35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5"/>
                    <a:pt x="14" y="45"/>
                    <a:pt x="15" y="44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5" y="24"/>
                    <a:pt x="39" y="18"/>
                    <a:pt x="40" y="14"/>
                  </a:cubicBezTo>
                  <a:cubicBezTo>
                    <a:pt x="45" y="0"/>
                    <a:pt x="45" y="0"/>
                    <a:pt x="45" y="0"/>
                  </a:cubicBezTo>
                  <a:lnTo>
                    <a:pt x="31" y="5"/>
                  </a:lnTo>
                  <a:close/>
                  <a:moveTo>
                    <a:pt x="20" y="34"/>
                  </a:moveTo>
                  <a:cubicBezTo>
                    <a:pt x="17" y="36"/>
                    <a:pt x="13" y="36"/>
                    <a:pt x="11" y="34"/>
                  </a:cubicBezTo>
                  <a:cubicBezTo>
                    <a:pt x="9" y="32"/>
                    <a:pt x="9" y="28"/>
                    <a:pt x="11" y="25"/>
                  </a:cubicBezTo>
                  <a:cubicBezTo>
                    <a:pt x="13" y="23"/>
                    <a:pt x="17" y="23"/>
                    <a:pt x="20" y="25"/>
                  </a:cubicBezTo>
                  <a:cubicBezTo>
                    <a:pt x="22" y="28"/>
                    <a:pt x="22" y="32"/>
                    <a:pt x="20" y="34"/>
                  </a:cubicBezTo>
                  <a:close/>
                  <a:moveTo>
                    <a:pt x="31" y="23"/>
                  </a:moveTo>
                  <a:cubicBezTo>
                    <a:pt x="29" y="25"/>
                    <a:pt x="25" y="25"/>
                    <a:pt x="22" y="23"/>
                  </a:cubicBezTo>
                  <a:cubicBezTo>
                    <a:pt x="20" y="20"/>
                    <a:pt x="20" y="16"/>
                    <a:pt x="22" y="14"/>
                  </a:cubicBezTo>
                  <a:cubicBezTo>
                    <a:pt x="25" y="12"/>
                    <a:pt x="29" y="12"/>
                    <a:pt x="31" y="14"/>
                  </a:cubicBezTo>
                  <a:cubicBezTo>
                    <a:pt x="33" y="16"/>
                    <a:pt x="33" y="20"/>
                    <a:pt x="31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" name="Freeform 104"/>
            <p:cNvSpPr>
              <a:spLocks/>
            </p:cNvSpPr>
            <p:nvPr/>
          </p:nvSpPr>
          <p:spPr bwMode="auto">
            <a:xfrm>
              <a:off x="6905626" y="5986463"/>
              <a:ext cx="123825" cy="111125"/>
            </a:xfrm>
            <a:custGeom>
              <a:avLst/>
              <a:gdLst>
                <a:gd name="T0" fmla="*/ 7 w 21"/>
                <a:gd name="T1" fmla="*/ 17 h 19"/>
                <a:gd name="T2" fmla="*/ 21 w 21"/>
                <a:gd name="T3" fmla="*/ 3 h 19"/>
                <a:gd name="T4" fmla="*/ 10 w 21"/>
                <a:gd name="T5" fmla="*/ 3 h 19"/>
                <a:gd name="T6" fmla="*/ 1 w 21"/>
                <a:gd name="T7" fmla="*/ 12 h 19"/>
                <a:gd name="T8" fmla="*/ 1 w 21"/>
                <a:gd name="T9" fmla="*/ 17 h 19"/>
                <a:gd name="T10" fmla="*/ 7 w 21"/>
                <a:gd name="T11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9">
                  <a:moveTo>
                    <a:pt x="7" y="17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18" y="0"/>
                    <a:pt x="13" y="0"/>
                    <a:pt x="10" y="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6"/>
                    <a:pt x="1" y="17"/>
                  </a:cubicBezTo>
                  <a:cubicBezTo>
                    <a:pt x="3" y="19"/>
                    <a:pt x="5" y="19"/>
                    <a:pt x="7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" name="Freeform 105"/>
            <p:cNvSpPr>
              <a:spLocks/>
            </p:cNvSpPr>
            <p:nvPr/>
          </p:nvSpPr>
          <p:spPr bwMode="auto">
            <a:xfrm>
              <a:off x="7053263" y="6121400"/>
              <a:ext cx="111125" cy="123825"/>
            </a:xfrm>
            <a:custGeom>
              <a:avLst/>
              <a:gdLst>
                <a:gd name="T0" fmla="*/ 2 w 19"/>
                <a:gd name="T1" fmla="*/ 14 h 21"/>
                <a:gd name="T2" fmla="*/ 2 w 19"/>
                <a:gd name="T3" fmla="*/ 20 h 21"/>
                <a:gd name="T4" fmla="*/ 7 w 19"/>
                <a:gd name="T5" fmla="*/ 20 h 21"/>
                <a:gd name="T6" fmla="*/ 16 w 19"/>
                <a:gd name="T7" fmla="*/ 11 h 21"/>
                <a:gd name="T8" fmla="*/ 16 w 19"/>
                <a:gd name="T9" fmla="*/ 0 h 21"/>
                <a:gd name="T10" fmla="*/ 2 w 19"/>
                <a:gd name="T11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1">
                  <a:moveTo>
                    <a:pt x="2" y="14"/>
                  </a:moveTo>
                  <a:cubicBezTo>
                    <a:pt x="0" y="16"/>
                    <a:pt x="0" y="18"/>
                    <a:pt x="2" y="20"/>
                  </a:cubicBezTo>
                  <a:cubicBezTo>
                    <a:pt x="3" y="21"/>
                    <a:pt x="6" y="21"/>
                    <a:pt x="7" y="2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9" y="8"/>
                    <a:pt x="19" y="3"/>
                    <a:pt x="16" y="0"/>
                  </a:cubicBez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" name="Freeform 106"/>
            <p:cNvSpPr>
              <a:spLocks/>
            </p:cNvSpPr>
            <p:nvPr/>
          </p:nvSpPr>
          <p:spPr bwMode="auto">
            <a:xfrm>
              <a:off x="6981826" y="6103938"/>
              <a:ext cx="65088" cy="63500"/>
            </a:xfrm>
            <a:custGeom>
              <a:avLst/>
              <a:gdLst>
                <a:gd name="T0" fmla="*/ 1 w 11"/>
                <a:gd name="T1" fmla="*/ 2 h 11"/>
                <a:gd name="T2" fmla="*/ 1 w 11"/>
                <a:gd name="T3" fmla="*/ 4 h 11"/>
                <a:gd name="T4" fmla="*/ 7 w 11"/>
                <a:gd name="T5" fmla="*/ 10 h 11"/>
                <a:gd name="T6" fmla="*/ 9 w 11"/>
                <a:gd name="T7" fmla="*/ 10 h 11"/>
                <a:gd name="T8" fmla="*/ 11 w 11"/>
                <a:gd name="T9" fmla="*/ 9 h 11"/>
                <a:gd name="T10" fmla="*/ 2 w 11"/>
                <a:gd name="T11" fmla="*/ 0 h 11"/>
                <a:gd name="T12" fmla="*/ 1 w 11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1" y="2"/>
                  </a:moveTo>
                  <a:cubicBezTo>
                    <a:pt x="0" y="2"/>
                    <a:pt x="0" y="4"/>
                    <a:pt x="1" y="4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1"/>
                    <a:pt x="9" y="11"/>
                    <a:pt x="9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6" name="Freeform 107"/>
            <p:cNvSpPr>
              <a:spLocks/>
            </p:cNvSpPr>
            <p:nvPr/>
          </p:nvSpPr>
          <p:spPr bwMode="auto">
            <a:xfrm>
              <a:off x="6894513" y="6138863"/>
              <a:ext cx="117475" cy="117475"/>
            </a:xfrm>
            <a:custGeom>
              <a:avLst/>
              <a:gdLst>
                <a:gd name="T0" fmla="*/ 0 w 20"/>
                <a:gd name="T1" fmla="*/ 20 h 20"/>
                <a:gd name="T2" fmla="*/ 16 w 20"/>
                <a:gd name="T3" fmla="*/ 4 h 20"/>
                <a:gd name="T4" fmla="*/ 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20"/>
                  </a:moveTo>
                  <a:cubicBezTo>
                    <a:pt x="8" y="16"/>
                    <a:pt x="20" y="8"/>
                    <a:pt x="16" y="4"/>
                  </a:cubicBezTo>
                  <a:cubicBezTo>
                    <a:pt x="12" y="0"/>
                    <a:pt x="4" y="12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57" name="Freeform 56"/>
          <p:cNvSpPr>
            <a:spLocks noEditPoints="1"/>
          </p:cNvSpPr>
          <p:nvPr/>
        </p:nvSpPr>
        <p:spPr bwMode="auto">
          <a:xfrm>
            <a:off x="8654718" y="5053365"/>
            <a:ext cx="919554" cy="1235612"/>
          </a:xfrm>
          <a:custGeom>
            <a:avLst/>
            <a:gdLst>
              <a:gd name="T0" fmla="*/ 2217 w 2388"/>
              <a:gd name="T1" fmla="*/ 1235 h 3212"/>
              <a:gd name="T2" fmla="*/ 2370 w 2388"/>
              <a:gd name="T3" fmla="*/ 973 h 3212"/>
              <a:gd name="T4" fmla="*/ 2123 w 2388"/>
              <a:gd name="T5" fmla="*/ 790 h 3212"/>
              <a:gd name="T6" fmla="*/ 2146 w 2388"/>
              <a:gd name="T7" fmla="*/ 487 h 3212"/>
              <a:gd name="T8" fmla="*/ 1844 w 2388"/>
              <a:gd name="T9" fmla="*/ 429 h 3212"/>
              <a:gd name="T10" fmla="*/ 1734 w 2388"/>
              <a:gd name="T11" fmla="*/ 145 h 3212"/>
              <a:gd name="T12" fmla="*/ 1437 w 2388"/>
              <a:gd name="T13" fmla="*/ 224 h 3212"/>
              <a:gd name="T14" fmla="*/ 1215 w 2388"/>
              <a:gd name="T15" fmla="*/ 18 h 3212"/>
              <a:gd name="T16" fmla="*/ 981 w 2388"/>
              <a:gd name="T17" fmla="*/ 218 h 3212"/>
              <a:gd name="T18" fmla="*/ 691 w 2388"/>
              <a:gd name="T19" fmla="*/ 128 h 3212"/>
              <a:gd name="T20" fmla="*/ 567 w 2388"/>
              <a:gd name="T21" fmla="*/ 409 h 3212"/>
              <a:gd name="T22" fmla="*/ 267 w 2388"/>
              <a:gd name="T23" fmla="*/ 453 h 3212"/>
              <a:gd name="T24" fmla="*/ 278 w 2388"/>
              <a:gd name="T25" fmla="*/ 761 h 3212"/>
              <a:gd name="T26" fmla="*/ 27 w 2388"/>
              <a:gd name="T27" fmla="*/ 931 h 3212"/>
              <a:gd name="T28" fmla="*/ 170 w 2388"/>
              <a:gd name="T29" fmla="*/ 1203 h 3212"/>
              <a:gd name="T30" fmla="*/ 18 w 2388"/>
              <a:gd name="T31" fmla="*/ 1465 h 3212"/>
              <a:gd name="T32" fmla="*/ 265 w 2388"/>
              <a:gd name="T33" fmla="*/ 1649 h 3212"/>
              <a:gd name="T34" fmla="*/ 241 w 2388"/>
              <a:gd name="T35" fmla="*/ 1951 h 3212"/>
              <a:gd name="T36" fmla="*/ 543 w 2388"/>
              <a:gd name="T37" fmla="*/ 2009 h 3212"/>
              <a:gd name="T38" fmla="*/ 654 w 2388"/>
              <a:gd name="T39" fmla="*/ 2292 h 3212"/>
              <a:gd name="T40" fmla="*/ 951 w 2388"/>
              <a:gd name="T41" fmla="*/ 2213 h 3212"/>
              <a:gd name="T42" fmla="*/ 1173 w 2388"/>
              <a:gd name="T43" fmla="*/ 2420 h 3212"/>
              <a:gd name="T44" fmla="*/ 1407 w 2388"/>
              <a:gd name="T45" fmla="*/ 2220 h 3212"/>
              <a:gd name="T46" fmla="*/ 1697 w 2388"/>
              <a:gd name="T47" fmla="*/ 2310 h 3212"/>
              <a:gd name="T48" fmla="*/ 1821 w 2388"/>
              <a:gd name="T49" fmla="*/ 2029 h 3212"/>
              <a:gd name="T50" fmla="*/ 2121 w 2388"/>
              <a:gd name="T51" fmla="*/ 1984 h 3212"/>
              <a:gd name="T52" fmla="*/ 2110 w 2388"/>
              <a:gd name="T53" fmla="*/ 1677 h 3212"/>
              <a:gd name="T54" fmla="*/ 2361 w 2388"/>
              <a:gd name="T55" fmla="*/ 1507 h 3212"/>
              <a:gd name="T56" fmla="*/ 1194 w 2388"/>
              <a:gd name="T57" fmla="*/ 1938 h 3212"/>
              <a:gd name="T58" fmla="*/ 1194 w 2388"/>
              <a:gd name="T59" fmla="*/ 501 h 3212"/>
              <a:gd name="T60" fmla="*/ 1194 w 2388"/>
              <a:gd name="T61" fmla="*/ 1938 h 3212"/>
              <a:gd name="T62" fmla="*/ 1693 w 2388"/>
              <a:gd name="T63" fmla="*/ 2464 h 3212"/>
              <a:gd name="T64" fmla="*/ 1465 w 2388"/>
              <a:gd name="T65" fmla="*/ 2404 h 3212"/>
              <a:gd name="T66" fmla="*/ 1322 w 2388"/>
              <a:gd name="T67" fmla="*/ 2534 h 3212"/>
              <a:gd name="T68" fmla="*/ 1583 w 2388"/>
              <a:gd name="T69" fmla="*/ 3192 h 3212"/>
              <a:gd name="T70" fmla="*/ 1766 w 2388"/>
              <a:gd name="T71" fmla="*/ 2986 h 3212"/>
              <a:gd name="T72" fmla="*/ 2040 w 2388"/>
              <a:gd name="T73" fmla="*/ 3018 h 3212"/>
              <a:gd name="T74" fmla="*/ 924 w 2388"/>
              <a:gd name="T75" fmla="*/ 2404 h 3212"/>
              <a:gd name="T76" fmla="*/ 696 w 2388"/>
              <a:gd name="T77" fmla="*/ 2464 h 3212"/>
              <a:gd name="T78" fmla="*/ 349 w 2388"/>
              <a:gd name="T79" fmla="*/ 3019 h 3212"/>
              <a:gd name="T80" fmla="*/ 623 w 2388"/>
              <a:gd name="T81" fmla="*/ 2987 h 3212"/>
              <a:gd name="T82" fmla="*/ 807 w 2388"/>
              <a:gd name="T83" fmla="*/ 3193 h 3212"/>
              <a:gd name="T84" fmla="*/ 1068 w 2388"/>
              <a:gd name="T85" fmla="*/ 2535 h 3212"/>
              <a:gd name="T86" fmla="*/ 924 w 2388"/>
              <a:gd name="T87" fmla="*/ 2404 h 3212"/>
              <a:gd name="T88" fmla="*/ 1349 w 2388"/>
              <a:gd name="T89" fmla="*/ 1021 h 3212"/>
              <a:gd name="T90" fmla="*/ 1142 w 2388"/>
              <a:gd name="T91" fmla="*/ 770 h 3212"/>
              <a:gd name="T92" fmla="*/ 769 w 2388"/>
              <a:gd name="T93" fmla="*/ 1041 h 3212"/>
              <a:gd name="T94" fmla="*/ 944 w 2388"/>
              <a:gd name="T95" fmla="*/ 1316 h 3212"/>
              <a:gd name="T96" fmla="*/ 964 w 2388"/>
              <a:gd name="T97" fmla="*/ 1642 h 3212"/>
              <a:gd name="T98" fmla="*/ 1424 w 2388"/>
              <a:gd name="T99" fmla="*/ 1642 h 3212"/>
              <a:gd name="T100" fmla="*/ 1445 w 2388"/>
              <a:gd name="T101" fmla="*/ 1316 h 3212"/>
              <a:gd name="T102" fmla="*/ 1620 w 2388"/>
              <a:gd name="T103" fmla="*/ 1041 h 3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388" h="3212">
                <a:moveTo>
                  <a:pt x="2374" y="1449"/>
                </a:moveTo>
                <a:cubicBezTo>
                  <a:pt x="2217" y="1235"/>
                  <a:pt x="2217" y="1235"/>
                  <a:pt x="2217" y="1235"/>
                </a:cubicBezTo>
                <a:cubicBezTo>
                  <a:pt x="2208" y="1221"/>
                  <a:pt x="2207" y="1202"/>
                  <a:pt x="2217" y="1189"/>
                </a:cubicBezTo>
                <a:cubicBezTo>
                  <a:pt x="2370" y="973"/>
                  <a:pt x="2370" y="973"/>
                  <a:pt x="2370" y="973"/>
                </a:cubicBezTo>
                <a:cubicBezTo>
                  <a:pt x="2383" y="953"/>
                  <a:pt x="2377" y="926"/>
                  <a:pt x="2356" y="915"/>
                </a:cubicBezTo>
                <a:cubicBezTo>
                  <a:pt x="2123" y="790"/>
                  <a:pt x="2123" y="790"/>
                  <a:pt x="2123" y="790"/>
                </a:cubicBezTo>
                <a:cubicBezTo>
                  <a:pt x="2108" y="782"/>
                  <a:pt x="2099" y="765"/>
                  <a:pt x="2102" y="748"/>
                </a:cubicBezTo>
                <a:cubicBezTo>
                  <a:pt x="2146" y="487"/>
                  <a:pt x="2146" y="487"/>
                  <a:pt x="2146" y="487"/>
                </a:cubicBezTo>
                <a:cubicBezTo>
                  <a:pt x="2150" y="463"/>
                  <a:pt x="2132" y="441"/>
                  <a:pt x="2108" y="440"/>
                </a:cubicBezTo>
                <a:cubicBezTo>
                  <a:pt x="1844" y="429"/>
                  <a:pt x="1844" y="429"/>
                  <a:pt x="1844" y="429"/>
                </a:cubicBezTo>
                <a:cubicBezTo>
                  <a:pt x="1827" y="428"/>
                  <a:pt x="1812" y="417"/>
                  <a:pt x="1808" y="400"/>
                </a:cubicBezTo>
                <a:cubicBezTo>
                  <a:pt x="1734" y="145"/>
                  <a:pt x="1734" y="145"/>
                  <a:pt x="1734" y="145"/>
                </a:cubicBezTo>
                <a:cubicBezTo>
                  <a:pt x="1728" y="122"/>
                  <a:pt x="1702" y="110"/>
                  <a:pt x="1680" y="120"/>
                </a:cubicBezTo>
                <a:cubicBezTo>
                  <a:pt x="1437" y="224"/>
                  <a:pt x="1437" y="224"/>
                  <a:pt x="1437" y="224"/>
                </a:cubicBezTo>
                <a:cubicBezTo>
                  <a:pt x="1421" y="231"/>
                  <a:pt x="1403" y="227"/>
                  <a:pt x="1391" y="215"/>
                </a:cubicBezTo>
                <a:cubicBezTo>
                  <a:pt x="1215" y="18"/>
                  <a:pt x="1215" y="18"/>
                  <a:pt x="1215" y="18"/>
                </a:cubicBezTo>
                <a:cubicBezTo>
                  <a:pt x="1198" y="0"/>
                  <a:pt x="1171" y="0"/>
                  <a:pt x="1154" y="18"/>
                </a:cubicBezTo>
                <a:cubicBezTo>
                  <a:pt x="981" y="218"/>
                  <a:pt x="981" y="218"/>
                  <a:pt x="981" y="218"/>
                </a:cubicBezTo>
                <a:cubicBezTo>
                  <a:pt x="969" y="231"/>
                  <a:pt x="951" y="235"/>
                  <a:pt x="935" y="228"/>
                </a:cubicBezTo>
                <a:cubicBezTo>
                  <a:pt x="691" y="128"/>
                  <a:pt x="691" y="128"/>
                  <a:pt x="691" y="128"/>
                </a:cubicBezTo>
                <a:cubicBezTo>
                  <a:pt x="669" y="118"/>
                  <a:pt x="644" y="131"/>
                  <a:pt x="637" y="154"/>
                </a:cubicBezTo>
                <a:cubicBezTo>
                  <a:pt x="567" y="409"/>
                  <a:pt x="567" y="409"/>
                  <a:pt x="567" y="409"/>
                </a:cubicBezTo>
                <a:cubicBezTo>
                  <a:pt x="563" y="425"/>
                  <a:pt x="548" y="437"/>
                  <a:pt x="531" y="438"/>
                </a:cubicBezTo>
                <a:cubicBezTo>
                  <a:pt x="267" y="453"/>
                  <a:pt x="267" y="453"/>
                  <a:pt x="267" y="453"/>
                </a:cubicBezTo>
                <a:cubicBezTo>
                  <a:pt x="243" y="455"/>
                  <a:pt x="226" y="477"/>
                  <a:pt x="230" y="500"/>
                </a:cubicBezTo>
                <a:cubicBezTo>
                  <a:pt x="278" y="761"/>
                  <a:pt x="278" y="761"/>
                  <a:pt x="278" y="761"/>
                </a:cubicBezTo>
                <a:cubicBezTo>
                  <a:pt x="281" y="778"/>
                  <a:pt x="273" y="795"/>
                  <a:pt x="258" y="803"/>
                </a:cubicBezTo>
                <a:cubicBezTo>
                  <a:pt x="27" y="931"/>
                  <a:pt x="27" y="931"/>
                  <a:pt x="27" y="931"/>
                </a:cubicBezTo>
                <a:cubicBezTo>
                  <a:pt x="6" y="943"/>
                  <a:pt x="0" y="970"/>
                  <a:pt x="14" y="989"/>
                </a:cubicBezTo>
                <a:cubicBezTo>
                  <a:pt x="170" y="1203"/>
                  <a:pt x="170" y="1203"/>
                  <a:pt x="170" y="1203"/>
                </a:cubicBezTo>
                <a:cubicBezTo>
                  <a:pt x="180" y="1217"/>
                  <a:pt x="180" y="1236"/>
                  <a:pt x="171" y="1249"/>
                </a:cubicBezTo>
                <a:cubicBezTo>
                  <a:pt x="18" y="1465"/>
                  <a:pt x="18" y="1465"/>
                  <a:pt x="18" y="1465"/>
                </a:cubicBezTo>
                <a:cubicBezTo>
                  <a:pt x="4" y="1485"/>
                  <a:pt x="10" y="1512"/>
                  <a:pt x="31" y="1524"/>
                </a:cubicBezTo>
                <a:cubicBezTo>
                  <a:pt x="265" y="1649"/>
                  <a:pt x="265" y="1649"/>
                  <a:pt x="265" y="1649"/>
                </a:cubicBezTo>
                <a:cubicBezTo>
                  <a:pt x="280" y="1656"/>
                  <a:pt x="288" y="1673"/>
                  <a:pt x="285" y="1690"/>
                </a:cubicBezTo>
                <a:cubicBezTo>
                  <a:pt x="241" y="1951"/>
                  <a:pt x="241" y="1951"/>
                  <a:pt x="241" y="1951"/>
                </a:cubicBezTo>
                <a:cubicBezTo>
                  <a:pt x="237" y="1975"/>
                  <a:pt x="255" y="1997"/>
                  <a:pt x="279" y="1998"/>
                </a:cubicBezTo>
                <a:cubicBezTo>
                  <a:pt x="543" y="2009"/>
                  <a:pt x="543" y="2009"/>
                  <a:pt x="543" y="2009"/>
                </a:cubicBezTo>
                <a:cubicBezTo>
                  <a:pt x="560" y="2010"/>
                  <a:pt x="575" y="2021"/>
                  <a:pt x="580" y="2038"/>
                </a:cubicBezTo>
                <a:cubicBezTo>
                  <a:pt x="654" y="2292"/>
                  <a:pt x="654" y="2292"/>
                  <a:pt x="654" y="2292"/>
                </a:cubicBezTo>
                <a:cubicBezTo>
                  <a:pt x="660" y="2315"/>
                  <a:pt x="686" y="2328"/>
                  <a:pt x="708" y="2318"/>
                </a:cubicBezTo>
                <a:cubicBezTo>
                  <a:pt x="951" y="2213"/>
                  <a:pt x="951" y="2213"/>
                  <a:pt x="951" y="2213"/>
                </a:cubicBezTo>
                <a:cubicBezTo>
                  <a:pt x="967" y="2207"/>
                  <a:pt x="985" y="2210"/>
                  <a:pt x="997" y="2223"/>
                </a:cubicBezTo>
                <a:cubicBezTo>
                  <a:pt x="1173" y="2420"/>
                  <a:pt x="1173" y="2420"/>
                  <a:pt x="1173" y="2420"/>
                </a:cubicBezTo>
                <a:cubicBezTo>
                  <a:pt x="1190" y="2437"/>
                  <a:pt x="1217" y="2437"/>
                  <a:pt x="1234" y="2419"/>
                </a:cubicBezTo>
                <a:cubicBezTo>
                  <a:pt x="1407" y="2220"/>
                  <a:pt x="1407" y="2220"/>
                  <a:pt x="1407" y="2220"/>
                </a:cubicBezTo>
                <a:cubicBezTo>
                  <a:pt x="1419" y="2207"/>
                  <a:pt x="1437" y="2203"/>
                  <a:pt x="1453" y="2209"/>
                </a:cubicBezTo>
                <a:cubicBezTo>
                  <a:pt x="1697" y="2310"/>
                  <a:pt x="1697" y="2310"/>
                  <a:pt x="1697" y="2310"/>
                </a:cubicBezTo>
                <a:cubicBezTo>
                  <a:pt x="1719" y="2319"/>
                  <a:pt x="1744" y="2307"/>
                  <a:pt x="1751" y="2284"/>
                </a:cubicBezTo>
                <a:cubicBezTo>
                  <a:pt x="1821" y="2029"/>
                  <a:pt x="1821" y="2029"/>
                  <a:pt x="1821" y="2029"/>
                </a:cubicBezTo>
                <a:cubicBezTo>
                  <a:pt x="1825" y="2012"/>
                  <a:pt x="1840" y="2000"/>
                  <a:pt x="1857" y="1999"/>
                </a:cubicBezTo>
                <a:cubicBezTo>
                  <a:pt x="2121" y="1984"/>
                  <a:pt x="2121" y="1984"/>
                  <a:pt x="2121" y="1984"/>
                </a:cubicBezTo>
                <a:cubicBezTo>
                  <a:pt x="2145" y="1983"/>
                  <a:pt x="2162" y="1961"/>
                  <a:pt x="2158" y="1937"/>
                </a:cubicBezTo>
                <a:cubicBezTo>
                  <a:pt x="2110" y="1677"/>
                  <a:pt x="2110" y="1677"/>
                  <a:pt x="2110" y="1677"/>
                </a:cubicBezTo>
                <a:cubicBezTo>
                  <a:pt x="2107" y="1660"/>
                  <a:pt x="2115" y="1643"/>
                  <a:pt x="2130" y="1635"/>
                </a:cubicBezTo>
                <a:cubicBezTo>
                  <a:pt x="2361" y="1507"/>
                  <a:pt x="2361" y="1507"/>
                  <a:pt x="2361" y="1507"/>
                </a:cubicBezTo>
                <a:cubicBezTo>
                  <a:pt x="2382" y="1496"/>
                  <a:pt x="2388" y="1469"/>
                  <a:pt x="2374" y="1449"/>
                </a:cubicBezTo>
                <a:close/>
                <a:moveTo>
                  <a:pt x="1194" y="1938"/>
                </a:moveTo>
                <a:cubicBezTo>
                  <a:pt x="799" y="1938"/>
                  <a:pt x="477" y="1615"/>
                  <a:pt x="477" y="1219"/>
                </a:cubicBezTo>
                <a:cubicBezTo>
                  <a:pt x="477" y="824"/>
                  <a:pt x="799" y="501"/>
                  <a:pt x="1194" y="501"/>
                </a:cubicBezTo>
                <a:cubicBezTo>
                  <a:pt x="1590" y="501"/>
                  <a:pt x="1912" y="824"/>
                  <a:pt x="1912" y="1219"/>
                </a:cubicBezTo>
                <a:cubicBezTo>
                  <a:pt x="1912" y="1616"/>
                  <a:pt x="1590" y="1938"/>
                  <a:pt x="1194" y="1938"/>
                </a:cubicBezTo>
                <a:close/>
                <a:moveTo>
                  <a:pt x="1841" y="2402"/>
                </a:moveTo>
                <a:cubicBezTo>
                  <a:pt x="1803" y="2441"/>
                  <a:pt x="1750" y="2464"/>
                  <a:pt x="1693" y="2464"/>
                </a:cubicBezTo>
                <a:cubicBezTo>
                  <a:pt x="1673" y="2464"/>
                  <a:pt x="1653" y="2460"/>
                  <a:pt x="1634" y="2455"/>
                </a:cubicBezTo>
                <a:cubicBezTo>
                  <a:pt x="1465" y="2404"/>
                  <a:pt x="1465" y="2404"/>
                  <a:pt x="1465" y="2404"/>
                </a:cubicBezTo>
                <a:cubicBezTo>
                  <a:pt x="1335" y="2523"/>
                  <a:pt x="1335" y="2523"/>
                  <a:pt x="1335" y="2523"/>
                </a:cubicBezTo>
                <a:cubicBezTo>
                  <a:pt x="1330" y="2527"/>
                  <a:pt x="1326" y="2531"/>
                  <a:pt x="1322" y="2534"/>
                </a:cubicBezTo>
                <a:cubicBezTo>
                  <a:pt x="1531" y="3183"/>
                  <a:pt x="1531" y="3183"/>
                  <a:pt x="1531" y="3183"/>
                </a:cubicBezTo>
                <a:cubicBezTo>
                  <a:pt x="1538" y="3206"/>
                  <a:pt x="1568" y="3211"/>
                  <a:pt x="1583" y="3192"/>
                </a:cubicBezTo>
                <a:cubicBezTo>
                  <a:pt x="1735" y="2997"/>
                  <a:pt x="1735" y="2997"/>
                  <a:pt x="1735" y="2997"/>
                </a:cubicBezTo>
                <a:cubicBezTo>
                  <a:pt x="1742" y="2987"/>
                  <a:pt x="1755" y="2983"/>
                  <a:pt x="1766" y="2986"/>
                </a:cubicBezTo>
                <a:cubicBezTo>
                  <a:pt x="2004" y="3056"/>
                  <a:pt x="2004" y="3056"/>
                  <a:pt x="2004" y="3056"/>
                </a:cubicBezTo>
                <a:cubicBezTo>
                  <a:pt x="2027" y="3062"/>
                  <a:pt x="2047" y="3041"/>
                  <a:pt x="2040" y="3018"/>
                </a:cubicBezTo>
                <a:lnTo>
                  <a:pt x="1841" y="2402"/>
                </a:lnTo>
                <a:close/>
                <a:moveTo>
                  <a:pt x="924" y="2404"/>
                </a:moveTo>
                <a:cubicBezTo>
                  <a:pt x="756" y="2455"/>
                  <a:pt x="756" y="2455"/>
                  <a:pt x="756" y="2455"/>
                </a:cubicBezTo>
                <a:cubicBezTo>
                  <a:pt x="736" y="2461"/>
                  <a:pt x="716" y="2464"/>
                  <a:pt x="696" y="2464"/>
                </a:cubicBezTo>
                <a:cubicBezTo>
                  <a:pt x="639" y="2464"/>
                  <a:pt x="587" y="2441"/>
                  <a:pt x="548" y="2402"/>
                </a:cubicBezTo>
                <a:cubicBezTo>
                  <a:pt x="349" y="3019"/>
                  <a:pt x="349" y="3019"/>
                  <a:pt x="349" y="3019"/>
                </a:cubicBezTo>
                <a:cubicBezTo>
                  <a:pt x="342" y="3042"/>
                  <a:pt x="363" y="3063"/>
                  <a:pt x="386" y="3056"/>
                </a:cubicBezTo>
                <a:cubicBezTo>
                  <a:pt x="623" y="2987"/>
                  <a:pt x="623" y="2987"/>
                  <a:pt x="623" y="2987"/>
                </a:cubicBezTo>
                <a:cubicBezTo>
                  <a:pt x="635" y="2984"/>
                  <a:pt x="647" y="2988"/>
                  <a:pt x="654" y="2997"/>
                </a:cubicBezTo>
                <a:cubicBezTo>
                  <a:pt x="807" y="3193"/>
                  <a:pt x="807" y="3193"/>
                  <a:pt x="807" y="3193"/>
                </a:cubicBezTo>
                <a:cubicBezTo>
                  <a:pt x="821" y="3212"/>
                  <a:pt x="851" y="3207"/>
                  <a:pt x="858" y="3184"/>
                </a:cubicBezTo>
                <a:cubicBezTo>
                  <a:pt x="1068" y="2535"/>
                  <a:pt x="1068" y="2535"/>
                  <a:pt x="1068" y="2535"/>
                </a:cubicBezTo>
                <a:cubicBezTo>
                  <a:pt x="1063" y="2532"/>
                  <a:pt x="1058" y="2528"/>
                  <a:pt x="1054" y="2524"/>
                </a:cubicBezTo>
                <a:lnTo>
                  <a:pt x="924" y="2404"/>
                </a:lnTo>
                <a:close/>
                <a:moveTo>
                  <a:pt x="1620" y="1041"/>
                </a:moveTo>
                <a:cubicBezTo>
                  <a:pt x="1349" y="1021"/>
                  <a:pt x="1349" y="1021"/>
                  <a:pt x="1349" y="1021"/>
                </a:cubicBezTo>
                <a:cubicBezTo>
                  <a:pt x="1247" y="770"/>
                  <a:pt x="1247" y="770"/>
                  <a:pt x="1247" y="770"/>
                </a:cubicBezTo>
                <a:cubicBezTo>
                  <a:pt x="1228" y="723"/>
                  <a:pt x="1161" y="723"/>
                  <a:pt x="1142" y="770"/>
                </a:cubicBezTo>
                <a:cubicBezTo>
                  <a:pt x="1040" y="1021"/>
                  <a:pt x="1040" y="1021"/>
                  <a:pt x="1040" y="1021"/>
                </a:cubicBezTo>
                <a:cubicBezTo>
                  <a:pt x="769" y="1041"/>
                  <a:pt x="769" y="1041"/>
                  <a:pt x="769" y="1041"/>
                </a:cubicBezTo>
                <a:cubicBezTo>
                  <a:pt x="718" y="1045"/>
                  <a:pt x="698" y="1108"/>
                  <a:pt x="737" y="1141"/>
                </a:cubicBezTo>
                <a:cubicBezTo>
                  <a:pt x="944" y="1316"/>
                  <a:pt x="944" y="1316"/>
                  <a:pt x="944" y="1316"/>
                </a:cubicBezTo>
                <a:cubicBezTo>
                  <a:pt x="879" y="1580"/>
                  <a:pt x="879" y="1580"/>
                  <a:pt x="879" y="1580"/>
                </a:cubicBezTo>
                <a:cubicBezTo>
                  <a:pt x="867" y="1630"/>
                  <a:pt x="921" y="1669"/>
                  <a:pt x="964" y="1642"/>
                </a:cubicBezTo>
                <a:cubicBezTo>
                  <a:pt x="1194" y="1499"/>
                  <a:pt x="1194" y="1499"/>
                  <a:pt x="1194" y="1499"/>
                </a:cubicBezTo>
                <a:cubicBezTo>
                  <a:pt x="1424" y="1642"/>
                  <a:pt x="1424" y="1642"/>
                  <a:pt x="1424" y="1642"/>
                </a:cubicBezTo>
                <a:cubicBezTo>
                  <a:pt x="1468" y="1669"/>
                  <a:pt x="1522" y="1630"/>
                  <a:pt x="1509" y="1580"/>
                </a:cubicBezTo>
                <a:cubicBezTo>
                  <a:pt x="1445" y="1316"/>
                  <a:pt x="1445" y="1316"/>
                  <a:pt x="1445" y="1316"/>
                </a:cubicBezTo>
                <a:cubicBezTo>
                  <a:pt x="1652" y="1141"/>
                  <a:pt x="1652" y="1141"/>
                  <a:pt x="1652" y="1141"/>
                </a:cubicBezTo>
                <a:cubicBezTo>
                  <a:pt x="1691" y="1108"/>
                  <a:pt x="1671" y="1045"/>
                  <a:pt x="1620" y="10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rot="0" vert="horz" wrap="square" lIns="178198" tIns="89099" rIns="178198" bIns="89099" anchor="t" anchorCtr="0" upright="1">
            <a:noAutofit/>
          </a:bodyPr>
          <a:lstStyle/>
          <a:p>
            <a:endParaRPr lang="en-US"/>
          </a:p>
        </p:txBody>
      </p:sp>
      <p:sp>
        <p:nvSpPr>
          <p:cNvPr id="63" name="Freeform 92"/>
          <p:cNvSpPr>
            <a:spLocks/>
          </p:cNvSpPr>
          <p:nvPr/>
        </p:nvSpPr>
        <p:spPr bwMode="auto">
          <a:xfrm>
            <a:off x="14162481" y="5145503"/>
            <a:ext cx="994845" cy="988876"/>
          </a:xfrm>
          <a:custGeom>
            <a:avLst/>
            <a:gdLst>
              <a:gd name="T0" fmla="*/ 230 w 230"/>
              <a:gd name="T1" fmla="*/ 115 h 229"/>
              <a:gd name="T2" fmla="*/ 173 w 230"/>
              <a:gd name="T3" fmla="*/ 72 h 229"/>
              <a:gd name="T4" fmla="*/ 173 w 230"/>
              <a:gd name="T5" fmla="*/ 100 h 229"/>
              <a:gd name="T6" fmla="*/ 130 w 230"/>
              <a:gd name="T7" fmla="*/ 100 h 229"/>
              <a:gd name="T8" fmla="*/ 130 w 230"/>
              <a:gd name="T9" fmla="*/ 57 h 229"/>
              <a:gd name="T10" fmla="*/ 158 w 230"/>
              <a:gd name="T11" fmla="*/ 57 h 229"/>
              <a:gd name="T12" fmla="*/ 115 w 230"/>
              <a:gd name="T13" fmla="*/ 0 h 229"/>
              <a:gd name="T14" fmla="*/ 72 w 230"/>
              <a:gd name="T15" fmla="*/ 57 h 229"/>
              <a:gd name="T16" fmla="*/ 101 w 230"/>
              <a:gd name="T17" fmla="*/ 57 h 229"/>
              <a:gd name="T18" fmla="*/ 101 w 230"/>
              <a:gd name="T19" fmla="*/ 100 h 229"/>
              <a:gd name="T20" fmla="*/ 58 w 230"/>
              <a:gd name="T21" fmla="*/ 100 h 229"/>
              <a:gd name="T22" fmla="*/ 58 w 230"/>
              <a:gd name="T23" fmla="*/ 72 h 229"/>
              <a:gd name="T24" fmla="*/ 0 w 230"/>
              <a:gd name="T25" fmla="*/ 115 h 229"/>
              <a:gd name="T26" fmla="*/ 58 w 230"/>
              <a:gd name="T27" fmla="*/ 158 h 229"/>
              <a:gd name="T28" fmla="*/ 58 w 230"/>
              <a:gd name="T29" fmla="*/ 129 h 229"/>
              <a:gd name="T30" fmla="*/ 101 w 230"/>
              <a:gd name="T31" fmla="*/ 129 h 229"/>
              <a:gd name="T32" fmla="*/ 101 w 230"/>
              <a:gd name="T33" fmla="*/ 172 h 229"/>
              <a:gd name="T34" fmla="*/ 72 w 230"/>
              <a:gd name="T35" fmla="*/ 172 h 229"/>
              <a:gd name="T36" fmla="*/ 115 w 230"/>
              <a:gd name="T37" fmla="*/ 229 h 229"/>
              <a:gd name="T38" fmla="*/ 158 w 230"/>
              <a:gd name="T39" fmla="*/ 172 h 229"/>
              <a:gd name="T40" fmla="*/ 130 w 230"/>
              <a:gd name="T41" fmla="*/ 172 h 229"/>
              <a:gd name="T42" fmla="*/ 130 w 230"/>
              <a:gd name="T43" fmla="*/ 129 h 229"/>
              <a:gd name="T44" fmla="*/ 173 w 230"/>
              <a:gd name="T45" fmla="*/ 129 h 229"/>
              <a:gd name="T46" fmla="*/ 173 w 230"/>
              <a:gd name="T47" fmla="*/ 158 h 229"/>
              <a:gd name="T48" fmla="*/ 230 w 230"/>
              <a:gd name="T49" fmla="*/ 115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30" h="229">
                <a:moveTo>
                  <a:pt x="230" y="115"/>
                </a:moveTo>
                <a:lnTo>
                  <a:pt x="173" y="72"/>
                </a:lnTo>
                <a:lnTo>
                  <a:pt x="173" y="100"/>
                </a:lnTo>
                <a:lnTo>
                  <a:pt x="130" y="100"/>
                </a:lnTo>
                <a:lnTo>
                  <a:pt x="130" y="57"/>
                </a:lnTo>
                <a:lnTo>
                  <a:pt x="158" y="57"/>
                </a:lnTo>
                <a:lnTo>
                  <a:pt x="115" y="0"/>
                </a:lnTo>
                <a:lnTo>
                  <a:pt x="72" y="57"/>
                </a:lnTo>
                <a:lnTo>
                  <a:pt x="101" y="57"/>
                </a:lnTo>
                <a:lnTo>
                  <a:pt x="101" y="100"/>
                </a:lnTo>
                <a:lnTo>
                  <a:pt x="58" y="100"/>
                </a:lnTo>
                <a:lnTo>
                  <a:pt x="58" y="72"/>
                </a:lnTo>
                <a:lnTo>
                  <a:pt x="0" y="115"/>
                </a:lnTo>
                <a:lnTo>
                  <a:pt x="58" y="158"/>
                </a:lnTo>
                <a:lnTo>
                  <a:pt x="58" y="129"/>
                </a:lnTo>
                <a:lnTo>
                  <a:pt x="101" y="129"/>
                </a:lnTo>
                <a:lnTo>
                  <a:pt x="101" y="172"/>
                </a:lnTo>
                <a:lnTo>
                  <a:pt x="72" y="172"/>
                </a:lnTo>
                <a:lnTo>
                  <a:pt x="115" y="229"/>
                </a:lnTo>
                <a:lnTo>
                  <a:pt x="158" y="172"/>
                </a:lnTo>
                <a:lnTo>
                  <a:pt x="130" y="172"/>
                </a:lnTo>
                <a:lnTo>
                  <a:pt x="130" y="129"/>
                </a:lnTo>
                <a:lnTo>
                  <a:pt x="173" y="129"/>
                </a:lnTo>
                <a:lnTo>
                  <a:pt x="173" y="158"/>
                </a:lnTo>
                <a:lnTo>
                  <a:pt x="230" y="1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178198" tIns="89099" rIns="178198" bIns="89099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5" name="Freeform 5"/>
          <p:cNvSpPr>
            <a:spLocks noEditPoints="1"/>
          </p:cNvSpPr>
          <p:nvPr/>
        </p:nvSpPr>
        <p:spPr bwMode="auto">
          <a:xfrm>
            <a:off x="19771773" y="5185640"/>
            <a:ext cx="907017" cy="908601"/>
          </a:xfrm>
          <a:custGeom>
            <a:avLst/>
            <a:gdLst>
              <a:gd name="T0" fmla="*/ 0 w 124"/>
              <a:gd name="T1" fmla="*/ 62 h 124"/>
              <a:gd name="T2" fmla="*/ 124 w 124"/>
              <a:gd name="T3" fmla="*/ 62 h 124"/>
              <a:gd name="T4" fmla="*/ 116 w 124"/>
              <a:gd name="T5" fmla="*/ 60 h 124"/>
              <a:gd name="T6" fmla="*/ 87 w 124"/>
              <a:gd name="T7" fmla="*/ 35 h 124"/>
              <a:gd name="T8" fmla="*/ 116 w 124"/>
              <a:gd name="T9" fmla="*/ 60 h 124"/>
              <a:gd name="T10" fmla="*/ 43 w 124"/>
              <a:gd name="T11" fmla="*/ 95 h 124"/>
              <a:gd name="T12" fmla="*/ 60 w 124"/>
              <a:gd name="T13" fmla="*/ 116 h 124"/>
              <a:gd name="T14" fmla="*/ 64 w 124"/>
              <a:gd name="T15" fmla="*/ 8 h 124"/>
              <a:gd name="T16" fmla="*/ 64 w 124"/>
              <a:gd name="T17" fmla="*/ 36 h 124"/>
              <a:gd name="T18" fmla="*/ 64 w 124"/>
              <a:gd name="T19" fmla="*/ 8 h 124"/>
              <a:gd name="T20" fmla="*/ 100 w 124"/>
              <a:gd name="T21" fmla="*/ 23 h 124"/>
              <a:gd name="T22" fmla="*/ 71 w 124"/>
              <a:gd name="T23" fmla="*/ 9 h 124"/>
              <a:gd name="T24" fmla="*/ 60 w 124"/>
              <a:gd name="T25" fmla="*/ 36 h 124"/>
              <a:gd name="T26" fmla="*/ 60 w 124"/>
              <a:gd name="T27" fmla="*/ 8 h 124"/>
              <a:gd name="T28" fmla="*/ 38 w 124"/>
              <a:gd name="T29" fmla="*/ 31 h 124"/>
              <a:gd name="T30" fmla="*/ 53 w 124"/>
              <a:gd name="T31" fmla="*/ 9 h 124"/>
              <a:gd name="T32" fmla="*/ 40 w 124"/>
              <a:gd name="T33" fmla="*/ 36 h 124"/>
              <a:gd name="T34" fmla="*/ 60 w 124"/>
              <a:gd name="T35" fmla="*/ 60 h 124"/>
              <a:gd name="T36" fmla="*/ 40 w 124"/>
              <a:gd name="T37" fmla="*/ 36 h 124"/>
              <a:gd name="T38" fmla="*/ 60 w 124"/>
              <a:gd name="T39" fmla="*/ 88 h 124"/>
              <a:gd name="T40" fmla="*/ 36 w 124"/>
              <a:gd name="T41" fmla="*/ 64 h 124"/>
              <a:gd name="T42" fmla="*/ 53 w 124"/>
              <a:gd name="T43" fmla="*/ 115 h 124"/>
              <a:gd name="T44" fmla="*/ 40 w 124"/>
              <a:gd name="T45" fmla="*/ 96 h 124"/>
              <a:gd name="T46" fmla="*/ 64 w 124"/>
              <a:gd name="T47" fmla="*/ 116 h 124"/>
              <a:gd name="T48" fmla="*/ 81 w 124"/>
              <a:gd name="T49" fmla="*/ 95 h 124"/>
              <a:gd name="T50" fmla="*/ 64 w 124"/>
              <a:gd name="T51" fmla="*/ 116 h 124"/>
              <a:gd name="T52" fmla="*/ 97 w 124"/>
              <a:gd name="T53" fmla="*/ 103 h 124"/>
              <a:gd name="T54" fmla="*/ 84 w 124"/>
              <a:gd name="T55" fmla="*/ 96 h 124"/>
              <a:gd name="T56" fmla="*/ 64 w 124"/>
              <a:gd name="T57" fmla="*/ 88 h 124"/>
              <a:gd name="T58" fmla="*/ 88 w 124"/>
              <a:gd name="T59" fmla="*/ 64 h 124"/>
              <a:gd name="T60" fmla="*/ 64 w 124"/>
              <a:gd name="T61" fmla="*/ 60 h 124"/>
              <a:gd name="T62" fmla="*/ 84 w 124"/>
              <a:gd name="T63" fmla="*/ 36 h 124"/>
              <a:gd name="T64" fmla="*/ 64 w 124"/>
              <a:gd name="T65" fmla="*/ 60 h 124"/>
              <a:gd name="T66" fmla="*/ 37 w 124"/>
              <a:gd name="T67" fmla="*/ 35 h 124"/>
              <a:gd name="T68" fmla="*/ 8 w 124"/>
              <a:gd name="T69" fmla="*/ 60 h 124"/>
              <a:gd name="T70" fmla="*/ 8 w 124"/>
              <a:gd name="T71" fmla="*/ 64 h 124"/>
              <a:gd name="T72" fmla="*/ 38 w 124"/>
              <a:gd name="T73" fmla="*/ 93 h 124"/>
              <a:gd name="T74" fmla="*/ 8 w 124"/>
              <a:gd name="T75" fmla="*/ 64 h 124"/>
              <a:gd name="T76" fmla="*/ 86 w 124"/>
              <a:gd name="T77" fmla="*/ 93 h 124"/>
              <a:gd name="T78" fmla="*/ 116 w 124"/>
              <a:gd name="T79" fmla="*/ 64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4" h="124">
                <a:moveTo>
                  <a:pt x="62" y="0"/>
                </a:moveTo>
                <a:cubicBezTo>
                  <a:pt x="28" y="0"/>
                  <a:pt x="0" y="28"/>
                  <a:pt x="0" y="62"/>
                </a:cubicBezTo>
                <a:cubicBezTo>
                  <a:pt x="0" y="96"/>
                  <a:pt x="28" y="124"/>
                  <a:pt x="62" y="124"/>
                </a:cubicBezTo>
                <a:cubicBezTo>
                  <a:pt x="96" y="124"/>
                  <a:pt x="124" y="96"/>
                  <a:pt x="124" y="62"/>
                </a:cubicBezTo>
                <a:cubicBezTo>
                  <a:pt x="124" y="28"/>
                  <a:pt x="96" y="0"/>
                  <a:pt x="62" y="0"/>
                </a:cubicBezTo>
                <a:close/>
                <a:moveTo>
                  <a:pt x="116" y="60"/>
                </a:moveTo>
                <a:cubicBezTo>
                  <a:pt x="92" y="60"/>
                  <a:pt x="92" y="60"/>
                  <a:pt x="92" y="60"/>
                </a:cubicBezTo>
                <a:cubicBezTo>
                  <a:pt x="92" y="51"/>
                  <a:pt x="90" y="43"/>
                  <a:pt x="87" y="35"/>
                </a:cubicBezTo>
                <a:cubicBezTo>
                  <a:pt x="93" y="33"/>
                  <a:pt x="98" y="30"/>
                  <a:pt x="102" y="26"/>
                </a:cubicBezTo>
                <a:cubicBezTo>
                  <a:pt x="110" y="35"/>
                  <a:pt x="115" y="47"/>
                  <a:pt x="116" y="60"/>
                </a:cubicBezTo>
                <a:close/>
                <a:moveTo>
                  <a:pt x="60" y="116"/>
                </a:moveTo>
                <a:cubicBezTo>
                  <a:pt x="53" y="110"/>
                  <a:pt x="48" y="103"/>
                  <a:pt x="43" y="95"/>
                </a:cubicBezTo>
                <a:cubicBezTo>
                  <a:pt x="49" y="93"/>
                  <a:pt x="54" y="92"/>
                  <a:pt x="60" y="92"/>
                </a:cubicBezTo>
                <a:cubicBezTo>
                  <a:pt x="60" y="116"/>
                  <a:pt x="60" y="116"/>
                  <a:pt x="60" y="116"/>
                </a:cubicBezTo>
                <a:cubicBezTo>
                  <a:pt x="60" y="116"/>
                  <a:pt x="60" y="116"/>
                  <a:pt x="60" y="116"/>
                </a:cubicBezTo>
                <a:close/>
                <a:moveTo>
                  <a:pt x="64" y="8"/>
                </a:moveTo>
                <a:cubicBezTo>
                  <a:pt x="72" y="14"/>
                  <a:pt x="78" y="23"/>
                  <a:pt x="82" y="33"/>
                </a:cubicBezTo>
                <a:cubicBezTo>
                  <a:pt x="76" y="35"/>
                  <a:pt x="70" y="36"/>
                  <a:pt x="64" y="36"/>
                </a:cubicBezTo>
                <a:cubicBezTo>
                  <a:pt x="64" y="8"/>
                  <a:pt x="64" y="8"/>
                  <a:pt x="64" y="8"/>
                </a:cubicBezTo>
                <a:cubicBezTo>
                  <a:pt x="64" y="8"/>
                  <a:pt x="64" y="8"/>
                  <a:pt x="64" y="8"/>
                </a:cubicBezTo>
                <a:close/>
                <a:moveTo>
                  <a:pt x="71" y="9"/>
                </a:moveTo>
                <a:cubicBezTo>
                  <a:pt x="82" y="11"/>
                  <a:pt x="92" y="16"/>
                  <a:pt x="100" y="23"/>
                </a:cubicBezTo>
                <a:cubicBezTo>
                  <a:pt x="95" y="26"/>
                  <a:pt x="91" y="29"/>
                  <a:pt x="86" y="31"/>
                </a:cubicBezTo>
                <a:cubicBezTo>
                  <a:pt x="82" y="23"/>
                  <a:pt x="77" y="15"/>
                  <a:pt x="71" y="9"/>
                </a:cubicBezTo>
                <a:close/>
                <a:moveTo>
                  <a:pt x="60" y="8"/>
                </a:moveTo>
                <a:cubicBezTo>
                  <a:pt x="60" y="36"/>
                  <a:pt x="60" y="36"/>
                  <a:pt x="60" y="36"/>
                </a:cubicBezTo>
                <a:cubicBezTo>
                  <a:pt x="54" y="36"/>
                  <a:pt x="48" y="35"/>
                  <a:pt x="42" y="33"/>
                </a:cubicBezTo>
                <a:cubicBezTo>
                  <a:pt x="46" y="23"/>
                  <a:pt x="52" y="14"/>
                  <a:pt x="60" y="8"/>
                </a:cubicBezTo>
                <a:cubicBezTo>
                  <a:pt x="60" y="8"/>
                  <a:pt x="60" y="8"/>
                  <a:pt x="60" y="8"/>
                </a:cubicBezTo>
                <a:close/>
                <a:moveTo>
                  <a:pt x="38" y="31"/>
                </a:moveTo>
                <a:cubicBezTo>
                  <a:pt x="33" y="29"/>
                  <a:pt x="29" y="26"/>
                  <a:pt x="24" y="23"/>
                </a:cubicBezTo>
                <a:cubicBezTo>
                  <a:pt x="32" y="16"/>
                  <a:pt x="42" y="11"/>
                  <a:pt x="53" y="9"/>
                </a:cubicBezTo>
                <a:cubicBezTo>
                  <a:pt x="47" y="15"/>
                  <a:pt x="42" y="23"/>
                  <a:pt x="38" y="31"/>
                </a:cubicBezTo>
                <a:close/>
                <a:moveTo>
                  <a:pt x="40" y="36"/>
                </a:moveTo>
                <a:cubicBezTo>
                  <a:pt x="47" y="38"/>
                  <a:pt x="53" y="40"/>
                  <a:pt x="60" y="40"/>
                </a:cubicBezTo>
                <a:cubicBezTo>
                  <a:pt x="60" y="60"/>
                  <a:pt x="60" y="60"/>
                  <a:pt x="60" y="60"/>
                </a:cubicBezTo>
                <a:cubicBezTo>
                  <a:pt x="36" y="60"/>
                  <a:pt x="36" y="60"/>
                  <a:pt x="36" y="60"/>
                </a:cubicBezTo>
                <a:cubicBezTo>
                  <a:pt x="36" y="52"/>
                  <a:pt x="38" y="44"/>
                  <a:pt x="40" y="36"/>
                </a:cubicBezTo>
                <a:close/>
                <a:moveTo>
                  <a:pt x="60" y="64"/>
                </a:moveTo>
                <a:cubicBezTo>
                  <a:pt x="60" y="88"/>
                  <a:pt x="60" y="88"/>
                  <a:pt x="60" y="88"/>
                </a:cubicBezTo>
                <a:cubicBezTo>
                  <a:pt x="54" y="88"/>
                  <a:pt x="48" y="89"/>
                  <a:pt x="42" y="91"/>
                </a:cubicBezTo>
                <a:cubicBezTo>
                  <a:pt x="38" y="83"/>
                  <a:pt x="36" y="74"/>
                  <a:pt x="36" y="64"/>
                </a:cubicBezTo>
                <a:lnTo>
                  <a:pt x="60" y="64"/>
                </a:lnTo>
                <a:close/>
                <a:moveTo>
                  <a:pt x="53" y="115"/>
                </a:moveTo>
                <a:cubicBezTo>
                  <a:pt x="43" y="114"/>
                  <a:pt x="34" y="109"/>
                  <a:pt x="27" y="103"/>
                </a:cubicBezTo>
                <a:cubicBezTo>
                  <a:pt x="31" y="100"/>
                  <a:pt x="35" y="98"/>
                  <a:pt x="40" y="96"/>
                </a:cubicBezTo>
                <a:cubicBezTo>
                  <a:pt x="43" y="103"/>
                  <a:pt x="48" y="110"/>
                  <a:pt x="53" y="115"/>
                </a:cubicBezTo>
                <a:close/>
                <a:moveTo>
                  <a:pt x="64" y="116"/>
                </a:moveTo>
                <a:cubicBezTo>
                  <a:pt x="64" y="92"/>
                  <a:pt x="64" y="92"/>
                  <a:pt x="64" y="92"/>
                </a:cubicBezTo>
                <a:cubicBezTo>
                  <a:pt x="70" y="92"/>
                  <a:pt x="75" y="93"/>
                  <a:pt x="81" y="95"/>
                </a:cubicBezTo>
                <a:cubicBezTo>
                  <a:pt x="76" y="103"/>
                  <a:pt x="71" y="110"/>
                  <a:pt x="64" y="116"/>
                </a:cubicBezTo>
                <a:cubicBezTo>
                  <a:pt x="64" y="116"/>
                  <a:pt x="64" y="116"/>
                  <a:pt x="64" y="116"/>
                </a:cubicBezTo>
                <a:close/>
                <a:moveTo>
                  <a:pt x="84" y="96"/>
                </a:moveTo>
                <a:cubicBezTo>
                  <a:pt x="89" y="98"/>
                  <a:pt x="93" y="100"/>
                  <a:pt x="97" y="103"/>
                </a:cubicBezTo>
                <a:cubicBezTo>
                  <a:pt x="90" y="109"/>
                  <a:pt x="81" y="114"/>
                  <a:pt x="71" y="115"/>
                </a:cubicBezTo>
                <a:cubicBezTo>
                  <a:pt x="76" y="110"/>
                  <a:pt x="81" y="103"/>
                  <a:pt x="84" y="96"/>
                </a:cubicBezTo>
                <a:close/>
                <a:moveTo>
                  <a:pt x="82" y="91"/>
                </a:moveTo>
                <a:cubicBezTo>
                  <a:pt x="76" y="89"/>
                  <a:pt x="70" y="88"/>
                  <a:pt x="64" y="88"/>
                </a:cubicBezTo>
                <a:cubicBezTo>
                  <a:pt x="64" y="64"/>
                  <a:pt x="64" y="64"/>
                  <a:pt x="64" y="64"/>
                </a:cubicBezTo>
                <a:cubicBezTo>
                  <a:pt x="88" y="64"/>
                  <a:pt x="88" y="64"/>
                  <a:pt x="88" y="64"/>
                </a:cubicBezTo>
                <a:cubicBezTo>
                  <a:pt x="88" y="74"/>
                  <a:pt x="86" y="83"/>
                  <a:pt x="82" y="91"/>
                </a:cubicBezTo>
                <a:close/>
                <a:moveTo>
                  <a:pt x="64" y="60"/>
                </a:moveTo>
                <a:cubicBezTo>
                  <a:pt x="64" y="40"/>
                  <a:pt x="64" y="40"/>
                  <a:pt x="64" y="40"/>
                </a:cubicBezTo>
                <a:cubicBezTo>
                  <a:pt x="71" y="40"/>
                  <a:pt x="77" y="38"/>
                  <a:pt x="84" y="36"/>
                </a:cubicBezTo>
                <a:cubicBezTo>
                  <a:pt x="86" y="44"/>
                  <a:pt x="88" y="52"/>
                  <a:pt x="88" y="60"/>
                </a:cubicBezTo>
                <a:lnTo>
                  <a:pt x="64" y="60"/>
                </a:lnTo>
                <a:close/>
                <a:moveTo>
                  <a:pt x="22" y="26"/>
                </a:moveTo>
                <a:cubicBezTo>
                  <a:pt x="26" y="30"/>
                  <a:pt x="31" y="33"/>
                  <a:pt x="37" y="35"/>
                </a:cubicBezTo>
                <a:cubicBezTo>
                  <a:pt x="34" y="43"/>
                  <a:pt x="32" y="51"/>
                  <a:pt x="32" y="60"/>
                </a:cubicBezTo>
                <a:cubicBezTo>
                  <a:pt x="8" y="60"/>
                  <a:pt x="8" y="60"/>
                  <a:pt x="8" y="60"/>
                </a:cubicBezTo>
                <a:cubicBezTo>
                  <a:pt x="9" y="47"/>
                  <a:pt x="14" y="35"/>
                  <a:pt x="22" y="26"/>
                </a:cubicBezTo>
                <a:close/>
                <a:moveTo>
                  <a:pt x="8" y="64"/>
                </a:moveTo>
                <a:cubicBezTo>
                  <a:pt x="32" y="64"/>
                  <a:pt x="32" y="64"/>
                  <a:pt x="32" y="64"/>
                </a:cubicBezTo>
                <a:cubicBezTo>
                  <a:pt x="32" y="74"/>
                  <a:pt x="34" y="84"/>
                  <a:pt x="38" y="93"/>
                </a:cubicBezTo>
                <a:cubicBezTo>
                  <a:pt x="33" y="95"/>
                  <a:pt x="28" y="97"/>
                  <a:pt x="24" y="100"/>
                </a:cubicBezTo>
                <a:cubicBezTo>
                  <a:pt x="15" y="91"/>
                  <a:pt x="9" y="78"/>
                  <a:pt x="8" y="64"/>
                </a:cubicBezTo>
                <a:close/>
                <a:moveTo>
                  <a:pt x="100" y="100"/>
                </a:moveTo>
                <a:cubicBezTo>
                  <a:pt x="96" y="97"/>
                  <a:pt x="91" y="95"/>
                  <a:pt x="86" y="93"/>
                </a:cubicBezTo>
                <a:cubicBezTo>
                  <a:pt x="90" y="84"/>
                  <a:pt x="92" y="74"/>
                  <a:pt x="92" y="64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15" y="78"/>
                  <a:pt x="109" y="91"/>
                  <a:pt x="100" y="1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178198" tIns="89099" rIns="178198" bIns="89099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7299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9" grpId="0" animBg="1"/>
      <p:bldP spid="10" grpId="0" animBg="1"/>
      <p:bldP spid="11" grpId="0" animBg="1"/>
      <p:bldP spid="12" grpId="0" animBg="1"/>
      <p:bldP spid="30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7" grpId="0" animBg="1"/>
      <p:bldP spid="63" grpId="0" animBg="1"/>
      <p:bldP spid="6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981</Words>
  <Application>Microsoft Office PowerPoint</Application>
  <PresentationFormat>Custom</PresentationFormat>
  <Paragraphs>181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mwu</dc:creator>
  <cp:lastModifiedBy>mwu</cp:lastModifiedBy>
  <cp:revision>64</cp:revision>
  <dcterms:created xsi:type="dcterms:W3CDTF">2019-07-03T07:45:06Z</dcterms:created>
  <dcterms:modified xsi:type="dcterms:W3CDTF">2019-07-03T10:51:55Z</dcterms:modified>
</cp:coreProperties>
</file>