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17"/>
  </p:notesMasterIdLst>
  <p:handoutMasterIdLst>
    <p:handoutMasterId r:id="rId18"/>
  </p:handoutMasterIdLst>
  <p:sldIdLst>
    <p:sldId id="310" r:id="rId2"/>
    <p:sldId id="312" r:id="rId3"/>
    <p:sldId id="317" r:id="rId4"/>
    <p:sldId id="315" r:id="rId5"/>
    <p:sldId id="311" r:id="rId6"/>
    <p:sldId id="316" r:id="rId7"/>
    <p:sldId id="322" r:id="rId8"/>
    <p:sldId id="497" r:id="rId9"/>
    <p:sldId id="496" r:id="rId10"/>
    <p:sldId id="495" r:id="rId11"/>
    <p:sldId id="498" r:id="rId12"/>
    <p:sldId id="494" r:id="rId13"/>
    <p:sldId id="338" r:id="rId14"/>
    <p:sldId id="492" r:id="rId15"/>
    <p:sldId id="493" r:id="rId16"/>
  </p:sldIdLst>
  <p:sldSz cx="12192000" cy="6858000"/>
  <p:notesSz cx="6858000" cy="9144000"/>
  <p:defaultTex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A22"/>
    <a:srgbClr val="2C2C38"/>
    <a:srgbClr val="A9AFBA"/>
    <a:srgbClr val="D4D7DD"/>
    <a:srgbClr val="D7D9DF"/>
    <a:srgbClr val="FFC89F"/>
    <a:srgbClr val="59D8D5"/>
    <a:srgbClr val="FF602B"/>
    <a:srgbClr val="60C7FA"/>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98" autoAdjust="0"/>
    <p:restoredTop sz="96120" autoAdjust="0"/>
  </p:normalViewPr>
  <p:slideViewPr>
    <p:cSldViewPr snapToGrid="0">
      <p:cViewPr varScale="1">
        <p:scale>
          <a:sx n="84" d="100"/>
          <a:sy n="84" d="100"/>
        </p:scale>
        <p:origin x="126" y="51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27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137B2A-1DFD-4FF8-9DF4-64E9F0F42894}" type="datetimeFigureOut">
              <a:rPr lang="en-US" smtClean="0"/>
              <a:t>7/3/2019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1D618-5630-4AEE-91C3-2DA7A0EE08BE}" type="slidenum">
              <a:rPr lang="en-US" smtClean="0"/>
              <a:t>‹#›</a:t>
            </a:fld>
            <a:endParaRPr lang="en-US"/>
          </a:p>
        </p:txBody>
      </p:sp>
    </p:spTree>
    <p:extLst>
      <p:ext uri="{BB962C8B-B14F-4D97-AF65-F5344CB8AC3E}">
        <p14:creationId xmlns:p14="http://schemas.microsoft.com/office/powerpoint/2010/main" val="323275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D7879-6298-4C3D-B5C4-621ACB299624}" type="datetimeFigureOut">
              <a:rPr lang="en-US" smtClean="0"/>
              <a:t>7/3/2019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95683-396F-41BF-9676-AA14FBFE6565}" type="slidenum">
              <a:rPr lang="en-US" smtClean="0"/>
              <a:t>‹#›</a:t>
            </a:fld>
            <a:endParaRPr lang="en-US"/>
          </a:p>
        </p:txBody>
      </p:sp>
    </p:spTree>
    <p:extLst>
      <p:ext uri="{BB962C8B-B14F-4D97-AF65-F5344CB8AC3E}">
        <p14:creationId xmlns:p14="http://schemas.microsoft.com/office/powerpoint/2010/main" val="2929897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FF80D99-EBBB-423B-BB5D-F52C7FE98A9C}" type="slidenum">
              <a:rPr lang="en-US" smtClean="0"/>
              <a:pPr/>
              <a:t>‹#›</a:t>
            </a:fld>
            <a:endParaRPr lang="en-US"/>
          </a:p>
        </p:txBody>
      </p:sp>
      <p:sp>
        <p:nvSpPr>
          <p:cNvPr id="9" name="Text Placeholder 8"/>
          <p:cNvSpPr>
            <a:spLocks noGrp="1"/>
          </p:cNvSpPr>
          <p:nvPr>
            <p:ph type="body" sz="quarter" idx="13"/>
          </p:nvPr>
        </p:nvSpPr>
        <p:spPr>
          <a:xfrm>
            <a:off x="838200" y="257508"/>
            <a:ext cx="10515600" cy="330200"/>
          </a:xfrm>
        </p:spPr>
        <p:txBody>
          <a:bodyPr vert="horz" lIns="91416" tIns="45708" rIns="91416" bIns="45708" rtlCol="0" anchor="ctr">
            <a:noAutofit/>
          </a:bodyPr>
          <a:lstStyle>
            <a:lvl1pPr marL="0" indent="0" algn="ctr">
              <a:buNone/>
              <a:defRPr lang="en-US" sz="1100" dirty="0" smtClean="0">
                <a:solidFill>
                  <a:schemeClr val="tx1">
                    <a:lumMod val="85000"/>
                    <a:lumOff val="15000"/>
                  </a:schemeClr>
                </a:solidFill>
                <a:ea typeface="Roboto" panose="02000000000000000000" pitchFamily="2" charset="0"/>
                <a:cs typeface="Open Sans Light" panose="020B0306030504020204" pitchFamily="34" charset="0"/>
              </a:defRPr>
            </a:lvl1pPr>
          </a:lstStyle>
          <a:p>
            <a:pPr marL="0" lvl="0" algn="ctr">
              <a:spcBef>
                <a:spcPct val="0"/>
              </a:spcBef>
            </a:pPr>
            <a:r>
              <a:rPr lang="en-US" dirty="0"/>
              <a:t>Click to edit Master text styles</a:t>
            </a:r>
          </a:p>
        </p:txBody>
      </p:sp>
      <p:sp>
        <p:nvSpPr>
          <p:cNvPr id="2" name="Title 1"/>
          <p:cNvSpPr>
            <a:spLocks noGrp="1"/>
          </p:cNvSpPr>
          <p:nvPr>
            <p:ph type="title"/>
          </p:nvPr>
        </p:nvSpPr>
        <p:spPr>
          <a:xfrm>
            <a:off x="838200" y="430881"/>
            <a:ext cx="10515600" cy="737520"/>
          </a:xfrm>
        </p:spPr>
        <p:txBody>
          <a:bodyPr vert="horz" wrap="square" lIns="91416" tIns="45708" rIns="91416" bIns="45708" rtlCol="0" anchor="ctr">
            <a:noAutofit/>
          </a:bodyPr>
          <a:lstStyle>
            <a:lvl1pPr algn="ctr">
              <a:defRPr lang="en-US" sz="3599" b="1" spc="-300" dirty="0">
                <a:solidFill>
                  <a:schemeClr val="tx1">
                    <a:lumMod val="85000"/>
                    <a:lumOff val="15000"/>
                  </a:schemeClr>
                </a:solidFill>
                <a:ea typeface="Roboto" panose="02000000000000000000" pitchFamily="2" charset="0"/>
                <a:cs typeface="Times New Roman" panose="02020603050405020304" pitchFamily="18" charset="0"/>
              </a:defRPr>
            </a:lvl1pPr>
          </a:lstStyle>
          <a:p>
            <a:pPr marL="0" lvl="0" algn="ctr"/>
            <a:r>
              <a:rPr lang="en-US" dirty="0"/>
              <a:t>Click to edit Master title style</a:t>
            </a:r>
          </a:p>
        </p:txBody>
      </p:sp>
    </p:spTree>
    <p:extLst>
      <p:ext uri="{BB962C8B-B14F-4D97-AF65-F5344CB8AC3E}">
        <p14:creationId xmlns:p14="http://schemas.microsoft.com/office/powerpoint/2010/main" val="269293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13" name="Picture Placeholder 5"/>
          <p:cNvSpPr>
            <a:spLocks noGrp="1"/>
          </p:cNvSpPr>
          <p:nvPr>
            <p:ph type="pic" sz="quarter" idx="15"/>
          </p:nvPr>
        </p:nvSpPr>
        <p:spPr>
          <a:xfrm>
            <a:off x="6545767" y="-1"/>
            <a:ext cx="5646234" cy="5139961"/>
          </a:xfrm>
        </p:spPr>
        <p:txBody>
          <a:bodyPr>
            <a:normAutofit/>
          </a:bodyPr>
          <a:lstStyle>
            <a:lvl1pPr marL="0" indent="0" algn="l">
              <a:buNone/>
              <a:defRPr sz="1800">
                <a:solidFill>
                  <a:schemeClr val="bg1">
                    <a:lumMod val="65000"/>
                  </a:schemeClr>
                </a:solidFill>
              </a:defRPr>
            </a:lvl1pPr>
          </a:lstStyle>
          <a:p>
            <a:endParaRPr lang="en-US"/>
          </a:p>
        </p:txBody>
      </p:sp>
      <p:sp>
        <p:nvSpPr>
          <p:cNvPr id="4" name="Slide Number Placeholder 3"/>
          <p:cNvSpPr>
            <a:spLocks noGrp="1"/>
          </p:cNvSpPr>
          <p:nvPr>
            <p:ph type="sldNum" sz="quarter" idx="12"/>
          </p:nvPr>
        </p:nvSpPr>
        <p:spPr/>
        <p:txBody>
          <a:bodyPr/>
          <a:lstStyle/>
          <a:p>
            <a:fld id="{CFF80D99-EBBB-423B-BB5D-F52C7FE98A9C}" type="slidenum">
              <a:rPr lang="en-US" smtClean="0"/>
              <a:pPr/>
              <a:t>‹#›</a:t>
            </a:fld>
            <a:endParaRPr lang="en-US"/>
          </a:p>
        </p:txBody>
      </p:sp>
      <p:sp>
        <p:nvSpPr>
          <p:cNvPr id="5" name="Freeform 4"/>
          <p:cNvSpPr/>
          <p:nvPr userDrawn="1"/>
        </p:nvSpPr>
        <p:spPr>
          <a:xfrm>
            <a:off x="1588" y="0"/>
            <a:ext cx="12188825" cy="6858000"/>
          </a:xfrm>
          <a:custGeom>
            <a:avLst/>
            <a:gdLst>
              <a:gd name="connsiteX0" fmla="*/ 0 w 23626916"/>
              <a:gd name="connsiteY0" fmla="*/ 0 h 12831096"/>
              <a:gd name="connsiteX1" fmla="*/ 19067816 w 23626916"/>
              <a:gd name="connsiteY1" fmla="*/ 0 h 12831096"/>
              <a:gd name="connsiteX2" fmla="*/ 14383180 w 23626916"/>
              <a:gd name="connsiteY2" fmla="*/ 4684639 h 12831096"/>
              <a:gd name="connsiteX3" fmla="*/ 19067816 w 23626916"/>
              <a:gd name="connsiteY3" fmla="*/ 9369278 h 12831096"/>
              <a:gd name="connsiteX4" fmla="*/ 23626916 w 23626916"/>
              <a:gd name="connsiteY4" fmla="*/ 9369278 h 12831096"/>
              <a:gd name="connsiteX5" fmla="*/ 23626916 w 23626916"/>
              <a:gd name="connsiteY5" fmla="*/ 12831096 h 12831096"/>
              <a:gd name="connsiteX6" fmla="*/ 0 w 23626916"/>
              <a:gd name="connsiteY6" fmla="*/ 12831096 h 1283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26916" h="12831096">
                <a:moveTo>
                  <a:pt x="0" y="0"/>
                </a:moveTo>
                <a:lnTo>
                  <a:pt x="19067816" y="0"/>
                </a:lnTo>
                <a:cubicBezTo>
                  <a:pt x="16480557" y="0"/>
                  <a:pt x="14383180" y="2097378"/>
                  <a:pt x="14383180" y="4684639"/>
                </a:cubicBezTo>
                <a:cubicBezTo>
                  <a:pt x="14383180" y="7271900"/>
                  <a:pt x="16480557" y="9369278"/>
                  <a:pt x="19067816" y="9369278"/>
                </a:cubicBezTo>
                <a:lnTo>
                  <a:pt x="23626916" y="9369278"/>
                </a:lnTo>
                <a:lnTo>
                  <a:pt x="23626916" y="12831096"/>
                </a:lnTo>
                <a:lnTo>
                  <a:pt x="0" y="12831096"/>
                </a:lnTo>
                <a:close/>
              </a:path>
            </a:pathLst>
          </a:custGeom>
          <a:gradFill flip="none" rotWithShape="1">
            <a:gsLst>
              <a:gs pos="0">
                <a:schemeClr val="tx2"/>
              </a:gs>
              <a:gs pos="100000">
                <a:schemeClr val="accent1"/>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6" name="Group 5"/>
          <p:cNvGrpSpPr/>
          <p:nvPr userDrawn="1"/>
        </p:nvGrpSpPr>
        <p:grpSpPr>
          <a:xfrm>
            <a:off x="1588" y="5280579"/>
            <a:ext cx="12211574" cy="1622979"/>
            <a:chOff x="685800" y="2700871"/>
            <a:chExt cx="7683500" cy="983892"/>
          </a:xfrm>
          <a:solidFill>
            <a:schemeClr val="bg1">
              <a:alpha val="48000"/>
            </a:schemeClr>
          </a:solidFill>
        </p:grpSpPr>
        <p:sp>
          <p:nvSpPr>
            <p:cNvPr id="7" name="Freeform 6"/>
            <p:cNvSpPr>
              <a:spLocks/>
            </p:cNvSpPr>
            <p:nvPr/>
          </p:nvSpPr>
          <p:spPr bwMode="auto">
            <a:xfrm>
              <a:off x="4648200" y="2700871"/>
              <a:ext cx="3721100" cy="962025"/>
            </a:xfrm>
            <a:custGeom>
              <a:avLst/>
              <a:gdLst>
                <a:gd name="T0" fmla="*/ 2285 w 2344"/>
                <a:gd name="T1" fmla="*/ 502 h 606"/>
                <a:gd name="T2" fmla="*/ 2271 w 2344"/>
                <a:gd name="T3" fmla="*/ 405 h 606"/>
                <a:gd name="T4" fmla="*/ 2226 w 2344"/>
                <a:gd name="T5" fmla="*/ 384 h 606"/>
                <a:gd name="T6" fmla="*/ 2118 w 2344"/>
                <a:gd name="T7" fmla="*/ 396 h 606"/>
                <a:gd name="T8" fmla="*/ 2094 w 2344"/>
                <a:gd name="T9" fmla="*/ 436 h 606"/>
                <a:gd name="T10" fmla="*/ 2071 w 2344"/>
                <a:gd name="T11" fmla="*/ 502 h 606"/>
                <a:gd name="T12" fmla="*/ 2059 w 2344"/>
                <a:gd name="T13" fmla="*/ 455 h 606"/>
                <a:gd name="T14" fmla="*/ 2042 w 2344"/>
                <a:gd name="T15" fmla="*/ 490 h 606"/>
                <a:gd name="T16" fmla="*/ 2000 w 2344"/>
                <a:gd name="T17" fmla="*/ 490 h 606"/>
                <a:gd name="T18" fmla="*/ 1918 w 2344"/>
                <a:gd name="T19" fmla="*/ 368 h 606"/>
                <a:gd name="T20" fmla="*/ 1774 w 2344"/>
                <a:gd name="T21" fmla="*/ 361 h 606"/>
                <a:gd name="T22" fmla="*/ 1668 w 2344"/>
                <a:gd name="T23" fmla="*/ 349 h 606"/>
                <a:gd name="T24" fmla="*/ 1574 w 2344"/>
                <a:gd name="T25" fmla="*/ 356 h 606"/>
                <a:gd name="T26" fmla="*/ 1526 w 2344"/>
                <a:gd name="T27" fmla="*/ 384 h 606"/>
                <a:gd name="T28" fmla="*/ 1371 w 2344"/>
                <a:gd name="T29" fmla="*/ 431 h 606"/>
                <a:gd name="T30" fmla="*/ 1253 w 2344"/>
                <a:gd name="T31" fmla="*/ 313 h 606"/>
                <a:gd name="T32" fmla="*/ 1253 w 2344"/>
                <a:gd name="T33" fmla="*/ 104 h 606"/>
                <a:gd name="T34" fmla="*/ 1100 w 2344"/>
                <a:gd name="T35" fmla="*/ 115 h 606"/>
                <a:gd name="T36" fmla="*/ 1100 w 2344"/>
                <a:gd name="T37" fmla="*/ 361 h 606"/>
                <a:gd name="T38" fmla="*/ 1017 w 2344"/>
                <a:gd name="T39" fmla="*/ 443 h 606"/>
                <a:gd name="T40" fmla="*/ 850 w 2344"/>
                <a:gd name="T41" fmla="*/ 337 h 606"/>
                <a:gd name="T42" fmla="*/ 744 w 2344"/>
                <a:gd name="T43" fmla="*/ 302 h 606"/>
                <a:gd name="T44" fmla="*/ 744 w 2344"/>
                <a:gd name="T45" fmla="*/ 490 h 606"/>
                <a:gd name="T46" fmla="*/ 650 w 2344"/>
                <a:gd name="T47" fmla="*/ 502 h 606"/>
                <a:gd name="T48" fmla="*/ 636 w 2344"/>
                <a:gd name="T49" fmla="*/ 525 h 606"/>
                <a:gd name="T50" fmla="*/ 603 w 2344"/>
                <a:gd name="T51" fmla="*/ 408 h 606"/>
                <a:gd name="T52" fmla="*/ 542 w 2344"/>
                <a:gd name="T53" fmla="*/ 361 h 606"/>
                <a:gd name="T54" fmla="*/ 494 w 2344"/>
                <a:gd name="T55" fmla="*/ 419 h 606"/>
                <a:gd name="T56" fmla="*/ 483 w 2344"/>
                <a:gd name="T57" fmla="*/ 535 h 606"/>
                <a:gd name="T58" fmla="*/ 459 w 2344"/>
                <a:gd name="T59" fmla="*/ 525 h 606"/>
                <a:gd name="T60" fmla="*/ 355 w 2344"/>
                <a:gd name="T61" fmla="*/ 514 h 606"/>
                <a:gd name="T62" fmla="*/ 341 w 2344"/>
                <a:gd name="T63" fmla="*/ 490 h 606"/>
                <a:gd name="T64" fmla="*/ 318 w 2344"/>
                <a:gd name="T65" fmla="*/ 467 h 606"/>
                <a:gd name="T66" fmla="*/ 318 w 2344"/>
                <a:gd name="T67" fmla="*/ 269 h 606"/>
                <a:gd name="T68" fmla="*/ 247 w 2344"/>
                <a:gd name="T69" fmla="*/ 92 h 606"/>
                <a:gd name="T70" fmla="*/ 223 w 2344"/>
                <a:gd name="T71" fmla="*/ 0 h 606"/>
                <a:gd name="T72" fmla="*/ 223 w 2344"/>
                <a:gd name="T73" fmla="*/ 80 h 606"/>
                <a:gd name="T74" fmla="*/ 162 w 2344"/>
                <a:gd name="T75" fmla="*/ 92 h 606"/>
                <a:gd name="T76" fmla="*/ 162 w 2344"/>
                <a:gd name="T77" fmla="*/ 12 h 606"/>
                <a:gd name="T78" fmla="*/ 150 w 2344"/>
                <a:gd name="T79" fmla="*/ 68 h 606"/>
                <a:gd name="T80" fmla="*/ 56 w 2344"/>
                <a:gd name="T81" fmla="*/ 104 h 606"/>
                <a:gd name="T82" fmla="*/ 56 w 2344"/>
                <a:gd name="T83" fmla="*/ 349 h 606"/>
                <a:gd name="T84" fmla="*/ 56 w 2344"/>
                <a:gd name="T85" fmla="*/ 471 h 606"/>
                <a:gd name="T86" fmla="*/ 4 w 2344"/>
                <a:gd name="T87" fmla="*/ 490 h 606"/>
                <a:gd name="T88" fmla="*/ 127 w 2344"/>
                <a:gd name="T89" fmla="*/ 606 h 606"/>
                <a:gd name="T90" fmla="*/ 271 w 2344"/>
                <a:gd name="T91" fmla="*/ 606 h 606"/>
                <a:gd name="T92" fmla="*/ 412 w 2344"/>
                <a:gd name="T93" fmla="*/ 606 h 606"/>
                <a:gd name="T94" fmla="*/ 565 w 2344"/>
                <a:gd name="T95" fmla="*/ 606 h 606"/>
                <a:gd name="T96" fmla="*/ 709 w 2344"/>
                <a:gd name="T97" fmla="*/ 606 h 606"/>
                <a:gd name="T98" fmla="*/ 850 w 2344"/>
                <a:gd name="T99" fmla="*/ 606 h 606"/>
                <a:gd name="T100" fmla="*/ 994 w 2344"/>
                <a:gd name="T101" fmla="*/ 606 h 606"/>
                <a:gd name="T102" fmla="*/ 1135 w 2344"/>
                <a:gd name="T103" fmla="*/ 606 h 606"/>
                <a:gd name="T104" fmla="*/ 1277 w 2344"/>
                <a:gd name="T105" fmla="*/ 606 h 606"/>
                <a:gd name="T106" fmla="*/ 1432 w 2344"/>
                <a:gd name="T107" fmla="*/ 606 h 606"/>
                <a:gd name="T108" fmla="*/ 1574 w 2344"/>
                <a:gd name="T109" fmla="*/ 606 h 606"/>
                <a:gd name="T110" fmla="*/ 1715 w 2344"/>
                <a:gd name="T111" fmla="*/ 606 h 606"/>
                <a:gd name="T112" fmla="*/ 1859 w 2344"/>
                <a:gd name="T113" fmla="*/ 606 h 606"/>
                <a:gd name="T114" fmla="*/ 2000 w 2344"/>
                <a:gd name="T115" fmla="*/ 606 h 606"/>
                <a:gd name="T116" fmla="*/ 2141 w 2344"/>
                <a:gd name="T117" fmla="*/ 606 h 606"/>
                <a:gd name="T118" fmla="*/ 2297 w 2344"/>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4" h="606">
                  <a:moveTo>
                    <a:pt x="2344" y="514"/>
                  </a:moveTo>
                  <a:lnTo>
                    <a:pt x="2344" y="514"/>
                  </a:lnTo>
                  <a:lnTo>
                    <a:pt x="2332" y="514"/>
                  </a:lnTo>
                  <a:lnTo>
                    <a:pt x="2332" y="514"/>
                  </a:lnTo>
                  <a:lnTo>
                    <a:pt x="2320" y="514"/>
                  </a:lnTo>
                  <a:lnTo>
                    <a:pt x="2320" y="514"/>
                  </a:lnTo>
                  <a:lnTo>
                    <a:pt x="2309" y="514"/>
                  </a:lnTo>
                  <a:lnTo>
                    <a:pt x="2309" y="514"/>
                  </a:lnTo>
                  <a:lnTo>
                    <a:pt x="2302" y="514"/>
                  </a:lnTo>
                  <a:lnTo>
                    <a:pt x="2297" y="514"/>
                  </a:lnTo>
                  <a:lnTo>
                    <a:pt x="2297" y="514"/>
                  </a:lnTo>
                  <a:lnTo>
                    <a:pt x="2297" y="507"/>
                  </a:lnTo>
                  <a:lnTo>
                    <a:pt x="2297" y="502"/>
                  </a:lnTo>
                  <a:lnTo>
                    <a:pt x="2297" y="502"/>
                  </a:lnTo>
                  <a:lnTo>
                    <a:pt x="2290" y="502"/>
                  </a:lnTo>
                  <a:lnTo>
                    <a:pt x="2285" y="502"/>
                  </a:lnTo>
                  <a:lnTo>
                    <a:pt x="2285" y="502"/>
                  </a:lnTo>
                  <a:lnTo>
                    <a:pt x="2285" y="490"/>
                  </a:lnTo>
                  <a:lnTo>
                    <a:pt x="2285" y="490"/>
                  </a:lnTo>
                  <a:lnTo>
                    <a:pt x="2285" y="443"/>
                  </a:lnTo>
                  <a:lnTo>
                    <a:pt x="2285" y="443"/>
                  </a:lnTo>
                  <a:lnTo>
                    <a:pt x="2285" y="431"/>
                  </a:lnTo>
                  <a:lnTo>
                    <a:pt x="2285" y="431"/>
                  </a:lnTo>
                  <a:lnTo>
                    <a:pt x="2285" y="419"/>
                  </a:lnTo>
                  <a:lnTo>
                    <a:pt x="2285" y="419"/>
                  </a:lnTo>
                  <a:lnTo>
                    <a:pt x="2285" y="412"/>
                  </a:lnTo>
                  <a:lnTo>
                    <a:pt x="2285" y="408"/>
                  </a:lnTo>
                  <a:lnTo>
                    <a:pt x="2285" y="408"/>
                  </a:lnTo>
                  <a:lnTo>
                    <a:pt x="2278" y="408"/>
                  </a:lnTo>
                  <a:lnTo>
                    <a:pt x="2273" y="408"/>
                  </a:lnTo>
                  <a:lnTo>
                    <a:pt x="2273" y="408"/>
                  </a:lnTo>
                  <a:lnTo>
                    <a:pt x="2271" y="405"/>
                  </a:lnTo>
                  <a:lnTo>
                    <a:pt x="2273" y="403"/>
                  </a:lnTo>
                  <a:lnTo>
                    <a:pt x="2273" y="396"/>
                  </a:lnTo>
                  <a:lnTo>
                    <a:pt x="2273" y="396"/>
                  </a:lnTo>
                  <a:lnTo>
                    <a:pt x="2266" y="396"/>
                  </a:lnTo>
                  <a:lnTo>
                    <a:pt x="2262" y="396"/>
                  </a:lnTo>
                  <a:lnTo>
                    <a:pt x="2262" y="396"/>
                  </a:lnTo>
                  <a:lnTo>
                    <a:pt x="2262" y="391"/>
                  </a:lnTo>
                  <a:lnTo>
                    <a:pt x="2262" y="384"/>
                  </a:lnTo>
                  <a:lnTo>
                    <a:pt x="2262" y="384"/>
                  </a:lnTo>
                  <a:lnTo>
                    <a:pt x="2254" y="384"/>
                  </a:lnTo>
                  <a:lnTo>
                    <a:pt x="2250" y="384"/>
                  </a:lnTo>
                  <a:lnTo>
                    <a:pt x="2250" y="384"/>
                  </a:lnTo>
                  <a:lnTo>
                    <a:pt x="2238" y="384"/>
                  </a:lnTo>
                  <a:lnTo>
                    <a:pt x="2238" y="384"/>
                  </a:lnTo>
                  <a:lnTo>
                    <a:pt x="2226" y="384"/>
                  </a:lnTo>
                  <a:lnTo>
                    <a:pt x="2226" y="384"/>
                  </a:lnTo>
                  <a:lnTo>
                    <a:pt x="2214" y="384"/>
                  </a:lnTo>
                  <a:lnTo>
                    <a:pt x="2214" y="384"/>
                  </a:lnTo>
                  <a:lnTo>
                    <a:pt x="2188" y="384"/>
                  </a:lnTo>
                  <a:lnTo>
                    <a:pt x="2188" y="384"/>
                  </a:lnTo>
                  <a:lnTo>
                    <a:pt x="2165" y="384"/>
                  </a:lnTo>
                  <a:lnTo>
                    <a:pt x="2165" y="384"/>
                  </a:lnTo>
                  <a:lnTo>
                    <a:pt x="2141" y="384"/>
                  </a:lnTo>
                  <a:lnTo>
                    <a:pt x="2141" y="384"/>
                  </a:lnTo>
                  <a:lnTo>
                    <a:pt x="2130" y="384"/>
                  </a:lnTo>
                  <a:lnTo>
                    <a:pt x="2130" y="384"/>
                  </a:lnTo>
                  <a:lnTo>
                    <a:pt x="2125" y="384"/>
                  </a:lnTo>
                  <a:lnTo>
                    <a:pt x="2118" y="384"/>
                  </a:lnTo>
                  <a:lnTo>
                    <a:pt x="2118" y="384"/>
                  </a:lnTo>
                  <a:lnTo>
                    <a:pt x="2118" y="391"/>
                  </a:lnTo>
                  <a:lnTo>
                    <a:pt x="2118" y="396"/>
                  </a:lnTo>
                  <a:lnTo>
                    <a:pt x="2118" y="396"/>
                  </a:lnTo>
                  <a:lnTo>
                    <a:pt x="2113" y="396"/>
                  </a:lnTo>
                  <a:lnTo>
                    <a:pt x="2106" y="396"/>
                  </a:lnTo>
                  <a:lnTo>
                    <a:pt x="2106" y="396"/>
                  </a:lnTo>
                  <a:lnTo>
                    <a:pt x="2106" y="408"/>
                  </a:lnTo>
                  <a:lnTo>
                    <a:pt x="2106" y="408"/>
                  </a:lnTo>
                  <a:lnTo>
                    <a:pt x="2106" y="415"/>
                  </a:lnTo>
                  <a:lnTo>
                    <a:pt x="2106" y="419"/>
                  </a:lnTo>
                  <a:lnTo>
                    <a:pt x="2106" y="419"/>
                  </a:lnTo>
                  <a:lnTo>
                    <a:pt x="2106" y="427"/>
                  </a:lnTo>
                  <a:lnTo>
                    <a:pt x="2106" y="431"/>
                  </a:lnTo>
                  <a:lnTo>
                    <a:pt x="2106" y="431"/>
                  </a:lnTo>
                  <a:lnTo>
                    <a:pt x="2101" y="431"/>
                  </a:lnTo>
                  <a:lnTo>
                    <a:pt x="2094" y="431"/>
                  </a:lnTo>
                  <a:lnTo>
                    <a:pt x="2094" y="431"/>
                  </a:lnTo>
                  <a:lnTo>
                    <a:pt x="2094" y="434"/>
                  </a:lnTo>
                  <a:lnTo>
                    <a:pt x="2094" y="436"/>
                  </a:lnTo>
                  <a:lnTo>
                    <a:pt x="2094" y="443"/>
                  </a:lnTo>
                  <a:lnTo>
                    <a:pt x="2094" y="443"/>
                  </a:lnTo>
                  <a:lnTo>
                    <a:pt x="2090" y="443"/>
                  </a:lnTo>
                  <a:lnTo>
                    <a:pt x="2082" y="443"/>
                  </a:lnTo>
                  <a:lnTo>
                    <a:pt x="2082" y="443"/>
                  </a:lnTo>
                  <a:lnTo>
                    <a:pt x="2082" y="448"/>
                  </a:lnTo>
                  <a:lnTo>
                    <a:pt x="2082" y="455"/>
                  </a:lnTo>
                  <a:lnTo>
                    <a:pt x="2082" y="455"/>
                  </a:lnTo>
                  <a:lnTo>
                    <a:pt x="2082" y="467"/>
                  </a:lnTo>
                  <a:lnTo>
                    <a:pt x="2082" y="467"/>
                  </a:lnTo>
                  <a:lnTo>
                    <a:pt x="2082" y="478"/>
                  </a:lnTo>
                  <a:lnTo>
                    <a:pt x="2082" y="478"/>
                  </a:lnTo>
                  <a:lnTo>
                    <a:pt x="2082" y="502"/>
                  </a:lnTo>
                  <a:lnTo>
                    <a:pt x="2082" y="502"/>
                  </a:lnTo>
                  <a:lnTo>
                    <a:pt x="2071" y="502"/>
                  </a:lnTo>
                  <a:lnTo>
                    <a:pt x="2071" y="502"/>
                  </a:lnTo>
                  <a:lnTo>
                    <a:pt x="2071" y="490"/>
                  </a:lnTo>
                  <a:lnTo>
                    <a:pt x="2071" y="490"/>
                  </a:lnTo>
                  <a:lnTo>
                    <a:pt x="2071" y="478"/>
                  </a:lnTo>
                  <a:lnTo>
                    <a:pt x="2071" y="478"/>
                  </a:lnTo>
                  <a:lnTo>
                    <a:pt x="2071" y="467"/>
                  </a:lnTo>
                  <a:lnTo>
                    <a:pt x="2071" y="467"/>
                  </a:lnTo>
                  <a:lnTo>
                    <a:pt x="2071" y="455"/>
                  </a:lnTo>
                  <a:lnTo>
                    <a:pt x="2071" y="455"/>
                  </a:lnTo>
                  <a:lnTo>
                    <a:pt x="2071" y="448"/>
                  </a:lnTo>
                  <a:lnTo>
                    <a:pt x="2071" y="443"/>
                  </a:lnTo>
                  <a:lnTo>
                    <a:pt x="2071" y="443"/>
                  </a:lnTo>
                  <a:lnTo>
                    <a:pt x="2059" y="443"/>
                  </a:lnTo>
                  <a:lnTo>
                    <a:pt x="2059" y="443"/>
                  </a:lnTo>
                  <a:lnTo>
                    <a:pt x="2059" y="448"/>
                  </a:lnTo>
                  <a:lnTo>
                    <a:pt x="2059" y="455"/>
                  </a:lnTo>
                  <a:lnTo>
                    <a:pt x="2059" y="455"/>
                  </a:lnTo>
                  <a:lnTo>
                    <a:pt x="2059" y="478"/>
                  </a:lnTo>
                  <a:lnTo>
                    <a:pt x="2059" y="478"/>
                  </a:lnTo>
                  <a:lnTo>
                    <a:pt x="2059" y="525"/>
                  </a:lnTo>
                  <a:lnTo>
                    <a:pt x="2059" y="525"/>
                  </a:lnTo>
                  <a:lnTo>
                    <a:pt x="2054" y="525"/>
                  </a:lnTo>
                  <a:lnTo>
                    <a:pt x="2047" y="525"/>
                  </a:lnTo>
                  <a:lnTo>
                    <a:pt x="2047" y="525"/>
                  </a:lnTo>
                  <a:lnTo>
                    <a:pt x="2047" y="518"/>
                  </a:lnTo>
                  <a:lnTo>
                    <a:pt x="2047" y="514"/>
                  </a:lnTo>
                  <a:lnTo>
                    <a:pt x="2047" y="514"/>
                  </a:lnTo>
                  <a:lnTo>
                    <a:pt x="2047" y="502"/>
                  </a:lnTo>
                  <a:lnTo>
                    <a:pt x="2047" y="502"/>
                  </a:lnTo>
                  <a:lnTo>
                    <a:pt x="2047" y="495"/>
                  </a:lnTo>
                  <a:lnTo>
                    <a:pt x="2047" y="490"/>
                  </a:lnTo>
                  <a:lnTo>
                    <a:pt x="2047" y="490"/>
                  </a:lnTo>
                  <a:lnTo>
                    <a:pt x="2042" y="490"/>
                  </a:lnTo>
                  <a:lnTo>
                    <a:pt x="2035" y="490"/>
                  </a:lnTo>
                  <a:lnTo>
                    <a:pt x="2035" y="490"/>
                  </a:lnTo>
                  <a:lnTo>
                    <a:pt x="2035" y="483"/>
                  </a:lnTo>
                  <a:lnTo>
                    <a:pt x="2035" y="478"/>
                  </a:lnTo>
                  <a:lnTo>
                    <a:pt x="2035" y="478"/>
                  </a:lnTo>
                  <a:lnTo>
                    <a:pt x="2031" y="478"/>
                  </a:lnTo>
                  <a:lnTo>
                    <a:pt x="2024" y="478"/>
                  </a:lnTo>
                  <a:lnTo>
                    <a:pt x="2024" y="478"/>
                  </a:lnTo>
                  <a:lnTo>
                    <a:pt x="2012" y="478"/>
                  </a:lnTo>
                  <a:lnTo>
                    <a:pt x="2012" y="478"/>
                  </a:lnTo>
                  <a:lnTo>
                    <a:pt x="2005" y="478"/>
                  </a:lnTo>
                  <a:lnTo>
                    <a:pt x="2000" y="478"/>
                  </a:lnTo>
                  <a:lnTo>
                    <a:pt x="2000" y="478"/>
                  </a:lnTo>
                  <a:lnTo>
                    <a:pt x="2000" y="483"/>
                  </a:lnTo>
                  <a:lnTo>
                    <a:pt x="2000" y="490"/>
                  </a:lnTo>
                  <a:lnTo>
                    <a:pt x="2000" y="490"/>
                  </a:lnTo>
                  <a:lnTo>
                    <a:pt x="1998" y="490"/>
                  </a:lnTo>
                  <a:lnTo>
                    <a:pt x="1995" y="490"/>
                  </a:lnTo>
                  <a:lnTo>
                    <a:pt x="1988" y="490"/>
                  </a:lnTo>
                  <a:lnTo>
                    <a:pt x="1988" y="490"/>
                  </a:lnTo>
                  <a:lnTo>
                    <a:pt x="1988" y="396"/>
                  </a:lnTo>
                  <a:lnTo>
                    <a:pt x="1988" y="396"/>
                  </a:lnTo>
                  <a:lnTo>
                    <a:pt x="1988" y="372"/>
                  </a:lnTo>
                  <a:lnTo>
                    <a:pt x="1988" y="372"/>
                  </a:lnTo>
                  <a:lnTo>
                    <a:pt x="1941" y="372"/>
                  </a:lnTo>
                  <a:lnTo>
                    <a:pt x="1941" y="372"/>
                  </a:lnTo>
                  <a:lnTo>
                    <a:pt x="1929" y="372"/>
                  </a:lnTo>
                  <a:lnTo>
                    <a:pt x="1929" y="372"/>
                  </a:lnTo>
                  <a:lnTo>
                    <a:pt x="1922" y="372"/>
                  </a:lnTo>
                  <a:lnTo>
                    <a:pt x="1918" y="372"/>
                  </a:lnTo>
                  <a:lnTo>
                    <a:pt x="1918" y="372"/>
                  </a:lnTo>
                  <a:lnTo>
                    <a:pt x="1918" y="368"/>
                  </a:lnTo>
                  <a:lnTo>
                    <a:pt x="1918" y="361"/>
                  </a:lnTo>
                  <a:lnTo>
                    <a:pt x="1918" y="361"/>
                  </a:lnTo>
                  <a:lnTo>
                    <a:pt x="1906" y="361"/>
                  </a:lnTo>
                  <a:lnTo>
                    <a:pt x="1906" y="361"/>
                  </a:lnTo>
                  <a:lnTo>
                    <a:pt x="1894" y="361"/>
                  </a:lnTo>
                  <a:lnTo>
                    <a:pt x="1894" y="361"/>
                  </a:lnTo>
                  <a:lnTo>
                    <a:pt x="1847" y="361"/>
                  </a:lnTo>
                  <a:lnTo>
                    <a:pt x="1847" y="361"/>
                  </a:lnTo>
                  <a:lnTo>
                    <a:pt x="1823" y="361"/>
                  </a:lnTo>
                  <a:lnTo>
                    <a:pt x="1823" y="361"/>
                  </a:lnTo>
                  <a:lnTo>
                    <a:pt x="1812" y="361"/>
                  </a:lnTo>
                  <a:lnTo>
                    <a:pt x="1812" y="361"/>
                  </a:lnTo>
                  <a:lnTo>
                    <a:pt x="1786" y="361"/>
                  </a:lnTo>
                  <a:lnTo>
                    <a:pt x="1786" y="361"/>
                  </a:lnTo>
                  <a:lnTo>
                    <a:pt x="1774" y="361"/>
                  </a:lnTo>
                  <a:lnTo>
                    <a:pt x="1774" y="361"/>
                  </a:lnTo>
                  <a:lnTo>
                    <a:pt x="1750" y="361"/>
                  </a:lnTo>
                  <a:lnTo>
                    <a:pt x="1750" y="361"/>
                  </a:lnTo>
                  <a:lnTo>
                    <a:pt x="1738" y="361"/>
                  </a:lnTo>
                  <a:lnTo>
                    <a:pt x="1738" y="361"/>
                  </a:lnTo>
                  <a:lnTo>
                    <a:pt x="1715" y="361"/>
                  </a:lnTo>
                  <a:lnTo>
                    <a:pt x="1715" y="361"/>
                  </a:lnTo>
                  <a:lnTo>
                    <a:pt x="1691" y="361"/>
                  </a:lnTo>
                  <a:lnTo>
                    <a:pt x="1691" y="361"/>
                  </a:lnTo>
                  <a:lnTo>
                    <a:pt x="1680" y="361"/>
                  </a:lnTo>
                  <a:lnTo>
                    <a:pt x="1680" y="361"/>
                  </a:lnTo>
                  <a:lnTo>
                    <a:pt x="1675" y="361"/>
                  </a:lnTo>
                  <a:lnTo>
                    <a:pt x="1668" y="361"/>
                  </a:lnTo>
                  <a:lnTo>
                    <a:pt x="1668" y="361"/>
                  </a:lnTo>
                  <a:lnTo>
                    <a:pt x="1668" y="356"/>
                  </a:lnTo>
                  <a:lnTo>
                    <a:pt x="1668" y="349"/>
                  </a:lnTo>
                  <a:lnTo>
                    <a:pt x="1668" y="349"/>
                  </a:lnTo>
                  <a:lnTo>
                    <a:pt x="1663" y="349"/>
                  </a:lnTo>
                  <a:lnTo>
                    <a:pt x="1656" y="349"/>
                  </a:lnTo>
                  <a:lnTo>
                    <a:pt x="1656" y="349"/>
                  </a:lnTo>
                  <a:lnTo>
                    <a:pt x="1644" y="349"/>
                  </a:lnTo>
                  <a:lnTo>
                    <a:pt x="1644" y="349"/>
                  </a:lnTo>
                  <a:lnTo>
                    <a:pt x="1632" y="349"/>
                  </a:lnTo>
                  <a:lnTo>
                    <a:pt x="1632" y="349"/>
                  </a:lnTo>
                  <a:lnTo>
                    <a:pt x="1609" y="349"/>
                  </a:lnTo>
                  <a:lnTo>
                    <a:pt x="1609" y="349"/>
                  </a:lnTo>
                  <a:lnTo>
                    <a:pt x="1585" y="349"/>
                  </a:lnTo>
                  <a:lnTo>
                    <a:pt x="1585" y="349"/>
                  </a:lnTo>
                  <a:lnTo>
                    <a:pt x="1578" y="349"/>
                  </a:lnTo>
                  <a:lnTo>
                    <a:pt x="1574" y="349"/>
                  </a:lnTo>
                  <a:lnTo>
                    <a:pt x="1574" y="349"/>
                  </a:lnTo>
                  <a:lnTo>
                    <a:pt x="1574" y="351"/>
                  </a:lnTo>
                  <a:lnTo>
                    <a:pt x="1574" y="356"/>
                  </a:lnTo>
                  <a:lnTo>
                    <a:pt x="1574" y="361"/>
                  </a:lnTo>
                  <a:lnTo>
                    <a:pt x="1574" y="361"/>
                  </a:lnTo>
                  <a:lnTo>
                    <a:pt x="1574" y="363"/>
                  </a:lnTo>
                  <a:lnTo>
                    <a:pt x="1574" y="368"/>
                  </a:lnTo>
                  <a:lnTo>
                    <a:pt x="1574" y="370"/>
                  </a:lnTo>
                  <a:lnTo>
                    <a:pt x="1574" y="372"/>
                  </a:lnTo>
                  <a:lnTo>
                    <a:pt x="1574" y="372"/>
                  </a:lnTo>
                  <a:lnTo>
                    <a:pt x="1562" y="372"/>
                  </a:lnTo>
                  <a:lnTo>
                    <a:pt x="1562" y="372"/>
                  </a:lnTo>
                  <a:lnTo>
                    <a:pt x="1550" y="372"/>
                  </a:lnTo>
                  <a:lnTo>
                    <a:pt x="1550" y="372"/>
                  </a:lnTo>
                  <a:lnTo>
                    <a:pt x="1526" y="372"/>
                  </a:lnTo>
                  <a:lnTo>
                    <a:pt x="1526" y="372"/>
                  </a:lnTo>
                  <a:lnTo>
                    <a:pt x="1526" y="379"/>
                  </a:lnTo>
                  <a:lnTo>
                    <a:pt x="1526" y="382"/>
                  </a:lnTo>
                  <a:lnTo>
                    <a:pt x="1526" y="384"/>
                  </a:lnTo>
                  <a:lnTo>
                    <a:pt x="1526" y="384"/>
                  </a:lnTo>
                  <a:lnTo>
                    <a:pt x="1519" y="384"/>
                  </a:lnTo>
                  <a:lnTo>
                    <a:pt x="1515" y="384"/>
                  </a:lnTo>
                  <a:lnTo>
                    <a:pt x="1515" y="384"/>
                  </a:lnTo>
                  <a:lnTo>
                    <a:pt x="1503" y="384"/>
                  </a:lnTo>
                  <a:lnTo>
                    <a:pt x="1503" y="384"/>
                  </a:lnTo>
                  <a:lnTo>
                    <a:pt x="1491" y="384"/>
                  </a:lnTo>
                  <a:lnTo>
                    <a:pt x="1491" y="384"/>
                  </a:lnTo>
                  <a:lnTo>
                    <a:pt x="1468" y="384"/>
                  </a:lnTo>
                  <a:lnTo>
                    <a:pt x="1468" y="384"/>
                  </a:lnTo>
                  <a:lnTo>
                    <a:pt x="1420" y="384"/>
                  </a:lnTo>
                  <a:lnTo>
                    <a:pt x="1420" y="384"/>
                  </a:lnTo>
                  <a:lnTo>
                    <a:pt x="1420" y="431"/>
                  </a:lnTo>
                  <a:lnTo>
                    <a:pt x="1420" y="431"/>
                  </a:lnTo>
                  <a:lnTo>
                    <a:pt x="1371" y="431"/>
                  </a:lnTo>
                  <a:lnTo>
                    <a:pt x="1371" y="431"/>
                  </a:lnTo>
                  <a:lnTo>
                    <a:pt x="1324" y="431"/>
                  </a:lnTo>
                  <a:lnTo>
                    <a:pt x="1324" y="431"/>
                  </a:lnTo>
                  <a:lnTo>
                    <a:pt x="1312" y="431"/>
                  </a:lnTo>
                  <a:lnTo>
                    <a:pt x="1312" y="431"/>
                  </a:lnTo>
                  <a:lnTo>
                    <a:pt x="1288" y="431"/>
                  </a:lnTo>
                  <a:lnTo>
                    <a:pt x="1288" y="431"/>
                  </a:lnTo>
                  <a:lnTo>
                    <a:pt x="1277" y="431"/>
                  </a:lnTo>
                  <a:lnTo>
                    <a:pt x="1277" y="431"/>
                  </a:lnTo>
                  <a:lnTo>
                    <a:pt x="1253" y="431"/>
                  </a:lnTo>
                  <a:lnTo>
                    <a:pt x="1253" y="431"/>
                  </a:lnTo>
                  <a:lnTo>
                    <a:pt x="1253" y="384"/>
                  </a:lnTo>
                  <a:lnTo>
                    <a:pt x="1253" y="384"/>
                  </a:lnTo>
                  <a:lnTo>
                    <a:pt x="1253" y="337"/>
                  </a:lnTo>
                  <a:lnTo>
                    <a:pt x="1253" y="337"/>
                  </a:lnTo>
                  <a:lnTo>
                    <a:pt x="1253" y="313"/>
                  </a:lnTo>
                  <a:lnTo>
                    <a:pt x="1253" y="313"/>
                  </a:lnTo>
                  <a:lnTo>
                    <a:pt x="1253" y="292"/>
                  </a:lnTo>
                  <a:lnTo>
                    <a:pt x="1253" y="292"/>
                  </a:lnTo>
                  <a:lnTo>
                    <a:pt x="1253" y="280"/>
                  </a:lnTo>
                  <a:lnTo>
                    <a:pt x="1253" y="280"/>
                  </a:lnTo>
                  <a:lnTo>
                    <a:pt x="1253" y="257"/>
                  </a:lnTo>
                  <a:lnTo>
                    <a:pt x="1253" y="257"/>
                  </a:lnTo>
                  <a:lnTo>
                    <a:pt x="1253" y="233"/>
                  </a:lnTo>
                  <a:lnTo>
                    <a:pt x="1253" y="233"/>
                  </a:lnTo>
                  <a:lnTo>
                    <a:pt x="1253" y="186"/>
                  </a:lnTo>
                  <a:lnTo>
                    <a:pt x="1253" y="186"/>
                  </a:lnTo>
                  <a:lnTo>
                    <a:pt x="1253" y="174"/>
                  </a:lnTo>
                  <a:lnTo>
                    <a:pt x="1253" y="174"/>
                  </a:lnTo>
                  <a:lnTo>
                    <a:pt x="1253" y="151"/>
                  </a:lnTo>
                  <a:lnTo>
                    <a:pt x="1253" y="151"/>
                  </a:lnTo>
                  <a:lnTo>
                    <a:pt x="1253" y="104"/>
                  </a:lnTo>
                  <a:lnTo>
                    <a:pt x="1253" y="104"/>
                  </a:lnTo>
                  <a:lnTo>
                    <a:pt x="1241" y="104"/>
                  </a:lnTo>
                  <a:lnTo>
                    <a:pt x="1241" y="104"/>
                  </a:lnTo>
                  <a:lnTo>
                    <a:pt x="1218" y="104"/>
                  </a:lnTo>
                  <a:lnTo>
                    <a:pt x="1218" y="104"/>
                  </a:lnTo>
                  <a:lnTo>
                    <a:pt x="1206" y="104"/>
                  </a:lnTo>
                  <a:lnTo>
                    <a:pt x="1206" y="104"/>
                  </a:lnTo>
                  <a:lnTo>
                    <a:pt x="1182" y="104"/>
                  </a:lnTo>
                  <a:lnTo>
                    <a:pt x="1182" y="104"/>
                  </a:lnTo>
                  <a:lnTo>
                    <a:pt x="1171" y="104"/>
                  </a:lnTo>
                  <a:lnTo>
                    <a:pt x="1171" y="104"/>
                  </a:lnTo>
                  <a:lnTo>
                    <a:pt x="1147" y="104"/>
                  </a:lnTo>
                  <a:lnTo>
                    <a:pt x="1147" y="104"/>
                  </a:lnTo>
                  <a:lnTo>
                    <a:pt x="1100" y="104"/>
                  </a:lnTo>
                  <a:lnTo>
                    <a:pt x="1100" y="104"/>
                  </a:lnTo>
                  <a:lnTo>
                    <a:pt x="1100" y="115"/>
                  </a:lnTo>
                  <a:lnTo>
                    <a:pt x="1100" y="115"/>
                  </a:lnTo>
                  <a:lnTo>
                    <a:pt x="1100" y="139"/>
                  </a:lnTo>
                  <a:lnTo>
                    <a:pt x="1100" y="139"/>
                  </a:lnTo>
                  <a:lnTo>
                    <a:pt x="1100" y="186"/>
                  </a:lnTo>
                  <a:lnTo>
                    <a:pt x="1100" y="186"/>
                  </a:lnTo>
                  <a:lnTo>
                    <a:pt x="1100" y="233"/>
                  </a:lnTo>
                  <a:lnTo>
                    <a:pt x="1100" y="233"/>
                  </a:lnTo>
                  <a:lnTo>
                    <a:pt x="1100" y="257"/>
                  </a:lnTo>
                  <a:lnTo>
                    <a:pt x="1100" y="257"/>
                  </a:lnTo>
                  <a:lnTo>
                    <a:pt x="1100" y="269"/>
                  </a:lnTo>
                  <a:lnTo>
                    <a:pt x="1100" y="269"/>
                  </a:lnTo>
                  <a:lnTo>
                    <a:pt x="1100" y="292"/>
                  </a:lnTo>
                  <a:lnTo>
                    <a:pt x="1100" y="292"/>
                  </a:lnTo>
                  <a:lnTo>
                    <a:pt x="1100" y="313"/>
                  </a:lnTo>
                  <a:lnTo>
                    <a:pt x="1100" y="313"/>
                  </a:lnTo>
                  <a:lnTo>
                    <a:pt x="1100" y="361"/>
                  </a:lnTo>
                  <a:lnTo>
                    <a:pt x="1100" y="361"/>
                  </a:lnTo>
                  <a:lnTo>
                    <a:pt x="1100" y="408"/>
                  </a:lnTo>
                  <a:lnTo>
                    <a:pt x="1100" y="408"/>
                  </a:lnTo>
                  <a:lnTo>
                    <a:pt x="1100" y="419"/>
                  </a:lnTo>
                  <a:lnTo>
                    <a:pt x="1100" y="419"/>
                  </a:lnTo>
                  <a:lnTo>
                    <a:pt x="1100" y="443"/>
                  </a:lnTo>
                  <a:lnTo>
                    <a:pt x="1100" y="443"/>
                  </a:lnTo>
                  <a:lnTo>
                    <a:pt x="1088" y="443"/>
                  </a:lnTo>
                  <a:lnTo>
                    <a:pt x="1088" y="443"/>
                  </a:lnTo>
                  <a:lnTo>
                    <a:pt x="1065" y="443"/>
                  </a:lnTo>
                  <a:lnTo>
                    <a:pt x="1065" y="443"/>
                  </a:lnTo>
                  <a:lnTo>
                    <a:pt x="1053" y="443"/>
                  </a:lnTo>
                  <a:lnTo>
                    <a:pt x="1053" y="443"/>
                  </a:lnTo>
                  <a:lnTo>
                    <a:pt x="1029" y="443"/>
                  </a:lnTo>
                  <a:lnTo>
                    <a:pt x="1029" y="443"/>
                  </a:lnTo>
                  <a:lnTo>
                    <a:pt x="1017" y="443"/>
                  </a:lnTo>
                  <a:lnTo>
                    <a:pt x="1017" y="443"/>
                  </a:lnTo>
                  <a:lnTo>
                    <a:pt x="994" y="443"/>
                  </a:lnTo>
                  <a:lnTo>
                    <a:pt x="994" y="443"/>
                  </a:lnTo>
                  <a:lnTo>
                    <a:pt x="968" y="443"/>
                  </a:lnTo>
                  <a:lnTo>
                    <a:pt x="968" y="443"/>
                  </a:lnTo>
                  <a:lnTo>
                    <a:pt x="944" y="443"/>
                  </a:lnTo>
                  <a:lnTo>
                    <a:pt x="944" y="443"/>
                  </a:lnTo>
                  <a:lnTo>
                    <a:pt x="897" y="443"/>
                  </a:lnTo>
                  <a:lnTo>
                    <a:pt x="897" y="443"/>
                  </a:lnTo>
                  <a:lnTo>
                    <a:pt x="850" y="443"/>
                  </a:lnTo>
                  <a:lnTo>
                    <a:pt x="850" y="443"/>
                  </a:lnTo>
                  <a:lnTo>
                    <a:pt x="850" y="431"/>
                  </a:lnTo>
                  <a:lnTo>
                    <a:pt x="850" y="431"/>
                  </a:lnTo>
                  <a:lnTo>
                    <a:pt x="850" y="384"/>
                  </a:lnTo>
                  <a:lnTo>
                    <a:pt x="850" y="384"/>
                  </a:lnTo>
                  <a:lnTo>
                    <a:pt x="850" y="337"/>
                  </a:lnTo>
                  <a:lnTo>
                    <a:pt x="850" y="337"/>
                  </a:lnTo>
                  <a:lnTo>
                    <a:pt x="850" y="245"/>
                  </a:lnTo>
                  <a:lnTo>
                    <a:pt x="850" y="245"/>
                  </a:lnTo>
                  <a:lnTo>
                    <a:pt x="827" y="245"/>
                  </a:lnTo>
                  <a:lnTo>
                    <a:pt x="827" y="245"/>
                  </a:lnTo>
                  <a:lnTo>
                    <a:pt x="815" y="245"/>
                  </a:lnTo>
                  <a:lnTo>
                    <a:pt x="815" y="245"/>
                  </a:lnTo>
                  <a:lnTo>
                    <a:pt x="791" y="245"/>
                  </a:lnTo>
                  <a:lnTo>
                    <a:pt x="791" y="245"/>
                  </a:lnTo>
                  <a:lnTo>
                    <a:pt x="744" y="245"/>
                  </a:lnTo>
                  <a:lnTo>
                    <a:pt x="744" y="245"/>
                  </a:lnTo>
                  <a:lnTo>
                    <a:pt x="744" y="269"/>
                  </a:lnTo>
                  <a:lnTo>
                    <a:pt x="744" y="269"/>
                  </a:lnTo>
                  <a:lnTo>
                    <a:pt x="744" y="280"/>
                  </a:lnTo>
                  <a:lnTo>
                    <a:pt x="744" y="280"/>
                  </a:lnTo>
                  <a:lnTo>
                    <a:pt x="744" y="302"/>
                  </a:lnTo>
                  <a:lnTo>
                    <a:pt x="744" y="302"/>
                  </a:lnTo>
                  <a:lnTo>
                    <a:pt x="744" y="325"/>
                  </a:lnTo>
                  <a:lnTo>
                    <a:pt x="744" y="325"/>
                  </a:lnTo>
                  <a:lnTo>
                    <a:pt x="744" y="337"/>
                  </a:lnTo>
                  <a:lnTo>
                    <a:pt x="744" y="337"/>
                  </a:lnTo>
                  <a:lnTo>
                    <a:pt x="744" y="361"/>
                  </a:lnTo>
                  <a:lnTo>
                    <a:pt x="744" y="361"/>
                  </a:lnTo>
                  <a:lnTo>
                    <a:pt x="744" y="372"/>
                  </a:lnTo>
                  <a:lnTo>
                    <a:pt x="744" y="372"/>
                  </a:lnTo>
                  <a:lnTo>
                    <a:pt x="744" y="396"/>
                  </a:lnTo>
                  <a:lnTo>
                    <a:pt x="744" y="396"/>
                  </a:lnTo>
                  <a:lnTo>
                    <a:pt x="744" y="419"/>
                  </a:lnTo>
                  <a:lnTo>
                    <a:pt x="744" y="419"/>
                  </a:lnTo>
                  <a:lnTo>
                    <a:pt x="744" y="467"/>
                  </a:lnTo>
                  <a:lnTo>
                    <a:pt x="744" y="467"/>
                  </a:lnTo>
                  <a:lnTo>
                    <a:pt x="744" y="490"/>
                  </a:lnTo>
                  <a:lnTo>
                    <a:pt x="744" y="490"/>
                  </a:lnTo>
                  <a:lnTo>
                    <a:pt x="732" y="490"/>
                  </a:lnTo>
                  <a:lnTo>
                    <a:pt x="732" y="490"/>
                  </a:lnTo>
                  <a:lnTo>
                    <a:pt x="709" y="490"/>
                  </a:lnTo>
                  <a:lnTo>
                    <a:pt x="709" y="490"/>
                  </a:lnTo>
                  <a:lnTo>
                    <a:pt x="709" y="495"/>
                  </a:lnTo>
                  <a:lnTo>
                    <a:pt x="709" y="500"/>
                  </a:lnTo>
                  <a:lnTo>
                    <a:pt x="709" y="502"/>
                  </a:lnTo>
                  <a:lnTo>
                    <a:pt x="709" y="502"/>
                  </a:lnTo>
                  <a:lnTo>
                    <a:pt x="702" y="502"/>
                  </a:lnTo>
                  <a:lnTo>
                    <a:pt x="697" y="502"/>
                  </a:lnTo>
                  <a:lnTo>
                    <a:pt x="697" y="502"/>
                  </a:lnTo>
                  <a:lnTo>
                    <a:pt x="685" y="502"/>
                  </a:lnTo>
                  <a:lnTo>
                    <a:pt x="685" y="502"/>
                  </a:lnTo>
                  <a:lnTo>
                    <a:pt x="673" y="502"/>
                  </a:lnTo>
                  <a:lnTo>
                    <a:pt x="673" y="502"/>
                  </a:lnTo>
                  <a:lnTo>
                    <a:pt x="650" y="502"/>
                  </a:lnTo>
                  <a:lnTo>
                    <a:pt x="650" y="502"/>
                  </a:lnTo>
                  <a:lnTo>
                    <a:pt x="650" y="507"/>
                  </a:lnTo>
                  <a:lnTo>
                    <a:pt x="650" y="511"/>
                  </a:lnTo>
                  <a:lnTo>
                    <a:pt x="650" y="514"/>
                  </a:lnTo>
                  <a:lnTo>
                    <a:pt x="650" y="514"/>
                  </a:lnTo>
                  <a:lnTo>
                    <a:pt x="648" y="514"/>
                  </a:lnTo>
                  <a:lnTo>
                    <a:pt x="643" y="514"/>
                  </a:lnTo>
                  <a:lnTo>
                    <a:pt x="640" y="511"/>
                  </a:lnTo>
                  <a:lnTo>
                    <a:pt x="638" y="514"/>
                  </a:lnTo>
                  <a:lnTo>
                    <a:pt x="638" y="514"/>
                  </a:lnTo>
                  <a:lnTo>
                    <a:pt x="636" y="516"/>
                  </a:lnTo>
                  <a:lnTo>
                    <a:pt x="638" y="518"/>
                  </a:lnTo>
                  <a:lnTo>
                    <a:pt x="638" y="523"/>
                  </a:lnTo>
                  <a:lnTo>
                    <a:pt x="638" y="525"/>
                  </a:lnTo>
                  <a:lnTo>
                    <a:pt x="638" y="525"/>
                  </a:lnTo>
                  <a:lnTo>
                    <a:pt x="636" y="525"/>
                  </a:lnTo>
                  <a:lnTo>
                    <a:pt x="631" y="525"/>
                  </a:lnTo>
                  <a:lnTo>
                    <a:pt x="626" y="525"/>
                  </a:lnTo>
                  <a:lnTo>
                    <a:pt x="626" y="525"/>
                  </a:lnTo>
                  <a:lnTo>
                    <a:pt x="603" y="525"/>
                  </a:lnTo>
                  <a:lnTo>
                    <a:pt x="603" y="525"/>
                  </a:lnTo>
                  <a:lnTo>
                    <a:pt x="603" y="502"/>
                  </a:lnTo>
                  <a:lnTo>
                    <a:pt x="603" y="502"/>
                  </a:lnTo>
                  <a:lnTo>
                    <a:pt x="603" y="490"/>
                  </a:lnTo>
                  <a:lnTo>
                    <a:pt x="603" y="490"/>
                  </a:lnTo>
                  <a:lnTo>
                    <a:pt x="603" y="467"/>
                  </a:lnTo>
                  <a:lnTo>
                    <a:pt x="603" y="467"/>
                  </a:lnTo>
                  <a:lnTo>
                    <a:pt x="603" y="455"/>
                  </a:lnTo>
                  <a:lnTo>
                    <a:pt x="603" y="455"/>
                  </a:lnTo>
                  <a:lnTo>
                    <a:pt x="603" y="431"/>
                  </a:lnTo>
                  <a:lnTo>
                    <a:pt x="603" y="431"/>
                  </a:lnTo>
                  <a:lnTo>
                    <a:pt x="603" y="408"/>
                  </a:lnTo>
                  <a:lnTo>
                    <a:pt x="603" y="408"/>
                  </a:lnTo>
                  <a:lnTo>
                    <a:pt x="577" y="408"/>
                  </a:lnTo>
                  <a:lnTo>
                    <a:pt x="577" y="408"/>
                  </a:lnTo>
                  <a:lnTo>
                    <a:pt x="579" y="401"/>
                  </a:lnTo>
                  <a:lnTo>
                    <a:pt x="579" y="398"/>
                  </a:lnTo>
                  <a:lnTo>
                    <a:pt x="577" y="396"/>
                  </a:lnTo>
                  <a:lnTo>
                    <a:pt x="577" y="396"/>
                  </a:lnTo>
                  <a:lnTo>
                    <a:pt x="575" y="396"/>
                  </a:lnTo>
                  <a:lnTo>
                    <a:pt x="572" y="396"/>
                  </a:lnTo>
                  <a:lnTo>
                    <a:pt x="565" y="396"/>
                  </a:lnTo>
                  <a:lnTo>
                    <a:pt x="565" y="396"/>
                  </a:lnTo>
                  <a:lnTo>
                    <a:pt x="565" y="384"/>
                  </a:lnTo>
                  <a:lnTo>
                    <a:pt x="565" y="384"/>
                  </a:lnTo>
                  <a:lnTo>
                    <a:pt x="565" y="361"/>
                  </a:lnTo>
                  <a:lnTo>
                    <a:pt x="565" y="361"/>
                  </a:lnTo>
                  <a:lnTo>
                    <a:pt x="542" y="361"/>
                  </a:lnTo>
                  <a:lnTo>
                    <a:pt x="542" y="361"/>
                  </a:lnTo>
                  <a:lnTo>
                    <a:pt x="542" y="408"/>
                  </a:lnTo>
                  <a:lnTo>
                    <a:pt x="542" y="408"/>
                  </a:lnTo>
                  <a:lnTo>
                    <a:pt x="530" y="408"/>
                  </a:lnTo>
                  <a:lnTo>
                    <a:pt x="530" y="408"/>
                  </a:lnTo>
                  <a:lnTo>
                    <a:pt x="518" y="408"/>
                  </a:lnTo>
                  <a:lnTo>
                    <a:pt x="518" y="408"/>
                  </a:lnTo>
                  <a:lnTo>
                    <a:pt x="513" y="408"/>
                  </a:lnTo>
                  <a:lnTo>
                    <a:pt x="506" y="408"/>
                  </a:lnTo>
                  <a:lnTo>
                    <a:pt x="506" y="408"/>
                  </a:lnTo>
                  <a:lnTo>
                    <a:pt x="501" y="408"/>
                  </a:lnTo>
                  <a:lnTo>
                    <a:pt x="494" y="408"/>
                  </a:lnTo>
                  <a:lnTo>
                    <a:pt x="494" y="408"/>
                  </a:lnTo>
                  <a:lnTo>
                    <a:pt x="494" y="410"/>
                  </a:lnTo>
                  <a:lnTo>
                    <a:pt x="494" y="412"/>
                  </a:lnTo>
                  <a:lnTo>
                    <a:pt x="494" y="419"/>
                  </a:lnTo>
                  <a:lnTo>
                    <a:pt x="494" y="419"/>
                  </a:lnTo>
                  <a:lnTo>
                    <a:pt x="494" y="427"/>
                  </a:lnTo>
                  <a:lnTo>
                    <a:pt x="497" y="429"/>
                  </a:lnTo>
                  <a:lnTo>
                    <a:pt x="494" y="431"/>
                  </a:lnTo>
                  <a:lnTo>
                    <a:pt x="494" y="431"/>
                  </a:lnTo>
                  <a:lnTo>
                    <a:pt x="490" y="431"/>
                  </a:lnTo>
                  <a:lnTo>
                    <a:pt x="483" y="431"/>
                  </a:lnTo>
                  <a:lnTo>
                    <a:pt x="483" y="431"/>
                  </a:lnTo>
                  <a:lnTo>
                    <a:pt x="483" y="443"/>
                  </a:lnTo>
                  <a:lnTo>
                    <a:pt x="483" y="443"/>
                  </a:lnTo>
                  <a:lnTo>
                    <a:pt x="483" y="467"/>
                  </a:lnTo>
                  <a:lnTo>
                    <a:pt x="483" y="467"/>
                  </a:lnTo>
                  <a:lnTo>
                    <a:pt x="483" y="514"/>
                  </a:lnTo>
                  <a:lnTo>
                    <a:pt x="483" y="514"/>
                  </a:lnTo>
                  <a:lnTo>
                    <a:pt x="483" y="535"/>
                  </a:lnTo>
                  <a:lnTo>
                    <a:pt x="483" y="535"/>
                  </a:lnTo>
                  <a:lnTo>
                    <a:pt x="483" y="547"/>
                  </a:lnTo>
                  <a:lnTo>
                    <a:pt x="483" y="547"/>
                  </a:lnTo>
                  <a:lnTo>
                    <a:pt x="483" y="570"/>
                  </a:lnTo>
                  <a:lnTo>
                    <a:pt x="483" y="570"/>
                  </a:lnTo>
                  <a:lnTo>
                    <a:pt x="478" y="570"/>
                  </a:lnTo>
                  <a:lnTo>
                    <a:pt x="471" y="570"/>
                  </a:lnTo>
                  <a:lnTo>
                    <a:pt x="471" y="570"/>
                  </a:lnTo>
                  <a:lnTo>
                    <a:pt x="466" y="570"/>
                  </a:lnTo>
                  <a:lnTo>
                    <a:pt x="459" y="570"/>
                  </a:lnTo>
                  <a:lnTo>
                    <a:pt x="459" y="570"/>
                  </a:lnTo>
                  <a:lnTo>
                    <a:pt x="459" y="566"/>
                  </a:lnTo>
                  <a:lnTo>
                    <a:pt x="459" y="558"/>
                  </a:lnTo>
                  <a:lnTo>
                    <a:pt x="459" y="558"/>
                  </a:lnTo>
                  <a:lnTo>
                    <a:pt x="459" y="547"/>
                  </a:lnTo>
                  <a:lnTo>
                    <a:pt x="459" y="547"/>
                  </a:lnTo>
                  <a:lnTo>
                    <a:pt x="459" y="525"/>
                  </a:lnTo>
                  <a:lnTo>
                    <a:pt x="459" y="525"/>
                  </a:lnTo>
                  <a:lnTo>
                    <a:pt x="412" y="525"/>
                  </a:lnTo>
                  <a:lnTo>
                    <a:pt x="412" y="525"/>
                  </a:lnTo>
                  <a:lnTo>
                    <a:pt x="388" y="525"/>
                  </a:lnTo>
                  <a:lnTo>
                    <a:pt x="388" y="525"/>
                  </a:lnTo>
                  <a:lnTo>
                    <a:pt x="377" y="525"/>
                  </a:lnTo>
                  <a:lnTo>
                    <a:pt x="377" y="525"/>
                  </a:lnTo>
                  <a:lnTo>
                    <a:pt x="370" y="525"/>
                  </a:lnTo>
                  <a:lnTo>
                    <a:pt x="365" y="525"/>
                  </a:lnTo>
                  <a:lnTo>
                    <a:pt x="365" y="525"/>
                  </a:lnTo>
                  <a:lnTo>
                    <a:pt x="365" y="518"/>
                  </a:lnTo>
                  <a:lnTo>
                    <a:pt x="365" y="514"/>
                  </a:lnTo>
                  <a:lnTo>
                    <a:pt x="365" y="514"/>
                  </a:lnTo>
                  <a:lnTo>
                    <a:pt x="362" y="511"/>
                  </a:lnTo>
                  <a:lnTo>
                    <a:pt x="358" y="514"/>
                  </a:lnTo>
                  <a:lnTo>
                    <a:pt x="355" y="514"/>
                  </a:lnTo>
                  <a:lnTo>
                    <a:pt x="353" y="514"/>
                  </a:lnTo>
                  <a:lnTo>
                    <a:pt x="353" y="514"/>
                  </a:lnTo>
                  <a:lnTo>
                    <a:pt x="353" y="511"/>
                  </a:lnTo>
                  <a:lnTo>
                    <a:pt x="353" y="507"/>
                  </a:lnTo>
                  <a:lnTo>
                    <a:pt x="353" y="504"/>
                  </a:lnTo>
                  <a:lnTo>
                    <a:pt x="353" y="502"/>
                  </a:lnTo>
                  <a:lnTo>
                    <a:pt x="353" y="502"/>
                  </a:lnTo>
                  <a:lnTo>
                    <a:pt x="351" y="500"/>
                  </a:lnTo>
                  <a:lnTo>
                    <a:pt x="346" y="502"/>
                  </a:lnTo>
                  <a:lnTo>
                    <a:pt x="344" y="502"/>
                  </a:lnTo>
                  <a:lnTo>
                    <a:pt x="341" y="502"/>
                  </a:lnTo>
                  <a:lnTo>
                    <a:pt x="341" y="502"/>
                  </a:lnTo>
                  <a:lnTo>
                    <a:pt x="341" y="500"/>
                  </a:lnTo>
                  <a:lnTo>
                    <a:pt x="341" y="495"/>
                  </a:lnTo>
                  <a:lnTo>
                    <a:pt x="341" y="492"/>
                  </a:lnTo>
                  <a:lnTo>
                    <a:pt x="341" y="490"/>
                  </a:lnTo>
                  <a:lnTo>
                    <a:pt x="341" y="490"/>
                  </a:lnTo>
                  <a:lnTo>
                    <a:pt x="339" y="488"/>
                  </a:lnTo>
                  <a:lnTo>
                    <a:pt x="334" y="490"/>
                  </a:lnTo>
                  <a:lnTo>
                    <a:pt x="332" y="490"/>
                  </a:lnTo>
                  <a:lnTo>
                    <a:pt x="329" y="490"/>
                  </a:lnTo>
                  <a:lnTo>
                    <a:pt x="329" y="490"/>
                  </a:lnTo>
                  <a:lnTo>
                    <a:pt x="329" y="488"/>
                  </a:lnTo>
                  <a:lnTo>
                    <a:pt x="329" y="483"/>
                  </a:lnTo>
                  <a:lnTo>
                    <a:pt x="329" y="481"/>
                  </a:lnTo>
                  <a:lnTo>
                    <a:pt x="329" y="478"/>
                  </a:lnTo>
                  <a:lnTo>
                    <a:pt x="329" y="478"/>
                  </a:lnTo>
                  <a:lnTo>
                    <a:pt x="322" y="478"/>
                  </a:lnTo>
                  <a:lnTo>
                    <a:pt x="318" y="478"/>
                  </a:lnTo>
                  <a:lnTo>
                    <a:pt x="318" y="478"/>
                  </a:lnTo>
                  <a:lnTo>
                    <a:pt x="318" y="467"/>
                  </a:lnTo>
                  <a:lnTo>
                    <a:pt x="318" y="467"/>
                  </a:lnTo>
                  <a:lnTo>
                    <a:pt x="318" y="419"/>
                  </a:lnTo>
                  <a:lnTo>
                    <a:pt x="318" y="419"/>
                  </a:lnTo>
                  <a:lnTo>
                    <a:pt x="318" y="372"/>
                  </a:lnTo>
                  <a:lnTo>
                    <a:pt x="318" y="372"/>
                  </a:lnTo>
                  <a:lnTo>
                    <a:pt x="318" y="361"/>
                  </a:lnTo>
                  <a:lnTo>
                    <a:pt x="318" y="361"/>
                  </a:lnTo>
                  <a:lnTo>
                    <a:pt x="318" y="337"/>
                  </a:lnTo>
                  <a:lnTo>
                    <a:pt x="318" y="337"/>
                  </a:lnTo>
                  <a:lnTo>
                    <a:pt x="318" y="325"/>
                  </a:lnTo>
                  <a:lnTo>
                    <a:pt x="318" y="325"/>
                  </a:lnTo>
                  <a:lnTo>
                    <a:pt x="318" y="302"/>
                  </a:lnTo>
                  <a:lnTo>
                    <a:pt x="318" y="302"/>
                  </a:lnTo>
                  <a:lnTo>
                    <a:pt x="318" y="292"/>
                  </a:lnTo>
                  <a:lnTo>
                    <a:pt x="318" y="292"/>
                  </a:lnTo>
                  <a:lnTo>
                    <a:pt x="318" y="269"/>
                  </a:lnTo>
                  <a:lnTo>
                    <a:pt x="318" y="269"/>
                  </a:lnTo>
                  <a:lnTo>
                    <a:pt x="318" y="257"/>
                  </a:lnTo>
                  <a:lnTo>
                    <a:pt x="318" y="257"/>
                  </a:lnTo>
                  <a:lnTo>
                    <a:pt x="318" y="233"/>
                  </a:lnTo>
                  <a:lnTo>
                    <a:pt x="318" y="233"/>
                  </a:lnTo>
                  <a:lnTo>
                    <a:pt x="318" y="186"/>
                  </a:lnTo>
                  <a:lnTo>
                    <a:pt x="318" y="186"/>
                  </a:lnTo>
                  <a:lnTo>
                    <a:pt x="318" y="92"/>
                  </a:lnTo>
                  <a:lnTo>
                    <a:pt x="318" y="92"/>
                  </a:lnTo>
                  <a:lnTo>
                    <a:pt x="306" y="92"/>
                  </a:lnTo>
                  <a:lnTo>
                    <a:pt x="306" y="92"/>
                  </a:lnTo>
                  <a:lnTo>
                    <a:pt x="282" y="92"/>
                  </a:lnTo>
                  <a:lnTo>
                    <a:pt x="282" y="92"/>
                  </a:lnTo>
                  <a:lnTo>
                    <a:pt x="271" y="92"/>
                  </a:lnTo>
                  <a:lnTo>
                    <a:pt x="271" y="92"/>
                  </a:lnTo>
                  <a:lnTo>
                    <a:pt x="247" y="92"/>
                  </a:lnTo>
                  <a:lnTo>
                    <a:pt x="247" y="92"/>
                  </a:lnTo>
                  <a:lnTo>
                    <a:pt x="240" y="92"/>
                  </a:lnTo>
                  <a:lnTo>
                    <a:pt x="238" y="94"/>
                  </a:lnTo>
                  <a:lnTo>
                    <a:pt x="235" y="92"/>
                  </a:lnTo>
                  <a:lnTo>
                    <a:pt x="235" y="92"/>
                  </a:lnTo>
                  <a:lnTo>
                    <a:pt x="233" y="90"/>
                  </a:lnTo>
                  <a:lnTo>
                    <a:pt x="235" y="87"/>
                  </a:lnTo>
                  <a:lnTo>
                    <a:pt x="235" y="80"/>
                  </a:lnTo>
                  <a:lnTo>
                    <a:pt x="235" y="80"/>
                  </a:lnTo>
                  <a:lnTo>
                    <a:pt x="235" y="35"/>
                  </a:lnTo>
                  <a:lnTo>
                    <a:pt x="235" y="35"/>
                  </a:lnTo>
                  <a:lnTo>
                    <a:pt x="235" y="24"/>
                  </a:lnTo>
                  <a:lnTo>
                    <a:pt x="235" y="24"/>
                  </a:lnTo>
                  <a:lnTo>
                    <a:pt x="235" y="0"/>
                  </a:lnTo>
                  <a:lnTo>
                    <a:pt x="235" y="0"/>
                  </a:lnTo>
                  <a:lnTo>
                    <a:pt x="228" y="0"/>
                  </a:lnTo>
                  <a:lnTo>
                    <a:pt x="223" y="0"/>
                  </a:lnTo>
                  <a:lnTo>
                    <a:pt x="223" y="0"/>
                  </a:lnTo>
                  <a:lnTo>
                    <a:pt x="221" y="5"/>
                  </a:lnTo>
                  <a:lnTo>
                    <a:pt x="223" y="12"/>
                  </a:lnTo>
                  <a:lnTo>
                    <a:pt x="223" y="12"/>
                  </a:lnTo>
                  <a:lnTo>
                    <a:pt x="223" y="24"/>
                  </a:lnTo>
                  <a:lnTo>
                    <a:pt x="223" y="24"/>
                  </a:lnTo>
                  <a:lnTo>
                    <a:pt x="223" y="35"/>
                  </a:lnTo>
                  <a:lnTo>
                    <a:pt x="223" y="35"/>
                  </a:lnTo>
                  <a:lnTo>
                    <a:pt x="223" y="47"/>
                  </a:lnTo>
                  <a:lnTo>
                    <a:pt x="223" y="47"/>
                  </a:lnTo>
                  <a:lnTo>
                    <a:pt x="223" y="59"/>
                  </a:lnTo>
                  <a:lnTo>
                    <a:pt x="223" y="59"/>
                  </a:lnTo>
                  <a:lnTo>
                    <a:pt x="223" y="68"/>
                  </a:lnTo>
                  <a:lnTo>
                    <a:pt x="223" y="68"/>
                  </a:lnTo>
                  <a:lnTo>
                    <a:pt x="223" y="80"/>
                  </a:lnTo>
                  <a:lnTo>
                    <a:pt x="223" y="80"/>
                  </a:lnTo>
                  <a:lnTo>
                    <a:pt x="223" y="87"/>
                  </a:lnTo>
                  <a:lnTo>
                    <a:pt x="223" y="92"/>
                  </a:lnTo>
                  <a:lnTo>
                    <a:pt x="223" y="92"/>
                  </a:lnTo>
                  <a:lnTo>
                    <a:pt x="212" y="92"/>
                  </a:lnTo>
                  <a:lnTo>
                    <a:pt x="212" y="92"/>
                  </a:lnTo>
                  <a:lnTo>
                    <a:pt x="205" y="92"/>
                  </a:lnTo>
                  <a:lnTo>
                    <a:pt x="200" y="92"/>
                  </a:lnTo>
                  <a:lnTo>
                    <a:pt x="200" y="92"/>
                  </a:lnTo>
                  <a:lnTo>
                    <a:pt x="193" y="94"/>
                  </a:lnTo>
                  <a:lnTo>
                    <a:pt x="188" y="92"/>
                  </a:lnTo>
                  <a:lnTo>
                    <a:pt x="188" y="92"/>
                  </a:lnTo>
                  <a:lnTo>
                    <a:pt x="176" y="92"/>
                  </a:lnTo>
                  <a:lnTo>
                    <a:pt x="176" y="92"/>
                  </a:lnTo>
                  <a:lnTo>
                    <a:pt x="169" y="92"/>
                  </a:lnTo>
                  <a:lnTo>
                    <a:pt x="162" y="92"/>
                  </a:lnTo>
                  <a:lnTo>
                    <a:pt x="162" y="92"/>
                  </a:lnTo>
                  <a:lnTo>
                    <a:pt x="162" y="87"/>
                  </a:lnTo>
                  <a:lnTo>
                    <a:pt x="162" y="80"/>
                  </a:lnTo>
                  <a:lnTo>
                    <a:pt x="162" y="80"/>
                  </a:lnTo>
                  <a:lnTo>
                    <a:pt x="162" y="75"/>
                  </a:lnTo>
                  <a:lnTo>
                    <a:pt x="162" y="68"/>
                  </a:lnTo>
                  <a:lnTo>
                    <a:pt x="162" y="68"/>
                  </a:lnTo>
                  <a:lnTo>
                    <a:pt x="162" y="59"/>
                  </a:lnTo>
                  <a:lnTo>
                    <a:pt x="162" y="59"/>
                  </a:lnTo>
                  <a:lnTo>
                    <a:pt x="162" y="47"/>
                  </a:lnTo>
                  <a:lnTo>
                    <a:pt x="162" y="47"/>
                  </a:lnTo>
                  <a:lnTo>
                    <a:pt x="162" y="35"/>
                  </a:lnTo>
                  <a:lnTo>
                    <a:pt x="162" y="35"/>
                  </a:lnTo>
                  <a:lnTo>
                    <a:pt x="162" y="24"/>
                  </a:lnTo>
                  <a:lnTo>
                    <a:pt x="162" y="24"/>
                  </a:lnTo>
                  <a:lnTo>
                    <a:pt x="162" y="12"/>
                  </a:lnTo>
                  <a:lnTo>
                    <a:pt x="162" y="12"/>
                  </a:lnTo>
                  <a:lnTo>
                    <a:pt x="165" y="5"/>
                  </a:lnTo>
                  <a:lnTo>
                    <a:pt x="162" y="0"/>
                  </a:lnTo>
                  <a:lnTo>
                    <a:pt x="162" y="0"/>
                  </a:lnTo>
                  <a:lnTo>
                    <a:pt x="150" y="0"/>
                  </a:lnTo>
                  <a:lnTo>
                    <a:pt x="150" y="0"/>
                  </a:lnTo>
                  <a:lnTo>
                    <a:pt x="150" y="5"/>
                  </a:lnTo>
                  <a:lnTo>
                    <a:pt x="150" y="12"/>
                  </a:lnTo>
                  <a:lnTo>
                    <a:pt x="150" y="12"/>
                  </a:lnTo>
                  <a:lnTo>
                    <a:pt x="150" y="24"/>
                  </a:lnTo>
                  <a:lnTo>
                    <a:pt x="150" y="24"/>
                  </a:lnTo>
                  <a:lnTo>
                    <a:pt x="150" y="35"/>
                  </a:lnTo>
                  <a:lnTo>
                    <a:pt x="150" y="35"/>
                  </a:lnTo>
                  <a:lnTo>
                    <a:pt x="150" y="59"/>
                  </a:lnTo>
                  <a:lnTo>
                    <a:pt x="150" y="59"/>
                  </a:lnTo>
                  <a:lnTo>
                    <a:pt x="150" y="68"/>
                  </a:lnTo>
                  <a:lnTo>
                    <a:pt x="150" y="68"/>
                  </a:lnTo>
                  <a:lnTo>
                    <a:pt x="150" y="80"/>
                  </a:lnTo>
                  <a:lnTo>
                    <a:pt x="150" y="80"/>
                  </a:lnTo>
                  <a:lnTo>
                    <a:pt x="153" y="87"/>
                  </a:lnTo>
                  <a:lnTo>
                    <a:pt x="150" y="92"/>
                  </a:lnTo>
                  <a:lnTo>
                    <a:pt x="150" y="92"/>
                  </a:lnTo>
                  <a:lnTo>
                    <a:pt x="148" y="94"/>
                  </a:lnTo>
                  <a:lnTo>
                    <a:pt x="146" y="92"/>
                  </a:lnTo>
                  <a:lnTo>
                    <a:pt x="139" y="92"/>
                  </a:lnTo>
                  <a:lnTo>
                    <a:pt x="139" y="92"/>
                  </a:lnTo>
                  <a:lnTo>
                    <a:pt x="127" y="92"/>
                  </a:lnTo>
                  <a:lnTo>
                    <a:pt x="127" y="92"/>
                  </a:lnTo>
                  <a:lnTo>
                    <a:pt x="103" y="92"/>
                  </a:lnTo>
                  <a:lnTo>
                    <a:pt x="103" y="92"/>
                  </a:lnTo>
                  <a:lnTo>
                    <a:pt x="56" y="92"/>
                  </a:lnTo>
                  <a:lnTo>
                    <a:pt x="56" y="92"/>
                  </a:lnTo>
                  <a:lnTo>
                    <a:pt x="56" y="104"/>
                  </a:lnTo>
                  <a:lnTo>
                    <a:pt x="56" y="104"/>
                  </a:lnTo>
                  <a:lnTo>
                    <a:pt x="56" y="127"/>
                  </a:lnTo>
                  <a:lnTo>
                    <a:pt x="56" y="127"/>
                  </a:lnTo>
                  <a:lnTo>
                    <a:pt x="56" y="174"/>
                  </a:lnTo>
                  <a:lnTo>
                    <a:pt x="56" y="174"/>
                  </a:lnTo>
                  <a:lnTo>
                    <a:pt x="56" y="198"/>
                  </a:lnTo>
                  <a:lnTo>
                    <a:pt x="56" y="198"/>
                  </a:lnTo>
                  <a:lnTo>
                    <a:pt x="56" y="245"/>
                  </a:lnTo>
                  <a:lnTo>
                    <a:pt x="56" y="245"/>
                  </a:lnTo>
                  <a:lnTo>
                    <a:pt x="56" y="292"/>
                  </a:lnTo>
                  <a:lnTo>
                    <a:pt x="56" y="292"/>
                  </a:lnTo>
                  <a:lnTo>
                    <a:pt x="56" y="313"/>
                  </a:lnTo>
                  <a:lnTo>
                    <a:pt x="56" y="313"/>
                  </a:lnTo>
                  <a:lnTo>
                    <a:pt x="56" y="325"/>
                  </a:lnTo>
                  <a:lnTo>
                    <a:pt x="56" y="325"/>
                  </a:lnTo>
                  <a:lnTo>
                    <a:pt x="56" y="349"/>
                  </a:lnTo>
                  <a:lnTo>
                    <a:pt x="56" y="349"/>
                  </a:lnTo>
                  <a:lnTo>
                    <a:pt x="56" y="372"/>
                  </a:lnTo>
                  <a:lnTo>
                    <a:pt x="56" y="372"/>
                  </a:lnTo>
                  <a:lnTo>
                    <a:pt x="56" y="384"/>
                  </a:lnTo>
                  <a:lnTo>
                    <a:pt x="56" y="384"/>
                  </a:lnTo>
                  <a:lnTo>
                    <a:pt x="56" y="408"/>
                  </a:lnTo>
                  <a:lnTo>
                    <a:pt x="56" y="408"/>
                  </a:lnTo>
                  <a:lnTo>
                    <a:pt x="56" y="419"/>
                  </a:lnTo>
                  <a:lnTo>
                    <a:pt x="56" y="419"/>
                  </a:lnTo>
                  <a:lnTo>
                    <a:pt x="56" y="443"/>
                  </a:lnTo>
                  <a:lnTo>
                    <a:pt x="56" y="443"/>
                  </a:lnTo>
                  <a:lnTo>
                    <a:pt x="56" y="455"/>
                  </a:lnTo>
                  <a:lnTo>
                    <a:pt x="56" y="455"/>
                  </a:lnTo>
                  <a:lnTo>
                    <a:pt x="56" y="467"/>
                  </a:lnTo>
                  <a:lnTo>
                    <a:pt x="56" y="467"/>
                  </a:lnTo>
                  <a:lnTo>
                    <a:pt x="56" y="471"/>
                  </a:lnTo>
                  <a:lnTo>
                    <a:pt x="56" y="478"/>
                  </a:lnTo>
                  <a:lnTo>
                    <a:pt x="56" y="478"/>
                  </a:lnTo>
                  <a:lnTo>
                    <a:pt x="51" y="478"/>
                  </a:lnTo>
                  <a:lnTo>
                    <a:pt x="44" y="478"/>
                  </a:lnTo>
                  <a:lnTo>
                    <a:pt x="44" y="478"/>
                  </a:lnTo>
                  <a:lnTo>
                    <a:pt x="44" y="481"/>
                  </a:lnTo>
                  <a:lnTo>
                    <a:pt x="44" y="483"/>
                  </a:lnTo>
                  <a:lnTo>
                    <a:pt x="44" y="490"/>
                  </a:lnTo>
                  <a:lnTo>
                    <a:pt x="44" y="490"/>
                  </a:lnTo>
                  <a:lnTo>
                    <a:pt x="33" y="490"/>
                  </a:lnTo>
                  <a:lnTo>
                    <a:pt x="33" y="490"/>
                  </a:lnTo>
                  <a:lnTo>
                    <a:pt x="21" y="490"/>
                  </a:lnTo>
                  <a:lnTo>
                    <a:pt x="21" y="490"/>
                  </a:lnTo>
                  <a:lnTo>
                    <a:pt x="9" y="490"/>
                  </a:lnTo>
                  <a:lnTo>
                    <a:pt x="9" y="490"/>
                  </a:lnTo>
                  <a:lnTo>
                    <a:pt x="4" y="490"/>
                  </a:lnTo>
                  <a:lnTo>
                    <a:pt x="0" y="490"/>
                  </a:lnTo>
                  <a:lnTo>
                    <a:pt x="0" y="606"/>
                  </a:lnTo>
                  <a:lnTo>
                    <a:pt x="0" y="606"/>
                  </a:lnTo>
                  <a:lnTo>
                    <a:pt x="21" y="606"/>
                  </a:lnTo>
                  <a:lnTo>
                    <a:pt x="21" y="606"/>
                  </a:lnTo>
                  <a:lnTo>
                    <a:pt x="33" y="606"/>
                  </a:lnTo>
                  <a:lnTo>
                    <a:pt x="33" y="606"/>
                  </a:lnTo>
                  <a:lnTo>
                    <a:pt x="56" y="606"/>
                  </a:lnTo>
                  <a:lnTo>
                    <a:pt x="56" y="606"/>
                  </a:lnTo>
                  <a:lnTo>
                    <a:pt x="68" y="606"/>
                  </a:lnTo>
                  <a:lnTo>
                    <a:pt x="68" y="606"/>
                  </a:lnTo>
                  <a:lnTo>
                    <a:pt x="91" y="606"/>
                  </a:lnTo>
                  <a:lnTo>
                    <a:pt x="91" y="606"/>
                  </a:lnTo>
                  <a:lnTo>
                    <a:pt x="103" y="606"/>
                  </a:lnTo>
                  <a:lnTo>
                    <a:pt x="103" y="606"/>
                  </a:lnTo>
                  <a:lnTo>
                    <a:pt x="127" y="606"/>
                  </a:lnTo>
                  <a:lnTo>
                    <a:pt x="127" y="606"/>
                  </a:lnTo>
                  <a:lnTo>
                    <a:pt x="139" y="606"/>
                  </a:lnTo>
                  <a:lnTo>
                    <a:pt x="139" y="606"/>
                  </a:lnTo>
                  <a:lnTo>
                    <a:pt x="162" y="606"/>
                  </a:lnTo>
                  <a:lnTo>
                    <a:pt x="162" y="606"/>
                  </a:lnTo>
                  <a:lnTo>
                    <a:pt x="176" y="606"/>
                  </a:lnTo>
                  <a:lnTo>
                    <a:pt x="176" y="606"/>
                  </a:lnTo>
                  <a:lnTo>
                    <a:pt x="200" y="606"/>
                  </a:lnTo>
                  <a:lnTo>
                    <a:pt x="200" y="606"/>
                  </a:lnTo>
                  <a:lnTo>
                    <a:pt x="212" y="606"/>
                  </a:lnTo>
                  <a:lnTo>
                    <a:pt x="212" y="606"/>
                  </a:lnTo>
                  <a:lnTo>
                    <a:pt x="235" y="606"/>
                  </a:lnTo>
                  <a:lnTo>
                    <a:pt x="235" y="606"/>
                  </a:lnTo>
                  <a:lnTo>
                    <a:pt x="247" y="606"/>
                  </a:lnTo>
                  <a:lnTo>
                    <a:pt x="247" y="606"/>
                  </a:lnTo>
                  <a:lnTo>
                    <a:pt x="271" y="606"/>
                  </a:lnTo>
                  <a:lnTo>
                    <a:pt x="271" y="606"/>
                  </a:lnTo>
                  <a:lnTo>
                    <a:pt x="294" y="606"/>
                  </a:lnTo>
                  <a:lnTo>
                    <a:pt x="294" y="606"/>
                  </a:lnTo>
                  <a:lnTo>
                    <a:pt x="306" y="606"/>
                  </a:lnTo>
                  <a:lnTo>
                    <a:pt x="306" y="606"/>
                  </a:lnTo>
                  <a:lnTo>
                    <a:pt x="329" y="606"/>
                  </a:lnTo>
                  <a:lnTo>
                    <a:pt x="329" y="606"/>
                  </a:lnTo>
                  <a:lnTo>
                    <a:pt x="341" y="606"/>
                  </a:lnTo>
                  <a:lnTo>
                    <a:pt x="341" y="606"/>
                  </a:lnTo>
                  <a:lnTo>
                    <a:pt x="365" y="606"/>
                  </a:lnTo>
                  <a:lnTo>
                    <a:pt x="365" y="606"/>
                  </a:lnTo>
                  <a:lnTo>
                    <a:pt x="377" y="606"/>
                  </a:lnTo>
                  <a:lnTo>
                    <a:pt x="377" y="606"/>
                  </a:lnTo>
                  <a:lnTo>
                    <a:pt x="400" y="606"/>
                  </a:lnTo>
                  <a:lnTo>
                    <a:pt x="400" y="606"/>
                  </a:lnTo>
                  <a:lnTo>
                    <a:pt x="412" y="606"/>
                  </a:lnTo>
                  <a:lnTo>
                    <a:pt x="412" y="606"/>
                  </a:lnTo>
                  <a:lnTo>
                    <a:pt x="435" y="606"/>
                  </a:lnTo>
                  <a:lnTo>
                    <a:pt x="435" y="606"/>
                  </a:lnTo>
                  <a:lnTo>
                    <a:pt x="447" y="606"/>
                  </a:lnTo>
                  <a:lnTo>
                    <a:pt x="447" y="606"/>
                  </a:lnTo>
                  <a:lnTo>
                    <a:pt x="471" y="606"/>
                  </a:lnTo>
                  <a:lnTo>
                    <a:pt x="471" y="606"/>
                  </a:lnTo>
                  <a:lnTo>
                    <a:pt x="483" y="606"/>
                  </a:lnTo>
                  <a:lnTo>
                    <a:pt x="483" y="606"/>
                  </a:lnTo>
                  <a:lnTo>
                    <a:pt x="506" y="606"/>
                  </a:lnTo>
                  <a:lnTo>
                    <a:pt x="506" y="606"/>
                  </a:lnTo>
                  <a:lnTo>
                    <a:pt x="518" y="606"/>
                  </a:lnTo>
                  <a:lnTo>
                    <a:pt x="518" y="606"/>
                  </a:lnTo>
                  <a:lnTo>
                    <a:pt x="542" y="606"/>
                  </a:lnTo>
                  <a:lnTo>
                    <a:pt x="542" y="606"/>
                  </a:lnTo>
                  <a:lnTo>
                    <a:pt x="565" y="606"/>
                  </a:lnTo>
                  <a:lnTo>
                    <a:pt x="565" y="606"/>
                  </a:lnTo>
                  <a:lnTo>
                    <a:pt x="577" y="606"/>
                  </a:lnTo>
                  <a:lnTo>
                    <a:pt x="577" y="606"/>
                  </a:lnTo>
                  <a:lnTo>
                    <a:pt x="603" y="606"/>
                  </a:lnTo>
                  <a:lnTo>
                    <a:pt x="603" y="606"/>
                  </a:lnTo>
                  <a:lnTo>
                    <a:pt x="615" y="606"/>
                  </a:lnTo>
                  <a:lnTo>
                    <a:pt x="615" y="606"/>
                  </a:lnTo>
                  <a:lnTo>
                    <a:pt x="638" y="606"/>
                  </a:lnTo>
                  <a:lnTo>
                    <a:pt x="638" y="606"/>
                  </a:lnTo>
                  <a:lnTo>
                    <a:pt x="650" y="606"/>
                  </a:lnTo>
                  <a:lnTo>
                    <a:pt x="650" y="606"/>
                  </a:lnTo>
                  <a:lnTo>
                    <a:pt x="673" y="606"/>
                  </a:lnTo>
                  <a:lnTo>
                    <a:pt x="673" y="606"/>
                  </a:lnTo>
                  <a:lnTo>
                    <a:pt x="685" y="606"/>
                  </a:lnTo>
                  <a:lnTo>
                    <a:pt x="685" y="606"/>
                  </a:lnTo>
                  <a:lnTo>
                    <a:pt x="709" y="606"/>
                  </a:lnTo>
                  <a:lnTo>
                    <a:pt x="709" y="606"/>
                  </a:lnTo>
                  <a:lnTo>
                    <a:pt x="721" y="606"/>
                  </a:lnTo>
                  <a:lnTo>
                    <a:pt x="721" y="606"/>
                  </a:lnTo>
                  <a:lnTo>
                    <a:pt x="744" y="606"/>
                  </a:lnTo>
                  <a:lnTo>
                    <a:pt x="744" y="606"/>
                  </a:lnTo>
                  <a:lnTo>
                    <a:pt x="756" y="606"/>
                  </a:lnTo>
                  <a:lnTo>
                    <a:pt x="756" y="606"/>
                  </a:lnTo>
                  <a:lnTo>
                    <a:pt x="779" y="606"/>
                  </a:lnTo>
                  <a:lnTo>
                    <a:pt x="779" y="606"/>
                  </a:lnTo>
                  <a:lnTo>
                    <a:pt x="791" y="606"/>
                  </a:lnTo>
                  <a:lnTo>
                    <a:pt x="791" y="606"/>
                  </a:lnTo>
                  <a:lnTo>
                    <a:pt x="815" y="606"/>
                  </a:lnTo>
                  <a:lnTo>
                    <a:pt x="815" y="606"/>
                  </a:lnTo>
                  <a:lnTo>
                    <a:pt x="827" y="606"/>
                  </a:lnTo>
                  <a:lnTo>
                    <a:pt x="827" y="606"/>
                  </a:lnTo>
                  <a:lnTo>
                    <a:pt x="850" y="606"/>
                  </a:lnTo>
                  <a:lnTo>
                    <a:pt x="850" y="606"/>
                  </a:lnTo>
                  <a:lnTo>
                    <a:pt x="862" y="606"/>
                  </a:lnTo>
                  <a:lnTo>
                    <a:pt x="862" y="606"/>
                  </a:lnTo>
                  <a:lnTo>
                    <a:pt x="886" y="606"/>
                  </a:lnTo>
                  <a:lnTo>
                    <a:pt x="886" y="606"/>
                  </a:lnTo>
                  <a:lnTo>
                    <a:pt x="897" y="606"/>
                  </a:lnTo>
                  <a:lnTo>
                    <a:pt x="897" y="606"/>
                  </a:lnTo>
                  <a:lnTo>
                    <a:pt x="921" y="606"/>
                  </a:lnTo>
                  <a:lnTo>
                    <a:pt x="921" y="606"/>
                  </a:lnTo>
                  <a:lnTo>
                    <a:pt x="933" y="606"/>
                  </a:lnTo>
                  <a:lnTo>
                    <a:pt x="933" y="606"/>
                  </a:lnTo>
                  <a:lnTo>
                    <a:pt x="956" y="606"/>
                  </a:lnTo>
                  <a:lnTo>
                    <a:pt x="956" y="606"/>
                  </a:lnTo>
                  <a:lnTo>
                    <a:pt x="968" y="606"/>
                  </a:lnTo>
                  <a:lnTo>
                    <a:pt x="968" y="606"/>
                  </a:lnTo>
                  <a:lnTo>
                    <a:pt x="994" y="606"/>
                  </a:lnTo>
                  <a:lnTo>
                    <a:pt x="994" y="606"/>
                  </a:lnTo>
                  <a:lnTo>
                    <a:pt x="1006" y="606"/>
                  </a:lnTo>
                  <a:lnTo>
                    <a:pt x="1006" y="606"/>
                  </a:lnTo>
                  <a:lnTo>
                    <a:pt x="1029" y="606"/>
                  </a:lnTo>
                  <a:lnTo>
                    <a:pt x="1029" y="606"/>
                  </a:lnTo>
                  <a:lnTo>
                    <a:pt x="1041" y="606"/>
                  </a:lnTo>
                  <a:lnTo>
                    <a:pt x="1041" y="606"/>
                  </a:lnTo>
                  <a:lnTo>
                    <a:pt x="1065" y="606"/>
                  </a:lnTo>
                  <a:lnTo>
                    <a:pt x="1065" y="606"/>
                  </a:lnTo>
                  <a:lnTo>
                    <a:pt x="1076" y="606"/>
                  </a:lnTo>
                  <a:lnTo>
                    <a:pt x="1076" y="606"/>
                  </a:lnTo>
                  <a:lnTo>
                    <a:pt x="1100" y="606"/>
                  </a:lnTo>
                  <a:lnTo>
                    <a:pt x="1100" y="606"/>
                  </a:lnTo>
                  <a:lnTo>
                    <a:pt x="1123" y="606"/>
                  </a:lnTo>
                  <a:lnTo>
                    <a:pt x="1123" y="606"/>
                  </a:lnTo>
                  <a:lnTo>
                    <a:pt x="1135" y="606"/>
                  </a:lnTo>
                  <a:lnTo>
                    <a:pt x="1135" y="606"/>
                  </a:lnTo>
                  <a:lnTo>
                    <a:pt x="1159" y="606"/>
                  </a:lnTo>
                  <a:lnTo>
                    <a:pt x="1159" y="606"/>
                  </a:lnTo>
                  <a:lnTo>
                    <a:pt x="1171" y="606"/>
                  </a:lnTo>
                  <a:lnTo>
                    <a:pt x="1171" y="606"/>
                  </a:lnTo>
                  <a:lnTo>
                    <a:pt x="1194" y="606"/>
                  </a:lnTo>
                  <a:lnTo>
                    <a:pt x="1194" y="606"/>
                  </a:lnTo>
                  <a:lnTo>
                    <a:pt x="1206" y="606"/>
                  </a:lnTo>
                  <a:lnTo>
                    <a:pt x="1206" y="606"/>
                  </a:lnTo>
                  <a:lnTo>
                    <a:pt x="1230" y="606"/>
                  </a:lnTo>
                  <a:lnTo>
                    <a:pt x="1230" y="606"/>
                  </a:lnTo>
                  <a:lnTo>
                    <a:pt x="1241" y="606"/>
                  </a:lnTo>
                  <a:lnTo>
                    <a:pt x="1241" y="606"/>
                  </a:lnTo>
                  <a:lnTo>
                    <a:pt x="1265" y="606"/>
                  </a:lnTo>
                  <a:lnTo>
                    <a:pt x="1265" y="606"/>
                  </a:lnTo>
                  <a:lnTo>
                    <a:pt x="1277" y="606"/>
                  </a:lnTo>
                  <a:lnTo>
                    <a:pt x="1277" y="606"/>
                  </a:lnTo>
                  <a:lnTo>
                    <a:pt x="1300" y="606"/>
                  </a:lnTo>
                  <a:lnTo>
                    <a:pt x="1300" y="606"/>
                  </a:lnTo>
                  <a:lnTo>
                    <a:pt x="1312" y="606"/>
                  </a:lnTo>
                  <a:lnTo>
                    <a:pt x="1312" y="606"/>
                  </a:lnTo>
                  <a:lnTo>
                    <a:pt x="1336" y="606"/>
                  </a:lnTo>
                  <a:lnTo>
                    <a:pt x="1336" y="606"/>
                  </a:lnTo>
                  <a:lnTo>
                    <a:pt x="1347" y="606"/>
                  </a:lnTo>
                  <a:lnTo>
                    <a:pt x="1347" y="606"/>
                  </a:lnTo>
                  <a:lnTo>
                    <a:pt x="1371" y="606"/>
                  </a:lnTo>
                  <a:lnTo>
                    <a:pt x="1371" y="606"/>
                  </a:lnTo>
                  <a:lnTo>
                    <a:pt x="1397" y="606"/>
                  </a:lnTo>
                  <a:lnTo>
                    <a:pt x="1397" y="606"/>
                  </a:lnTo>
                  <a:lnTo>
                    <a:pt x="1409" y="606"/>
                  </a:lnTo>
                  <a:lnTo>
                    <a:pt x="1409" y="606"/>
                  </a:lnTo>
                  <a:lnTo>
                    <a:pt x="1432" y="606"/>
                  </a:lnTo>
                  <a:lnTo>
                    <a:pt x="1432" y="606"/>
                  </a:lnTo>
                  <a:lnTo>
                    <a:pt x="1444" y="606"/>
                  </a:lnTo>
                  <a:lnTo>
                    <a:pt x="1444" y="606"/>
                  </a:lnTo>
                  <a:lnTo>
                    <a:pt x="1468" y="606"/>
                  </a:lnTo>
                  <a:lnTo>
                    <a:pt x="1468" y="606"/>
                  </a:lnTo>
                  <a:lnTo>
                    <a:pt x="1479" y="606"/>
                  </a:lnTo>
                  <a:lnTo>
                    <a:pt x="1479" y="606"/>
                  </a:lnTo>
                  <a:lnTo>
                    <a:pt x="1503" y="606"/>
                  </a:lnTo>
                  <a:lnTo>
                    <a:pt x="1503" y="606"/>
                  </a:lnTo>
                  <a:lnTo>
                    <a:pt x="1515" y="606"/>
                  </a:lnTo>
                  <a:lnTo>
                    <a:pt x="1515" y="606"/>
                  </a:lnTo>
                  <a:lnTo>
                    <a:pt x="1538" y="606"/>
                  </a:lnTo>
                  <a:lnTo>
                    <a:pt x="1538" y="606"/>
                  </a:lnTo>
                  <a:lnTo>
                    <a:pt x="1550" y="606"/>
                  </a:lnTo>
                  <a:lnTo>
                    <a:pt x="1550" y="606"/>
                  </a:lnTo>
                  <a:lnTo>
                    <a:pt x="1574" y="606"/>
                  </a:lnTo>
                  <a:lnTo>
                    <a:pt x="1574" y="606"/>
                  </a:lnTo>
                  <a:lnTo>
                    <a:pt x="1585" y="606"/>
                  </a:lnTo>
                  <a:lnTo>
                    <a:pt x="1585" y="606"/>
                  </a:lnTo>
                  <a:lnTo>
                    <a:pt x="1609" y="606"/>
                  </a:lnTo>
                  <a:lnTo>
                    <a:pt x="1609" y="606"/>
                  </a:lnTo>
                  <a:lnTo>
                    <a:pt x="1621" y="606"/>
                  </a:lnTo>
                  <a:lnTo>
                    <a:pt x="1621" y="606"/>
                  </a:lnTo>
                  <a:lnTo>
                    <a:pt x="1644" y="606"/>
                  </a:lnTo>
                  <a:lnTo>
                    <a:pt x="1644" y="606"/>
                  </a:lnTo>
                  <a:lnTo>
                    <a:pt x="1668" y="606"/>
                  </a:lnTo>
                  <a:lnTo>
                    <a:pt x="1668" y="606"/>
                  </a:lnTo>
                  <a:lnTo>
                    <a:pt x="1680" y="606"/>
                  </a:lnTo>
                  <a:lnTo>
                    <a:pt x="1680" y="606"/>
                  </a:lnTo>
                  <a:lnTo>
                    <a:pt x="1703" y="606"/>
                  </a:lnTo>
                  <a:lnTo>
                    <a:pt x="1703" y="606"/>
                  </a:lnTo>
                  <a:lnTo>
                    <a:pt x="1715" y="606"/>
                  </a:lnTo>
                  <a:lnTo>
                    <a:pt x="1715" y="606"/>
                  </a:lnTo>
                  <a:lnTo>
                    <a:pt x="1738" y="606"/>
                  </a:lnTo>
                  <a:lnTo>
                    <a:pt x="1738" y="606"/>
                  </a:lnTo>
                  <a:lnTo>
                    <a:pt x="1750" y="606"/>
                  </a:lnTo>
                  <a:lnTo>
                    <a:pt x="1750" y="606"/>
                  </a:lnTo>
                  <a:lnTo>
                    <a:pt x="1774" y="606"/>
                  </a:lnTo>
                  <a:lnTo>
                    <a:pt x="1774" y="606"/>
                  </a:lnTo>
                  <a:lnTo>
                    <a:pt x="1786" y="606"/>
                  </a:lnTo>
                  <a:lnTo>
                    <a:pt x="1786" y="606"/>
                  </a:lnTo>
                  <a:lnTo>
                    <a:pt x="1812" y="606"/>
                  </a:lnTo>
                  <a:lnTo>
                    <a:pt x="1812" y="606"/>
                  </a:lnTo>
                  <a:lnTo>
                    <a:pt x="1823" y="606"/>
                  </a:lnTo>
                  <a:lnTo>
                    <a:pt x="1823" y="606"/>
                  </a:lnTo>
                  <a:lnTo>
                    <a:pt x="1847" y="606"/>
                  </a:lnTo>
                  <a:lnTo>
                    <a:pt x="1847" y="606"/>
                  </a:lnTo>
                  <a:lnTo>
                    <a:pt x="1859" y="606"/>
                  </a:lnTo>
                  <a:lnTo>
                    <a:pt x="1859" y="606"/>
                  </a:lnTo>
                  <a:lnTo>
                    <a:pt x="1882" y="606"/>
                  </a:lnTo>
                  <a:lnTo>
                    <a:pt x="1882" y="606"/>
                  </a:lnTo>
                  <a:lnTo>
                    <a:pt x="1894" y="606"/>
                  </a:lnTo>
                  <a:lnTo>
                    <a:pt x="1894" y="606"/>
                  </a:lnTo>
                  <a:lnTo>
                    <a:pt x="1918" y="606"/>
                  </a:lnTo>
                  <a:lnTo>
                    <a:pt x="1918" y="606"/>
                  </a:lnTo>
                  <a:lnTo>
                    <a:pt x="1929" y="606"/>
                  </a:lnTo>
                  <a:lnTo>
                    <a:pt x="1929" y="606"/>
                  </a:lnTo>
                  <a:lnTo>
                    <a:pt x="1953" y="606"/>
                  </a:lnTo>
                  <a:lnTo>
                    <a:pt x="1953" y="606"/>
                  </a:lnTo>
                  <a:lnTo>
                    <a:pt x="1965" y="606"/>
                  </a:lnTo>
                  <a:lnTo>
                    <a:pt x="1965" y="606"/>
                  </a:lnTo>
                  <a:lnTo>
                    <a:pt x="1988" y="606"/>
                  </a:lnTo>
                  <a:lnTo>
                    <a:pt x="1988" y="606"/>
                  </a:lnTo>
                  <a:lnTo>
                    <a:pt x="2000" y="606"/>
                  </a:lnTo>
                  <a:lnTo>
                    <a:pt x="2000" y="606"/>
                  </a:lnTo>
                  <a:lnTo>
                    <a:pt x="2024" y="606"/>
                  </a:lnTo>
                  <a:lnTo>
                    <a:pt x="2024" y="606"/>
                  </a:lnTo>
                  <a:lnTo>
                    <a:pt x="2035" y="606"/>
                  </a:lnTo>
                  <a:lnTo>
                    <a:pt x="2035" y="606"/>
                  </a:lnTo>
                  <a:lnTo>
                    <a:pt x="2059" y="606"/>
                  </a:lnTo>
                  <a:lnTo>
                    <a:pt x="2059" y="606"/>
                  </a:lnTo>
                  <a:lnTo>
                    <a:pt x="2071" y="606"/>
                  </a:lnTo>
                  <a:lnTo>
                    <a:pt x="2071" y="606"/>
                  </a:lnTo>
                  <a:lnTo>
                    <a:pt x="2094" y="606"/>
                  </a:lnTo>
                  <a:lnTo>
                    <a:pt x="2094" y="606"/>
                  </a:lnTo>
                  <a:lnTo>
                    <a:pt x="2106" y="606"/>
                  </a:lnTo>
                  <a:lnTo>
                    <a:pt x="2106" y="606"/>
                  </a:lnTo>
                  <a:lnTo>
                    <a:pt x="2130" y="606"/>
                  </a:lnTo>
                  <a:lnTo>
                    <a:pt x="2130" y="606"/>
                  </a:lnTo>
                  <a:lnTo>
                    <a:pt x="2141" y="606"/>
                  </a:lnTo>
                  <a:lnTo>
                    <a:pt x="2141" y="606"/>
                  </a:lnTo>
                  <a:lnTo>
                    <a:pt x="2165" y="606"/>
                  </a:lnTo>
                  <a:lnTo>
                    <a:pt x="2165" y="606"/>
                  </a:lnTo>
                  <a:lnTo>
                    <a:pt x="2177" y="606"/>
                  </a:lnTo>
                  <a:lnTo>
                    <a:pt x="2177" y="606"/>
                  </a:lnTo>
                  <a:lnTo>
                    <a:pt x="2200" y="606"/>
                  </a:lnTo>
                  <a:lnTo>
                    <a:pt x="2200" y="606"/>
                  </a:lnTo>
                  <a:lnTo>
                    <a:pt x="2214" y="606"/>
                  </a:lnTo>
                  <a:lnTo>
                    <a:pt x="2214" y="606"/>
                  </a:lnTo>
                  <a:lnTo>
                    <a:pt x="2238" y="606"/>
                  </a:lnTo>
                  <a:lnTo>
                    <a:pt x="2238" y="606"/>
                  </a:lnTo>
                  <a:lnTo>
                    <a:pt x="2262" y="606"/>
                  </a:lnTo>
                  <a:lnTo>
                    <a:pt x="2262" y="606"/>
                  </a:lnTo>
                  <a:lnTo>
                    <a:pt x="2273" y="606"/>
                  </a:lnTo>
                  <a:lnTo>
                    <a:pt x="2273" y="606"/>
                  </a:lnTo>
                  <a:lnTo>
                    <a:pt x="2297" y="606"/>
                  </a:lnTo>
                  <a:lnTo>
                    <a:pt x="2297" y="606"/>
                  </a:lnTo>
                  <a:lnTo>
                    <a:pt x="2344" y="606"/>
                  </a:lnTo>
                  <a:lnTo>
                    <a:pt x="2344" y="606"/>
                  </a:lnTo>
                  <a:lnTo>
                    <a:pt x="2344" y="582"/>
                  </a:lnTo>
                  <a:lnTo>
                    <a:pt x="2344" y="582"/>
                  </a:lnTo>
                  <a:lnTo>
                    <a:pt x="2344" y="570"/>
                  </a:lnTo>
                  <a:lnTo>
                    <a:pt x="2344" y="570"/>
                  </a:lnTo>
                  <a:lnTo>
                    <a:pt x="2344" y="547"/>
                  </a:lnTo>
                  <a:lnTo>
                    <a:pt x="2344" y="547"/>
                  </a:lnTo>
                  <a:lnTo>
                    <a:pt x="2344" y="525"/>
                  </a:lnTo>
                  <a:lnTo>
                    <a:pt x="2344" y="525"/>
                  </a:lnTo>
                  <a:lnTo>
                    <a:pt x="2344" y="518"/>
                  </a:lnTo>
                  <a:lnTo>
                    <a:pt x="2344" y="514"/>
                  </a:lnTo>
                  <a:lnTo>
                    <a:pt x="2344" y="514"/>
                  </a:lnTo>
                  <a:close/>
                </a:path>
              </a:pathLst>
            </a:custGeom>
            <a:solidFill>
              <a:schemeClr val="bg1">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946150" y="2708929"/>
              <a:ext cx="3451225" cy="962025"/>
              <a:chOff x="1447800" y="1524000"/>
              <a:chExt cx="3451225" cy="962025"/>
            </a:xfrm>
            <a:grpFill/>
          </p:grpSpPr>
          <p:sp>
            <p:nvSpPr>
              <p:cNvPr id="11" name="Freeform 10"/>
              <p:cNvSpPr>
                <a:spLocks/>
              </p:cNvSpPr>
              <p:nvPr/>
            </p:nvSpPr>
            <p:spPr bwMode="auto">
              <a:xfrm>
                <a:off x="1962150" y="2246313"/>
                <a:ext cx="55563" cy="19050"/>
              </a:xfrm>
              <a:custGeom>
                <a:avLst/>
                <a:gdLst>
                  <a:gd name="T0" fmla="*/ 35 w 35"/>
                  <a:gd name="T1" fmla="*/ 0 h 12"/>
                  <a:gd name="T2" fmla="*/ 35 w 35"/>
                  <a:gd name="T3" fmla="*/ 0 h 12"/>
                  <a:gd name="T4" fmla="*/ 28 w 35"/>
                  <a:gd name="T5" fmla="*/ 0 h 12"/>
                  <a:gd name="T6" fmla="*/ 24 w 35"/>
                  <a:gd name="T7" fmla="*/ 0 h 12"/>
                  <a:gd name="T8" fmla="*/ 24 w 35"/>
                  <a:gd name="T9" fmla="*/ 0 h 12"/>
                  <a:gd name="T10" fmla="*/ 12 w 35"/>
                  <a:gd name="T11" fmla="*/ 0 h 12"/>
                  <a:gd name="T12" fmla="*/ 12 w 35"/>
                  <a:gd name="T13" fmla="*/ 0 h 12"/>
                  <a:gd name="T14" fmla="*/ 5 w 35"/>
                  <a:gd name="T15" fmla="*/ 0 h 12"/>
                  <a:gd name="T16" fmla="*/ 0 w 35"/>
                  <a:gd name="T17" fmla="*/ 0 h 12"/>
                  <a:gd name="T18" fmla="*/ 0 w 35"/>
                  <a:gd name="T19" fmla="*/ 0 h 12"/>
                  <a:gd name="T20" fmla="*/ 0 w 35"/>
                  <a:gd name="T21" fmla="*/ 12 h 12"/>
                  <a:gd name="T22" fmla="*/ 0 w 35"/>
                  <a:gd name="T23" fmla="*/ 12 h 12"/>
                  <a:gd name="T24" fmla="*/ 5 w 35"/>
                  <a:gd name="T25" fmla="*/ 12 h 12"/>
                  <a:gd name="T26" fmla="*/ 12 w 35"/>
                  <a:gd name="T27" fmla="*/ 12 h 12"/>
                  <a:gd name="T28" fmla="*/ 12 w 35"/>
                  <a:gd name="T29" fmla="*/ 12 h 12"/>
                  <a:gd name="T30" fmla="*/ 24 w 35"/>
                  <a:gd name="T31" fmla="*/ 12 h 12"/>
                  <a:gd name="T32" fmla="*/ 24 w 35"/>
                  <a:gd name="T33" fmla="*/ 12 h 12"/>
                  <a:gd name="T34" fmla="*/ 35 w 35"/>
                  <a:gd name="T35" fmla="*/ 12 h 12"/>
                  <a:gd name="T36" fmla="*/ 35 w 35"/>
                  <a:gd name="T37" fmla="*/ 12 h 12"/>
                  <a:gd name="T38" fmla="*/ 35 w 35"/>
                  <a:gd name="T39" fmla="*/ 4 h 12"/>
                  <a:gd name="T40" fmla="*/ 35 w 35"/>
                  <a:gd name="T41" fmla="*/ 0 h 12"/>
                  <a:gd name="T42" fmla="*/ 35 w 35"/>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12">
                    <a:moveTo>
                      <a:pt x="35" y="0"/>
                    </a:moveTo>
                    <a:lnTo>
                      <a:pt x="35" y="0"/>
                    </a:lnTo>
                    <a:lnTo>
                      <a:pt x="28" y="0"/>
                    </a:lnTo>
                    <a:lnTo>
                      <a:pt x="24" y="0"/>
                    </a:lnTo>
                    <a:lnTo>
                      <a:pt x="24" y="0"/>
                    </a:lnTo>
                    <a:lnTo>
                      <a:pt x="12" y="0"/>
                    </a:lnTo>
                    <a:lnTo>
                      <a:pt x="12" y="0"/>
                    </a:lnTo>
                    <a:lnTo>
                      <a:pt x="5" y="0"/>
                    </a:lnTo>
                    <a:lnTo>
                      <a:pt x="0" y="0"/>
                    </a:lnTo>
                    <a:lnTo>
                      <a:pt x="0" y="0"/>
                    </a:lnTo>
                    <a:lnTo>
                      <a:pt x="0" y="12"/>
                    </a:lnTo>
                    <a:lnTo>
                      <a:pt x="0" y="12"/>
                    </a:lnTo>
                    <a:lnTo>
                      <a:pt x="5" y="12"/>
                    </a:lnTo>
                    <a:lnTo>
                      <a:pt x="12" y="12"/>
                    </a:lnTo>
                    <a:lnTo>
                      <a:pt x="12" y="12"/>
                    </a:lnTo>
                    <a:lnTo>
                      <a:pt x="24" y="12"/>
                    </a:lnTo>
                    <a:lnTo>
                      <a:pt x="24" y="12"/>
                    </a:lnTo>
                    <a:lnTo>
                      <a:pt x="35" y="12"/>
                    </a:lnTo>
                    <a:lnTo>
                      <a:pt x="35" y="12"/>
                    </a:lnTo>
                    <a:lnTo>
                      <a:pt x="35" y="4"/>
                    </a:lnTo>
                    <a:lnTo>
                      <a:pt x="35" y="0"/>
                    </a:lnTo>
                    <a:lnTo>
                      <a:pt x="35"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flipH="1">
                <a:off x="1447800" y="1524000"/>
                <a:ext cx="3451225" cy="962025"/>
              </a:xfrm>
              <a:custGeom>
                <a:avLst/>
                <a:gdLst>
                  <a:gd name="T0" fmla="*/ 2323 w 2338"/>
                  <a:gd name="T1" fmla="*/ 455 h 606"/>
                  <a:gd name="T2" fmla="*/ 2265 w 2338"/>
                  <a:gd name="T3" fmla="*/ 412 h 606"/>
                  <a:gd name="T4" fmla="*/ 2253 w 2338"/>
                  <a:gd name="T5" fmla="*/ 280 h 606"/>
                  <a:gd name="T6" fmla="*/ 2253 w 2338"/>
                  <a:gd name="T7" fmla="*/ 127 h 606"/>
                  <a:gd name="T8" fmla="*/ 2229 w 2338"/>
                  <a:gd name="T9" fmla="*/ 57 h 606"/>
                  <a:gd name="T10" fmla="*/ 2210 w 2338"/>
                  <a:gd name="T11" fmla="*/ 35 h 606"/>
                  <a:gd name="T12" fmla="*/ 2182 w 2338"/>
                  <a:gd name="T13" fmla="*/ 12 h 606"/>
                  <a:gd name="T14" fmla="*/ 2147 w 2338"/>
                  <a:gd name="T15" fmla="*/ 12 h 606"/>
                  <a:gd name="T16" fmla="*/ 2133 w 2338"/>
                  <a:gd name="T17" fmla="*/ 35 h 606"/>
                  <a:gd name="T18" fmla="*/ 2085 w 2338"/>
                  <a:gd name="T19" fmla="*/ 68 h 606"/>
                  <a:gd name="T20" fmla="*/ 2074 w 2338"/>
                  <a:gd name="T21" fmla="*/ 163 h 606"/>
                  <a:gd name="T22" fmla="*/ 2062 w 2338"/>
                  <a:gd name="T23" fmla="*/ 257 h 606"/>
                  <a:gd name="T24" fmla="*/ 2034 w 2338"/>
                  <a:gd name="T25" fmla="*/ 325 h 606"/>
                  <a:gd name="T26" fmla="*/ 2027 w 2338"/>
                  <a:gd name="T27" fmla="*/ 467 h 606"/>
                  <a:gd name="T28" fmla="*/ 1979 w 2338"/>
                  <a:gd name="T29" fmla="*/ 467 h 606"/>
                  <a:gd name="T30" fmla="*/ 1956 w 2338"/>
                  <a:gd name="T31" fmla="*/ 419 h 606"/>
                  <a:gd name="T32" fmla="*/ 1791 w 2338"/>
                  <a:gd name="T33" fmla="*/ 349 h 606"/>
                  <a:gd name="T34" fmla="*/ 1635 w 2338"/>
                  <a:gd name="T35" fmla="*/ 535 h 606"/>
                  <a:gd name="T36" fmla="*/ 1612 w 2338"/>
                  <a:gd name="T37" fmla="*/ 478 h 606"/>
                  <a:gd name="T38" fmla="*/ 1612 w 2338"/>
                  <a:gd name="T39" fmla="*/ 313 h 606"/>
                  <a:gd name="T40" fmla="*/ 1572 w 2338"/>
                  <a:gd name="T41" fmla="*/ 280 h 606"/>
                  <a:gd name="T42" fmla="*/ 1553 w 2338"/>
                  <a:gd name="T43" fmla="*/ 221 h 606"/>
                  <a:gd name="T44" fmla="*/ 1447 w 2338"/>
                  <a:gd name="T45" fmla="*/ 198 h 606"/>
                  <a:gd name="T46" fmla="*/ 1353 w 2338"/>
                  <a:gd name="T47" fmla="*/ 203 h 606"/>
                  <a:gd name="T48" fmla="*/ 1268 w 2338"/>
                  <a:gd name="T49" fmla="*/ 221 h 606"/>
                  <a:gd name="T50" fmla="*/ 1233 w 2338"/>
                  <a:gd name="T51" fmla="*/ 269 h 606"/>
                  <a:gd name="T52" fmla="*/ 1233 w 2338"/>
                  <a:gd name="T53" fmla="*/ 408 h 606"/>
                  <a:gd name="T54" fmla="*/ 1162 w 2338"/>
                  <a:gd name="T55" fmla="*/ 467 h 606"/>
                  <a:gd name="T56" fmla="*/ 1009 w 2338"/>
                  <a:gd name="T57" fmla="*/ 455 h 606"/>
                  <a:gd name="T58" fmla="*/ 891 w 2338"/>
                  <a:gd name="T59" fmla="*/ 443 h 606"/>
                  <a:gd name="T60" fmla="*/ 830 w 2338"/>
                  <a:gd name="T61" fmla="*/ 467 h 606"/>
                  <a:gd name="T62" fmla="*/ 700 w 2338"/>
                  <a:gd name="T63" fmla="*/ 547 h 606"/>
                  <a:gd name="T64" fmla="*/ 629 w 2338"/>
                  <a:gd name="T65" fmla="*/ 525 h 606"/>
                  <a:gd name="T66" fmla="*/ 606 w 2338"/>
                  <a:gd name="T67" fmla="*/ 525 h 606"/>
                  <a:gd name="T68" fmla="*/ 547 w 2338"/>
                  <a:gd name="T69" fmla="*/ 547 h 606"/>
                  <a:gd name="T70" fmla="*/ 474 w 2338"/>
                  <a:gd name="T71" fmla="*/ 525 h 606"/>
                  <a:gd name="T72" fmla="*/ 523 w 2338"/>
                  <a:gd name="T73" fmla="*/ 467 h 606"/>
                  <a:gd name="T74" fmla="*/ 474 w 2338"/>
                  <a:gd name="T75" fmla="*/ 313 h 606"/>
                  <a:gd name="T76" fmla="*/ 403 w 2338"/>
                  <a:gd name="T77" fmla="*/ 292 h 606"/>
                  <a:gd name="T78" fmla="*/ 250 w 2338"/>
                  <a:gd name="T79" fmla="*/ 221 h 606"/>
                  <a:gd name="T80" fmla="*/ 132 w 2338"/>
                  <a:gd name="T81" fmla="*/ 292 h 606"/>
                  <a:gd name="T82" fmla="*/ 47 w 2338"/>
                  <a:gd name="T83" fmla="*/ 349 h 606"/>
                  <a:gd name="T84" fmla="*/ 47 w 2338"/>
                  <a:gd name="T85" fmla="*/ 514 h 606"/>
                  <a:gd name="T86" fmla="*/ 0 w 2338"/>
                  <a:gd name="T87" fmla="*/ 570 h 606"/>
                  <a:gd name="T88" fmla="*/ 109 w 2338"/>
                  <a:gd name="T89" fmla="*/ 606 h 606"/>
                  <a:gd name="T90" fmla="*/ 262 w 2338"/>
                  <a:gd name="T91" fmla="*/ 606 h 606"/>
                  <a:gd name="T92" fmla="*/ 403 w 2338"/>
                  <a:gd name="T93" fmla="*/ 606 h 606"/>
                  <a:gd name="T94" fmla="*/ 547 w 2338"/>
                  <a:gd name="T95" fmla="*/ 606 h 606"/>
                  <a:gd name="T96" fmla="*/ 700 w 2338"/>
                  <a:gd name="T97" fmla="*/ 606 h 606"/>
                  <a:gd name="T98" fmla="*/ 841 w 2338"/>
                  <a:gd name="T99" fmla="*/ 606 h 606"/>
                  <a:gd name="T100" fmla="*/ 985 w 2338"/>
                  <a:gd name="T101" fmla="*/ 606 h 606"/>
                  <a:gd name="T102" fmla="*/ 1127 w 2338"/>
                  <a:gd name="T103" fmla="*/ 606 h 606"/>
                  <a:gd name="T104" fmla="*/ 1268 w 2338"/>
                  <a:gd name="T105" fmla="*/ 606 h 606"/>
                  <a:gd name="T106" fmla="*/ 1412 w 2338"/>
                  <a:gd name="T107" fmla="*/ 606 h 606"/>
                  <a:gd name="T108" fmla="*/ 1565 w 2338"/>
                  <a:gd name="T109" fmla="*/ 606 h 606"/>
                  <a:gd name="T110" fmla="*/ 1709 w 2338"/>
                  <a:gd name="T111" fmla="*/ 606 h 606"/>
                  <a:gd name="T112" fmla="*/ 1850 w 2338"/>
                  <a:gd name="T113" fmla="*/ 606 h 606"/>
                  <a:gd name="T114" fmla="*/ 1991 w 2338"/>
                  <a:gd name="T115" fmla="*/ 606 h 606"/>
                  <a:gd name="T116" fmla="*/ 2135 w 2338"/>
                  <a:gd name="T117" fmla="*/ 606 h 606"/>
                  <a:gd name="T118" fmla="*/ 2276 w 2338"/>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38" h="606">
                    <a:moveTo>
                      <a:pt x="2338" y="490"/>
                    </a:moveTo>
                    <a:lnTo>
                      <a:pt x="2338" y="490"/>
                    </a:lnTo>
                    <a:lnTo>
                      <a:pt x="2335" y="490"/>
                    </a:lnTo>
                    <a:lnTo>
                      <a:pt x="2335" y="490"/>
                    </a:lnTo>
                    <a:lnTo>
                      <a:pt x="2335" y="488"/>
                    </a:lnTo>
                    <a:lnTo>
                      <a:pt x="2335" y="483"/>
                    </a:lnTo>
                    <a:lnTo>
                      <a:pt x="2335" y="478"/>
                    </a:lnTo>
                    <a:lnTo>
                      <a:pt x="2335" y="478"/>
                    </a:lnTo>
                    <a:lnTo>
                      <a:pt x="2328" y="478"/>
                    </a:lnTo>
                    <a:lnTo>
                      <a:pt x="2323" y="478"/>
                    </a:lnTo>
                    <a:lnTo>
                      <a:pt x="2323" y="478"/>
                    </a:lnTo>
                    <a:lnTo>
                      <a:pt x="2323" y="471"/>
                    </a:lnTo>
                    <a:lnTo>
                      <a:pt x="2323" y="467"/>
                    </a:lnTo>
                    <a:lnTo>
                      <a:pt x="2323" y="467"/>
                    </a:lnTo>
                    <a:lnTo>
                      <a:pt x="2323" y="455"/>
                    </a:lnTo>
                    <a:lnTo>
                      <a:pt x="2323" y="455"/>
                    </a:lnTo>
                    <a:lnTo>
                      <a:pt x="2323" y="431"/>
                    </a:lnTo>
                    <a:lnTo>
                      <a:pt x="2323" y="431"/>
                    </a:lnTo>
                    <a:lnTo>
                      <a:pt x="2323" y="408"/>
                    </a:lnTo>
                    <a:lnTo>
                      <a:pt x="2323" y="408"/>
                    </a:lnTo>
                    <a:lnTo>
                      <a:pt x="2312" y="408"/>
                    </a:lnTo>
                    <a:lnTo>
                      <a:pt x="2312" y="408"/>
                    </a:lnTo>
                    <a:lnTo>
                      <a:pt x="2300" y="408"/>
                    </a:lnTo>
                    <a:lnTo>
                      <a:pt x="2300" y="408"/>
                    </a:lnTo>
                    <a:lnTo>
                      <a:pt x="2288" y="408"/>
                    </a:lnTo>
                    <a:lnTo>
                      <a:pt x="2288" y="408"/>
                    </a:lnTo>
                    <a:lnTo>
                      <a:pt x="2276" y="408"/>
                    </a:lnTo>
                    <a:lnTo>
                      <a:pt x="2276" y="408"/>
                    </a:lnTo>
                    <a:lnTo>
                      <a:pt x="2269" y="408"/>
                    </a:lnTo>
                    <a:lnTo>
                      <a:pt x="2265" y="408"/>
                    </a:lnTo>
                    <a:lnTo>
                      <a:pt x="2265" y="408"/>
                    </a:lnTo>
                    <a:lnTo>
                      <a:pt x="2265" y="412"/>
                    </a:lnTo>
                    <a:lnTo>
                      <a:pt x="2265" y="419"/>
                    </a:lnTo>
                    <a:lnTo>
                      <a:pt x="2265" y="419"/>
                    </a:lnTo>
                    <a:lnTo>
                      <a:pt x="2262" y="419"/>
                    </a:lnTo>
                    <a:lnTo>
                      <a:pt x="2257" y="419"/>
                    </a:lnTo>
                    <a:lnTo>
                      <a:pt x="2253" y="419"/>
                    </a:lnTo>
                    <a:lnTo>
                      <a:pt x="2253" y="419"/>
                    </a:lnTo>
                    <a:lnTo>
                      <a:pt x="2253" y="372"/>
                    </a:lnTo>
                    <a:lnTo>
                      <a:pt x="2253" y="372"/>
                    </a:lnTo>
                    <a:lnTo>
                      <a:pt x="2253" y="325"/>
                    </a:lnTo>
                    <a:lnTo>
                      <a:pt x="2253" y="325"/>
                    </a:lnTo>
                    <a:lnTo>
                      <a:pt x="2253" y="313"/>
                    </a:lnTo>
                    <a:lnTo>
                      <a:pt x="2253" y="313"/>
                    </a:lnTo>
                    <a:lnTo>
                      <a:pt x="2253" y="292"/>
                    </a:lnTo>
                    <a:lnTo>
                      <a:pt x="2253" y="292"/>
                    </a:lnTo>
                    <a:lnTo>
                      <a:pt x="2253" y="280"/>
                    </a:lnTo>
                    <a:lnTo>
                      <a:pt x="2253" y="280"/>
                    </a:lnTo>
                    <a:lnTo>
                      <a:pt x="2253" y="257"/>
                    </a:lnTo>
                    <a:lnTo>
                      <a:pt x="2253" y="257"/>
                    </a:lnTo>
                    <a:lnTo>
                      <a:pt x="2253" y="245"/>
                    </a:lnTo>
                    <a:lnTo>
                      <a:pt x="2253" y="245"/>
                    </a:lnTo>
                    <a:lnTo>
                      <a:pt x="2253" y="221"/>
                    </a:lnTo>
                    <a:lnTo>
                      <a:pt x="2253" y="221"/>
                    </a:lnTo>
                    <a:lnTo>
                      <a:pt x="2253" y="210"/>
                    </a:lnTo>
                    <a:lnTo>
                      <a:pt x="2253" y="210"/>
                    </a:lnTo>
                    <a:lnTo>
                      <a:pt x="2253" y="186"/>
                    </a:lnTo>
                    <a:lnTo>
                      <a:pt x="2253" y="186"/>
                    </a:lnTo>
                    <a:lnTo>
                      <a:pt x="2253" y="174"/>
                    </a:lnTo>
                    <a:lnTo>
                      <a:pt x="2253" y="174"/>
                    </a:lnTo>
                    <a:lnTo>
                      <a:pt x="2253" y="151"/>
                    </a:lnTo>
                    <a:lnTo>
                      <a:pt x="2253" y="151"/>
                    </a:lnTo>
                    <a:lnTo>
                      <a:pt x="2253" y="127"/>
                    </a:lnTo>
                    <a:lnTo>
                      <a:pt x="2253" y="127"/>
                    </a:lnTo>
                    <a:lnTo>
                      <a:pt x="2253" y="80"/>
                    </a:lnTo>
                    <a:lnTo>
                      <a:pt x="2253" y="80"/>
                    </a:lnTo>
                    <a:lnTo>
                      <a:pt x="2253" y="68"/>
                    </a:lnTo>
                    <a:lnTo>
                      <a:pt x="2253" y="68"/>
                    </a:lnTo>
                    <a:lnTo>
                      <a:pt x="2246" y="71"/>
                    </a:lnTo>
                    <a:lnTo>
                      <a:pt x="2241" y="68"/>
                    </a:lnTo>
                    <a:lnTo>
                      <a:pt x="2241" y="68"/>
                    </a:lnTo>
                    <a:lnTo>
                      <a:pt x="2241" y="64"/>
                    </a:lnTo>
                    <a:lnTo>
                      <a:pt x="2241" y="59"/>
                    </a:lnTo>
                    <a:lnTo>
                      <a:pt x="2241" y="59"/>
                    </a:lnTo>
                    <a:lnTo>
                      <a:pt x="2239" y="57"/>
                    </a:lnTo>
                    <a:lnTo>
                      <a:pt x="2234" y="57"/>
                    </a:lnTo>
                    <a:lnTo>
                      <a:pt x="2232" y="59"/>
                    </a:lnTo>
                    <a:lnTo>
                      <a:pt x="2229" y="59"/>
                    </a:lnTo>
                    <a:lnTo>
                      <a:pt x="2229" y="59"/>
                    </a:lnTo>
                    <a:lnTo>
                      <a:pt x="2229" y="57"/>
                    </a:lnTo>
                    <a:lnTo>
                      <a:pt x="2229" y="52"/>
                    </a:lnTo>
                    <a:lnTo>
                      <a:pt x="2229" y="49"/>
                    </a:lnTo>
                    <a:lnTo>
                      <a:pt x="2229" y="47"/>
                    </a:lnTo>
                    <a:lnTo>
                      <a:pt x="2229" y="47"/>
                    </a:lnTo>
                    <a:lnTo>
                      <a:pt x="2227" y="45"/>
                    </a:lnTo>
                    <a:lnTo>
                      <a:pt x="2222" y="47"/>
                    </a:lnTo>
                    <a:lnTo>
                      <a:pt x="2220" y="47"/>
                    </a:lnTo>
                    <a:lnTo>
                      <a:pt x="2217" y="47"/>
                    </a:lnTo>
                    <a:lnTo>
                      <a:pt x="2217" y="47"/>
                    </a:lnTo>
                    <a:lnTo>
                      <a:pt x="2217" y="45"/>
                    </a:lnTo>
                    <a:lnTo>
                      <a:pt x="2217" y="40"/>
                    </a:lnTo>
                    <a:lnTo>
                      <a:pt x="2217" y="38"/>
                    </a:lnTo>
                    <a:lnTo>
                      <a:pt x="2217" y="35"/>
                    </a:lnTo>
                    <a:lnTo>
                      <a:pt x="2217" y="35"/>
                    </a:lnTo>
                    <a:lnTo>
                      <a:pt x="2215" y="33"/>
                    </a:lnTo>
                    <a:lnTo>
                      <a:pt x="2210" y="35"/>
                    </a:lnTo>
                    <a:lnTo>
                      <a:pt x="2206" y="35"/>
                    </a:lnTo>
                    <a:lnTo>
                      <a:pt x="2206" y="35"/>
                    </a:lnTo>
                    <a:lnTo>
                      <a:pt x="2206" y="28"/>
                    </a:lnTo>
                    <a:lnTo>
                      <a:pt x="2206" y="26"/>
                    </a:lnTo>
                    <a:lnTo>
                      <a:pt x="2206" y="24"/>
                    </a:lnTo>
                    <a:lnTo>
                      <a:pt x="2206" y="24"/>
                    </a:lnTo>
                    <a:lnTo>
                      <a:pt x="2199" y="24"/>
                    </a:lnTo>
                    <a:lnTo>
                      <a:pt x="2196" y="24"/>
                    </a:lnTo>
                    <a:lnTo>
                      <a:pt x="2194" y="24"/>
                    </a:lnTo>
                    <a:lnTo>
                      <a:pt x="2194" y="24"/>
                    </a:lnTo>
                    <a:lnTo>
                      <a:pt x="2192" y="21"/>
                    </a:lnTo>
                    <a:lnTo>
                      <a:pt x="2194" y="16"/>
                    </a:lnTo>
                    <a:lnTo>
                      <a:pt x="2194" y="12"/>
                    </a:lnTo>
                    <a:lnTo>
                      <a:pt x="2194" y="12"/>
                    </a:lnTo>
                    <a:lnTo>
                      <a:pt x="2187" y="12"/>
                    </a:lnTo>
                    <a:lnTo>
                      <a:pt x="2182" y="12"/>
                    </a:lnTo>
                    <a:lnTo>
                      <a:pt x="2182" y="12"/>
                    </a:lnTo>
                    <a:lnTo>
                      <a:pt x="2180" y="9"/>
                    </a:lnTo>
                    <a:lnTo>
                      <a:pt x="2182" y="5"/>
                    </a:lnTo>
                    <a:lnTo>
                      <a:pt x="2182" y="0"/>
                    </a:lnTo>
                    <a:lnTo>
                      <a:pt x="2182" y="0"/>
                    </a:lnTo>
                    <a:lnTo>
                      <a:pt x="2170" y="0"/>
                    </a:lnTo>
                    <a:lnTo>
                      <a:pt x="2170" y="0"/>
                    </a:lnTo>
                    <a:lnTo>
                      <a:pt x="2163" y="0"/>
                    </a:lnTo>
                    <a:lnTo>
                      <a:pt x="2159" y="0"/>
                    </a:lnTo>
                    <a:lnTo>
                      <a:pt x="2159" y="0"/>
                    </a:lnTo>
                    <a:lnTo>
                      <a:pt x="2159" y="5"/>
                    </a:lnTo>
                    <a:lnTo>
                      <a:pt x="2159" y="12"/>
                    </a:lnTo>
                    <a:lnTo>
                      <a:pt x="2159" y="12"/>
                    </a:lnTo>
                    <a:lnTo>
                      <a:pt x="2156" y="12"/>
                    </a:lnTo>
                    <a:lnTo>
                      <a:pt x="2151" y="12"/>
                    </a:lnTo>
                    <a:lnTo>
                      <a:pt x="2147" y="12"/>
                    </a:lnTo>
                    <a:lnTo>
                      <a:pt x="2147" y="12"/>
                    </a:lnTo>
                    <a:lnTo>
                      <a:pt x="2144" y="14"/>
                    </a:lnTo>
                    <a:lnTo>
                      <a:pt x="2147" y="16"/>
                    </a:lnTo>
                    <a:lnTo>
                      <a:pt x="2147" y="24"/>
                    </a:lnTo>
                    <a:lnTo>
                      <a:pt x="2147" y="24"/>
                    </a:lnTo>
                    <a:lnTo>
                      <a:pt x="2144" y="24"/>
                    </a:lnTo>
                    <a:lnTo>
                      <a:pt x="2140" y="24"/>
                    </a:lnTo>
                    <a:lnTo>
                      <a:pt x="2137" y="21"/>
                    </a:lnTo>
                    <a:lnTo>
                      <a:pt x="2135" y="24"/>
                    </a:lnTo>
                    <a:lnTo>
                      <a:pt x="2135" y="24"/>
                    </a:lnTo>
                    <a:lnTo>
                      <a:pt x="2133" y="26"/>
                    </a:lnTo>
                    <a:lnTo>
                      <a:pt x="2135" y="28"/>
                    </a:lnTo>
                    <a:lnTo>
                      <a:pt x="2135" y="33"/>
                    </a:lnTo>
                    <a:lnTo>
                      <a:pt x="2135" y="35"/>
                    </a:lnTo>
                    <a:lnTo>
                      <a:pt x="2135" y="35"/>
                    </a:lnTo>
                    <a:lnTo>
                      <a:pt x="2133" y="35"/>
                    </a:lnTo>
                    <a:lnTo>
                      <a:pt x="2128" y="35"/>
                    </a:lnTo>
                    <a:lnTo>
                      <a:pt x="2123" y="35"/>
                    </a:lnTo>
                    <a:lnTo>
                      <a:pt x="2123" y="35"/>
                    </a:lnTo>
                    <a:lnTo>
                      <a:pt x="2123" y="40"/>
                    </a:lnTo>
                    <a:lnTo>
                      <a:pt x="2123" y="47"/>
                    </a:lnTo>
                    <a:lnTo>
                      <a:pt x="2123" y="47"/>
                    </a:lnTo>
                    <a:lnTo>
                      <a:pt x="2116" y="47"/>
                    </a:lnTo>
                    <a:lnTo>
                      <a:pt x="2111" y="47"/>
                    </a:lnTo>
                    <a:lnTo>
                      <a:pt x="2111" y="47"/>
                    </a:lnTo>
                    <a:lnTo>
                      <a:pt x="2109" y="49"/>
                    </a:lnTo>
                    <a:lnTo>
                      <a:pt x="2109" y="52"/>
                    </a:lnTo>
                    <a:lnTo>
                      <a:pt x="2111" y="59"/>
                    </a:lnTo>
                    <a:lnTo>
                      <a:pt x="2111" y="59"/>
                    </a:lnTo>
                    <a:lnTo>
                      <a:pt x="2085" y="59"/>
                    </a:lnTo>
                    <a:lnTo>
                      <a:pt x="2085" y="59"/>
                    </a:lnTo>
                    <a:lnTo>
                      <a:pt x="2085" y="68"/>
                    </a:lnTo>
                    <a:lnTo>
                      <a:pt x="2085" y="68"/>
                    </a:lnTo>
                    <a:lnTo>
                      <a:pt x="2085" y="92"/>
                    </a:lnTo>
                    <a:lnTo>
                      <a:pt x="2085" y="92"/>
                    </a:lnTo>
                    <a:lnTo>
                      <a:pt x="2085" y="104"/>
                    </a:lnTo>
                    <a:lnTo>
                      <a:pt x="2085" y="104"/>
                    </a:lnTo>
                    <a:lnTo>
                      <a:pt x="2088" y="111"/>
                    </a:lnTo>
                    <a:lnTo>
                      <a:pt x="2085" y="115"/>
                    </a:lnTo>
                    <a:lnTo>
                      <a:pt x="2085" y="115"/>
                    </a:lnTo>
                    <a:lnTo>
                      <a:pt x="2081" y="115"/>
                    </a:lnTo>
                    <a:lnTo>
                      <a:pt x="2074" y="115"/>
                    </a:lnTo>
                    <a:lnTo>
                      <a:pt x="2074" y="115"/>
                    </a:lnTo>
                    <a:lnTo>
                      <a:pt x="2074" y="127"/>
                    </a:lnTo>
                    <a:lnTo>
                      <a:pt x="2074" y="127"/>
                    </a:lnTo>
                    <a:lnTo>
                      <a:pt x="2074" y="139"/>
                    </a:lnTo>
                    <a:lnTo>
                      <a:pt x="2074" y="139"/>
                    </a:lnTo>
                    <a:lnTo>
                      <a:pt x="2074" y="163"/>
                    </a:lnTo>
                    <a:lnTo>
                      <a:pt x="2074" y="163"/>
                    </a:lnTo>
                    <a:lnTo>
                      <a:pt x="2074" y="174"/>
                    </a:lnTo>
                    <a:lnTo>
                      <a:pt x="2074" y="174"/>
                    </a:lnTo>
                    <a:lnTo>
                      <a:pt x="2074" y="198"/>
                    </a:lnTo>
                    <a:lnTo>
                      <a:pt x="2074" y="198"/>
                    </a:lnTo>
                    <a:lnTo>
                      <a:pt x="2074" y="221"/>
                    </a:lnTo>
                    <a:lnTo>
                      <a:pt x="2074" y="221"/>
                    </a:lnTo>
                    <a:lnTo>
                      <a:pt x="2069" y="221"/>
                    </a:lnTo>
                    <a:lnTo>
                      <a:pt x="2062" y="221"/>
                    </a:lnTo>
                    <a:lnTo>
                      <a:pt x="2062" y="221"/>
                    </a:lnTo>
                    <a:lnTo>
                      <a:pt x="2062" y="226"/>
                    </a:lnTo>
                    <a:lnTo>
                      <a:pt x="2062" y="233"/>
                    </a:lnTo>
                    <a:lnTo>
                      <a:pt x="2062" y="233"/>
                    </a:lnTo>
                    <a:lnTo>
                      <a:pt x="2062" y="245"/>
                    </a:lnTo>
                    <a:lnTo>
                      <a:pt x="2062" y="245"/>
                    </a:lnTo>
                    <a:lnTo>
                      <a:pt x="2062" y="257"/>
                    </a:lnTo>
                    <a:lnTo>
                      <a:pt x="2062" y="257"/>
                    </a:lnTo>
                    <a:lnTo>
                      <a:pt x="2038" y="257"/>
                    </a:lnTo>
                    <a:lnTo>
                      <a:pt x="2038" y="257"/>
                    </a:lnTo>
                    <a:lnTo>
                      <a:pt x="2038" y="280"/>
                    </a:lnTo>
                    <a:lnTo>
                      <a:pt x="2038" y="280"/>
                    </a:lnTo>
                    <a:lnTo>
                      <a:pt x="2038" y="292"/>
                    </a:lnTo>
                    <a:lnTo>
                      <a:pt x="2038" y="292"/>
                    </a:lnTo>
                    <a:lnTo>
                      <a:pt x="2038" y="302"/>
                    </a:lnTo>
                    <a:lnTo>
                      <a:pt x="2038" y="302"/>
                    </a:lnTo>
                    <a:lnTo>
                      <a:pt x="2038" y="313"/>
                    </a:lnTo>
                    <a:lnTo>
                      <a:pt x="2038" y="313"/>
                    </a:lnTo>
                    <a:lnTo>
                      <a:pt x="2038" y="320"/>
                    </a:lnTo>
                    <a:lnTo>
                      <a:pt x="2038" y="325"/>
                    </a:lnTo>
                    <a:lnTo>
                      <a:pt x="2038" y="325"/>
                    </a:lnTo>
                    <a:lnTo>
                      <a:pt x="2036" y="328"/>
                    </a:lnTo>
                    <a:lnTo>
                      <a:pt x="2034" y="325"/>
                    </a:lnTo>
                    <a:lnTo>
                      <a:pt x="2027" y="325"/>
                    </a:lnTo>
                    <a:lnTo>
                      <a:pt x="2027" y="325"/>
                    </a:lnTo>
                    <a:lnTo>
                      <a:pt x="2027" y="349"/>
                    </a:lnTo>
                    <a:lnTo>
                      <a:pt x="2027" y="349"/>
                    </a:lnTo>
                    <a:lnTo>
                      <a:pt x="2027" y="361"/>
                    </a:lnTo>
                    <a:lnTo>
                      <a:pt x="2027" y="361"/>
                    </a:lnTo>
                    <a:lnTo>
                      <a:pt x="2027" y="384"/>
                    </a:lnTo>
                    <a:lnTo>
                      <a:pt x="2027" y="384"/>
                    </a:lnTo>
                    <a:lnTo>
                      <a:pt x="2027" y="431"/>
                    </a:lnTo>
                    <a:lnTo>
                      <a:pt x="2027" y="431"/>
                    </a:lnTo>
                    <a:lnTo>
                      <a:pt x="2027" y="443"/>
                    </a:lnTo>
                    <a:lnTo>
                      <a:pt x="2027" y="443"/>
                    </a:lnTo>
                    <a:lnTo>
                      <a:pt x="2027" y="455"/>
                    </a:lnTo>
                    <a:lnTo>
                      <a:pt x="2027" y="455"/>
                    </a:lnTo>
                    <a:lnTo>
                      <a:pt x="2027" y="467"/>
                    </a:lnTo>
                    <a:lnTo>
                      <a:pt x="2027" y="467"/>
                    </a:lnTo>
                    <a:lnTo>
                      <a:pt x="2027" y="471"/>
                    </a:lnTo>
                    <a:lnTo>
                      <a:pt x="2027" y="478"/>
                    </a:lnTo>
                    <a:lnTo>
                      <a:pt x="2027" y="478"/>
                    </a:lnTo>
                    <a:lnTo>
                      <a:pt x="2024" y="478"/>
                    </a:lnTo>
                    <a:lnTo>
                      <a:pt x="2022" y="478"/>
                    </a:lnTo>
                    <a:lnTo>
                      <a:pt x="2015" y="478"/>
                    </a:lnTo>
                    <a:lnTo>
                      <a:pt x="2015" y="478"/>
                    </a:lnTo>
                    <a:lnTo>
                      <a:pt x="2003" y="478"/>
                    </a:lnTo>
                    <a:lnTo>
                      <a:pt x="2003" y="478"/>
                    </a:lnTo>
                    <a:lnTo>
                      <a:pt x="1998" y="478"/>
                    </a:lnTo>
                    <a:lnTo>
                      <a:pt x="1991" y="478"/>
                    </a:lnTo>
                    <a:lnTo>
                      <a:pt x="1991" y="478"/>
                    </a:lnTo>
                    <a:lnTo>
                      <a:pt x="1991" y="471"/>
                    </a:lnTo>
                    <a:lnTo>
                      <a:pt x="1991" y="467"/>
                    </a:lnTo>
                    <a:lnTo>
                      <a:pt x="1991" y="467"/>
                    </a:lnTo>
                    <a:lnTo>
                      <a:pt x="1979" y="467"/>
                    </a:lnTo>
                    <a:lnTo>
                      <a:pt x="1979" y="467"/>
                    </a:lnTo>
                    <a:lnTo>
                      <a:pt x="1968" y="467"/>
                    </a:lnTo>
                    <a:lnTo>
                      <a:pt x="1968" y="467"/>
                    </a:lnTo>
                    <a:lnTo>
                      <a:pt x="1968" y="459"/>
                    </a:lnTo>
                    <a:lnTo>
                      <a:pt x="1968" y="455"/>
                    </a:lnTo>
                    <a:lnTo>
                      <a:pt x="1968" y="455"/>
                    </a:lnTo>
                    <a:lnTo>
                      <a:pt x="1968" y="443"/>
                    </a:lnTo>
                    <a:lnTo>
                      <a:pt x="1968" y="443"/>
                    </a:lnTo>
                    <a:lnTo>
                      <a:pt x="1968" y="431"/>
                    </a:lnTo>
                    <a:lnTo>
                      <a:pt x="1968" y="431"/>
                    </a:lnTo>
                    <a:lnTo>
                      <a:pt x="1968" y="424"/>
                    </a:lnTo>
                    <a:lnTo>
                      <a:pt x="1968" y="419"/>
                    </a:lnTo>
                    <a:lnTo>
                      <a:pt x="1968" y="419"/>
                    </a:lnTo>
                    <a:lnTo>
                      <a:pt x="1965" y="419"/>
                    </a:lnTo>
                    <a:lnTo>
                      <a:pt x="1963" y="419"/>
                    </a:lnTo>
                    <a:lnTo>
                      <a:pt x="1956" y="419"/>
                    </a:lnTo>
                    <a:lnTo>
                      <a:pt x="1956" y="419"/>
                    </a:lnTo>
                    <a:lnTo>
                      <a:pt x="1956" y="396"/>
                    </a:lnTo>
                    <a:lnTo>
                      <a:pt x="1956" y="396"/>
                    </a:lnTo>
                    <a:lnTo>
                      <a:pt x="1909" y="396"/>
                    </a:lnTo>
                    <a:lnTo>
                      <a:pt x="1909" y="396"/>
                    </a:lnTo>
                    <a:lnTo>
                      <a:pt x="1885" y="396"/>
                    </a:lnTo>
                    <a:lnTo>
                      <a:pt x="1885" y="396"/>
                    </a:lnTo>
                    <a:lnTo>
                      <a:pt x="1885" y="349"/>
                    </a:lnTo>
                    <a:lnTo>
                      <a:pt x="1885" y="349"/>
                    </a:lnTo>
                    <a:lnTo>
                      <a:pt x="1873" y="349"/>
                    </a:lnTo>
                    <a:lnTo>
                      <a:pt x="1873" y="349"/>
                    </a:lnTo>
                    <a:lnTo>
                      <a:pt x="1850" y="349"/>
                    </a:lnTo>
                    <a:lnTo>
                      <a:pt x="1850" y="349"/>
                    </a:lnTo>
                    <a:lnTo>
                      <a:pt x="1803" y="349"/>
                    </a:lnTo>
                    <a:lnTo>
                      <a:pt x="1803" y="349"/>
                    </a:lnTo>
                    <a:lnTo>
                      <a:pt x="1791" y="349"/>
                    </a:lnTo>
                    <a:lnTo>
                      <a:pt x="1791" y="349"/>
                    </a:lnTo>
                    <a:lnTo>
                      <a:pt x="1767" y="349"/>
                    </a:lnTo>
                    <a:lnTo>
                      <a:pt x="1767" y="349"/>
                    </a:lnTo>
                    <a:lnTo>
                      <a:pt x="1720" y="349"/>
                    </a:lnTo>
                    <a:lnTo>
                      <a:pt x="1720" y="349"/>
                    </a:lnTo>
                    <a:lnTo>
                      <a:pt x="1720" y="396"/>
                    </a:lnTo>
                    <a:lnTo>
                      <a:pt x="1720" y="396"/>
                    </a:lnTo>
                    <a:lnTo>
                      <a:pt x="1720" y="490"/>
                    </a:lnTo>
                    <a:lnTo>
                      <a:pt x="1720" y="490"/>
                    </a:lnTo>
                    <a:lnTo>
                      <a:pt x="1720" y="535"/>
                    </a:lnTo>
                    <a:lnTo>
                      <a:pt x="1720" y="535"/>
                    </a:lnTo>
                    <a:lnTo>
                      <a:pt x="1709" y="535"/>
                    </a:lnTo>
                    <a:lnTo>
                      <a:pt x="1709" y="535"/>
                    </a:lnTo>
                    <a:lnTo>
                      <a:pt x="1659" y="535"/>
                    </a:lnTo>
                    <a:lnTo>
                      <a:pt x="1659" y="535"/>
                    </a:lnTo>
                    <a:lnTo>
                      <a:pt x="1635" y="535"/>
                    </a:lnTo>
                    <a:lnTo>
                      <a:pt x="1635" y="535"/>
                    </a:lnTo>
                    <a:lnTo>
                      <a:pt x="1635" y="525"/>
                    </a:lnTo>
                    <a:lnTo>
                      <a:pt x="1635" y="525"/>
                    </a:lnTo>
                    <a:lnTo>
                      <a:pt x="1635" y="514"/>
                    </a:lnTo>
                    <a:lnTo>
                      <a:pt x="1635" y="514"/>
                    </a:lnTo>
                    <a:lnTo>
                      <a:pt x="1635" y="502"/>
                    </a:lnTo>
                    <a:lnTo>
                      <a:pt x="1635" y="502"/>
                    </a:lnTo>
                    <a:lnTo>
                      <a:pt x="1635" y="490"/>
                    </a:lnTo>
                    <a:lnTo>
                      <a:pt x="1635" y="490"/>
                    </a:lnTo>
                    <a:lnTo>
                      <a:pt x="1638" y="483"/>
                    </a:lnTo>
                    <a:lnTo>
                      <a:pt x="1635" y="478"/>
                    </a:lnTo>
                    <a:lnTo>
                      <a:pt x="1635" y="478"/>
                    </a:lnTo>
                    <a:lnTo>
                      <a:pt x="1631" y="478"/>
                    </a:lnTo>
                    <a:lnTo>
                      <a:pt x="1624" y="478"/>
                    </a:lnTo>
                    <a:lnTo>
                      <a:pt x="1624" y="478"/>
                    </a:lnTo>
                    <a:lnTo>
                      <a:pt x="1612" y="478"/>
                    </a:lnTo>
                    <a:lnTo>
                      <a:pt x="1612" y="478"/>
                    </a:lnTo>
                    <a:lnTo>
                      <a:pt x="1612" y="455"/>
                    </a:lnTo>
                    <a:lnTo>
                      <a:pt x="1612" y="455"/>
                    </a:lnTo>
                    <a:lnTo>
                      <a:pt x="1612" y="431"/>
                    </a:lnTo>
                    <a:lnTo>
                      <a:pt x="1612" y="431"/>
                    </a:lnTo>
                    <a:lnTo>
                      <a:pt x="1612" y="419"/>
                    </a:lnTo>
                    <a:lnTo>
                      <a:pt x="1612" y="419"/>
                    </a:lnTo>
                    <a:lnTo>
                      <a:pt x="1612" y="396"/>
                    </a:lnTo>
                    <a:lnTo>
                      <a:pt x="1612" y="396"/>
                    </a:lnTo>
                    <a:lnTo>
                      <a:pt x="1612" y="349"/>
                    </a:lnTo>
                    <a:lnTo>
                      <a:pt x="1612" y="349"/>
                    </a:lnTo>
                    <a:lnTo>
                      <a:pt x="1612" y="325"/>
                    </a:lnTo>
                    <a:lnTo>
                      <a:pt x="1612" y="325"/>
                    </a:lnTo>
                    <a:lnTo>
                      <a:pt x="1612" y="320"/>
                    </a:lnTo>
                    <a:lnTo>
                      <a:pt x="1612" y="313"/>
                    </a:lnTo>
                    <a:lnTo>
                      <a:pt x="1612" y="313"/>
                    </a:lnTo>
                    <a:lnTo>
                      <a:pt x="1600" y="313"/>
                    </a:lnTo>
                    <a:lnTo>
                      <a:pt x="1600" y="313"/>
                    </a:lnTo>
                    <a:lnTo>
                      <a:pt x="1588" y="313"/>
                    </a:lnTo>
                    <a:lnTo>
                      <a:pt x="1588" y="313"/>
                    </a:lnTo>
                    <a:lnTo>
                      <a:pt x="1588" y="302"/>
                    </a:lnTo>
                    <a:lnTo>
                      <a:pt x="1588" y="302"/>
                    </a:lnTo>
                    <a:lnTo>
                      <a:pt x="1588" y="297"/>
                    </a:lnTo>
                    <a:lnTo>
                      <a:pt x="1588" y="292"/>
                    </a:lnTo>
                    <a:lnTo>
                      <a:pt x="1588" y="292"/>
                    </a:lnTo>
                    <a:lnTo>
                      <a:pt x="1584" y="292"/>
                    </a:lnTo>
                    <a:lnTo>
                      <a:pt x="1577" y="292"/>
                    </a:lnTo>
                    <a:lnTo>
                      <a:pt x="1577" y="292"/>
                    </a:lnTo>
                    <a:lnTo>
                      <a:pt x="1577" y="285"/>
                    </a:lnTo>
                    <a:lnTo>
                      <a:pt x="1577" y="280"/>
                    </a:lnTo>
                    <a:lnTo>
                      <a:pt x="1577" y="280"/>
                    </a:lnTo>
                    <a:lnTo>
                      <a:pt x="1572" y="280"/>
                    </a:lnTo>
                    <a:lnTo>
                      <a:pt x="1565" y="280"/>
                    </a:lnTo>
                    <a:lnTo>
                      <a:pt x="1565" y="280"/>
                    </a:lnTo>
                    <a:lnTo>
                      <a:pt x="1565" y="278"/>
                    </a:lnTo>
                    <a:lnTo>
                      <a:pt x="1565" y="273"/>
                    </a:lnTo>
                    <a:lnTo>
                      <a:pt x="1565" y="269"/>
                    </a:lnTo>
                    <a:lnTo>
                      <a:pt x="1565" y="269"/>
                    </a:lnTo>
                    <a:lnTo>
                      <a:pt x="1560" y="269"/>
                    </a:lnTo>
                    <a:lnTo>
                      <a:pt x="1555" y="269"/>
                    </a:lnTo>
                    <a:lnTo>
                      <a:pt x="1553" y="269"/>
                    </a:lnTo>
                    <a:lnTo>
                      <a:pt x="1553" y="269"/>
                    </a:lnTo>
                    <a:lnTo>
                      <a:pt x="1553" y="262"/>
                    </a:lnTo>
                    <a:lnTo>
                      <a:pt x="1553" y="257"/>
                    </a:lnTo>
                    <a:lnTo>
                      <a:pt x="1553" y="257"/>
                    </a:lnTo>
                    <a:lnTo>
                      <a:pt x="1553" y="245"/>
                    </a:lnTo>
                    <a:lnTo>
                      <a:pt x="1553" y="245"/>
                    </a:lnTo>
                    <a:lnTo>
                      <a:pt x="1553" y="221"/>
                    </a:lnTo>
                    <a:lnTo>
                      <a:pt x="1553" y="221"/>
                    </a:lnTo>
                    <a:lnTo>
                      <a:pt x="1541" y="221"/>
                    </a:lnTo>
                    <a:lnTo>
                      <a:pt x="1541" y="221"/>
                    </a:lnTo>
                    <a:lnTo>
                      <a:pt x="1518" y="221"/>
                    </a:lnTo>
                    <a:lnTo>
                      <a:pt x="1518" y="221"/>
                    </a:lnTo>
                    <a:lnTo>
                      <a:pt x="1471" y="221"/>
                    </a:lnTo>
                    <a:lnTo>
                      <a:pt x="1471" y="221"/>
                    </a:lnTo>
                    <a:lnTo>
                      <a:pt x="1459" y="221"/>
                    </a:lnTo>
                    <a:lnTo>
                      <a:pt x="1459" y="221"/>
                    </a:lnTo>
                    <a:lnTo>
                      <a:pt x="1459" y="210"/>
                    </a:lnTo>
                    <a:lnTo>
                      <a:pt x="1459" y="210"/>
                    </a:lnTo>
                    <a:lnTo>
                      <a:pt x="1459" y="203"/>
                    </a:lnTo>
                    <a:lnTo>
                      <a:pt x="1459" y="198"/>
                    </a:lnTo>
                    <a:lnTo>
                      <a:pt x="1459" y="198"/>
                    </a:lnTo>
                    <a:lnTo>
                      <a:pt x="1452" y="198"/>
                    </a:lnTo>
                    <a:lnTo>
                      <a:pt x="1447" y="198"/>
                    </a:lnTo>
                    <a:lnTo>
                      <a:pt x="1447" y="198"/>
                    </a:lnTo>
                    <a:lnTo>
                      <a:pt x="1435" y="198"/>
                    </a:lnTo>
                    <a:lnTo>
                      <a:pt x="1435" y="198"/>
                    </a:lnTo>
                    <a:lnTo>
                      <a:pt x="1423" y="198"/>
                    </a:lnTo>
                    <a:lnTo>
                      <a:pt x="1423" y="198"/>
                    </a:lnTo>
                    <a:lnTo>
                      <a:pt x="1412" y="198"/>
                    </a:lnTo>
                    <a:lnTo>
                      <a:pt x="1412" y="198"/>
                    </a:lnTo>
                    <a:lnTo>
                      <a:pt x="1388" y="198"/>
                    </a:lnTo>
                    <a:lnTo>
                      <a:pt x="1388" y="198"/>
                    </a:lnTo>
                    <a:lnTo>
                      <a:pt x="1365" y="198"/>
                    </a:lnTo>
                    <a:lnTo>
                      <a:pt x="1365" y="198"/>
                    </a:lnTo>
                    <a:lnTo>
                      <a:pt x="1357" y="198"/>
                    </a:lnTo>
                    <a:lnTo>
                      <a:pt x="1353" y="198"/>
                    </a:lnTo>
                    <a:lnTo>
                      <a:pt x="1353" y="198"/>
                    </a:lnTo>
                    <a:lnTo>
                      <a:pt x="1350" y="200"/>
                    </a:lnTo>
                    <a:lnTo>
                      <a:pt x="1353" y="203"/>
                    </a:lnTo>
                    <a:lnTo>
                      <a:pt x="1353" y="207"/>
                    </a:lnTo>
                    <a:lnTo>
                      <a:pt x="1353" y="210"/>
                    </a:lnTo>
                    <a:lnTo>
                      <a:pt x="1353" y="210"/>
                    </a:lnTo>
                    <a:lnTo>
                      <a:pt x="1350" y="210"/>
                    </a:lnTo>
                    <a:lnTo>
                      <a:pt x="1346" y="210"/>
                    </a:lnTo>
                    <a:lnTo>
                      <a:pt x="1343" y="210"/>
                    </a:lnTo>
                    <a:lnTo>
                      <a:pt x="1341" y="210"/>
                    </a:lnTo>
                    <a:lnTo>
                      <a:pt x="1341" y="210"/>
                    </a:lnTo>
                    <a:lnTo>
                      <a:pt x="1339" y="212"/>
                    </a:lnTo>
                    <a:lnTo>
                      <a:pt x="1341" y="214"/>
                    </a:lnTo>
                    <a:lnTo>
                      <a:pt x="1341" y="221"/>
                    </a:lnTo>
                    <a:lnTo>
                      <a:pt x="1341" y="221"/>
                    </a:lnTo>
                    <a:lnTo>
                      <a:pt x="1317" y="221"/>
                    </a:lnTo>
                    <a:lnTo>
                      <a:pt x="1317" y="221"/>
                    </a:lnTo>
                    <a:lnTo>
                      <a:pt x="1268" y="221"/>
                    </a:lnTo>
                    <a:lnTo>
                      <a:pt x="1268" y="221"/>
                    </a:lnTo>
                    <a:lnTo>
                      <a:pt x="1256" y="221"/>
                    </a:lnTo>
                    <a:lnTo>
                      <a:pt x="1256" y="221"/>
                    </a:lnTo>
                    <a:lnTo>
                      <a:pt x="1251" y="221"/>
                    </a:lnTo>
                    <a:lnTo>
                      <a:pt x="1244" y="221"/>
                    </a:lnTo>
                    <a:lnTo>
                      <a:pt x="1244" y="221"/>
                    </a:lnTo>
                    <a:lnTo>
                      <a:pt x="1244" y="226"/>
                    </a:lnTo>
                    <a:lnTo>
                      <a:pt x="1244" y="233"/>
                    </a:lnTo>
                    <a:lnTo>
                      <a:pt x="1244" y="233"/>
                    </a:lnTo>
                    <a:lnTo>
                      <a:pt x="1242" y="233"/>
                    </a:lnTo>
                    <a:lnTo>
                      <a:pt x="1240" y="233"/>
                    </a:lnTo>
                    <a:lnTo>
                      <a:pt x="1233" y="233"/>
                    </a:lnTo>
                    <a:lnTo>
                      <a:pt x="1233" y="233"/>
                    </a:lnTo>
                    <a:lnTo>
                      <a:pt x="1233" y="245"/>
                    </a:lnTo>
                    <a:lnTo>
                      <a:pt x="1233" y="245"/>
                    </a:lnTo>
                    <a:lnTo>
                      <a:pt x="1233" y="269"/>
                    </a:lnTo>
                    <a:lnTo>
                      <a:pt x="1233" y="269"/>
                    </a:lnTo>
                    <a:lnTo>
                      <a:pt x="1233" y="280"/>
                    </a:lnTo>
                    <a:lnTo>
                      <a:pt x="1233" y="280"/>
                    </a:lnTo>
                    <a:lnTo>
                      <a:pt x="1233" y="302"/>
                    </a:lnTo>
                    <a:lnTo>
                      <a:pt x="1233" y="302"/>
                    </a:lnTo>
                    <a:lnTo>
                      <a:pt x="1233" y="313"/>
                    </a:lnTo>
                    <a:lnTo>
                      <a:pt x="1233" y="313"/>
                    </a:lnTo>
                    <a:lnTo>
                      <a:pt x="1233" y="337"/>
                    </a:lnTo>
                    <a:lnTo>
                      <a:pt x="1233" y="337"/>
                    </a:lnTo>
                    <a:lnTo>
                      <a:pt x="1233" y="349"/>
                    </a:lnTo>
                    <a:lnTo>
                      <a:pt x="1233" y="349"/>
                    </a:lnTo>
                    <a:lnTo>
                      <a:pt x="1233" y="372"/>
                    </a:lnTo>
                    <a:lnTo>
                      <a:pt x="1233" y="372"/>
                    </a:lnTo>
                    <a:lnTo>
                      <a:pt x="1233" y="384"/>
                    </a:lnTo>
                    <a:lnTo>
                      <a:pt x="1233" y="384"/>
                    </a:lnTo>
                    <a:lnTo>
                      <a:pt x="1233" y="408"/>
                    </a:lnTo>
                    <a:lnTo>
                      <a:pt x="1233" y="408"/>
                    </a:lnTo>
                    <a:lnTo>
                      <a:pt x="1221" y="408"/>
                    </a:lnTo>
                    <a:lnTo>
                      <a:pt x="1221" y="408"/>
                    </a:lnTo>
                    <a:lnTo>
                      <a:pt x="1216" y="408"/>
                    </a:lnTo>
                    <a:lnTo>
                      <a:pt x="1209" y="408"/>
                    </a:lnTo>
                    <a:lnTo>
                      <a:pt x="1209" y="408"/>
                    </a:lnTo>
                    <a:lnTo>
                      <a:pt x="1209" y="415"/>
                    </a:lnTo>
                    <a:lnTo>
                      <a:pt x="1209" y="419"/>
                    </a:lnTo>
                    <a:lnTo>
                      <a:pt x="1209" y="419"/>
                    </a:lnTo>
                    <a:lnTo>
                      <a:pt x="1197" y="419"/>
                    </a:lnTo>
                    <a:lnTo>
                      <a:pt x="1197" y="419"/>
                    </a:lnTo>
                    <a:lnTo>
                      <a:pt x="1185" y="419"/>
                    </a:lnTo>
                    <a:lnTo>
                      <a:pt x="1185" y="419"/>
                    </a:lnTo>
                    <a:lnTo>
                      <a:pt x="1162" y="419"/>
                    </a:lnTo>
                    <a:lnTo>
                      <a:pt x="1162" y="419"/>
                    </a:lnTo>
                    <a:lnTo>
                      <a:pt x="1162" y="467"/>
                    </a:lnTo>
                    <a:lnTo>
                      <a:pt x="1162" y="467"/>
                    </a:lnTo>
                    <a:lnTo>
                      <a:pt x="1162" y="514"/>
                    </a:lnTo>
                    <a:lnTo>
                      <a:pt x="1162" y="514"/>
                    </a:lnTo>
                    <a:lnTo>
                      <a:pt x="1150" y="514"/>
                    </a:lnTo>
                    <a:lnTo>
                      <a:pt x="1150" y="514"/>
                    </a:lnTo>
                    <a:lnTo>
                      <a:pt x="1103" y="514"/>
                    </a:lnTo>
                    <a:lnTo>
                      <a:pt x="1103" y="514"/>
                    </a:lnTo>
                    <a:lnTo>
                      <a:pt x="1056" y="514"/>
                    </a:lnTo>
                    <a:lnTo>
                      <a:pt x="1056" y="514"/>
                    </a:lnTo>
                    <a:lnTo>
                      <a:pt x="1056" y="502"/>
                    </a:lnTo>
                    <a:lnTo>
                      <a:pt x="1056" y="502"/>
                    </a:lnTo>
                    <a:lnTo>
                      <a:pt x="1056" y="478"/>
                    </a:lnTo>
                    <a:lnTo>
                      <a:pt x="1056" y="478"/>
                    </a:lnTo>
                    <a:lnTo>
                      <a:pt x="1056" y="455"/>
                    </a:lnTo>
                    <a:lnTo>
                      <a:pt x="1056" y="455"/>
                    </a:lnTo>
                    <a:lnTo>
                      <a:pt x="1009" y="455"/>
                    </a:lnTo>
                    <a:lnTo>
                      <a:pt x="1009" y="455"/>
                    </a:lnTo>
                    <a:lnTo>
                      <a:pt x="997" y="455"/>
                    </a:lnTo>
                    <a:lnTo>
                      <a:pt x="997" y="455"/>
                    </a:lnTo>
                    <a:lnTo>
                      <a:pt x="990" y="455"/>
                    </a:lnTo>
                    <a:lnTo>
                      <a:pt x="985" y="455"/>
                    </a:lnTo>
                    <a:lnTo>
                      <a:pt x="985" y="455"/>
                    </a:lnTo>
                    <a:lnTo>
                      <a:pt x="985" y="448"/>
                    </a:lnTo>
                    <a:lnTo>
                      <a:pt x="985" y="443"/>
                    </a:lnTo>
                    <a:lnTo>
                      <a:pt x="985" y="443"/>
                    </a:lnTo>
                    <a:lnTo>
                      <a:pt x="978" y="443"/>
                    </a:lnTo>
                    <a:lnTo>
                      <a:pt x="973" y="443"/>
                    </a:lnTo>
                    <a:lnTo>
                      <a:pt x="973" y="443"/>
                    </a:lnTo>
                    <a:lnTo>
                      <a:pt x="962" y="443"/>
                    </a:lnTo>
                    <a:lnTo>
                      <a:pt x="962" y="443"/>
                    </a:lnTo>
                    <a:lnTo>
                      <a:pt x="914" y="443"/>
                    </a:lnTo>
                    <a:lnTo>
                      <a:pt x="914" y="443"/>
                    </a:lnTo>
                    <a:lnTo>
                      <a:pt x="891" y="443"/>
                    </a:lnTo>
                    <a:lnTo>
                      <a:pt x="891" y="443"/>
                    </a:lnTo>
                    <a:lnTo>
                      <a:pt x="877" y="443"/>
                    </a:lnTo>
                    <a:lnTo>
                      <a:pt x="877" y="443"/>
                    </a:lnTo>
                    <a:lnTo>
                      <a:pt x="865" y="443"/>
                    </a:lnTo>
                    <a:lnTo>
                      <a:pt x="865" y="443"/>
                    </a:lnTo>
                    <a:lnTo>
                      <a:pt x="853" y="443"/>
                    </a:lnTo>
                    <a:lnTo>
                      <a:pt x="853" y="443"/>
                    </a:lnTo>
                    <a:lnTo>
                      <a:pt x="841" y="443"/>
                    </a:lnTo>
                    <a:lnTo>
                      <a:pt x="841" y="443"/>
                    </a:lnTo>
                    <a:lnTo>
                      <a:pt x="841" y="455"/>
                    </a:lnTo>
                    <a:lnTo>
                      <a:pt x="841" y="455"/>
                    </a:lnTo>
                    <a:lnTo>
                      <a:pt x="844" y="459"/>
                    </a:lnTo>
                    <a:lnTo>
                      <a:pt x="841" y="467"/>
                    </a:lnTo>
                    <a:lnTo>
                      <a:pt x="841" y="467"/>
                    </a:lnTo>
                    <a:lnTo>
                      <a:pt x="837" y="467"/>
                    </a:lnTo>
                    <a:lnTo>
                      <a:pt x="830" y="467"/>
                    </a:lnTo>
                    <a:lnTo>
                      <a:pt x="830" y="467"/>
                    </a:lnTo>
                    <a:lnTo>
                      <a:pt x="783" y="467"/>
                    </a:lnTo>
                    <a:lnTo>
                      <a:pt x="783" y="467"/>
                    </a:lnTo>
                    <a:lnTo>
                      <a:pt x="783" y="490"/>
                    </a:lnTo>
                    <a:lnTo>
                      <a:pt x="783" y="490"/>
                    </a:lnTo>
                    <a:lnTo>
                      <a:pt x="783" y="502"/>
                    </a:lnTo>
                    <a:lnTo>
                      <a:pt x="783" y="502"/>
                    </a:lnTo>
                    <a:lnTo>
                      <a:pt x="783" y="525"/>
                    </a:lnTo>
                    <a:lnTo>
                      <a:pt x="783" y="525"/>
                    </a:lnTo>
                    <a:lnTo>
                      <a:pt x="771" y="525"/>
                    </a:lnTo>
                    <a:lnTo>
                      <a:pt x="771" y="525"/>
                    </a:lnTo>
                    <a:lnTo>
                      <a:pt x="747" y="525"/>
                    </a:lnTo>
                    <a:lnTo>
                      <a:pt x="747" y="525"/>
                    </a:lnTo>
                    <a:lnTo>
                      <a:pt x="700" y="525"/>
                    </a:lnTo>
                    <a:lnTo>
                      <a:pt x="700" y="525"/>
                    </a:lnTo>
                    <a:lnTo>
                      <a:pt x="700" y="547"/>
                    </a:lnTo>
                    <a:lnTo>
                      <a:pt x="700" y="547"/>
                    </a:lnTo>
                    <a:lnTo>
                      <a:pt x="676" y="547"/>
                    </a:lnTo>
                    <a:lnTo>
                      <a:pt x="676" y="547"/>
                    </a:lnTo>
                    <a:lnTo>
                      <a:pt x="653" y="547"/>
                    </a:lnTo>
                    <a:lnTo>
                      <a:pt x="653" y="547"/>
                    </a:lnTo>
                    <a:lnTo>
                      <a:pt x="653" y="535"/>
                    </a:lnTo>
                    <a:lnTo>
                      <a:pt x="653" y="535"/>
                    </a:lnTo>
                    <a:lnTo>
                      <a:pt x="653" y="530"/>
                    </a:lnTo>
                    <a:lnTo>
                      <a:pt x="653" y="525"/>
                    </a:lnTo>
                    <a:lnTo>
                      <a:pt x="653" y="525"/>
                    </a:lnTo>
                    <a:lnTo>
                      <a:pt x="648" y="523"/>
                    </a:lnTo>
                    <a:lnTo>
                      <a:pt x="641" y="525"/>
                    </a:lnTo>
                    <a:lnTo>
                      <a:pt x="641" y="525"/>
                    </a:lnTo>
                    <a:lnTo>
                      <a:pt x="634" y="523"/>
                    </a:lnTo>
                    <a:lnTo>
                      <a:pt x="629" y="525"/>
                    </a:lnTo>
                    <a:lnTo>
                      <a:pt x="629" y="525"/>
                    </a:lnTo>
                    <a:lnTo>
                      <a:pt x="629" y="530"/>
                    </a:lnTo>
                    <a:lnTo>
                      <a:pt x="629" y="535"/>
                    </a:lnTo>
                    <a:lnTo>
                      <a:pt x="629" y="535"/>
                    </a:lnTo>
                    <a:lnTo>
                      <a:pt x="622" y="537"/>
                    </a:lnTo>
                    <a:lnTo>
                      <a:pt x="618" y="535"/>
                    </a:lnTo>
                    <a:lnTo>
                      <a:pt x="618" y="535"/>
                    </a:lnTo>
                    <a:lnTo>
                      <a:pt x="618" y="537"/>
                    </a:lnTo>
                    <a:lnTo>
                      <a:pt x="618" y="542"/>
                    </a:lnTo>
                    <a:lnTo>
                      <a:pt x="618" y="547"/>
                    </a:lnTo>
                    <a:lnTo>
                      <a:pt x="618" y="547"/>
                    </a:lnTo>
                    <a:lnTo>
                      <a:pt x="611" y="547"/>
                    </a:lnTo>
                    <a:lnTo>
                      <a:pt x="606" y="547"/>
                    </a:lnTo>
                    <a:lnTo>
                      <a:pt x="606" y="547"/>
                    </a:lnTo>
                    <a:lnTo>
                      <a:pt x="606" y="535"/>
                    </a:lnTo>
                    <a:lnTo>
                      <a:pt x="606" y="535"/>
                    </a:lnTo>
                    <a:lnTo>
                      <a:pt x="606" y="525"/>
                    </a:lnTo>
                    <a:lnTo>
                      <a:pt x="606" y="525"/>
                    </a:lnTo>
                    <a:lnTo>
                      <a:pt x="594" y="525"/>
                    </a:lnTo>
                    <a:lnTo>
                      <a:pt x="594" y="525"/>
                    </a:lnTo>
                    <a:lnTo>
                      <a:pt x="582" y="525"/>
                    </a:lnTo>
                    <a:lnTo>
                      <a:pt x="582" y="525"/>
                    </a:lnTo>
                    <a:lnTo>
                      <a:pt x="570" y="525"/>
                    </a:lnTo>
                    <a:lnTo>
                      <a:pt x="570" y="525"/>
                    </a:lnTo>
                    <a:lnTo>
                      <a:pt x="559" y="525"/>
                    </a:lnTo>
                    <a:lnTo>
                      <a:pt x="559" y="525"/>
                    </a:lnTo>
                    <a:lnTo>
                      <a:pt x="552" y="523"/>
                    </a:lnTo>
                    <a:lnTo>
                      <a:pt x="547" y="525"/>
                    </a:lnTo>
                    <a:lnTo>
                      <a:pt x="547" y="525"/>
                    </a:lnTo>
                    <a:lnTo>
                      <a:pt x="545" y="530"/>
                    </a:lnTo>
                    <a:lnTo>
                      <a:pt x="547" y="535"/>
                    </a:lnTo>
                    <a:lnTo>
                      <a:pt x="547" y="535"/>
                    </a:lnTo>
                    <a:lnTo>
                      <a:pt x="547" y="547"/>
                    </a:lnTo>
                    <a:lnTo>
                      <a:pt x="547" y="547"/>
                    </a:lnTo>
                    <a:lnTo>
                      <a:pt x="523" y="547"/>
                    </a:lnTo>
                    <a:lnTo>
                      <a:pt x="523" y="547"/>
                    </a:lnTo>
                    <a:lnTo>
                      <a:pt x="523" y="535"/>
                    </a:lnTo>
                    <a:lnTo>
                      <a:pt x="523" y="535"/>
                    </a:lnTo>
                    <a:lnTo>
                      <a:pt x="523" y="530"/>
                    </a:lnTo>
                    <a:lnTo>
                      <a:pt x="523" y="525"/>
                    </a:lnTo>
                    <a:lnTo>
                      <a:pt x="523" y="525"/>
                    </a:lnTo>
                    <a:lnTo>
                      <a:pt x="516" y="523"/>
                    </a:lnTo>
                    <a:lnTo>
                      <a:pt x="512" y="525"/>
                    </a:lnTo>
                    <a:lnTo>
                      <a:pt x="512" y="525"/>
                    </a:lnTo>
                    <a:lnTo>
                      <a:pt x="504" y="523"/>
                    </a:lnTo>
                    <a:lnTo>
                      <a:pt x="500" y="525"/>
                    </a:lnTo>
                    <a:lnTo>
                      <a:pt x="500" y="525"/>
                    </a:lnTo>
                    <a:lnTo>
                      <a:pt x="474" y="525"/>
                    </a:lnTo>
                    <a:lnTo>
                      <a:pt x="474" y="525"/>
                    </a:lnTo>
                    <a:lnTo>
                      <a:pt x="474" y="518"/>
                    </a:lnTo>
                    <a:lnTo>
                      <a:pt x="474" y="516"/>
                    </a:lnTo>
                    <a:lnTo>
                      <a:pt x="474" y="514"/>
                    </a:lnTo>
                    <a:lnTo>
                      <a:pt x="474" y="514"/>
                    </a:lnTo>
                    <a:lnTo>
                      <a:pt x="481" y="511"/>
                    </a:lnTo>
                    <a:lnTo>
                      <a:pt x="488" y="514"/>
                    </a:lnTo>
                    <a:lnTo>
                      <a:pt x="488" y="514"/>
                    </a:lnTo>
                    <a:lnTo>
                      <a:pt x="512" y="514"/>
                    </a:lnTo>
                    <a:lnTo>
                      <a:pt x="512" y="514"/>
                    </a:lnTo>
                    <a:lnTo>
                      <a:pt x="535" y="514"/>
                    </a:lnTo>
                    <a:lnTo>
                      <a:pt x="535" y="514"/>
                    </a:lnTo>
                    <a:lnTo>
                      <a:pt x="535" y="467"/>
                    </a:lnTo>
                    <a:lnTo>
                      <a:pt x="535" y="467"/>
                    </a:lnTo>
                    <a:lnTo>
                      <a:pt x="528" y="467"/>
                    </a:lnTo>
                    <a:lnTo>
                      <a:pt x="523" y="467"/>
                    </a:lnTo>
                    <a:lnTo>
                      <a:pt x="523" y="467"/>
                    </a:lnTo>
                    <a:lnTo>
                      <a:pt x="523" y="478"/>
                    </a:lnTo>
                    <a:lnTo>
                      <a:pt x="523" y="478"/>
                    </a:lnTo>
                    <a:lnTo>
                      <a:pt x="474" y="478"/>
                    </a:lnTo>
                    <a:lnTo>
                      <a:pt x="474" y="478"/>
                    </a:lnTo>
                    <a:lnTo>
                      <a:pt x="474" y="467"/>
                    </a:lnTo>
                    <a:lnTo>
                      <a:pt x="474" y="467"/>
                    </a:lnTo>
                    <a:lnTo>
                      <a:pt x="474" y="443"/>
                    </a:lnTo>
                    <a:lnTo>
                      <a:pt x="474" y="443"/>
                    </a:lnTo>
                    <a:lnTo>
                      <a:pt x="474" y="431"/>
                    </a:lnTo>
                    <a:lnTo>
                      <a:pt x="474" y="431"/>
                    </a:lnTo>
                    <a:lnTo>
                      <a:pt x="474" y="408"/>
                    </a:lnTo>
                    <a:lnTo>
                      <a:pt x="474" y="408"/>
                    </a:lnTo>
                    <a:lnTo>
                      <a:pt x="474" y="361"/>
                    </a:lnTo>
                    <a:lnTo>
                      <a:pt x="474" y="361"/>
                    </a:lnTo>
                    <a:lnTo>
                      <a:pt x="474" y="313"/>
                    </a:lnTo>
                    <a:lnTo>
                      <a:pt x="474" y="313"/>
                    </a:lnTo>
                    <a:lnTo>
                      <a:pt x="450" y="313"/>
                    </a:lnTo>
                    <a:lnTo>
                      <a:pt x="450" y="313"/>
                    </a:lnTo>
                    <a:lnTo>
                      <a:pt x="439" y="313"/>
                    </a:lnTo>
                    <a:lnTo>
                      <a:pt x="439" y="313"/>
                    </a:lnTo>
                    <a:lnTo>
                      <a:pt x="427" y="313"/>
                    </a:lnTo>
                    <a:lnTo>
                      <a:pt x="427" y="313"/>
                    </a:lnTo>
                    <a:lnTo>
                      <a:pt x="422" y="316"/>
                    </a:lnTo>
                    <a:lnTo>
                      <a:pt x="415" y="313"/>
                    </a:lnTo>
                    <a:lnTo>
                      <a:pt x="415" y="313"/>
                    </a:lnTo>
                    <a:lnTo>
                      <a:pt x="410" y="316"/>
                    </a:lnTo>
                    <a:lnTo>
                      <a:pt x="403" y="313"/>
                    </a:lnTo>
                    <a:lnTo>
                      <a:pt x="403" y="313"/>
                    </a:lnTo>
                    <a:lnTo>
                      <a:pt x="403" y="302"/>
                    </a:lnTo>
                    <a:lnTo>
                      <a:pt x="403" y="302"/>
                    </a:lnTo>
                    <a:lnTo>
                      <a:pt x="403" y="292"/>
                    </a:lnTo>
                    <a:lnTo>
                      <a:pt x="403" y="292"/>
                    </a:lnTo>
                    <a:lnTo>
                      <a:pt x="380" y="292"/>
                    </a:lnTo>
                    <a:lnTo>
                      <a:pt x="380" y="292"/>
                    </a:lnTo>
                    <a:lnTo>
                      <a:pt x="332" y="292"/>
                    </a:lnTo>
                    <a:lnTo>
                      <a:pt x="332" y="292"/>
                    </a:lnTo>
                    <a:lnTo>
                      <a:pt x="321" y="292"/>
                    </a:lnTo>
                    <a:lnTo>
                      <a:pt x="321" y="292"/>
                    </a:lnTo>
                    <a:lnTo>
                      <a:pt x="297" y="292"/>
                    </a:lnTo>
                    <a:lnTo>
                      <a:pt x="297" y="292"/>
                    </a:lnTo>
                    <a:lnTo>
                      <a:pt x="274" y="292"/>
                    </a:lnTo>
                    <a:lnTo>
                      <a:pt x="274" y="292"/>
                    </a:lnTo>
                    <a:lnTo>
                      <a:pt x="274" y="245"/>
                    </a:lnTo>
                    <a:lnTo>
                      <a:pt x="274" y="245"/>
                    </a:lnTo>
                    <a:lnTo>
                      <a:pt x="274" y="221"/>
                    </a:lnTo>
                    <a:lnTo>
                      <a:pt x="274" y="221"/>
                    </a:lnTo>
                    <a:lnTo>
                      <a:pt x="250" y="221"/>
                    </a:lnTo>
                    <a:lnTo>
                      <a:pt x="250" y="221"/>
                    </a:lnTo>
                    <a:lnTo>
                      <a:pt x="250" y="245"/>
                    </a:lnTo>
                    <a:lnTo>
                      <a:pt x="250" y="245"/>
                    </a:lnTo>
                    <a:lnTo>
                      <a:pt x="250" y="292"/>
                    </a:lnTo>
                    <a:lnTo>
                      <a:pt x="250" y="292"/>
                    </a:lnTo>
                    <a:lnTo>
                      <a:pt x="238" y="292"/>
                    </a:lnTo>
                    <a:lnTo>
                      <a:pt x="238" y="292"/>
                    </a:lnTo>
                    <a:lnTo>
                      <a:pt x="191" y="292"/>
                    </a:lnTo>
                    <a:lnTo>
                      <a:pt x="191" y="292"/>
                    </a:lnTo>
                    <a:lnTo>
                      <a:pt x="179" y="292"/>
                    </a:lnTo>
                    <a:lnTo>
                      <a:pt x="179" y="292"/>
                    </a:lnTo>
                    <a:lnTo>
                      <a:pt x="156" y="292"/>
                    </a:lnTo>
                    <a:lnTo>
                      <a:pt x="156" y="292"/>
                    </a:lnTo>
                    <a:lnTo>
                      <a:pt x="144" y="292"/>
                    </a:lnTo>
                    <a:lnTo>
                      <a:pt x="144" y="292"/>
                    </a:lnTo>
                    <a:lnTo>
                      <a:pt x="132" y="292"/>
                    </a:lnTo>
                    <a:lnTo>
                      <a:pt x="132" y="292"/>
                    </a:lnTo>
                    <a:lnTo>
                      <a:pt x="125" y="290"/>
                    </a:lnTo>
                    <a:lnTo>
                      <a:pt x="120" y="292"/>
                    </a:lnTo>
                    <a:lnTo>
                      <a:pt x="120" y="292"/>
                    </a:lnTo>
                    <a:lnTo>
                      <a:pt x="118" y="297"/>
                    </a:lnTo>
                    <a:lnTo>
                      <a:pt x="120" y="302"/>
                    </a:lnTo>
                    <a:lnTo>
                      <a:pt x="120" y="302"/>
                    </a:lnTo>
                    <a:lnTo>
                      <a:pt x="120" y="313"/>
                    </a:lnTo>
                    <a:lnTo>
                      <a:pt x="120" y="313"/>
                    </a:lnTo>
                    <a:lnTo>
                      <a:pt x="120" y="325"/>
                    </a:lnTo>
                    <a:lnTo>
                      <a:pt x="120" y="325"/>
                    </a:lnTo>
                    <a:lnTo>
                      <a:pt x="71" y="325"/>
                    </a:lnTo>
                    <a:lnTo>
                      <a:pt x="71" y="325"/>
                    </a:lnTo>
                    <a:lnTo>
                      <a:pt x="47" y="325"/>
                    </a:lnTo>
                    <a:lnTo>
                      <a:pt x="47" y="325"/>
                    </a:lnTo>
                    <a:lnTo>
                      <a:pt x="47" y="349"/>
                    </a:lnTo>
                    <a:lnTo>
                      <a:pt x="47" y="349"/>
                    </a:lnTo>
                    <a:lnTo>
                      <a:pt x="47" y="361"/>
                    </a:lnTo>
                    <a:lnTo>
                      <a:pt x="47" y="361"/>
                    </a:lnTo>
                    <a:lnTo>
                      <a:pt x="47" y="384"/>
                    </a:lnTo>
                    <a:lnTo>
                      <a:pt x="47" y="384"/>
                    </a:lnTo>
                    <a:lnTo>
                      <a:pt x="47" y="396"/>
                    </a:lnTo>
                    <a:lnTo>
                      <a:pt x="47" y="396"/>
                    </a:lnTo>
                    <a:lnTo>
                      <a:pt x="47" y="419"/>
                    </a:lnTo>
                    <a:lnTo>
                      <a:pt x="47" y="419"/>
                    </a:lnTo>
                    <a:lnTo>
                      <a:pt x="47" y="431"/>
                    </a:lnTo>
                    <a:lnTo>
                      <a:pt x="47" y="431"/>
                    </a:lnTo>
                    <a:lnTo>
                      <a:pt x="47" y="455"/>
                    </a:lnTo>
                    <a:lnTo>
                      <a:pt x="47" y="455"/>
                    </a:lnTo>
                    <a:lnTo>
                      <a:pt x="47" y="502"/>
                    </a:lnTo>
                    <a:lnTo>
                      <a:pt x="47" y="502"/>
                    </a:lnTo>
                    <a:lnTo>
                      <a:pt x="47" y="514"/>
                    </a:lnTo>
                    <a:lnTo>
                      <a:pt x="47" y="514"/>
                    </a:lnTo>
                    <a:lnTo>
                      <a:pt x="47" y="535"/>
                    </a:lnTo>
                    <a:lnTo>
                      <a:pt x="47" y="535"/>
                    </a:lnTo>
                    <a:lnTo>
                      <a:pt x="47" y="558"/>
                    </a:lnTo>
                    <a:lnTo>
                      <a:pt x="47" y="558"/>
                    </a:lnTo>
                    <a:lnTo>
                      <a:pt x="36" y="558"/>
                    </a:lnTo>
                    <a:lnTo>
                      <a:pt x="36" y="558"/>
                    </a:lnTo>
                    <a:lnTo>
                      <a:pt x="24" y="558"/>
                    </a:lnTo>
                    <a:lnTo>
                      <a:pt x="24" y="558"/>
                    </a:lnTo>
                    <a:lnTo>
                      <a:pt x="12" y="558"/>
                    </a:lnTo>
                    <a:lnTo>
                      <a:pt x="12" y="558"/>
                    </a:lnTo>
                    <a:lnTo>
                      <a:pt x="7" y="558"/>
                    </a:lnTo>
                    <a:lnTo>
                      <a:pt x="0" y="558"/>
                    </a:lnTo>
                    <a:lnTo>
                      <a:pt x="0" y="558"/>
                    </a:lnTo>
                    <a:lnTo>
                      <a:pt x="0" y="561"/>
                    </a:lnTo>
                    <a:lnTo>
                      <a:pt x="0" y="566"/>
                    </a:lnTo>
                    <a:lnTo>
                      <a:pt x="0" y="570"/>
                    </a:lnTo>
                    <a:lnTo>
                      <a:pt x="0" y="570"/>
                    </a:lnTo>
                    <a:lnTo>
                      <a:pt x="0" y="594"/>
                    </a:lnTo>
                    <a:lnTo>
                      <a:pt x="0" y="594"/>
                    </a:lnTo>
                    <a:lnTo>
                      <a:pt x="0" y="601"/>
                    </a:lnTo>
                    <a:lnTo>
                      <a:pt x="0" y="606"/>
                    </a:lnTo>
                    <a:lnTo>
                      <a:pt x="0" y="606"/>
                    </a:lnTo>
                    <a:lnTo>
                      <a:pt x="12" y="606"/>
                    </a:lnTo>
                    <a:lnTo>
                      <a:pt x="12" y="606"/>
                    </a:lnTo>
                    <a:lnTo>
                      <a:pt x="24" y="606"/>
                    </a:lnTo>
                    <a:lnTo>
                      <a:pt x="24" y="606"/>
                    </a:lnTo>
                    <a:lnTo>
                      <a:pt x="36" y="606"/>
                    </a:lnTo>
                    <a:lnTo>
                      <a:pt x="36" y="606"/>
                    </a:lnTo>
                    <a:lnTo>
                      <a:pt x="59" y="606"/>
                    </a:lnTo>
                    <a:lnTo>
                      <a:pt x="59" y="606"/>
                    </a:lnTo>
                    <a:lnTo>
                      <a:pt x="109" y="606"/>
                    </a:lnTo>
                    <a:lnTo>
                      <a:pt x="109" y="606"/>
                    </a:lnTo>
                    <a:lnTo>
                      <a:pt x="132" y="606"/>
                    </a:lnTo>
                    <a:lnTo>
                      <a:pt x="132" y="606"/>
                    </a:lnTo>
                    <a:lnTo>
                      <a:pt x="156" y="606"/>
                    </a:lnTo>
                    <a:lnTo>
                      <a:pt x="156" y="606"/>
                    </a:lnTo>
                    <a:lnTo>
                      <a:pt x="168" y="606"/>
                    </a:lnTo>
                    <a:lnTo>
                      <a:pt x="168" y="606"/>
                    </a:lnTo>
                    <a:lnTo>
                      <a:pt x="191" y="606"/>
                    </a:lnTo>
                    <a:lnTo>
                      <a:pt x="191" y="606"/>
                    </a:lnTo>
                    <a:lnTo>
                      <a:pt x="203" y="606"/>
                    </a:lnTo>
                    <a:lnTo>
                      <a:pt x="203" y="606"/>
                    </a:lnTo>
                    <a:lnTo>
                      <a:pt x="226" y="606"/>
                    </a:lnTo>
                    <a:lnTo>
                      <a:pt x="226" y="606"/>
                    </a:lnTo>
                    <a:lnTo>
                      <a:pt x="238" y="606"/>
                    </a:lnTo>
                    <a:lnTo>
                      <a:pt x="238" y="606"/>
                    </a:lnTo>
                    <a:lnTo>
                      <a:pt x="262" y="606"/>
                    </a:lnTo>
                    <a:lnTo>
                      <a:pt x="262" y="606"/>
                    </a:lnTo>
                    <a:lnTo>
                      <a:pt x="274" y="606"/>
                    </a:lnTo>
                    <a:lnTo>
                      <a:pt x="274" y="606"/>
                    </a:lnTo>
                    <a:lnTo>
                      <a:pt x="297" y="606"/>
                    </a:lnTo>
                    <a:lnTo>
                      <a:pt x="297" y="606"/>
                    </a:lnTo>
                    <a:lnTo>
                      <a:pt x="309" y="606"/>
                    </a:lnTo>
                    <a:lnTo>
                      <a:pt x="309" y="606"/>
                    </a:lnTo>
                    <a:lnTo>
                      <a:pt x="332" y="606"/>
                    </a:lnTo>
                    <a:lnTo>
                      <a:pt x="332" y="606"/>
                    </a:lnTo>
                    <a:lnTo>
                      <a:pt x="344" y="606"/>
                    </a:lnTo>
                    <a:lnTo>
                      <a:pt x="344" y="606"/>
                    </a:lnTo>
                    <a:lnTo>
                      <a:pt x="368" y="606"/>
                    </a:lnTo>
                    <a:lnTo>
                      <a:pt x="368" y="606"/>
                    </a:lnTo>
                    <a:lnTo>
                      <a:pt x="380" y="606"/>
                    </a:lnTo>
                    <a:lnTo>
                      <a:pt x="380" y="606"/>
                    </a:lnTo>
                    <a:lnTo>
                      <a:pt x="403" y="606"/>
                    </a:lnTo>
                    <a:lnTo>
                      <a:pt x="403" y="606"/>
                    </a:lnTo>
                    <a:lnTo>
                      <a:pt x="427" y="606"/>
                    </a:lnTo>
                    <a:lnTo>
                      <a:pt x="427" y="606"/>
                    </a:lnTo>
                    <a:lnTo>
                      <a:pt x="439" y="606"/>
                    </a:lnTo>
                    <a:lnTo>
                      <a:pt x="439" y="606"/>
                    </a:lnTo>
                    <a:lnTo>
                      <a:pt x="462" y="606"/>
                    </a:lnTo>
                    <a:lnTo>
                      <a:pt x="462" y="606"/>
                    </a:lnTo>
                    <a:lnTo>
                      <a:pt x="474" y="606"/>
                    </a:lnTo>
                    <a:lnTo>
                      <a:pt x="474" y="606"/>
                    </a:lnTo>
                    <a:lnTo>
                      <a:pt x="500" y="606"/>
                    </a:lnTo>
                    <a:lnTo>
                      <a:pt x="500" y="606"/>
                    </a:lnTo>
                    <a:lnTo>
                      <a:pt x="512" y="606"/>
                    </a:lnTo>
                    <a:lnTo>
                      <a:pt x="512" y="606"/>
                    </a:lnTo>
                    <a:lnTo>
                      <a:pt x="535" y="606"/>
                    </a:lnTo>
                    <a:lnTo>
                      <a:pt x="535" y="606"/>
                    </a:lnTo>
                    <a:lnTo>
                      <a:pt x="547" y="606"/>
                    </a:lnTo>
                    <a:lnTo>
                      <a:pt x="547" y="606"/>
                    </a:lnTo>
                    <a:lnTo>
                      <a:pt x="570" y="606"/>
                    </a:lnTo>
                    <a:lnTo>
                      <a:pt x="570" y="606"/>
                    </a:lnTo>
                    <a:lnTo>
                      <a:pt x="582" y="606"/>
                    </a:lnTo>
                    <a:lnTo>
                      <a:pt x="582" y="606"/>
                    </a:lnTo>
                    <a:lnTo>
                      <a:pt x="606" y="606"/>
                    </a:lnTo>
                    <a:lnTo>
                      <a:pt x="606" y="606"/>
                    </a:lnTo>
                    <a:lnTo>
                      <a:pt x="618" y="606"/>
                    </a:lnTo>
                    <a:lnTo>
                      <a:pt x="618" y="606"/>
                    </a:lnTo>
                    <a:lnTo>
                      <a:pt x="641" y="606"/>
                    </a:lnTo>
                    <a:lnTo>
                      <a:pt x="641" y="606"/>
                    </a:lnTo>
                    <a:lnTo>
                      <a:pt x="653" y="606"/>
                    </a:lnTo>
                    <a:lnTo>
                      <a:pt x="653" y="606"/>
                    </a:lnTo>
                    <a:lnTo>
                      <a:pt x="676" y="606"/>
                    </a:lnTo>
                    <a:lnTo>
                      <a:pt x="676" y="606"/>
                    </a:lnTo>
                    <a:lnTo>
                      <a:pt x="700" y="606"/>
                    </a:lnTo>
                    <a:lnTo>
                      <a:pt x="700" y="606"/>
                    </a:lnTo>
                    <a:lnTo>
                      <a:pt x="712" y="606"/>
                    </a:lnTo>
                    <a:lnTo>
                      <a:pt x="712" y="606"/>
                    </a:lnTo>
                    <a:lnTo>
                      <a:pt x="735" y="606"/>
                    </a:lnTo>
                    <a:lnTo>
                      <a:pt x="735" y="606"/>
                    </a:lnTo>
                    <a:lnTo>
                      <a:pt x="747" y="606"/>
                    </a:lnTo>
                    <a:lnTo>
                      <a:pt x="747" y="606"/>
                    </a:lnTo>
                    <a:lnTo>
                      <a:pt x="771" y="606"/>
                    </a:lnTo>
                    <a:lnTo>
                      <a:pt x="771" y="606"/>
                    </a:lnTo>
                    <a:lnTo>
                      <a:pt x="783" y="606"/>
                    </a:lnTo>
                    <a:lnTo>
                      <a:pt x="783" y="606"/>
                    </a:lnTo>
                    <a:lnTo>
                      <a:pt x="806" y="606"/>
                    </a:lnTo>
                    <a:lnTo>
                      <a:pt x="806" y="606"/>
                    </a:lnTo>
                    <a:lnTo>
                      <a:pt x="818" y="606"/>
                    </a:lnTo>
                    <a:lnTo>
                      <a:pt x="818" y="606"/>
                    </a:lnTo>
                    <a:lnTo>
                      <a:pt x="841" y="606"/>
                    </a:lnTo>
                    <a:lnTo>
                      <a:pt x="841" y="606"/>
                    </a:lnTo>
                    <a:lnTo>
                      <a:pt x="853" y="606"/>
                    </a:lnTo>
                    <a:lnTo>
                      <a:pt x="853" y="606"/>
                    </a:lnTo>
                    <a:lnTo>
                      <a:pt x="877" y="606"/>
                    </a:lnTo>
                    <a:lnTo>
                      <a:pt x="877" y="606"/>
                    </a:lnTo>
                    <a:lnTo>
                      <a:pt x="891" y="606"/>
                    </a:lnTo>
                    <a:lnTo>
                      <a:pt x="891" y="606"/>
                    </a:lnTo>
                    <a:lnTo>
                      <a:pt x="914" y="606"/>
                    </a:lnTo>
                    <a:lnTo>
                      <a:pt x="914" y="606"/>
                    </a:lnTo>
                    <a:lnTo>
                      <a:pt x="926" y="606"/>
                    </a:lnTo>
                    <a:lnTo>
                      <a:pt x="926" y="606"/>
                    </a:lnTo>
                    <a:lnTo>
                      <a:pt x="950" y="606"/>
                    </a:lnTo>
                    <a:lnTo>
                      <a:pt x="950" y="606"/>
                    </a:lnTo>
                    <a:lnTo>
                      <a:pt x="962" y="606"/>
                    </a:lnTo>
                    <a:lnTo>
                      <a:pt x="962" y="606"/>
                    </a:lnTo>
                    <a:lnTo>
                      <a:pt x="985" y="606"/>
                    </a:lnTo>
                    <a:lnTo>
                      <a:pt x="985" y="606"/>
                    </a:lnTo>
                    <a:lnTo>
                      <a:pt x="997" y="606"/>
                    </a:lnTo>
                    <a:lnTo>
                      <a:pt x="997" y="606"/>
                    </a:lnTo>
                    <a:lnTo>
                      <a:pt x="1020" y="606"/>
                    </a:lnTo>
                    <a:lnTo>
                      <a:pt x="1020" y="606"/>
                    </a:lnTo>
                    <a:lnTo>
                      <a:pt x="1032" y="606"/>
                    </a:lnTo>
                    <a:lnTo>
                      <a:pt x="1032" y="606"/>
                    </a:lnTo>
                    <a:lnTo>
                      <a:pt x="1056" y="606"/>
                    </a:lnTo>
                    <a:lnTo>
                      <a:pt x="1056" y="606"/>
                    </a:lnTo>
                    <a:lnTo>
                      <a:pt x="1068" y="606"/>
                    </a:lnTo>
                    <a:lnTo>
                      <a:pt x="1068" y="606"/>
                    </a:lnTo>
                    <a:lnTo>
                      <a:pt x="1091" y="606"/>
                    </a:lnTo>
                    <a:lnTo>
                      <a:pt x="1091" y="606"/>
                    </a:lnTo>
                    <a:lnTo>
                      <a:pt x="1103" y="606"/>
                    </a:lnTo>
                    <a:lnTo>
                      <a:pt x="1103" y="606"/>
                    </a:lnTo>
                    <a:lnTo>
                      <a:pt x="1127" y="606"/>
                    </a:lnTo>
                    <a:lnTo>
                      <a:pt x="1127" y="606"/>
                    </a:lnTo>
                    <a:lnTo>
                      <a:pt x="1138" y="606"/>
                    </a:lnTo>
                    <a:lnTo>
                      <a:pt x="1138" y="606"/>
                    </a:lnTo>
                    <a:lnTo>
                      <a:pt x="1162" y="606"/>
                    </a:lnTo>
                    <a:lnTo>
                      <a:pt x="1162" y="606"/>
                    </a:lnTo>
                    <a:lnTo>
                      <a:pt x="1174" y="606"/>
                    </a:lnTo>
                    <a:lnTo>
                      <a:pt x="1174" y="606"/>
                    </a:lnTo>
                    <a:lnTo>
                      <a:pt x="1197" y="606"/>
                    </a:lnTo>
                    <a:lnTo>
                      <a:pt x="1197" y="606"/>
                    </a:lnTo>
                    <a:lnTo>
                      <a:pt x="1209" y="606"/>
                    </a:lnTo>
                    <a:lnTo>
                      <a:pt x="1209" y="606"/>
                    </a:lnTo>
                    <a:lnTo>
                      <a:pt x="1233" y="606"/>
                    </a:lnTo>
                    <a:lnTo>
                      <a:pt x="1233" y="606"/>
                    </a:lnTo>
                    <a:lnTo>
                      <a:pt x="1256" y="606"/>
                    </a:lnTo>
                    <a:lnTo>
                      <a:pt x="1256" y="606"/>
                    </a:lnTo>
                    <a:lnTo>
                      <a:pt x="1268" y="606"/>
                    </a:lnTo>
                    <a:lnTo>
                      <a:pt x="1268" y="606"/>
                    </a:lnTo>
                    <a:lnTo>
                      <a:pt x="1291" y="606"/>
                    </a:lnTo>
                    <a:lnTo>
                      <a:pt x="1291" y="606"/>
                    </a:lnTo>
                    <a:lnTo>
                      <a:pt x="1306" y="606"/>
                    </a:lnTo>
                    <a:lnTo>
                      <a:pt x="1306" y="606"/>
                    </a:lnTo>
                    <a:lnTo>
                      <a:pt x="1329" y="606"/>
                    </a:lnTo>
                    <a:lnTo>
                      <a:pt x="1329" y="606"/>
                    </a:lnTo>
                    <a:lnTo>
                      <a:pt x="1341" y="606"/>
                    </a:lnTo>
                    <a:lnTo>
                      <a:pt x="1341" y="606"/>
                    </a:lnTo>
                    <a:lnTo>
                      <a:pt x="1365" y="606"/>
                    </a:lnTo>
                    <a:lnTo>
                      <a:pt x="1365" y="606"/>
                    </a:lnTo>
                    <a:lnTo>
                      <a:pt x="1376" y="606"/>
                    </a:lnTo>
                    <a:lnTo>
                      <a:pt x="1376" y="606"/>
                    </a:lnTo>
                    <a:lnTo>
                      <a:pt x="1400" y="606"/>
                    </a:lnTo>
                    <a:lnTo>
                      <a:pt x="1400" y="606"/>
                    </a:lnTo>
                    <a:lnTo>
                      <a:pt x="1412" y="606"/>
                    </a:lnTo>
                    <a:lnTo>
                      <a:pt x="1412" y="606"/>
                    </a:lnTo>
                    <a:lnTo>
                      <a:pt x="1435" y="606"/>
                    </a:lnTo>
                    <a:lnTo>
                      <a:pt x="1435" y="606"/>
                    </a:lnTo>
                    <a:lnTo>
                      <a:pt x="1447" y="606"/>
                    </a:lnTo>
                    <a:lnTo>
                      <a:pt x="1447" y="606"/>
                    </a:lnTo>
                    <a:lnTo>
                      <a:pt x="1471" y="606"/>
                    </a:lnTo>
                    <a:lnTo>
                      <a:pt x="1471" y="606"/>
                    </a:lnTo>
                    <a:lnTo>
                      <a:pt x="1482" y="606"/>
                    </a:lnTo>
                    <a:lnTo>
                      <a:pt x="1482" y="606"/>
                    </a:lnTo>
                    <a:lnTo>
                      <a:pt x="1506" y="606"/>
                    </a:lnTo>
                    <a:lnTo>
                      <a:pt x="1506" y="606"/>
                    </a:lnTo>
                    <a:lnTo>
                      <a:pt x="1529" y="606"/>
                    </a:lnTo>
                    <a:lnTo>
                      <a:pt x="1529" y="606"/>
                    </a:lnTo>
                    <a:lnTo>
                      <a:pt x="1541" y="606"/>
                    </a:lnTo>
                    <a:lnTo>
                      <a:pt x="1541" y="606"/>
                    </a:lnTo>
                    <a:lnTo>
                      <a:pt x="1565" y="606"/>
                    </a:lnTo>
                    <a:lnTo>
                      <a:pt x="1565" y="606"/>
                    </a:lnTo>
                    <a:lnTo>
                      <a:pt x="1577" y="606"/>
                    </a:lnTo>
                    <a:lnTo>
                      <a:pt x="1577" y="606"/>
                    </a:lnTo>
                    <a:lnTo>
                      <a:pt x="1600" y="606"/>
                    </a:lnTo>
                    <a:lnTo>
                      <a:pt x="1600" y="606"/>
                    </a:lnTo>
                    <a:lnTo>
                      <a:pt x="1612" y="606"/>
                    </a:lnTo>
                    <a:lnTo>
                      <a:pt x="1612" y="606"/>
                    </a:lnTo>
                    <a:lnTo>
                      <a:pt x="1635" y="606"/>
                    </a:lnTo>
                    <a:lnTo>
                      <a:pt x="1635" y="606"/>
                    </a:lnTo>
                    <a:lnTo>
                      <a:pt x="1647" y="606"/>
                    </a:lnTo>
                    <a:lnTo>
                      <a:pt x="1647" y="606"/>
                    </a:lnTo>
                    <a:lnTo>
                      <a:pt x="1671" y="606"/>
                    </a:lnTo>
                    <a:lnTo>
                      <a:pt x="1671" y="606"/>
                    </a:lnTo>
                    <a:lnTo>
                      <a:pt x="1683" y="606"/>
                    </a:lnTo>
                    <a:lnTo>
                      <a:pt x="1683" y="606"/>
                    </a:lnTo>
                    <a:lnTo>
                      <a:pt x="1709" y="606"/>
                    </a:lnTo>
                    <a:lnTo>
                      <a:pt x="1709" y="606"/>
                    </a:lnTo>
                    <a:lnTo>
                      <a:pt x="1720" y="606"/>
                    </a:lnTo>
                    <a:lnTo>
                      <a:pt x="1720" y="606"/>
                    </a:lnTo>
                    <a:lnTo>
                      <a:pt x="1744" y="606"/>
                    </a:lnTo>
                    <a:lnTo>
                      <a:pt x="1744" y="606"/>
                    </a:lnTo>
                    <a:lnTo>
                      <a:pt x="1756" y="606"/>
                    </a:lnTo>
                    <a:lnTo>
                      <a:pt x="1756" y="606"/>
                    </a:lnTo>
                    <a:lnTo>
                      <a:pt x="1779" y="606"/>
                    </a:lnTo>
                    <a:lnTo>
                      <a:pt x="1779" y="606"/>
                    </a:lnTo>
                    <a:lnTo>
                      <a:pt x="1803" y="606"/>
                    </a:lnTo>
                    <a:lnTo>
                      <a:pt x="1803" y="606"/>
                    </a:lnTo>
                    <a:lnTo>
                      <a:pt x="1815" y="606"/>
                    </a:lnTo>
                    <a:lnTo>
                      <a:pt x="1815" y="606"/>
                    </a:lnTo>
                    <a:lnTo>
                      <a:pt x="1838" y="606"/>
                    </a:lnTo>
                    <a:lnTo>
                      <a:pt x="1838" y="606"/>
                    </a:lnTo>
                    <a:lnTo>
                      <a:pt x="1850" y="606"/>
                    </a:lnTo>
                    <a:lnTo>
                      <a:pt x="1850" y="606"/>
                    </a:lnTo>
                    <a:lnTo>
                      <a:pt x="1873" y="606"/>
                    </a:lnTo>
                    <a:lnTo>
                      <a:pt x="1873" y="606"/>
                    </a:lnTo>
                    <a:lnTo>
                      <a:pt x="1885" y="606"/>
                    </a:lnTo>
                    <a:lnTo>
                      <a:pt x="1885" y="606"/>
                    </a:lnTo>
                    <a:lnTo>
                      <a:pt x="1909" y="606"/>
                    </a:lnTo>
                    <a:lnTo>
                      <a:pt x="1909" y="606"/>
                    </a:lnTo>
                    <a:lnTo>
                      <a:pt x="1921" y="606"/>
                    </a:lnTo>
                    <a:lnTo>
                      <a:pt x="1921" y="606"/>
                    </a:lnTo>
                    <a:lnTo>
                      <a:pt x="1944" y="606"/>
                    </a:lnTo>
                    <a:lnTo>
                      <a:pt x="1944" y="606"/>
                    </a:lnTo>
                    <a:lnTo>
                      <a:pt x="1956" y="606"/>
                    </a:lnTo>
                    <a:lnTo>
                      <a:pt x="1956" y="606"/>
                    </a:lnTo>
                    <a:lnTo>
                      <a:pt x="1979" y="606"/>
                    </a:lnTo>
                    <a:lnTo>
                      <a:pt x="1979" y="606"/>
                    </a:lnTo>
                    <a:lnTo>
                      <a:pt x="1991" y="606"/>
                    </a:lnTo>
                    <a:lnTo>
                      <a:pt x="1991" y="606"/>
                    </a:lnTo>
                    <a:lnTo>
                      <a:pt x="2015" y="606"/>
                    </a:lnTo>
                    <a:lnTo>
                      <a:pt x="2015" y="606"/>
                    </a:lnTo>
                    <a:lnTo>
                      <a:pt x="2027" y="606"/>
                    </a:lnTo>
                    <a:lnTo>
                      <a:pt x="2027" y="606"/>
                    </a:lnTo>
                    <a:lnTo>
                      <a:pt x="2050" y="606"/>
                    </a:lnTo>
                    <a:lnTo>
                      <a:pt x="2050" y="606"/>
                    </a:lnTo>
                    <a:lnTo>
                      <a:pt x="2062" y="606"/>
                    </a:lnTo>
                    <a:lnTo>
                      <a:pt x="2062" y="606"/>
                    </a:lnTo>
                    <a:lnTo>
                      <a:pt x="2085" y="606"/>
                    </a:lnTo>
                    <a:lnTo>
                      <a:pt x="2085" y="606"/>
                    </a:lnTo>
                    <a:lnTo>
                      <a:pt x="2097" y="606"/>
                    </a:lnTo>
                    <a:lnTo>
                      <a:pt x="2097" y="606"/>
                    </a:lnTo>
                    <a:lnTo>
                      <a:pt x="2123" y="606"/>
                    </a:lnTo>
                    <a:lnTo>
                      <a:pt x="2123" y="606"/>
                    </a:lnTo>
                    <a:lnTo>
                      <a:pt x="2135" y="606"/>
                    </a:lnTo>
                    <a:lnTo>
                      <a:pt x="2135" y="606"/>
                    </a:lnTo>
                    <a:lnTo>
                      <a:pt x="2159" y="606"/>
                    </a:lnTo>
                    <a:lnTo>
                      <a:pt x="2159" y="606"/>
                    </a:lnTo>
                    <a:lnTo>
                      <a:pt x="2170" y="606"/>
                    </a:lnTo>
                    <a:lnTo>
                      <a:pt x="2170" y="606"/>
                    </a:lnTo>
                    <a:lnTo>
                      <a:pt x="2194" y="606"/>
                    </a:lnTo>
                    <a:lnTo>
                      <a:pt x="2194" y="606"/>
                    </a:lnTo>
                    <a:lnTo>
                      <a:pt x="2206" y="606"/>
                    </a:lnTo>
                    <a:lnTo>
                      <a:pt x="2206" y="606"/>
                    </a:lnTo>
                    <a:lnTo>
                      <a:pt x="2229" y="606"/>
                    </a:lnTo>
                    <a:lnTo>
                      <a:pt x="2229" y="606"/>
                    </a:lnTo>
                    <a:lnTo>
                      <a:pt x="2241" y="606"/>
                    </a:lnTo>
                    <a:lnTo>
                      <a:pt x="2241" y="606"/>
                    </a:lnTo>
                    <a:lnTo>
                      <a:pt x="2265" y="606"/>
                    </a:lnTo>
                    <a:lnTo>
                      <a:pt x="2265" y="606"/>
                    </a:lnTo>
                    <a:lnTo>
                      <a:pt x="2276" y="606"/>
                    </a:lnTo>
                    <a:lnTo>
                      <a:pt x="2276" y="606"/>
                    </a:lnTo>
                    <a:lnTo>
                      <a:pt x="2300" y="606"/>
                    </a:lnTo>
                    <a:lnTo>
                      <a:pt x="2300" y="606"/>
                    </a:lnTo>
                    <a:lnTo>
                      <a:pt x="2312" y="606"/>
                    </a:lnTo>
                    <a:lnTo>
                      <a:pt x="2312" y="606"/>
                    </a:lnTo>
                    <a:lnTo>
                      <a:pt x="2335" y="606"/>
                    </a:lnTo>
                    <a:lnTo>
                      <a:pt x="2335" y="606"/>
                    </a:lnTo>
                    <a:lnTo>
                      <a:pt x="2338" y="606"/>
                    </a:lnTo>
                    <a:lnTo>
                      <a:pt x="2338" y="490"/>
                    </a:lnTo>
                    <a:close/>
                  </a:path>
                </a:pathLst>
              </a:custGeom>
              <a:solidFill>
                <a:schemeClr val="bg1">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Freeform 8"/>
            <p:cNvSpPr>
              <a:spLocks/>
            </p:cNvSpPr>
            <p:nvPr/>
          </p:nvSpPr>
          <p:spPr bwMode="auto">
            <a:xfrm>
              <a:off x="4648200" y="2794175"/>
              <a:ext cx="3702050" cy="890588"/>
            </a:xfrm>
            <a:custGeom>
              <a:avLst/>
              <a:gdLst>
                <a:gd name="T0" fmla="*/ 2259 w 2332"/>
                <a:gd name="T1" fmla="*/ 513 h 561"/>
                <a:gd name="T2" fmla="*/ 2177 w 2332"/>
                <a:gd name="T3" fmla="*/ 466 h 561"/>
                <a:gd name="T4" fmla="*/ 2059 w 2332"/>
                <a:gd name="T5" fmla="*/ 452 h 561"/>
                <a:gd name="T6" fmla="*/ 2005 w 2332"/>
                <a:gd name="T7" fmla="*/ 452 h 561"/>
                <a:gd name="T8" fmla="*/ 1927 w 2332"/>
                <a:gd name="T9" fmla="*/ 466 h 561"/>
                <a:gd name="T10" fmla="*/ 1892 w 2332"/>
                <a:gd name="T11" fmla="*/ 478 h 561"/>
                <a:gd name="T12" fmla="*/ 1837 w 2332"/>
                <a:gd name="T13" fmla="*/ 429 h 561"/>
                <a:gd name="T14" fmla="*/ 1797 w 2332"/>
                <a:gd name="T15" fmla="*/ 228 h 561"/>
                <a:gd name="T16" fmla="*/ 1748 w 2332"/>
                <a:gd name="T17" fmla="*/ 167 h 561"/>
                <a:gd name="T18" fmla="*/ 1630 w 2332"/>
                <a:gd name="T19" fmla="*/ 155 h 561"/>
                <a:gd name="T20" fmla="*/ 1618 w 2332"/>
                <a:gd name="T21" fmla="*/ 228 h 561"/>
                <a:gd name="T22" fmla="*/ 1576 w 2332"/>
                <a:gd name="T23" fmla="*/ 202 h 561"/>
                <a:gd name="T24" fmla="*/ 1486 w 2332"/>
                <a:gd name="T25" fmla="*/ 217 h 561"/>
                <a:gd name="T26" fmla="*/ 1451 w 2332"/>
                <a:gd name="T27" fmla="*/ 334 h 561"/>
                <a:gd name="T28" fmla="*/ 1416 w 2332"/>
                <a:gd name="T29" fmla="*/ 358 h 561"/>
                <a:gd name="T30" fmla="*/ 1357 w 2332"/>
                <a:gd name="T31" fmla="*/ 275 h 561"/>
                <a:gd name="T32" fmla="*/ 1357 w 2332"/>
                <a:gd name="T33" fmla="*/ 108 h 561"/>
                <a:gd name="T34" fmla="*/ 1296 w 2332"/>
                <a:gd name="T35" fmla="*/ 68 h 561"/>
                <a:gd name="T36" fmla="*/ 1225 w 2332"/>
                <a:gd name="T37" fmla="*/ 66 h 561"/>
                <a:gd name="T38" fmla="*/ 1201 w 2332"/>
                <a:gd name="T39" fmla="*/ 89 h 561"/>
                <a:gd name="T40" fmla="*/ 1178 w 2332"/>
                <a:gd name="T41" fmla="*/ 120 h 561"/>
                <a:gd name="T42" fmla="*/ 1166 w 2332"/>
                <a:gd name="T43" fmla="*/ 240 h 561"/>
                <a:gd name="T44" fmla="*/ 1135 w 2332"/>
                <a:gd name="T45" fmla="*/ 287 h 561"/>
                <a:gd name="T46" fmla="*/ 1046 w 2332"/>
                <a:gd name="T47" fmla="*/ 299 h 561"/>
                <a:gd name="T48" fmla="*/ 1008 w 2332"/>
                <a:gd name="T49" fmla="*/ 323 h 561"/>
                <a:gd name="T50" fmla="*/ 963 w 2332"/>
                <a:gd name="T51" fmla="*/ 217 h 561"/>
                <a:gd name="T52" fmla="*/ 881 w 2332"/>
                <a:gd name="T53" fmla="*/ 132 h 561"/>
                <a:gd name="T54" fmla="*/ 834 w 2332"/>
                <a:gd name="T55" fmla="*/ 96 h 561"/>
                <a:gd name="T56" fmla="*/ 810 w 2332"/>
                <a:gd name="T57" fmla="*/ 120 h 561"/>
                <a:gd name="T58" fmla="*/ 784 w 2332"/>
                <a:gd name="T59" fmla="*/ 217 h 561"/>
                <a:gd name="T60" fmla="*/ 737 w 2332"/>
                <a:gd name="T61" fmla="*/ 275 h 561"/>
                <a:gd name="T62" fmla="*/ 643 w 2332"/>
                <a:gd name="T63" fmla="*/ 144 h 561"/>
                <a:gd name="T64" fmla="*/ 631 w 2332"/>
                <a:gd name="T65" fmla="*/ 73 h 561"/>
                <a:gd name="T66" fmla="*/ 584 w 2332"/>
                <a:gd name="T67" fmla="*/ 108 h 561"/>
                <a:gd name="T68" fmla="*/ 511 w 2332"/>
                <a:gd name="T69" fmla="*/ 144 h 561"/>
                <a:gd name="T70" fmla="*/ 499 w 2332"/>
                <a:gd name="T71" fmla="*/ 191 h 561"/>
                <a:gd name="T72" fmla="*/ 476 w 2332"/>
                <a:gd name="T73" fmla="*/ 191 h 561"/>
                <a:gd name="T74" fmla="*/ 452 w 2332"/>
                <a:gd name="T75" fmla="*/ 108 h 561"/>
                <a:gd name="T76" fmla="*/ 440 w 2332"/>
                <a:gd name="T77" fmla="*/ 26 h 561"/>
                <a:gd name="T78" fmla="*/ 428 w 2332"/>
                <a:gd name="T79" fmla="*/ 49 h 561"/>
                <a:gd name="T80" fmla="*/ 405 w 2332"/>
                <a:gd name="T81" fmla="*/ 108 h 561"/>
                <a:gd name="T82" fmla="*/ 358 w 2332"/>
                <a:gd name="T83" fmla="*/ 252 h 561"/>
                <a:gd name="T84" fmla="*/ 304 w 2332"/>
                <a:gd name="T85" fmla="*/ 181 h 561"/>
                <a:gd name="T86" fmla="*/ 214 w 2332"/>
                <a:gd name="T87" fmla="*/ 179 h 561"/>
                <a:gd name="T88" fmla="*/ 167 w 2332"/>
                <a:gd name="T89" fmla="*/ 250 h 561"/>
                <a:gd name="T90" fmla="*/ 143 w 2332"/>
                <a:gd name="T91" fmla="*/ 299 h 561"/>
                <a:gd name="T92" fmla="*/ 120 w 2332"/>
                <a:gd name="T93" fmla="*/ 334 h 561"/>
                <a:gd name="T94" fmla="*/ 35 w 2332"/>
                <a:gd name="T95" fmla="*/ 561 h 561"/>
                <a:gd name="T96" fmla="*/ 190 w 2332"/>
                <a:gd name="T97" fmla="*/ 561 h 561"/>
                <a:gd name="T98" fmla="*/ 381 w 2332"/>
                <a:gd name="T99" fmla="*/ 561 h 561"/>
                <a:gd name="T100" fmla="*/ 558 w 2332"/>
                <a:gd name="T101" fmla="*/ 561 h 561"/>
                <a:gd name="T102" fmla="*/ 725 w 2332"/>
                <a:gd name="T103" fmla="*/ 561 h 561"/>
                <a:gd name="T104" fmla="*/ 881 w 2332"/>
                <a:gd name="T105" fmla="*/ 561 h 561"/>
                <a:gd name="T106" fmla="*/ 1046 w 2332"/>
                <a:gd name="T107" fmla="*/ 561 h 561"/>
                <a:gd name="T108" fmla="*/ 1225 w 2332"/>
                <a:gd name="T109" fmla="*/ 561 h 561"/>
                <a:gd name="T110" fmla="*/ 1416 w 2332"/>
                <a:gd name="T111" fmla="*/ 561 h 561"/>
                <a:gd name="T112" fmla="*/ 1571 w 2332"/>
                <a:gd name="T113" fmla="*/ 561 h 561"/>
                <a:gd name="T114" fmla="*/ 1760 w 2332"/>
                <a:gd name="T115" fmla="*/ 561 h 561"/>
                <a:gd name="T116" fmla="*/ 1951 w 2332"/>
                <a:gd name="T117" fmla="*/ 561 h 561"/>
                <a:gd name="T118" fmla="*/ 2153 w 2332"/>
                <a:gd name="T119" fmla="*/ 561 h 561"/>
                <a:gd name="T120" fmla="*/ 2332 w 2332"/>
                <a:gd name="T121" fmla="*/ 56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2" h="561">
                  <a:moveTo>
                    <a:pt x="2332" y="549"/>
                  </a:moveTo>
                  <a:lnTo>
                    <a:pt x="2332" y="549"/>
                  </a:lnTo>
                  <a:lnTo>
                    <a:pt x="2332" y="525"/>
                  </a:lnTo>
                  <a:lnTo>
                    <a:pt x="2332" y="525"/>
                  </a:lnTo>
                  <a:lnTo>
                    <a:pt x="2332" y="518"/>
                  </a:lnTo>
                  <a:lnTo>
                    <a:pt x="2332" y="513"/>
                  </a:lnTo>
                  <a:lnTo>
                    <a:pt x="2332" y="513"/>
                  </a:lnTo>
                  <a:lnTo>
                    <a:pt x="2325" y="513"/>
                  </a:lnTo>
                  <a:lnTo>
                    <a:pt x="2320" y="513"/>
                  </a:lnTo>
                  <a:lnTo>
                    <a:pt x="2320" y="513"/>
                  </a:lnTo>
                  <a:lnTo>
                    <a:pt x="2309" y="513"/>
                  </a:lnTo>
                  <a:lnTo>
                    <a:pt x="2309" y="513"/>
                  </a:lnTo>
                  <a:lnTo>
                    <a:pt x="2297" y="513"/>
                  </a:lnTo>
                  <a:lnTo>
                    <a:pt x="2297" y="513"/>
                  </a:lnTo>
                  <a:lnTo>
                    <a:pt x="2271" y="513"/>
                  </a:lnTo>
                  <a:lnTo>
                    <a:pt x="2271" y="513"/>
                  </a:lnTo>
                  <a:lnTo>
                    <a:pt x="2259" y="513"/>
                  </a:lnTo>
                  <a:lnTo>
                    <a:pt x="2259" y="513"/>
                  </a:lnTo>
                  <a:lnTo>
                    <a:pt x="2236" y="513"/>
                  </a:lnTo>
                  <a:lnTo>
                    <a:pt x="2236" y="513"/>
                  </a:lnTo>
                  <a:lnTo>
                    <a:pt x="2188" y="513"/>
                  </a:lnTo>
                  <a:lnTo>
                    <a:pt x="2188" y="513"/>
                  </a:lnTo>
                  <a:lnTo>
                    <a:pt x="2188" y="502"/>
                  </a:lnTo>
                  <a:lnTo>
                    <a:pt x="2188" y="502"/>
                  </a:lnTo>
                  <a:lnTo>
                    <a:pt x="2188" y="490"/>
                  </a:lnTo>
                  <a:lnTo>
                    <a:pt x="2188" y="490"/>
                  </a:lnTo>
                  <a:lnTo>
                    <a:pt x="2188" y="483"/>
                  </a:lnTo>
                  <a:lnTo>
                    <a:pt x="2188" y="478"/>
                  </a:lnTo>
                  <a:lnTo>
                    <a:pt x="2188" y="478"/>
                  </a:lnTo>
                  <a:lnTo>
                    <a:pt x="2184" y="478"/>
                  </a:lnTo>
                  <a:lnTo>
                    <a:pt x="2177" y="478"/>
                  </a:lnTo>
                  <a:lnTo>
                    <a:pt x="2177" y="478"/>
                  </a:lnTo>
                  <a:lnTo>
                    <a:pt x="2177" y="476"/>
                  </a:lnTo>
                  <a:lnTo>
                    <a:pt x="2177" y="471"/>
                  </a:lnTo>
                  <a:lnTo>
                    <a:pt x="2177" y="469"/>
                  </a:lnTo>
                  <a:lnTo>
                    <a:pt x="2177" y="466"/>
                  </a:lnTo>
                  <a:lnTo>
                    <a:pt x="2177" y="466"/>
                  </a:lnTo>
                  <a:lnTo>
                    <a:pt x="2174" y="464"/>
                  </a:lnTo>
                  <a:lnTo>
                    <a:pt x="2172" y="466"/>
                  </a:lnTo>
                  <a:lnTo>
                    <a:pt x="2167" y="466"/>
                  </a:lnTo>
                  <a:lnTo>
                    <a:pt x="2165" y="466"/>
                  </a:lnTo>
                  <a:lnTo>
                    <a:pt x="2165" y="466"/>
                  </a:lnTo>
                  <a:lnTo>
                    <a:pt x="2165" y="464"/>
                  </a:lnTo>
                  <a:lnTo>
                    <a:pt x="2165" y="459"/>
                  </a:lnTo>
                  <a:lnTo>
                    <a:pt x="2165" y="452"/>
                  </a:lnTo>
                  <a:lnTo>
                    <a:pt x="2165" y="452"/>
                  </a:lnTo>
                  <a:lnTo>
                    <a:pt x="2153" y="452"/>
                  </a:lnTo>
                  <a:lnTo>
                    <a:pt x="2153" y="452"/>
                  </a:lnTo>
                  <a:lnTo>
                    <a:pt x="2130" y="452"/>
                  </a:lnTo>
                  <a:lnTo>
                    <a:pt x="2130" y="452"/>
                  </a:lnTo>
                  <a:lnTo>
                    <a:pt x="2082" y="452"/>
                  </a:lnTo>
                  <a:lnTo>
                    <a:pt x="2082" y="452"/>
                  </a:lnTo>
                  <a:lnTo>
                    <a:pt x="2059" y="452"/>
                  </a:lnTo>
                  <a:lnTo>
                    <a:pt x="2059" y="452"/>
                  </a:lnTo>
                  <a:lnTo>
                    <a:pt x="2052" y="452"/>
                  </a:lnTo>
                  <a:lnTo>
                    <a:pt x="2047" y="452"/>
                  </a:lnTo>
                  <a:lnTo>
                    <a:pt x="2047" y="452"/>
                  </a:lnTo>
                  <a:lnTo>
                    <a:pt x="2045" y="455"/>
                  </a:lnTo>
                  <a:lnTo>
                    <a:pt x="2047" y="459"/>
                  </a:lnTo>
                  <a:lnTo>
                    <a:pt x="2047" y="466"/>
                  </a:lnTo>
                  <a:lnTo>
                    <a:pt x="2047" y="466"/>
                  </a:lnTo>
                  <a:lnTo>
                    <a:pt x="2040" y="466"/>
                  </a:lnTo>
                  <a:lnTo>
                    <a:pt x="2035" y="466"/>
                  </a:lnTo>
                  <a:lnTo>
                    <a:pt x="2035" y="466"/>
                  </a:lnTo>
                  <a:lnTo>
                    <a:pt x="2035" y="452"/>
                  </a:lnTo>
                  <a:lnTo>
                    <a:pt x="2035" y="452"/>
                  </a:lnTo>
                  <a:lnTo>
                    <a:pt x="2028" y="452"/>
                  </a:lnTo>
                  <a:lnTo>
                    <a:pt x="2021" y="452"/>
                  </a:lnTo>
                  <a:lnTo>
                    <a:pt x="2021" y="452"/>
                  </a:lnTo>
                  <a:lnTo>
                    <a:pt x="2009" y="452"/>
                  </a:lnTo>
                  <a:lnTo>
                    <a:pt x="2009" y="452"/>
                  </a:lnTo>
                  <a:lnTo>
                    <a:pt x="2005" y="452"/>
                  </a:lnTo>
                  <a:lnTo>
                    <a:pt x="2000" y="452"/>
                  </a:lnTo>
                  <a:lnTo>
                    <a:pt x="1998" y="452"/>
                  </a:lnTo>
                  <a:lnTo>
                    <a:pt x="1998" y="452"/>
                  </a:lnTo>
                  <a:lnTo>
                    <a:pt x="1998" y="459"/>
                  </a:lnTo>
                  <a:lnTo>
                    <a:pt x="1998" y="466"/>
                  </a:lnTo>
                  <a:lnTo>
                    <a:pt x="1998" y="466"/>
                  </a:lnTo>
                  <a:lnTo>
                    <a:pt x="1993" y="466"/>
                  </a:lnTo>
                  <a:lnTo>
                    <a:pt x="1986" y="466"/>
                  </a:lnTo>
                  <a:lnTo>
                    <a:pt x="1986" y="466"/>
                  </a:lnTo>
                  <a:lnTo>
                    <a:pt x="1962" y="466"/>
                  </a:lnTo>
                  <a:lnTo>
                    <a:pt x="1962" y="466"/>
                  </a:lnTo>
                  <a:lnTo>
                    <a:pt x="1951" y="466"/>
                  </a:lnTo>
                  <a:lnTo>
                    <a:pt x="1951" y="466"/>
                  </a:lnTo>
                  <a:lnTo>
                    <a:pt x="1939" y="466"/>
                  </a:lnTo>
                  <a:lnTo>
                    <a:pt x="1939" y="466"/>
                  </a:lnTo>
                  <a:lnTo>
                    <a:pt x="1932" y="466"/>
                  </a:lnTo>
                  <a:lnTo>
                    <a:pt x="1927" y="466"/>
                  </a:lnTo>
                  <a:lnTo>
                    <a:pt x="1927" y="466"/>
                  </a:lnTo>
                  <a:lnTo>
                    <a:pt x="1927" y="464"/>
                  </a:lnTo>
                  <a:lnTo>
                    <a:pt x="1927" y="459"/>
                  </a:lnTo>
                  <a:lnTo>
                    <a:pt x="1927" y="452"/>
                  </a:lnTo>
                  <a:lnTo>
                    <a:pt x="1927" y="452"/>
                  </a:lnTo>
                  <a:lnTo>
                    <a:pt x="1903" y="452"/>
                  </a:lnTo>
                  <a:lnTo>
                    <a:pt x="1903" y="452"/>
                  </a:lnTo>
                  <a:lnTo>
                    <a:pt x="1903" y="459"/>
                  </a:lnTo>
                  <a:lnTo>
                    <a:pt x="1903" y="464"/>
                  </a:lnTo>
                  <a:lnTo>
                    <a:pt x="1903" y="466"/>
                  </a:lnTo>
                  <a:lnTo>
                    <a:pt x="1903" y="466"/>
                  </a:lnTo>
                  <a:lnTo>
                    <a:pt x="1901" y="466"/>
                  </a:lnTo>
                  <a:lnTo>
                    <a:pt x="1896" y="466"/>
                  </a:lnTo>
                  <a:lnTo>
                    <a:pt x="1894" y="464"/>
                  </a:lnTo>
                  <a:lnTo>
                    <a:pt x="1892" y="466"/>
                  </a:lnTo>
                  <a:lnTo>
                    <a:pt x="1892" y="466"/>
                  </a:lnTo>
                  <a:lnTo>
                    <a:pt x="1892" y="469"/>
                  </a:lnTo>
                  <a:lnTo>
                    <a:pt x="1892" y="471"/>
                  </a:lnTo>
                  <a:lnTo>
                    <a:pt x="1892" y="478"/>
                  </a:lnTo>
                  <a:lnTo>
                    <a:pt x="1892" y="478"/>
                  </a:lnTo>
                  <a:lnTo>
                    <a:pt x="1880" y="478"/>
                  </a:lnTo>
                  <a:lnTo>
                    <a:pt x="1880" y="478"/>
                  </a:lnTo>
                  <a:lnTo>
                    <a:pt x="1868" y="478"/>
                  </a:lnTo>
                  <a:lnTo>
                    <a:pt x="1868" y="478"/>
                  </a:lnTo>
                  <a:lnTo>
                    <a:pt x="1844" y="478"/>
                  </a:lnTo>
                  <a:lnTo>
                    <a:pt x="1844" y="478"/>
                  </a:lnTo>
                  <a:lnTo>
                    <a:pt x="1844" y="466"/>
                  </a:lnTo>
                  <a:lnTo>
                    <a:pt x="1844" y="466"/>
                  </a:lnTo>
                  <a:lnTo>
                    <a:pt x="1844" y="452"/>
                  </a:lnTo>
                  <a:lnTo>
                    <a:pt x="1844" y="452"/>
                  </a:lnTo>
                  <a:lnTo>
                    <a:pt x="1844" y="440"/>
                  </a:lnTo>
                  <a:lnTo>
                    <a:pt x="1844" y="440"/>
                  </a:lnTo>
                  <a:lnTo>
                    <a:pt x="1844" y="436"/>
                  </a:lnTo>
                  <a:lnTo>
                    <a:pt x="1844" y="429"/>
                  </a:lnTo>
                  <a:lnTo>
                    <a:pt x="1844" y="429"/>
                  </a:lnTo>
                  <a:lnTo>
                    <a:pt x="1842" y="429"/>
                  </a:lnTo>
                  <a:lnTo>
                    <a:pt x="1837" y="429"/>
                  </a:lnTo>
                  <a:lnTo>
                    <a:pt x="1833" y="429"/>
                  </a:lnTo>
                  <a:lnTo>
                    <a:pt x="1833" y="429"/>
                  </a:lnTo>
                  <a:lnTo>
                    <a:pt x="1833" y="405"/>
                  </a:lnTo>
                  <a:lnTo>
                    <a:pt x="1833" y="405"/>
                  </a:lnTo>
                  <a:lnTo>
                    <a:pt x="1821" y="405"/>
                  </a:lnTo>
                  <a:lnTo>
                    <a:pt x="1821" y="405"/>
                  </a:lnTo>
                  <a:lnTo>
                    <a:pt x="1797" y="405"/>
                  </a:lnTo>
                  <a:lnTo>
                    <a:pt x="1797" y="405"/>
                  </a:lnTo>
                  <a:lnTo>
                    <a:pt x="1797" y="393"/>
                  </a:lnTo>
                  <a:lnTo>
                    <a:pt x="1797" y="393"/>
                  </a:lnTo>
                  <a:lnTo>
                    <a:pt x="1797" y="346"/>
                  </a:lnTo>
                  <a:lnTo>
                    <a:pt x="1797" y="346"/>
                  </a:lnTo>
                  <a:lnTo>
                    <a:pt x="1797" y="252"/>
                  </a:lnTo>
                  <a:lnTo>
                    <a:pt x="1797" y="252"/>
                  </a:lnTo>
                  <a:lnTo>
                    <a:pt x="1797" y="240"/>
                  </a:lnTo>
                  <a:lnTo>
                    <a:pt x="1797" y="240"/>
                  </a:lnTo>
                  <a:lnTo>
                    <a:pt x="1797" y="228"/>
                  </a:lnTo>
                  <a:lnTo>
                    <a:pt x="1797" y="228"/>
                  </a:lnTo>
                  <a:lnTo>
                    <a:pt x="1797" y="217"/>
                  </a:lnTo>
                  <a:lnTo>
                    <a:pt x="1797" y="217"/>
                  </a:lnTo>
                  <a:lnTo>
                    <a:pt x="1795" y="209"/>
                  </a:lnTo>
                  <a:lnTo>
                    <a:pt x="1797" y="202"/>
                  </a:lnTo>
                  <a:lnTo>
                    <a:pt x="1797" y="202"/>
                  </a:lnTo>
                  <a:lnTo>
                    <a:pt x="1800" y="202"/>
                  </a:lnTo>
                  <a:lnTo>
                    <a:pt x="1802" y="202"/>
                  </a:lnTo>
                  <a:lnTo>
                    <a:pt x="1809" y="202"/>
                  </a:lnTo>
                  <a:lnTo>
                    <a:pt x="1809" y="202"/>
                  </a:lnTo>
                  <a:lnTo>
                    <a:pt x="1809" y="179"/>
                  </a:lnTo>
                  <a:lnTo>
                    <a:pt x="1809" y="179"/>
                  </a:lnTo>
                  <a:lnTo>
                    <a:pt x="1783" y="179"/>
                  </a:lnTo>
                  <a:lnTo>
                    <a:pt x="1783" y="179"/>
                  </a:lnTo>
                  <a:lnTo>
                    <a:pt x="1771" y="179"/>
                  </a:lnTo>
                  <a:lnTo>
                    <a:pt x="1771" y="179"/>
                  </a:lnTo>
                  <a:lnTo>
                    <a:pt x="1748" y="179"/>
                  </a:lnTo>
                  <a:lnTo>
                    <a:pt x="1748" y="179"/>
                  </a:lnTo>
                  <a:lnTo>
                    <a:pt x="1748" y="167"/>
                  </a:lnTo>
                  <a:lnTo>
                    <a:pt x="1748" y="167"/>
                  </a:lnTo>
                  <a:lnTo>
                    <a:pt x="1750" y="162"/>
                  </a:lnTo>
                  <a:lnTo>
                    <a:pt x="1748" y="155"/>
                  </a:lnTo>
                  <a:lnTo>
                    <a:pt x="1748" y="155"/>
                  </a:lnTo>
                  <a:lnTo>
                    <a:pt x="1743" y="155"/>
                  </a:lnTo>
                  <a:lnTo>
                    <a:pt x="1736" y="155"/>
                  </a:lnTo>
                  <a:lnTo>
                    <a:pt x="1736" y="155"/>
                  </a:lnTo>
                  <a:lnTo>
                    <a:pt x="1724" y="155"/>
                  </a:lnTo>
                  <a:lnTo>
                    <a:pt x="1724" y="155"/>
                  </a:lnTo>
                  <a:lnTo>
                    <a:pt x="1701" y="155"/>
                  </a:lnTo>
                  <a:lnTo>
                    <a:pt x="1701" y="155"/>
                  </a:lnTo>
                  <a:lnTo>
                    <a:pt x="1654" y="155"/>
                  </a:lnTo>
                  <a:lnTo>
                    <a:pt x="1654" y="155"/>
                  </a:lnTo>
                  <a:lnTo>
                    <a:pt x="1642" y="155"/>
                  </a:lnTo>
                  <a:lnTo>
                    <a:pt x="1642" y="155"/>
                  </a:lnTo>
                  <a:lnTo>
                    <a:pt x="1635" y="155"/>
                  </a:lnTo>
                  <a:lnTo>
                    <a:pt x="1630" y="155"/>
                  </a:lnTo>
                  <a:lnTo>
                    <a:pt x="1630" y="155"/>
                  </a:lnTo>
                  <a:lnTo>
                    <a:pt x="1630" y="158"/>
                  </a:lnTo>
                  <a:lnTo>
                    <a:pt x="1630" y="162"/>
                  </a:lnTo>
                  <a:lnTo>
                    <a:pt x="1630" y="167"/>
                  </a:lnTo>
                  <a:lnTo>
                    <a:pt x="1630" y="167"/>
                  </a:lnTo>
                  <a:lnTo>
                    <a:pt x="1607" y="167"/>
                  </a:lnTo>
                  <a:lnTo>
                    <a:pt x="1607" y="167"/>
                  </a:lnTo>
                  <a:lnTo>
                    <a:pt x="1607" y="179"/>
                  </a:lnTo>
                  <a:lnTo>
                    <a:pt x="1607" y="179"/>
                  </a:lnTo>
                  <a:lnTo>
                    <a:pt x="1607" y="186"/>
                  </a:lnTo>
                  <a:lnTo>
                    <a:pt x="1607" y="191"/>
                  </a:lnTo>
                  <a:lnTo>
                    <a:pt x="1607" y="191"/>
                  </a:lnTo>
                  <a:lnTo>
                    <a:pt x="1611" y="191"/>
                  </a:lnTo>
                  <a:lnTo>
                    <a:pt x="1618" y="191"/>
                  </a:lnTo>
                  <a:lnTo>
                    <a:pt x="1618" y="191"/>
                  </a:lnTo>
                  <a:lnTo>
                    <a:pt x="1618" y="202"/>
                  </a:lnTo>
                  <a:lnTo>
                    <a:pt x="1618" y="202"/>
                  </a:lnTo>
                  <a:lnTo>
                    <a:pt x="1618" y="228"/>
                  </a:lnTo>
                  <a:lnTo>
                    <a:pt x="1618" y="228"/>
                  </a:lnTo>
                  <a:lnTo>
                    <a:pt x="1611" y="228"/>
                  </a:lnTo>
                  <a:lnTo>
                    <a:pt x="1607" y="228"/>
                  </a:lnTo>
                  <a:lnTo>
                    <a:pt x="1607" y="228"/>
                  </a:lnTo>
                  <a:lnTo>
                    <a:pt x="1599" y="226"/>
                  </a:lnTo>
                  <a:lnTo>
                    <a:pt x="1595" y="228"/>
                  </a:lnTo>
                  <a:lnTo>
                    <a:pt x="1595" y="228"/>
                  </a:lnTo>
                  <a:lnTo>
                    <a:pt x="1588" y="228"/>
                  </a:lnTo>
                  <a:lnTo>
                    <a:pt x="1583" y="228"/>
                  </a:lnTo>
                  <a:lnTo>
                    <a:pt x="1583" y="228"/>
                  </a:lnTo>
                  <a:lnTo>
                    <a:pt x="1583" y="221"/>
                  </a:lnTo>
                  <a:lnTo>
                    <a:pt x="1583" y="217"/>
                  </a:lnTo>
                  <a:lnTo>
                    <a:pt x="1583" y="217"/>
                  </a:lnTo>
                  <a:lnTo>
                    <a:pt x="1583" y="217"/>
                  </a:lnTo>
                  <a:lnTo>
                    <a:pt x="1581" y="214"/>
                  </a:lnTo>
                  <a:lnTo>
                    <a:pt x="1583" y="209"/>
                  </a:lnTo>
                  <a:lnTo>
                    <a:pt x="1583" y="202"/>
                  </a:lnTo>
                  <a:lnTo>
                    <a:pt x="1583" y="202"/>
                  </a:lnTo>
                  <a:lnTo>
                    <a:pt x="1576" y="202"/>
                  </a:lnTo>
                  <a:lnTo>
                    <a:pt x="1571" y="202"/>
                  </a:lnTo>
                  <a:lnTo>
                    <a:pt x="1571" y="202"/>
                  </a:lnTo>
                  <a:lnTo>
                    <a:pt x="1559" y="202"/>
                  </a:lnTo>
                  <a:lnTo>
                    <a:pt x="1559" y="202"/>
                  </a:lnTo>
                  <a:lnTo>
                    <a:pt x="1548" y="202"/>
                  </a:lnTo>
                  <a:lnTo>
                    <a:pt x="1548" y="202"/>
                  </a:lnTo>
                  <a:lnTo>
                    <a:pt x="1522" y="202"/>
                  </a:lnTo>
                  <a:lnTo>
                    <a:pt x="1522" y="202"/>
                  </a:lnTo>
                  <a:lnTo>
                    <a:pt x="1510" y="202"/>
                  </a:lnTo>
                  <a:lnTo>
                    <a:pt x="1510" y="202"/>
                  </a:lnTo>
                  <a:lnTo>
                    <a:pt x="1505" y="202"/>
                  </a:lnTo>
                  <a:lnTo>
                    <a:pt x="1498" y="202"/>
                  </a:lnTo>
                  <a:lnTo>
                    <a:pt x="1498" y="202"/>
                  </a:lnTo>
                  <a:lnTo>
                    <a:pt x="1498" y="209"/>
                  </a:lnTo>
                  <a:lnTo>
                    <a:pt x="1498" y="217"/>
                  </a:lnTo>
                  <a:lnTo>
                    <a:pt x="1498" y="217"/>
                  </a:lnTo>
                  <a:lnTo>
                    <a:pt x="1493" y="217"/>
                  </a:lnTo>
                  <a:lnTo>
                    <a:pt x="1486" y="217"/>
                  </a:lnTo>
                  <a:lnTo>
                    <a:pt x="1486" y="217"/>
                  </a:lnTo>
                  <a:lnTo>
                    <a:pt x="1475" y="217"/>
                  </a:lnTo>
                  <a:lnTo>
                    <a:pt x="1475" y="217"/>
                  </a:lnTo>
                  <a:lnTo>
                    <a:pt x="1451" y="217"/>
                  </a:lnTo>
                  <a:lnTo>
                    <a:pt x="1451" y="217"/>
                  </a:lnTo>
                  <a:lnTo>
                    <a:pt x="1451" y="228"/>
                  </a:lnTo>
                  <a:lnTo>
                    <a:pt x="1451" y="228"/>
                  </a:lnTo>
                  <a:lnTo>
                    <a:pt x="1451" y="252"/>
                  </a:lnTo>
                  <a:lnTo>
                    <a:pt x="1451" y="252"/>
                  </a:lnTo>
                  <a:lnTo>
                    <a:pt x="1451" y="275"/>
                  </a:lnTo>
                  <a:lnTo>
                    <a:pt x="1451" y="275"/>
                  </a:lnTo>
                  <a:lnTo>
                    <a:pt x="1451" y="287"/>
                  </a:lnTo>
                  <a:lnTo>
                    <a:pt x="1451" y="287"/>
                  </a:lnTo>
                  <a:lnTo>
                    <a:pt x="1451" y="311"/>
                  </a:lnTo>
                  <a:lnTo>
                    <a:pt x="1451" y="311"/>
                  </a:lnTo>
                  <a:lnTo>
                    <a:pt x="1451" y="323"/>
                  </a:lnTo>
                  <a:lnTo>
                    <a:pt x="1451" y="323"/>
                  </a:lnTo>
                  <a:lnTo>
                    <a:pt x="1451" y="334"/>
                  </a:lnTo>
                  <a:lnTo>
                    <a:pt x="1451" y="334"/>
                  </a:lnTo>
                  <a:lnTo>
                    <a:pt x="1451" y="341"/>
                  </a:lnTo>
                  <a:lnTo>
                    <a:pt x="1451" y="346"/>
                  </a:lnTo>
                  <a:lnTo>
                    <a:pt x="1451" y="346"/>
                  </a:lnTo>
                  <a:lnTo>
                    <a:pt x="1449" y="346"/>
                  </a:lnTo>
                  <a:lnTo>
                    <a:pt x="1446" y="346"/>
                  </a:lnTo>
                  <a:lnTo>
                    <a:pt x="1439" y="346"/>
                  </a:lnTo>
                  <a:lnTo>
                    <a:pt x="1439" y="346"/>
                  </a:lnTo>
                  <a:lnTo>
                    <a:pt x="1439" y="353"/>
                  </a:lnTo>
                  <a:lnTo>
                    <a:pt x="1439" y="356"/>
                  </a:lnTo>
                  <a:lnTo>
                    <a:pt x="1439" y="358"/>
                  </a:lnTo>
                  <a:lnTo>
                    <a:pt x="1439" y="358"/>
                  </a:lnTo>
                  <a:lnTo>
                    <a:pt x="1435" y="358"/>
                  </a:lnTo>
                  <a:lnTo>
                    <a:pt x="1427" y="358"/>
                  </a:lnTo>
                  <a:lnTo>
                    <a:pt x="1427" y="358"/>
                  </a:lnTo>
                  <a:lnTo>
                    <a:pt x="1420" y="358"/>
                  </a:lnTo>
                  <a:lnTo>
                    <a:pt x="1416" y="358"/>
                  </a:lnTo>
                  <a:lnTo>
                    <a:pt x="1416" y="358"/>
                  </a:lnTo>
                  <a:lnTo>
                    <a:pt x="1416" y="353"/>
                  </a:lnTo>
                  <a:lnTo>
                    <a:pt x="1416" y="346"/>
                  </a:lnTo>
                  <a:lnTo>
                    <a:pt x="1416" y="346"/>
                  </a:lnTo>
                  <a:lnTo>
                    <a:pt x="1416" y="334"/>
                  </a:lnTo>
                  <a:lnTo>
                    <a:pt x="1416" y="334"/>
                  </a:lnTo>
                  <a:lnTo>
                    <a:pt x="1416" y="323"/>
                  </a:lnTo>
                  <a:lnTo>
                    <a:pt x="1416" y="323"/>
                  </a:lnTo>
                  <a:lnTo>
                    <a:pt x="1392" y="323"/>
                  </a:lnTo>
                  <a:lnTo>
                    <a:pt x="1392" y="323"/>
                  </a:lnTo>
                  <a:lnTo>
                    <a:pt x="1380" y="323"/>
                  </a:lnTo>
                  <a:lnTo>
                    <a:pt x="1380" y="323"/>
                  </a:lnTo>
                  <a:lnTo>
                    <a:pt x="1357" y="323"/>
                  </a:lnTo>
                  <a:lnTo>
                    <a:pt x="1357" y="323"/>
                  </a:lnTo>
                  <a:lnTo>
                    <a:pt x="1357" y="311"/>
                  </a:lnTo>
                  <a:lnTo>
                    <a:pt x="1357" y="311"/>
                  </a:lnTo>
                  <a:lnTo>
                    <a:pt x="1357" y="299"/>
                  </a:lnTo>
                  <a:lnTo>
                    <a:pt x="1357" y="299"/>
                  </a:lnTo>
                  <a:lnTo>
                    <a:pt x="1357" y="275"/>
                  </a:lnTo>
                  <a:lnTo>
                    <a:pt x="1357" y="275"/>
                  </a:lnTo>
                  <a:lnTo>
                    <a:pt x="1357" y="264"/>
                  </a:lnTo>
                  <a:lnTo>
                    <a:pt x="1357" y="264"/>
                  </a:lnTo>
                  <a:lnTo>
                    <a:pt x="1357" y="240"/>
                  </a:lnTo>
                  <a:lnTo>
                    <a:pt x="1357" y="240"/>
                  </a:lnTo>
                  <a:lnTo>
                    <a:pt x="1357" y="228"/>
                  </a:lnTo>
                  <a:lnTo>
                    <a:pt x="1357" y="228"/>
                  </a:lnTo>
                  <a:lnTo>
                    <a:pt x="1357" y="202"/>
                  </a:lnTo>
                  <a:lnTo>
                    <a:pt x="1357" y="202"/>
                  </a:lnTo>
                  <a:lnTo>
                    <a:pt x="1357" y="191"/>
                  </a:lnTo>
                  <a:lnTo>
                    <a:pt x="1357" y="191"/>
                  </a:lnTo>
                  <a:lnTo>
                    <a:pt x="1357" y="167"/>
                  </a:lnTo>
                  <a:lnTo>
                    <a:pt x="1357" y="167"/>
                  </a:lnTo>
                  <a:lnTo>
                    <a:pt x="1357" y="144"/>
                  </a:lnTo>
                  <a:lnTo>
                    <a:pt x="1357" y="144"/>
                  </a:lnTo>
                  <a:lnTo>
                    <a:pt x="1357" y="132"/>
                  </a:lnTo>
                  <a:lnTo>
                    <a:pt x="1357" y="132"/>
                  </a:lnTo>
                  <a:lnTo>
                    <a:pt x="1357" y="108"/>
                  </a:lnTo>
                  <a:lnTo>
                    <a:pt x="1357" y="108"/>
                  </a:lnTo>
                  <a:lnTo>
                    <a:pt x="1357" y="85"/>
                  </a:lnTo>
                  <a:lnTo>
                    <a:pt x="1357" y="85"/>
                  </a:lnTo>
                  <a:lnTo>
                    <a:pt x="1345" y="85"/>
                  </a:lnTo>
                  <a:lnTo>
                    <a:pt x="1345" y="85"/>
                  </a:lnTo>
                  <a:lnTo>
                    <a:pt x="1321" y="85"/>
                  </a:lnTo>
                  <a:lnTo>
                    <a:pt x="1321" y="85"/>
                  </a:lnTo>
                  <a:lnTo>
                    <a:pt x="1321" y="78"/>
                  </a:lnTo>
                  <a:lnTo>
                    <a:pt x="1321" y="75"/>
                  </a:lnTo>
                  <a:lnTo>
                    <a:pt x="1321" y="73"/>
                  </a:lnTo>
                  <a:lnTo>
                    <a:pt x="1321" y="73"/>
                  </a:lnTo>
                  <a:lnTo>
                    <a:pt x="1314" y="73"/>
                  </a:lnTo>
                  <a:lnTo>
                    <a:pt x="1310" y="73"/>
                  </a:lnTo>
                  <a:lnTo>
                    <a:pt x="1310" y="73"/>
                  </a:lnTo>
                  <a:lnTo>
                    <a:pt x="1303" y="73"/>
                  </a:lnTo>
                  <a:lnTo>
                    <a:pt x="1298" y="73"/>
                  </a:lnTo>
                  <a:lnTo>
                    <a:pt x="1298" y="73"/>
                  </a:lnTo>
                  <a:lnTo>
                    <a:pt x="1296" y="68"/>
                  </a:lnTo>
                  <a:lnTo>
                    <a:pt x="1298" y="61"/>
                  </a:lnTo>
                  <a:lnTo>
                    <a:pt x="1298" y="61"/>
                  </a:lnTo>
                  <a:lnTo>
                    <a:pt x="1284" y="61"/>
                  </a:lnTo>
                  <a:lnTo>
                    <a:pt x="1284" y="61"/>
                  </a:lnTo>
                  <a:lnTo>
                    <a:pt x="1272" y="61"/>
                  </a:lnTo>
                  <a:lnTo>
                    <a:pt x="1272" y="61"/>
                  </a:lnTo>
                  <a:lnTo>
                    <a:pt x="1260" y="61"/>
                  </a:lnTo>
                  <a:lnTo>
                    <a:pt x="1260" y="61"/>
                  </a:lnTo>
                  <a:lnTo>
                    <a:pt x="1248" y="61"/>
                  </a:lnTo>
                  <a:lnTo>
                    <a:pt x="1248" y="61"/>
                  </a:lnTo>
                  <a:lnTo>
                    <a:pt x="1244" y="61"/>
                  </a:lnTo>
                  <a:lnTo>
                    <a:pt x="1237" y="61"/>
                  </a:lnTo>
                  <a:lnTo>
                    <a:pt x="1237" y="61"/>
                  </a:lnTo>
                  <a:lnTo>
                    <a:pt x="1232" y="61"/>
                  </a:lnTo>
                  <a:lnTo>
                    <a:pt x="1225" y="61"/>
                  </a:lnTo>
                  <a:lnTo>
                    <a:pt x="1225" y="61"/>
                  </a:lnTo>
                  <a:lnTo>
                    <a:pt x="1225" y="63"/>
                  </a:lnTo>
                  <a:lnTo>
                    <a:pt x="1225" y="66"/>
                  </a:lnTo>
                  <a:lnTo>
                    <a:pt x="1225" y="70"/>
                  </a:lnTo>
                  <a:lnTo>
                    <a:pt x="1225" y="73"/>
                  </a:lnTo>
                  <a:lnTo>
                    <a:pt x="1225" y="73"/>
                  </a:lnTo>
                  <a:lnTo>
                    <a:pt x="1222" y="73"/>
                  </a:lnTo>
                  <a:lnTo>
                    <a:pt x="1220" y="73"/>
                  </a:lnTo>
                  <a:lnTo>
                    <a:pt x="1213" y="73"/>
                  </a:lnTo>
                  <a:lnTo>
                    <a:pt x="1213" y="73"/>
                  </a:lnTo>
                  <a:lnTo>
                    <a:pt x="1213" y="75"/>
                  </a:lnTo>
                  <a:lnTo>
                    <a:pt x="1213" y="78"/>
                  </a:lnTo>
                  <a:lnTo>
                    <a:pt x="1213" y="85"/>
                  </a:lnTo>
                  <a:lnTo>
                    <a:pt x="1213" y="85"/>
                  </a:lnTo>
                  <a:lnTo>
                    <a:pt x="1211" y="85"/>
                  </a:lnTo>
                  <a:lnTo>
                    <a:pt x="1208" y="85"/>
                  </a:lnTo>
                  <a:lnTo>
                    <a:pt x="1204" y="85"/>
                  </a:lnTo>
                  <a:lnTo>
                    <a:pt x="1201" y="85"/>
                  </a:lnTo>
                  <a:lnTo>
                    <a:pt x="1201" y="85"/>
                  </a:lnTo>
                  <a:lnTo>
                    <a:pt x="1201" y="87"/>
                  </a:lnTo>
                  <a:lnTo>
                    <a:pt x="1201" y="89"/>
                  </a:lnTo>
                  <a:lnTo>
                    <a:pt x="1201" y="96"/>
                  </a:lnTo>
                  <a:lnTo>
                    <a:pt x="1201" y="96"/>
                  </a:lnTo>
                  <a:lnTo>
                    <a:pt x="1199" y="96"/>
                  </a:lnTo>
                  <a:lnTo>
                    <a:pt x="1197" y="96"/>
                  </a:lnTo>
                  <a:lnTo>
                    <a:pt x="1189" y="96"/>
                  </a:lnTo>
                  <a:lnTo>
                    <a:pt x="1189" y="96"/>
                  </a:lnTo>
                  <a:lnTo>
                    <a:pt x="1189" y="99"/>
                  </a:lnTo>
                  <a:lnTo>
                    <a:pt x="1189" y="103"/>
                  </a:lnTo>
                  <a:lnTo>
                    <a:pt x="1189" y="106"/>
                  </a:lnTo>
                  <a:lnTo>
                    <a:pt x="1189" y="108"/>
                  </a:lnTo>
                  <a:lnTo>
                    <a:pt x="1189" y="108"/>
                  </a:lnTo>
                  <a:lnTo>
                    <a:pt x="1187" y="108"/>
                  </a:lnTo>
                  <a:lnTo>
                    <a:pt x="1185" y="108"/>
                  </a:lnTo>
                  <a:lnTo>
                    <a:pt x="1178" y="108"/>
                  </a:lnTo>
                  <a:lnTo>
                    <a:pt x="1178" y="108"/>
                  </a:lnTo>
                  <a:lnTo>
                    <a:pt x="1178" y="111"/>
                  </a:lnTo>
                  <a:lnTo>
                    <a:pt x="1178" y="115"/>
                  </a:lnTo>
                  <a:lnTo>
                    <a:pt x="1178" y="120"/>
                  </a:lnTo>
                  <a:lnTo>
                    <a:pt x="1178" y="120"/>
                  </a:lnTo>
                  <a:lnTo>
                    <a:pt x="1175" y="120"/>
                  </a:lnTo>
                  <a:lnTo>
                    <a:pt x="1173" y="120"/>
                  </a:lnTo>
                  <a:lnTo>
                    <a:pt x="1166" y="120"/>
                  </a:lnTo>
                  <a:lnTo>
                    <a:pt x="1166" y="120"/>
                  </a:lnTo>
                  <a:lnTo>
                    <a:pt x="1166" y="132"/>
                  </a:lnTo>
                  <a:lnTo>
                    <a:pt x="1166" y="132"/>
                  </a:lnTo>
                  <a:lnTo>
                    <a:pt x="1166" y="155"/>
                  </a:lnTo>
                  <a:lnTo>
                    <a:pt x="1166" y="155"/>
                  </a:lnTo>
                  <a:lnTo>
                    <a:pt x="1166" y="167"/>
                  </a:lnTo>
                  <a:lnTo>
                    <a:pt x="1166" y="167"/>
                  </a:lnTo>
                  <a:lnTo>
                    <a:pt x="1166" y="191"/>
                  </a:lnTo>
                  <a:lnTo>
                    <a:pt x="1166" y="191"/>
                  </a:lnTo>
                  <a:lnTo>
                    <a:pt x="1166" y="202"/>
                  </a:lnTo>
                  <a:lnTo>
                    <a:pt x="1166" y="202"/>
                  </a:lnTo>
                  <a:lnTo>
                    <a:pt x="1166" y="228"/>
                  </a:lnTo>
                  <a:lnTo>
                    <a:pt x="1166" y="228"/>
                  </a:lnTo>
                  <a:lnTo>
                    <a:pt x="1166" y="240"/>
                  </a:lnTo>
                  <a:lnTo>
                    <a:pt x="1166" y="240"/>
                  </a:lnTo>
                  <a:lnTo>
                    <a:pt x="1166" y="264"/>
                  </a:lnTo>
                  <a:lnTo>
                    <a:pt x="1166" y="264"/>
                  </a:lnTo>
                  <a:lnTo>
                    <a:pt x="1166" y="275"/>
                  </a:lnTo>
                  <a:lnTo>
                    <a:pt x="1166" y="275"/>
                  </a:lnTo>
                  <a:lnTo>
                    <a:pt x="1166" y="299"/>
                  </a:lnTo>
                  <a:lnTo>
                    <a:pt x="1166" y="299"/>
                  </a:lnTo>
                  <a:lnTo>
                    <a:pt x="1159" y="299"/>
                  </a:lnTo>
                  <a:lnTo>
                    <a:pt x="1154" y="299"/>
                  </a:lnTo>
                  <a:lnTo>
                    <a:pt x="1154" y="299"/>
                  </a:lnTo>
                  <a:lnTo>
                    <a:pt x="1147" y="299"/>
                  </a:lnTo>
                  <a:lnTo>
                    <a:pt x="1142" y="299"/>
                  </a:lnTo>
                  <a:lnTo>
                    <a:pt x="1142" y="299"/>
                  </a:lnTo>
                  <a:lnTo>
                    <a:pt x="1142" y="297"/>
                  </a:lnTo>
                  <a:lnTo>
                    <a:pt x="1142" y="292"/>
                  </a:lnTo>
                  <a:lnTo>
                    <a:pt x="1142" y="287"/>
                  </a:lnTo>
                  <a:lnTo>
                    <a:pt x="1142" y="287"/>
                  </a:lnTo>
                  <a:lnTo>
                    <a:pt x="1135" y="287"/>
                  </a:lnTo>
                  <a:lnTo>
                    <a:pt x="1131" y="287"/>
                  </a:lnTo>
                  <a:lnTo>
                    <a:pt x="1131" y="287"/>
                  </a:lnTo>
                  <a:lnTo>
                    <a:pt x="1119" y="287"/>
                  </a:lnTo>
                  <a:lnTo>
                    <a:pt x="1119" y="287"/>
                  </a:lnTo>
                  <a:lnTo>
                    <a:pt x="1107" y="287"/>
                  </a:lnTo>
                  <a:lnTo>
                    <a:pt x="1107" y="287"/>
                  </a:lnTo>
                  <a:lnTo>
                    <a:pt x="1083" y="287"/>
                  </a:lnTo>
                  <a:lnTo>
                    <a:pt x="1083" y="287"/>
                  </a:lnTo>
                  <a:lnTo>
                    <a:pt x="1060" y="287"/>
                  </a:lnTo>
                  <a:lnTo>
                    <a:pt x="1060" y="287"/>
                  </a:lnTo>
                  <a:lnTo>
                    <a:pt x="1053" y="287"/>
                  </a:lnTo>
                  <a:lnTo>
                    <a:pt x="1048" y="287"/>
                  </a:lnTo>
                  <a:lnTo>
                    <a:pt x="1046" y="287"/>
                  </a:lnTo>
                  <a:lnTo>
                    <a:pt x="1046" y="287"/>
                  </a:lnTo>
                  <a:lnTo>
                    <a:pt x="1046" y="290"/>
                  </a:lnTo>
                  <a:lnTo>
                    <a:pt x="1046" y="292"/>
                  </a:lnTo>
                  <a:lnTo>
                    <a:pt x="1046" y="299"/>
                  </a:lnTo>
                  <a:lnTo>
                    <a:pt x="1046" y="299"/>
                  </a:lnTo>
                  <a:lnTo>
                    <a:pt x="1048" y="304"/>
                  </a:lnTo>
                  <a:lnTo>
                    <a:pt x="1048" y="308"/>
                  </a:lnTo>
                  <a:lnTo>
                    <a:pt x="1046" y="311"/>
                  </a:lnTo>
                  <a:lnTo>
                    <a:pt x="1046" y="311"/>
                  </a:lnTo>
                  <a:lnTo>
                    <a:pt x="1043" y="311"/>
                  </a:lnTo>
                  <a:lnTo>
                    <a:pt x="1041" y="311"/>
                  </a:lnTo>
                  <a:lnTo>
                    <a:pt x="1034" y="311"/>
                  </a:lnTo>
                  <a:lnTo>
                    <a:pt x="1034" y="311"/>
                  </a:lnTo>
                  <a:lnTo>
                    <a:pt x="1029" y="311"/>
                  </a:lnTo>
                  <a:lnTo>
                    <a:pt x="1022" y="311"/>
                  </a:lnTo>
                  <a:lnTo>
                    <a:pt x="1022" y="311"/>
                  </a:lnTo>
                  <a:lnTo>
                    <a:pt x="1017" y="311"/>
                  </a:lnTo>
                  <a:lnTo>
                    <a:pt x="1010" y="311"/>
                  </a:lnTo>
                  <a:lnTo>
                    <a:pt x="1010" y="311"/>
                  </a:lnTo>
                  <a:lnTo>
                    <a:pt x="1010" y="316"/>
                  </a:lnTo>
                  <a:lnTo>
                    <a:pt x="1010" y="323"/>
                  </a:lnTo>
                  <a:lnTo>
                    <a:pt x="1010" y="323"/>
                  </a:lnTo>
                  <a:lnTo>
                    <a:pt x="1008" y="323"/>
                  </a:lnTo>
                  <a:lnTo>
                    <a:pt x="1006" y="323"/>
                  </a:lnTo>
                  <a:lnTo>
                    <a:pt x="999" y="323"/>
                  </a:lnTo>
                  <a:lnTo>
                    <a:pt x="999" y="323"/>
                  </a:lnTo>
                  <a:lnTo>
                    <a:pt x="975" y="323"/>
                  </a:lnTo>
                  <a:lnTo>
                    <a:pt x="975" y="323"/>
                  </a:lnTo>
                  <a:lnTo>
                    <a:pt x="975" y="275"/>
                  </a:lnTo>
                  <a:lnTo>
                    <a:pt x="975" y="275"/>
                  </a:lnTo>
                  <a:lnTo>
                    <a:pt x="975" y="252"/>
                  </a:lnTo>
                  <a:lnTo>
                    <a:pt x="975" y="252"/>
                  </a:lnTo>
                  <a:lnTo>
                    <a:pt x="970" y="252"/>
                  </a:lnTo>
                  <a:lnTo>
                    <a:pt x="966" y="252"/>
                  </a:lnTo>
                  <a:lnTo>
                    <a:pt x="963" y="252"/>
                  </a:lnTo>
                  <a:lnTo>
                    <a:pt x="963" y="252"/>
                  </a:lnTo>
                  <a:lnTo>
                    <a:pt x="963" y="240"/>
                  </a:lnTo>
                  <a:lnTo>
                    <a:pt x="963" y="240"/>
                  </a:lnTo>
                  <a:lnTo>
                    <a:pt x="963" y="228"/>
                  </a:lnTo>
                  <a:lnTo>
                    <a:pt x="963" y="228"/>
                  </a:lnTo>
                  <a:lnTo>
                    <a:pt x="963" y="217"/>
                  </a:lnTo>
                  <a:lnTo>
                    <a:pt x="963" y="217"/>
                  </a:lnTo>
                  <a:lnTo>
                    <a:pt x="963" y="202"/>
                  </a:lnTo>
                  <a:lnTo>
                    <a:pt x="963" y="202"/>
                  </a:lnTo>
                  <a:lnTo>
                    <a:pt x="963" y="179"/>
                  </a:lnTo>
                  <a:lnTo>
                    <a:pt x="963" y="179"/>
                  </a:lnTo>
                  <a:lnTo>
                    <a:pt x="959" y="179"/>
                  </a:lnTo>
                  <a:lnTo>
                    <a:pt x="951" y="179"/>
                  </a:lnTo>
                  <a:lnTo>
                    <a:pt x="951" y="179"/>
                  </a:lnTo>
                  <a:lnTo>
                    <a:pt x="951" y="167"/>
                  </a:lnTo>
                  <a:lnTo>
                    <a:pt x="951" y="167"/>
                  </a:lnTo>
                  <a:lnTo>
                    <a:pt x="951" y="155"/>
                  </a:lnTo>
                  <a:lnTo>
                    <a:pt x="951" y="155"/>
                  </a:lnTo>
                  <a:lnTo>
                    <a:pt x="904" y="155"/>
                  </a:lnTo>
                  <a:lnTo>
                    <a:pt x="904" y="155"/>
                  </a:lnTo>
                  <a:lnTo>
                    <a:pt x="881" y="155"/>
                  </a:lnTo>
                  <a:lnTo>
                    <a:pt x="881" y="155"/>
                  </a:lnTo>
                  <a:lnTo>
                    <a:pt x="881" y="132"/>
                  </a:lnTo>
                  <a:lnTo>
                    <a:pt x="881" y="132"/>
                  </a:lnTo>
                  <a:lnTo>
                    <a:pt x="874" y="132"/>
                  </a:lnTo>
                  <a:lnTo>
                    <a:pt x="871" y="132"/>
                  </a:lnTo>
                  <a:lnTo>
                    <a:pt x="869" y="132"/>
                  </a:lnTo>
                  <a:lnTo>
                    <a:pt x="869" y="132"/>
                  </a:lnTo>
                  <a:lnTo>
                    <a:pt x="869" y="127"/>
                  </a:lnTo>
                  <a:lnTo>
                    <a:pt x="869" y="120"/>
                  </a:lnTo>
                  <a:lnTo>
                    <a:pt x="869" y="120"/>
                  </a:lnTo>
                  <a:lnTo>
                    <a:pt x="869" y="108"/>
                  </a:lnTo>
                  <a:lnTo>
                    <a:pt x="869" y="108"/>
                  </a:lnTo>
                  <a:lnTo>
                    <a:pt x="869" y="96"/>
                  </a:lnTo>
                  <a:lnTo>
                    <a:pt x="869" y="96"/>
                  </a:lnTo>
                  <a:lnTo>
                    <a:pt x="857" y="96"/>
                  </a:lnTo>
                  <a:lnTo>
                    <a:pt x="857" y="96"/>
                  </a:lnTo>
                  <a:lnTo>
                    <a:pt x="845" y="96"/>
                  </a:lnTo>
                  <a:lnTo>
                    <a:pt x="845" y="96"/>
                  </a:lnTo>
                  <a:lnTo>
                    <a:pt x="838" y="96"/>
                  </a:lnTo>
                  <a:lnTo>
                    <a:pt x="834" y="96"/>
                  </a:lnTo>
                  <a:lnTo>
                    <a:pt x="834" y="96"/>
                  </a:lnTo>
                  <a:lnTo>
                    <a:pt x="831" y="99"/>
                  </a:lnTo>
                  <a:lnTo>
                    <a:pt x="834" y="101"/>
                  </a:lnTo>
                  <a:lnTo>
                    <a:pt x="834" y="108"/>
                  </a:lnTo>
                  <a:lnTo>
                    <a:pt x="834" y="108"/>
                  </a:lnTo>
                  <a:lnTo>
                    <a:pt x="827" y="108"/>
                  </a:lnTo>
                  <a:lnTo>
                    <a:pt x="824" y="108"/>
                  </a:lnTo>
                  <a:lnTo>
                    <a:pt x="822" y="108"/>
                  </a:lnTo>
                  <a:lnTo>
                    <a:pt x="822" y="108"/>
                  </a:lnTo>
                  <a:lnTo>
                    <a:pt x="820" y="111"/>
                  </a:lnTo>
                  <a:lnTo>
                    <a:pt x="822" y="115"/>
                  </a:lnTo>
                  <a:lnTo>
                    <a:pt x="822" y="118"/>
                  </a:lnTo>
                  <a:lnTo>
                    <a:pt x="822" y="120"/>
                  </a:lnTo>
                  <a:lnTo>
                    <a:pt x="822" y="120"/>
                  </a:lnTo>
                  <a:lnTo>
                    <a:pt x="820" y="120"/>
                  </a:lnTo>
                  <a:lnTo>
                    <a:pt x="815" y="120"/>
                  </a:lnTo>
                  <a:lnTo>
                    <a:pt x="812" y="120"/>
                  </a:lnTo>
                  <a:lnTo>
                    <a:pt x="810" y="120"/>
                  </a:lnTo>
                  <a:lnTo>
                    <a:pt x="810" y="120"/>
                  </a:lnTo>
                  <a:lnTo>
                    <a:pt x="808" y="122"/>
                  </a:lnTo>
                  <a:lnTo>
                    <a:pt x="808" y="127"/>
                  </a:lnTo>
                  <a:lnTo>
                    <a:pt x="810" y="132"/>
                  </a:lnTo>
                  <a:lnTo>
                    <a:pt x="810" y="132"/>
                  </a:lnTo>
                  <a:lnTo>
                    <a:pt x="803" y="132"/>
                  </a:lnTo>
                  <a:lnTo>
                    <a:pt x="796" y="132"/>
                  </a:lnTo>
                  <a:lnTo>
                    <a:pt x="796" y="132"/>
                  </a:lnTo>
                  <a:lnTo>
                    <a:pt x="796" y="139"/>
                  </a:lnTo>
                  <a:lnTo>
                    <a:pt x="796" y="144"/>
                  </a:lnTo>
                  <a:lnTo>
                    <a:pt x="796" y="144"/>
                  </a:lnTo>
                  <a:lnTo>
                    <a:pt x="796" y="155"/>
                  </a:lnTo>
                  <a:lnTo>
                    <a:pt x="796" y="155"/>
                  </a:lnTo>
                  <a:lnTo>
                    <a:pt x="796" y="167"/>
                  </a:lnTo>
                  <a:lnTo>
                    <a:pt x="796" y="167"/>
                  </a:lnTo>
                  <a:lnTo>
                    <a:pt x="796" y="217"/>
                  </a:lnTo>
                  <a:lnTo>
                    <a:pt x="796" y="217"/>
                  </a:lnTo>
                  <a:lnTo>
                    <a:pt x="784" y="217"/>
                  </a:lnTo>
                  <a:lnTo>
                    <a:pt x="784" y="217"/>
                  </a:lnTo>
                  <a:lnTo>
                    <a:pt x="761" y="217"/>
                  </a:lnTo>
                  <a:lnTo>
                    <a:pt x="761" y="217"/>
                  </a:lnTo>
                  <a:lnTo>
                    <a:pt x="761" y="264"/>
                  </a:lnTo>
                  <a:lnTo>
                    <a:pt x="761" y="264"/>
                  </a:lnTo>
                  <a:lnTo>
                    <a:pt x="761" y="311"/>
                  </a:lnTo>
                  <a:lnTo>
                    <a:pt x="761" y="311"/>
                  </a:lnTo>
                  <a:lnTo>
                    <a:pt x="749" y="311"/>
                  </a:lnTo>
                  <a:lnTo>
                    <a:pt x="749" y="311"/>
                  </a:lnTo>
                  <a:lnTo>
                    <a:pt x="744" y="311"/>
                  </a:lnTo>
                  <a:lnTo>
                    <a:pt x="737" y="311"/>
                  </a:lnTo>
                  <a:lnTo>
                    <a:pt x="737" y="311"/>
                  </a:lnTo>
                  <a:lnTo>
                    <a:pt x="737" y="304"/>
                  </a:lnTo>
                  <a:lnTo>
                    <a:pt x="737" y="299"/>
                  </a:lnTo>
                  <a:lnTo>
                    <a:pt x="737" y="299"/>
                  </a:lnTo>
                  <a:lnTo>
                    <a:pt x="737" y="287"/>
                  </a:lnTo>
                  <a:lnTo>
                    <a:pt x="737" y="287"/>
                  </a:lnTo>
                  <a:lnTo>
                    <a:pt x="737" y="275"/>
                  </a:lnTo>
                  <a:lnTo>
                    <a:pt x="737" y="275"/>
                  </a:lnTo>
                  <a:lnTo>
                    <a:pt x="737" y="252"/>
                  </a:lnTo>
                  <a:lnTo>
                    <a:pt x="737" y="252"/>
                  </a:lnTo>
                  <a:lnTo>
                    <a:pt x="690" y="252"/>
                  </a:lnTo>
                  <a:lnTo>
                    <a:pt x="690" y="252"/>
                  </a:lnTo>
                  <a:lnTo>
                    <a:pt x="678" y="252"/>
                  </a:lnTo>
                  <a:lnTo>
                    <a:pt x="678" y="252"/>
                  </a:lnTo>
                  <a:lnTo>
                    <a:pt x="655" y="252"/>
                  </a:lnTo>
                  <a:lnTo>
                    <a:pt x="655" y="252"/>
                  </a:lnTo>
                  <a:lnTo>
                    <a:pt x="655" y="202"/>
                  </a:lnTo>
                  <a:lnTo>
                    <a:pt x="655" y="202"/>
                  </a:lnTo>
                  <a:lnTo>
                    <a:pt x="655" y="155"/>
                  </a:lnTo>
                  <a:lnTo>
                    <a:pt x="655" y="155"/>
                  </a:lnTo>
                  <a:lnTo>
                    <a:pt x="655" y="144"/>
                  </a:lnTo>
                  <a:lnTo>
                    <a:pt x="655" y="144"/>
                  </a:lnTo>
                  <a:lnTo>
                    <a:pt x="648" y="144"/>
                  </a:lnTo>
                  <a:lnTo>
                    <a:pt x="645" y="144"/>
                  </a:lnTo>
                  <a:lnTo>
                    <a:pt x="643" y="144"/>
                  </a:lnTo>
                  <a:lnTo>
                    <a:pt x="643" y="144"/>
                  </a:lnTo>
                  <a:lnTo>
                    <a:pt x="643" y="141"/>
                  </a:lnTo>
                  <a:lnTo>
                    <a:pt x="643" y="139"/>
                  </a:lnTo>
                  <a:lnTo>
                    <a:pt x="643" y="132"/>
                  </a:lnTo>
                  <a:lnTo>
                    <a:pt x="643" y="132"/>
                  </a:lnTo>
                  <a:lnTo>
                    <a:pt x="643" y="127"/>
                  </a:lnTo>
                  <a:lnTo>
                    <a:pt x="643" y="120"/>
                  </a:lnTo>
                  <a:lnTo>
                    <a:pt x="643" y="120"/>
                  </a:lnTo>
                  <a:lnTo>
                    <a:pt x="640" y="120"/>
                  </a:lnTo>
                  <a:lnTo>
                    <a:pt x="636" y="120"/>
                  </a:lnTo>
                  <a:lnTo>
                    <a:pt x="631" y="120"/>
                  </a:lnTo>
                  <a:lnTo>
                    <a:pt x="631" y="120"/>
                  </a:lnTo>
                  <a:lnTo>
                    <a:pt x="631" y="118"/>
                  </a:lnTo>
                  <a:lnTo>
                    <a:pt x="631" y="115"/>
                  </a:lnTo>
                  <a:lnTo>
                    <a:pt x="631" y="108"/>
                  </a:lnTo>
                  <a:lnTo>
                    <a:pt x="631" y="108"/>
                  </a:lnTo>
                  <a:lnTo>
                    <a:pt x="631" y="96"/>
                  </a:lnTo>
                  <a:lnTo>
                    <a:pt x="631" y="96"/>
                  </a:lnTo>
                  <a:lnTo>
                    <a:pt x="631" y="73"/>
                  </a:lnTo>
                  <a:lnTo>
                    <a:pt x="631" y="73"/>
                  </a:lnTo>
                  <a:lnTo>
                    <a:pt x="631" y="49"/>
                  </a:lnTo>
                  <a:lnTo>
                    <a:pt x="631" y="49"/>
                  </a:lnTo>
                  <a:lnTo>
                    <a:pt x="607" y="49"/>
                  </a:lnTo>
                  <a:lnTo>
                    <a:pt x="607" y="49"/>
                  </a:lnTo>
                  <a:lnTo>
                    <a:pt x="607" y="73"/>
                  </a:lnTo>
                  <a:lnTo>
                    <a:pt x="607" y="73"/>
                  </a:lnTo>
                  <a:lnTo>
                    <a:pt x="607" y="120"/>
                  </a:lnTo>
                  <a:lnTo>
                    <a:pt x="607" y="120"/>
                  </a:lnTo>
                  <a:lnTo>
                    <a:pt x="600" y="120"/>
                  </a:lnTo>
                  <a:lnTo>
                    <a:pt x="596" y="120"/>
                  </a:lnTo>
                  <a:lnTo>
                    <a:pt x="596" y="120"/>
                  </a:lnTo>
                  <a:lnTo>
                    <a:pt x="593" y="118"/>
                  </a:lnTo>
                  <a:lnTo>
                    <a:pt x="596" y="115"/>
                  </a:lnTo>
                  <a:lnTo>
                    <a:pt x="596" y="108"/>
                  </a:lnTo>
                  <a:lnTo>
                    <a:pt x="596" y="108"/>
                  </a:lnTo>
                  <a:lnTo>
                    <a:pt x="584" y="108"/>
                  </a:lnTo>
                  <a:lnTo>
                    <a:pt x="584" y="108"/>
                  </a:lnTo>
                  <a:lnTo>
                    <a:pt x="572" y="108"/>
                  </a:lnTo>
                  <a:lnTo>
                    <a:pt x="572" y="108"/>
                  </a:lnTo>
                  <a:lnTo>
                    <a:pt x="523" y="108"/>
                  </a:lnTo>
                  <a:lnTo>
                    <a:pt x="523" y="108"/>
                  </a:lnTo>
                  <a:lnTo>
                    <a:pt x="523" y="120"/>
                  </a:lnTo>
                  <a:lnTo>
                    <a:pt x="523" y="120"/>
                  </a:lnTo>
                  <a:lnTo>
                    <a:pt x="525" y="127"/>
                  </a:lnTo>
                  <a:lnTo>
                    <a:pt x="523" y="132"/>
                  </a:lnTo>
                  <a:lnTo>
                    <a:pt x="523" y="132"/>
                  </a:lnTo>
                  <a:lnTo>
                    <a:pt x="520" y="132"/>
                  </a:lnTo>
                  <a:lnTo>
                    <a:pt x="518" y="132"/>
                  </a:lnTo>
                  <a:lnTo>
                    <a:pt x="513" y="132"/>
                  </a:lnTo>
                  <a:lnTo>
                    <a:pt x="511" y="132"/>
                  </a:lnTo>
                  <a:lnTo>
                    <a:pt x="511" y="132"/>
                  </a:lnTo>
                  <a:lnTo>
                    <a:pt x="511" y="134"/>
                  </a:lnTo>
                  <a:lnTo>
                    <a:pt x="511" y="139"/>
                  </a:lnTo>
                  <a:lnTo>
                    <a:pt x="511" y="144"/>
                  </a:lnTo>
                  <a:lnTo>
                    <a:pt x="511" y="144"/>
                  </a:lnTo>
                  <a:lnTo>
                    <a:pt x="499" y="144"/>
                  </a:lnTo>
                  <a:lnTo>
                    <a:pt x="499" y="144"/>
                  </a:lnTo>
                  <a:lnTo>
                    <a:pt x="487" y="144"/>
                  </a:lnTo>
                  <a:lnTo>
                    <a:pt x="487" y="144"/>
                  </a:lnTo>
                  <a:lnTo>
                    <a:pt x="487" y="155"/>
                  </a:lnTo>
                  <a:lnTo>
                    <a:pt x="487" y="155"/>
                  </a:lnTo>
                  <a:lnTo>
                    <a:pt x="487" y="162"/>
                  </a:lnTo>
                  <a:lnTo>
                    <a:pt x="487" y="167"/>
                  </a:lnTo>
                  <a:lnTo>
                    <a:pt x="487" y="167"/>
                  </a:lnTo>
                  <a:lnTo>
                    <a:pt x="494" y="167"/>
                  </a:lnTo>
                  <a:lnTo>
                    <a:pt x="499" y="167"/>
                  </a:lnTo>
                  <a:lnTo>
                    <a:pt x="499" y="167"/>
                  </a:lnTo>
                  <a:lnTo>
                    <a:pt x="501" y="169"/>
                  </a:lnTo>
                  <a:lnTo>
                    <a:pt x="499" y="174"/>
                  </a:lnTo>
                  <a:lnTo>
                    <a:pt x="499" y="179"/>
                  </a:lnTo>
                  <a:lnTo>
                    <a:pt x="499" y="179"/>
                  </a:lnTo>
                  <a:lnTo>
                    <a:pt x="499" y="191"/>
                  </a:lnTo>
                  <a:lnTo>
                    <a:pt x="499" y="191"/>
                  </a:lnTo>
                  <a:lnTo>
                    <a:pt x="499" y="202"/>
                  </a:lnTo>
                  <a:lnTo>
                    <a:pt x="499" y="202"/>
                  </a:lnTo>
                  <a:lnTo>
                    <a:pt x="499" y="209"/>
                  </a:lnTo>
                  <a:lnTo>
                    <a:pt x="499" y="217"/>
                  </a:lnTo>
                  <a:lnTo>
                    <a:pt x="499" y="217"/>
                  </a:lnTo>
                  <a:lnTo>
                    <a:pt x="497" y="217"/>
                  </a:lnTo>
                  <a:lnTo>
                    <a:pt x="494" y="217"/>
                  </a:lnTo>
                  <a:lnTo>
                    <a:pt x="487" y="217"/>
                  </a:lnTo>
                  <a:lnTo>
                    <a:pt x="487" y="217"/>
                  </a:lnTo>
                  <a:lnTo>
                    <a:pt x="487" y="209"/>
                  </a:lnTo>
                  <a:lnTo>
                    <a:pt x="487" y="205"/>
                  </a:lnTo>
                  <a:lnTo>
                    <a:pt x="487" y="202"/>
                  </a:lnTo>
                  <a:lnTo>
                    <a:pt x="487" y="202"/>
                  </a:lnTo>
                  <a:lnTo>
                    <a:pt x="483" y="202"/>
                  </a:lnTo>
                  <a:lnTo>
                    <a:pt x="476" y="202"/>
                  </a:lnTo>
                  <a:lnTo>
                    <a:pt x="476" y="202"/>
                  </a:lnTo>
                  <a:lnTo>
                    <a:pt x="476" y="198"/>
                  </a:lnTo>
                  <a:lnTo>
                    <a:pt x="476" y="191"/>
                  </a:lnTo>
                  <a:lnTo>
                    <a:pt x="476" y="191"/>
                  </a:lnTo>
                  <a:lnTo>
                    <a:pt x="476" y="179"/>
                  </a:lnTo>
                  <a:lnTo>
                    <a:pt x="476" y="179"/>
                  </a:lnTo>
                  <a:lnTo>
                    <a:pt x="476" y="167"/>
                  </a:lnTo>
                  <a:lnTo>
                    <a:pt x="476" y="167"/>
                  </a:lnTo>
                  <a:lnTo>
                    <a:pt x="476" y="144"/>
                  </a:lnTo>
                  <a:lnTo>
                    <a:pt x="476" y="144"/>
                  </a:lnTo>
                  <a:lnTo>
                    <a:pt x="476" y="120"/>
                  </a:lnTo>
                  <a:lnTo>
                    <a:pt x="476" y="120"/>
                  </a:lnTo>
                  <a:lnTo>
                    <a:pt x="471" y="120"/>
                  </a:lnTo>
                  <a:lnTo>
                    <a:pt x="464" y="120"/>
                  </a:lnTo>
                  <a:lnTo>
                    <a:pt x="464" y="120"/>
                  </a:lnTo>
                  <a:lnTo>
                    <a:pt x="464" y="118"/>
                  </a:lnTo>
                  <a:lnTo>
                    <a:pt x="464" y="115"/>
                  </a:lnTo>
                  <a:lnTo>
                    <a:pt x="464" y="108"/>
                  </a:lnTo>
                  <a:lnTo>
                    <a:pt x="464" y="108"/>
                  </a:lnTo>
                  <a:lnTo>
                    <a:pt x="457" y="108"/>
                  </a:lnTo>
                  <a:lnTo>
                    <a:pt x="452" y="108"/>
                  </a:lnTo>
                  <a:lnTo>
                    <a:pt x="452" y="108"/>
                  </a:lnTo>
                  <a:lnTo>
                    <a:pt x="452" y="103"/>
                  </a:lnTo>
                  <a:lnTo>
                    <a:pt x="452" y="96"/>
                  </a:lnTo>
                  <a:lnTo>
                    <a:pt x="452" y="96"/>
                  </a:lnTo>
                  <a:lnTo>
                    <a:pt x="452" y="85"/>
                  </a:lnTo>
                  <a:lnTo>
                    <a:pt x="452" y="85"/>
                  </a:lnTo>
                  <a:lnTo>
                    <a:pt x="452" y="78"/>
                  </a:lnTo>
                  <a:lnTo>
                    <a:pt x="452" y="73"/>
                  </a:lnTo>
                  <a:lnTo>
                    <a:pt x="452" y="73"/>
                  </a:lnTo>
                  <a:lnTo>
                    <a:pt x="450" y="73"/>
                  </a:lnTo>
                  <a:lnTo>
                    <a:pt x="447" y="73"/>
                  </a:lnTo>
                  <a:lnTo>
                    <a:pt x="440" y="73"/>
                  </a:lnTo>
                  <a:lnTo>
                    <a:pt x="440" y="73"/>
                  </a:lnTo>
                  <a:lnTo>
                    <a:pt x="440" y="49"/>
                  </a:lnTo>
                  <a:lnTo>
                    <a:pt x="440" y="49"/>
                  </a:lnTo>
                  <a:lnTo>
                    <a:pt x="440" y="37"/>
                  </a:lnTo>
                  <a:lnTo>
                    <a:pt x="440" y="37"/>
                  </a:lnTo>
                  <a:lnTo>
                    <a:pt x="440" y="26"/>
                  </a:lnTo>
                  <a:lnTo>
                    <a:pt x="440" y="26"/>
                  </a:lnTo>
                  <a:lnTo>
                    <a:pt x="440" y="14"/>
                  </a:lnTo>
                  <a:lnTo>
                    <a:pt x="440" y="14"/>
                  </a:lnTo>
                  <a:lnTo>
                    <a:pt x="440" y="7"/>
                  </a:lnTo>
                  <a:lnTo>
                    <a:pt x="440" y="2"/>
                  </a:lnTo>
                  <a:lnTo>
                    <a:pt x="440" y="2"/>
                  </a:lnTo>
                  <a:lnTo>
                    <a:pt x="438" y="0"/>
                  </a:lnTo>
                  <a:lnTo>
                    <a:pt x="435" y="2"/>
                  </a:lnTo>
                  <a:lnTo>
                    <a:pt x="428" y="2"/>
                  </a:lnTo>
                  <a:lnTo>
                    <a:pt x="428" y="2"/>
                  </a:lnTo>
                  <a:lnTo>
                    <a:pt x="428" y="14"/>
                  </a:lnTo>
                  <a:lnTo>
                    <a:pt x="428" y="14"/>
                  </a:lnTo>
                  <a:lnTo>
                    <a:pt x="428" y="26"/>
                  </a:lnTo>
                  <a:lnTo>
                    <a:pt x="428" y="26"/>
                  </a:lnTo>
                  <a:lnTo>
                    <a:pt x="428" y="37"/>
                  </a:lnTo>
                  <a:lnTo>
                    <a:pt x="428" y="37"/>
                  </a:lnTo>
                  <a:lnTo>
                    <a:pt x="428" y="42"/>
                  </a:lnTo>
                  <a:lnTo>
                    <a:pt x="428" y="49"/>
                  </a:lnTo>
                  <a:lnTo>
                    <a:pt x="428" y="49"/>
                  </a:lnTo>
                  <a:lnTo>
                    <a:pt x="421" y="49"/>
                  </a:lnTo>
                  <a:lnTo>
                    <a:pt x="417" y="49"/>
                  </a:lnTo>
                  <a:lnTo>
                    <a:pt x="417" y="49"/>
                  </a:lnTo>
                  <a:lnTo>
                    <a:pt x="417" y="54"/>
                  </a:lnTo>
                  <a:lnTo>
                    <a:pt x="417" y="61"/>
                  </a:lnTo>
                  <a:lnTo>
                    <a:pt x="417" y="61"/>
                  </a:lnTo>
                  <a:lnTo>
                    <a:pt x="417" y="66"/>
                  </a:lnTo>
                  <a:lnTo>
                    <a:pt x="417" y="73"/>
                  </a:lnTo>
                  <a:lnTo>
                    <a:pt x="417" y="73"/>
                  </a:lnTo>
                  <a:lnTo>
                    <a:pt x="410" y="73"/>
                  </a:lnTo>
                  <a:lnTo>
                    <a:pt x="405" y="73"/>
                  </a:lnTo>
                  <a:lnTo>
                    <a:pt x="405" y="73"/>
                  </a:lnTo>
                  <a:lnTo>
                    <a:pt x="405" y="75"/>
                  </a:lnTo>
                  <a:lnTo>
                    <a:pt x="405" y="78"/>
                  </a:lnTo>
                  <a:lnTo>
                    <a:pt x="405" y="85"/>
                  </a:lnTo>
                  <a:lnTo>
                    <a:pt x="405" y="85"/>
                  </a:lnTo>
                  <a:lnTo>
                    <a:pt x="405" y="108"/>
                  </a:lnTo>
                  <a:lnTo>
                    <a:pt x="405" y="108"/>
                  </a:lnTo>
                  <a:lnTo>
                    <a:pt x="393" y="108"/>
                  </a:lnTo>
                  <a:lnTo>
                    <a:pt x="393" y="108"/>
                  </a:lnTo>
                  <a:lnTo>
                    <a:pt x="370" y="108"/>
                  </a:lnTo>
                  <a:lnTo>
                    <a:pt x="370" y="108"/>
                  </a:lnTo>
                  <a:lnTo>
                    <a:pt x="370" y="155"/>
                  </a:lnTo>
                  <a:lnTo>
                    <a:pt x="370" y="155"/>
                  </a:lnTo>
                  <a:lnTo>
                    <a:pt x="370" y="179"/>
                  </a:lnTo>
                  <a:lnTo>
                    <a:pt x="370" y="179"/>
                  </a:lnTo>
                  <a:lnTo>
                    <a:pt x="370" y="191"/>
                  </a:lnTo>
                  <a:lnTo>
                    <a:pt x="370" y="191"/>
                  </a:lnTo>
                  <a:lnTo>
                    <a:pt x="370" y="198"/>
                  </a:lnTo>
                  <a:lnTo>
                    <a:pt x="370" y="202"/>
                  </a:lnTo>
                  <a:lnTo>
                    <a:pt x="370" y="202"/>
                  </a:lnTo>
                  <a:lnTo>
                    <a:pt x="362" y="205"/>
                  </a:lnTo>
                  <a:lnTo>
                    <a:pt x="358" y="202"/>
                  </a:lnTo>
                  <a:lnTo>
                    <a:pt x="358" y="202"/>
                  </a:lnTo>
                  <a:lnTo>
                    <a:pt x="358" y="252"/>
                  </a:lnTo>
                  <a:lnTo>
                    <a:pt x="358" y="252"/>
                  </a:lnTo>
                  <a:lnTo>
                    <a:pt x="351" y="252"/>
                  </a:lnTo>
                  <a:lnTo>
                    <a:pt x="346" y="252"/>
                  </a:lnTo>
                  <a:lnTo>
                    <a:pt x="346" y="252"/>
                  </a:lnTo>
                  <a:lnTo>
                    <a:pt x="344" y="245"/>
                  </a:lnTo>
                  <a:lnTo>
                    <a:pt x="346" y="240"/>
                  </a:lnTo>
                  <a:lnTo>
                    <a:pt x="346" y="240"/>
                  </a:lnTo>
                  <a:lnTo>
                    <a:pt x="346" y="228"/>
                  </a:lnTo>
                  <a:lnTo>
                    <a:pt x="346" y="228"/>
                  </a:lnTo>
                  <a:lnTo>
                    <a:pt x="346" y="202"/>
                  </a:lnTo>
                  <a:lnTo>
                    <a:pt x="346" y="202"/>
                  </a:lnTo>
                  <a:lnTo>
                    <a:pt x="346" y="179"/>
                  </a:lnTo>
                  <a:lnTo>
                    <a:pt x="346" y="179"/>
                  </a:lnTo>
                  <a:lnTo>
                    <a:pt x="322" y="179"/>
                  </a:lnTo>
                  <a:lnTo>
                    <a:pt x="322" y="179"/>
                  </a:lnTo>
                  <a:lnTo>
                    <a:pt x="308" y="179"/>
                  </a:lnTo>
                  <a:lnTo>
                    <a:pt x="308" y="179"/>
                  </a:lnTo>
                  <a:lnTo>
                    <a:pt x="304" y="181"/>
                  </a:lnTo>
                  <a:lnTo>
                    <a:pt x="296" y="179"/>
                  </a:lnTo>
                  <a:lnTo>
                    <a:pt x="296" y="179"/>
                  </a:lnTo>
                  <a:lnTo>
                    <a:pt x="296" y="174"/>
                  </a:lnTo>
                  <a:lnTo>
                    <a:pt x="296" y="167"/>
                  </a:lnTo>
                  <a:lnTo>
                    <a:pt x="296" y="167"/>
                  </a:lnTo>
                  <a:lnTo>
                    <a:pt x="296" y="144"/>
                  </a:lnTo>
                  <a:lnTo>
                    <a:pt x="296" y="144"/>
                  </a:lnTo>
                  <a:lnTo>
                    <a:pt x="273" y="144"/>
                  </a:lnTo>
                  <a:lnTo>
                    <a:pt x="273" y="144"/>
                  </a:lnTo>
                  <a:lnTo>
                    <a:pt x="249" y="144"/>
                  </a:lnTo>
                  <a:lnTo>
                    <a:pt x="249" y="144"/>
                  </a:lnTo>
                  <a:lnTo>
                    <a:pt x="238" y="144"/>
                  </a:lnTo>
                  <a:lnTo>
                    <a:pt x="238" y="144"/>
                  </a:lnTo>
                  <a:lnTo>
                    <a:pt x="214" y="144"/>
                  </a:lnTo>
                  <a:lnTo>
                    <a:pt x="214" y="144"/>
                  </a:lnTo>
                  <a:lnTo>
                    <a:pt x="214" y="155"/>
                  </a:lnTo>
                  <a:lnTo>
                    <a:pt x="214" y="155"/>
                  </a:lnTo>
                  <a:lnTo>
                    <a:pt x="214" y="179"/>
                  </a:lnTo>
                  <a:lnTo>
                    <a:pt x="214" y="179"/>
                  </a:lnTo>
                  <a:lnTo>
                    <a:pt x="202" y="179"/>
                  </a:lnTo>
                  <a:lnTo>
                    <a:pt x="202" y="179"/>
                  </a:lnTo>
                  <a:lnTo>
                    <a:pt x="179" y="179"/>
                  </a:lnTo>
                  <a:lnTo>
                    <a:pt x="179" y="179"/>
                  </a:lnTo>
                  <a:lnTo>
                    <a:pt x="179" y="191"/>
                  </a:lnTo>
                  <a:lnTo>
                    <a:pt x="179" y="191"/>
                  </a:lnTo>
                  <a:lnTo>
                    <a:pt x="179" y="217"/>
                  </a:lnTo>
                  <a:lnTo>
                    <a:pt x="179" y="217"/>
                  </a:lnTo>
                  <a:lnTo>
                    <a:pt x="179" y="240"/>
                  </a:lnTo>
                  <a:lnTo>
                    <a:pt x="179" y="240"/>
                  </a:lnTo>
                  <a:lnTo>
                    <a:pt x="172" y="240"/>
                  </a:lnTo>
                  <a:lnTo>
                    <a:pt x="169" y="238"/>
                  </a:lnTo>
                  <a:lnTo>
                    <a:pt x="167" y="240"/>
                  </a:lnTo>
                  <a:lnTo>
                    <a:pt x="167" y="240"/>
                  </a:lnTo>
                  <a:lnTo>
                    <a:pt x="167" y="242"/>
                  </a:lnTo>
                  <a:lnTo>
                    <a:pt x="167" y="245"/>
                  </a:lnTo>
                  <a:lnTo>
                    <a:pt x="167" y="250"/>
                  </a:lnTo>
                  <a:lnTo>
                    <a:pt x="167" y="252"/>
                  </a:lnTo>
                  <a:lnTo>
                    <a:pt x="167" y="252"/>
                  </a:lnTo>
                  <a:lnTo>
                    <a:pt x="165" y="252"/>
                  </a:lnTo>
                  <a:lnTo>
                    <a:pt x="160" y="252"/>
                  </a:lnTo>
                  <a:lnTo>
                    <a:pt x="155" y="252"/>
                  </a:lnTo>
                  <a:lnTo>
                    <a:pt x="155" y="252"/>
                  </a:lnTo>
                  <a:lnTo>
                    <a:pt x="155" y="264"/>
                  </a:lnTo>
                  <a:lnTo>
                    <a:pt x="155" y="264"/>
                  </a:lnTo>
                  <a:lnTo>
                    <a:pt x="155" y="275"/>
                  </a:lnTo>
                  <a:lnTo>
                    <a:pt x="155" y="275"/>
                  </a:lnTo>
                  <a:lnTo>
                    <a:pt x="148" y="275"/>
                  </a:lnTo>
                  <a:lnTo>
                    <a:pt x="143" y="275"/>
                  </a:lnTo>
                  <a:lnTo>
                    <a:pt x="143" y="275"/>
                  </a:lnTo>
                  <a:lnTo>
                    <a:pt x="143" y="280"/>
                  </a:lnTo>
                  <a:lnTo>
                    <a:pt x="143" y="287"/>
                  </a:lnTo>
                  <a:lnTo>
                    <a:pt x="143" y="287"/>
                  </a:lnTo>
                  <a:lnTo>
                    <a:pt x="143" y="299"/>
                  </a:lnTo>
                  <a:lnTo>
                    <a:pt x="143" y="299"/>
                  </a:lnTo>
                  <a:lnTo>
                    <a:pt x="143" y="323"/>
                  </a:lnTo>
                  <a:lnTo>
                    <a:pt x="143" y="323"/>
                  </a:lnTo>
                  <a:lnTo>
                    <a:pt x="143" y="334"/>
                  </a:lnTo>
                  <a:lnTo>
                    <a:pt x="143" y="334"/>
                  </a:lnTo>
                  <a:lnTo>
                    <a:pt x="143" y="358"/>
                  </a:lnTo>
                  <a:lnTo>
                    <a:pt x="143" y="358"/>
                  </a:lnTo>
                  <a:lnTo>
                    <a:pt x="136" y="358"/>
                  </a:lnTo>
                  <a:lnTo>
                    <a:pt x="132" y="358"/>
                  </a:lnTo>
                  <a:lnTo>
                    <a:pt x="132" y="358"/>
                  </a:lnTo>
                  <a:lnTo>
                    <a:pt x="124" y="358"/>
                  </a:lnTo>
                  <a:lnTo>
                    <a:pt x="120" y="358"/>
                  </a:lnTo>
                  <a:lnTo>
                    <a:pt x="120" y="358"/>
                  </a:lnTo>
                  <a:lnTo>
                    <a:pt x="120" y="353"/>
                  </a:lnTo>
                  <a:lnTo>
                    <a:pt x="120" y="346"/>
                  </a:lnTo>
                  <a:lnTo>
                    <a:pt x="120" y="346"/>
                  </a:lnTo>
                  <a:lnTo>
                    <a:pt x="120" y="341"/>
                  </a:lnTo>
                  <a:lnTo>
                    <a:pt x="120" y="334"/>
                  </a:lnTo>
                  <a:lnTo>
                    <a:pt x="120" y="334"/>
                  </a:lnTo>
                  <a:lnTo>
                    <a:pt x="120" y="327"/>
                  </a:lnTo>
                  <a:lnTo>
                    <a:pt x="120" y="323"/>
                  </a:lnTo>
                  <a:lnTo>
                    <a:pt x="120" y="323"/>
                  </a:lnTo>
                  <a:lnTo>
                    <a:pt x="117" y="323"/>
                  </a:lnTo>
                  <a:lnTo>
                    <a:pt x="113" y="323"/>
                  </a:lnTo>
                  <a:lnTo>
                    <a:pt x="108" y="323"/>
                  </a:lnTo>
                  <a:lnTo>
                    <a:pt x="108" y="323"/>
                  </a:lnTo>
                  <a:lnTo>
                    <a:pt x="108" y="299"/>
                  </a:lnTo>
                  <a:lnTo>
                    <a:pt x="108" y="299"/>
                  </a:lnTo>
                  <a:lnTo>
                    <a:pt x="11" y="299"/>
                  </a:lnTo>
                  <a:lnTo>
                    <a:pt x="11" y="299"/>
                  </a:lnTo>
                  <a:lnTo>
                    <a:pt x="0" y="299"/>
                  </a:lnTo>
                  <a:lnTo>
                    <a:pt x="0" y="561"/>
                  </a:lnTo>
                  <a:lnTo>
                    <a:pt x="0" y="561"/>
                  </a:lnTo>
                  <a:lnTo>
                    <a:pt x="11" y="561"/>
                  </a:lnTo>
                  <a:lnTo>
                    <a:pt x="11" y="561"/>
                  </a:lnTo>
                  <a:lnTo>
                    <a:pt x="35" y="561"/>
                  </a:lnTo>
                  <a:lnTo>
                    <a:pt x="35" y="561"/>
                  </a:lnTo>
                  <a:lnTo>
                    <a:pt x="47" y="561"/>
                  </a:lnTo>
                  <a:lnTo>
                    <a:pt x="47" y="561"/>
                  </a:lnTo>
                  <a:lnTo>
                    <a:pt x="70" y="561"/>
                  </a:lnTo>
                  <a:lnTo>
                    <a:pt x="70" y="561"/>
                  </a:lnTo>
                  <a:lnTo>
                    <a:pt x="84" y="561"/>
                  </a:lnTo>
                  <a:lnTo>
                    <a:pt x="84" y="561"/>
                  </a:lnTo>
                  <a:lnTo>
                    <a:pt x="108" y="561"/>
                  </a:lnTo>
                  <a:lnTo>
                    <a:pt x="108" y="561"/>
                  </a:lnTo>
                  <a:lnTo>
                    <a:pt x="120" y="561"/>
                  </a:lnTo>
                  <a:lnTo>
                    <a:pt x="120" y="561"/>
                  </a:lnTo>
                  <a:lnTo>
                    <a:pt x="143" y="561"/>
                  </a:lnTo>
                  <a:lnTo>
                    <a:pt x="143" y="561"/>
                  </a:lnTo>
                  <a:lnTo>
                    <a:pt x="155" y="561"/>
                  </a:lnTo>
                  <a:lnTo>
                    <a:pt x="155" y="561"/>
                  </a:lnTo>
                  <a:lnTo>
                    <a:pt x="179" y="561"/>
                  </a:lnTo>
                  <a:lnTo>
                    <a:pt x="179" y="561"/>
                  </a:lnTo>
                  <a:lnTo>
                    <a:pt x="190" y="561"/>
                  </a:lnTo>
                  <a:lnTo>
                    <a:pt x="190" y="561"/>
                  </a:lnTo>
                  <a:lnTo>
                    <a:pt x="214" y="561"/>
                  </a:lnTo>
                  <a:lnTo>
                    <a:pt x="214" y="561"/>
                  </a:lnTo>
                  <a:lnTo>
                    <a:pt x="226" y="561"/>
                  </a:lnTo>
                  <a:lnTo>
                    <a:pt x="226" y="561"/>
                  </a:lnTo>
                  <a:lnTo>
                    <a:pt x="273" y="561"/>
                  </a:lnTo>
                  <a:lnTo>
                    <a:pt x="273" y="561"/>
                  </a:lnTo>
                  <a:lnTo>
                    <a:pt x="285" y="561"/>
                  </a:lnTo>
                  <a:lnTo>
                    <a:pt x="285" y="561"/>
                  </a:lnTo>
                  <a:lnTo>
                    <a:pt x="308" y="561"/>
                  </a:lnTo>
                  <a:lnTo>
                    <a:pt x="308" y="561"/>
                  </a:lnTo>
                  <a:lnTo>
                    <a:pt x="322" y="561"/>
                  </a:lnTo>
                  <a:lnTo>
                    <a:pt x="322" y="561"/>
                  </a:lnTo>
                  <a:lnTo>
                    <a:pt x="346" y="561"/>
                  </a:lnTo>
                  <a:lnTo>
                    <a:pt x="346" y="561"/>
                  </a:lnTo>
                  <a:lnTo>
                    <a:pt x="358" y="561"/>
                  </a:lnTo>
                  <a:lnTo>
                    <a:pt x="358" y="561"/>
                  </a:lnTo>
                  <a:lnTo>
                    <a:pt x="381" y="561"/>
                  </a:lnTo>
                  <a:lnTo>
                    <a:pt x="381" y="561"/>
                  </a:lnTo>
                  <a:lnTo>
                    <a:pt x="393" y="561"/>
                  </a:lnTo>
                  <a:lnTo>
                    <a:pt x="393" y="561"/>
                  </a:lnTo>
                  <a:lnTo>
                    <a:pt x="417" y="561"/>
                  </a:lnTo>
                  <a:lnTo>
                    <a:pt x="417" y="561"/>
                  </a:lnTo>
                  <a:lnTo>
                    <a:pt x="428" y="561"/>
                  </a:lnTo>
                  <a:lnTo>
                    <a:pt x="428" y="561"/>
                  </a:lnTo>
                  <a:lnTo>
                    <a:pt x="452" y="561"/>
                  </a:lnTo>
                  <a:lnTo>
                    <a:pt x="452" y="561"/>
                  </a:lnTo>
                  <a:lnTo>
                    <a:pt x="464" y="561"/>
                  </a:lnTo>
                  <a:lnTo>
                    <a:pt x="464" y="561"/>
                  </a:lnTo>
                  <a:lnTo>
                    <a:pt x="487" y="561"/>
                  </a:lnTo>
                  <a:lnTo>
                    <a:pt x="487" y="561"/>
                  </a:lnTo>
                  <a:lnTo>
                    <a:pt x="499" y="561"/>
                  </a:lnTo>
                  <a:lnTo>
                    <a:pt x="499" y="561"/>
                  </a:lnTo>
                  <a:lnTo>
                    <a:pt x="546" y="561"/>
                  </a:lnTo>
                  <a:lnTo>
                    <a:pt x="546" y="561"/>
                  </a:lnTo>
                  <a:lnTo>
                    <a:pt x="558" y="561"/>
                  </a:lnTo>
                  <a:lnTo>
                    <a:pt x="558" y="561"/>
                  </a:lnTo>
                  <a:lnTo>
                    <a:pt x="584" y="561"/>
                  </a:lnTo>
                  <a:lnTo>
                    <a:pt x="584" y="561"/>
                  </a:lnTo>
                  <a:lnTo>
                    <a:pt x="596" y="561"/>
                  </a:lnTo>
                  <a:lnTo>
                    <a:pt x="596" y="561"/>
                  </a:lnTo>
                  <a:lnTo>
                    <a:pt x="619" y="561"/>
                  </a:lnTo>
                  <a:lnTo>
                    <a:pt x="619" y="561"/>
                  </a:lnTo>
                  <a:lnTo>
                    <a:pt x="631" y="561"/>
                  </a:lnTo>
                  <a:lnTo>
                    <a:pt x="631" y="561"/>
                  </a:lnTo>
                  <a:lnTo>
                    <a:pt x="655" y="561"/>
                  </a:lnTo>
                  <a:lnTo>
                    <a:pt x="655" y="561"/>
                  </a:lnTo>
                  <a:lnTo>
                    <a:pt x="666" y="561"/>
                  </a:lnTo>
                  <a:lnTo>
                    <a:pt x="666" y="561"/>
                  </a:lnTo>
                  <a:lnTo>
                    <a:pt x="690" y="561"/>
                  </a:lnTo>
                  <a:lnTo>
                    <a:pt x="690" y="561"/>
                  </a:lnTo>
                  <a:lnTo>
                    <a:pt x="702" y="561"/>
                  </a:lnTo>
                  <a:lnTo>
                    <a:pt x="702" y="561"/>
                  </a:lnTo>
                  <a:lnTo>
                    <a:pt x="725" y="561"/>
                  </a:lnTo>
                  <a:lnTo>
                    <a:pt x="725" y="561"/>
                  </a:lnTo>
                  <a:lnTo>
                    <a:pt x="737" y="561"/>
                  </a:lnTo>
                  <a:lnTo>
                    <a:pt x="737" y="561"/>
                  </a:lnTo>
                  <a:lnTo>
                    <a:pt x="761" y="561"/>
                  </a:lnTo>
                  <a:lnTo>
                    <a:pt x="761" y="561"/>
                  </a:lnTo>
                  <a:lnTo>
                    <a:pt x="772" y="561"/>
                  </a:lnTo>
                  <a:lnTo>
                    <a:pt x="772" y="561"/>
                  </a:lnTo>
                  <a:lnTo>
                    <a:pt x="796" y="561"/>
                  </a:lnTo>
                  <a:lnTo>
                    <a:pt x="796" y="561"/>
                  </a:lnTo>
                  <a:lnTo>
                    <a:pt x="810" y="561"/>
                  </a:lnTo>
                  <a:lnTo>
                    <a:pt x="810" y="561"/>
                  </a:lnTo>
                  <a:lnTo>
                    <a:pt x="834" y="561"/>
                  </a:lnTo>
                  <a:lnTo>
                    <a:pt x="834" y="561"/>
                  </a:lnTo>
                  <a:lnTo>
                    <a:pt x="845" y="561"/>
                  </a:lnTo>
                  <a:lnTo>
                    <a:pt x="845" y="561"/>
                  </a:lnTo>
                  <a:lnTo>
                    <a:pt x="869" y="561"/>
                  </a:lnTo>
                  <a:lnTo>
                    <a:pt x="869" y="561"/>
                  </a:lnTo>
                  <a:lnTo>
                    <a:pt x="881" y="561"/>
                  </a:lnTo>
                  <a:lnTo>
                    <a:pt x="881" y="561"/>
                  </a:lnTo>
                  <a:lnTo>
                    <a:pt x="904" y="561"/>
                  </a:lnTo>
                  <a:lnTo>
                    <a:pt x="904" y="561"/>
                  </a:lnTo>
                  <a:lnTo>
                    <a:pt x="916" y="561"/>
                  </a:lnTo>
                  <a:lnTo>
                    <a:pt x="916" y="561"/>
                  </a:lnTo>
                  <a:lnTo>
                    <a:pt x="940" y="561"/>
                  </a:lnTo>
                  <a:lnTo>
                    <a:pt x="940" y="561"/>
                  </a:lnTo>
                  <a:lnTo>
                    <a:pt x="951" y="561"/>
                  </a:lnTo>
                  <a:lnTo>
                    <a:pt x="951" y="561"/>
                  </a:lnTo>
                  <a:lnTo>
                    <a:pt x="975" y="561"/>
                  </a:lnTo>
                  <a:lnTo>
                    <a:pt x="975" y="561"/>
                  </a:lnTo>
                  <a:lnTo>
                    <a:pt x="987" y="561"/>
                  </a:lnTo>
                  <a:lnTo>
                    <a:pt x="987" y="561"/>
                  </a:lnTo>
                  <a:lnTo>
                    <a:pt x="1010" y="561"/>
                  </a:lnTo>
                  <a:lnTo>
                    <a:pt x="1010" y="561"/>
                  </a:lnTo>
                  <a:lnTo>
                    <a:pt x="1022" y="561"/>
                  </a:lnTo>
                  <a:lnTo>
                    <a:pt x="1022" y="561"/>
                  </a:lnTo>
                  <a:lnTo>
                    <a:pt x="1046" y="561"/>
                  </a:lnTo>
                  <a:lnTo>
                    <a:pt x="1046" y="561"/>
                  </a:lnTo>
                  <a:lnTo>
                    <a:pt x="1060" y="561"/>
                  </a:lnTo>
                  <a:lnTo>
                    <a:pt x="1060" y="561"/>
                  </a:lnTo>
                  <a:lnTo>
                    <a:pt x="1107" y="561"/>
                  </a:lnTo>
                  <a:lnTo>
                    <a:pt x="1107" y="561"/>
                  </a:lnTo>
                  <a:lnTo>
                    <a:pt x="1119" y="561"/>
                  </a:lnTo>
                  <a:lnTo>
                    <a:pt x="1119" y="561"/>
                  </a:lnTo>
                  <a:lnTo>
                    <a:pt x="1142" y="561"/>
                  </a:lnTo>
                  <a:lnTo>
                    <a:pt x="1142" y="561"/>
                  </a:lnTo>
                  <a:lnTo>
                    <a:pt x="1154" y="561"/>
                  </a:lnTo>
                  <a:lnTo>
                    <a:pt x="1154" y="561"/>
                  </a:lnTo>
                  <a:lnTo>
                    <a:pt x="1178" y="561"/>
                  </a:lnTo>
                  <a:lnTo>
                    <a:pt x="1178" y="561"/>
                  </a:lnTo>
                  <a:lnTo>
                    <a:pt x="1189" y="561"/>
                  </a:lnTo>
                  <a:lnTo>
                    <a:pt x="1189" y="561"/>
                  </a:lnTo>
                  <a:lnTo>
                    <a:pt x="1213" y="561"/>
                  </a:lnTo>
                  <a:lnTo>
                    <a:pt x="1213" y="561"/>
                  </a:lnTo>
                  <a:lnTo>
                    <a:pt x="1225" y="561"/>
                  </a:lnTo>
                  <a:lnTo>
                    <a:pt x="1225" y="561"/>
                  </a:lnTo>
                  <a:lnTo>
                    <a:pt x="1248" y="561"/>
                  </a:lnTo>
                  <a:lnTo>
                    <a:pt x="1248" y="561"/>
                  </a:lnTo>
                  <a:lnTo>
                    <a:pt x="1260" y="561"/>
                  </a:lnTo>
                  <a:lnTo>
                    <a:pt x="1260" y="561"/>
                  </a:lnTo>
                  <a:lnTo>
                    <a:pt x="1284" y="561"/>
                  </a:lnTo>
                  <a:lnTo>
                    <a:pt x="1284" y="561"/>
                  </a:lnTo>
                  <a:lnTo>
                    <a:pt x="1298" y="561"/>
                  </a:lnTo>
                  <a:lnTo>
                    <a:pt x="1298" y="561"/>
                  </a:lnTo>
                  <a:lnTo>
                    <a:pt x="1321" y="561"/>
                  </a:lnTo>
                  <a:lnTo>
                    <a:pt x="1321" y="561"/>
                  </a:lnTo>
                  <a:lnTo>
                    <a:pt x="1333" y="561"/>
                  </a:lnTo>
                  <a:lnTo>
                    <a:pt x="1333" y="561"/>
                  </a:lnTo>
                  <a:lnTo>
                    <a:pt x="1380" y="561"/>
                  </a:lnTo>
                  <a:lnTo>
                    <a:pt x="1380" y="561"/>
                  </a:lnTo>
                  <a:lnTo>
                    <a:pt x="1392" y="561"/>
                  </a:lnTo>
                  <a:lnTo>
                    <a:pt x="1392" y="561"/>
                  </a:lnTo>
                  <a:lnTo>
                    <a:pt x="1416" y="561"/>
                  </a:lnTo>
                  <a:lnTo>
                    <a:pt x="1416" y="561"/>
                  </a:lnTo>
                  <a:lnTo>
                    <a:pt x="1427" y="561"/>
                  </a:lnTo>
                  <a:lnTo>
                    <a:pt x="1427" y="561"/>
                  </a:lnTo>
                  <a:lnTo>
                    <a:pt x="1451" y="561"/>
                  </a:lnTo>
                  <a:lnTo>
                    <a:pt x="1451" y="561"/>
                  </a:lnTo>
                  <a:lnTo>
                    <a:pt x="1463" y="561"/>
                  </a:lnTo>
                  <a:lnTo>
                    <a:pt x="1463" y="561"/>
                  </a:lnTo>
                  <a:lnTo>
                    <a:pt x="1486" y="561"/>
                  </a:lnTo>
                  <a:lnTo>
                    <a:pt x="1486" y="561"/>
                  </a:lnTo>
                  <a:lnTo>
                    <a:pt x="1498" y="561"/>
                  </a:lnTo>
                  <a:lnTo>
                    <a:pt x="1498" y="561"/>
                  </a:lnTo>
                  <a:lnTo>
                    <a:pt x="1522" y="561"/>
                  </a:lnTo>
                  <a:lnTo>
                    <a:pt x="1522" y="561"/>
                  </a:lnTo>
                  <a:lnTo>
                    <a:pt x="1533" y="561"/>
                  </a:lnTo>
                  <a:lnTo>
                    <a:pt x="1533" y="561"/>
                  </a:lnTo>
                  <a:lnTo>
                    <a:pt x="1559" y="561"/>
                  </a:lnTo>
                  <a:lnTo>
                    <a:pt x="1559" y="561"/>
                  </a:lnTo>
                  <a:lnTo>
                    <a:pt x="1571" y="561"/>
                  </a:lnTo>
                  <a:lnTo>
                    <a:pt x="1571" y="561"/>
                  </a:lnTo>
                  <a:lnTo>
                    <a:pt x="1595" y="561"/>
                  </a:lnTo>
                  <a:lnTo>
                    <a:pt x="1595" y="561"/>
                  </a:lnTo>
                  <a:lnTo>
                    <a:pt x="1607" y="561"/>
                  </a:lnTo>
                  <a:lnTo>
                    <a:pt x="1607" y="561"/>
                  </a:lnTo>
                  <a:lnTo>
                    <a:pt x="1654" y="561"/>
                  </a:lnTo>
                  <a:lnTo>
                    <a:pt x="1654" y="561"/>
                  </a:lnTo>
                  <a:lnTo>
                    <a:pt x="1665" y="561"/>
                  </a:lnTo>
                  <a:lnTo>
                    <a:pt x="1665" y="561"/>
                  </a:lnTo>
                  <a:lnTo>
                    <a:pt x="1689" y="561"/>
                  </a:lnTo>
                  <a:lnTo>
                    <a:pt x="1689" y="561"/>
                  </a:lnTo>
                  <a:lnTo>
                    <a:pt x="1701" y="561"/>
                  </a:lnTo>
                  <a:lnTo>
                    <a:pt x="1701" y="561"/>
                  </a:lnTo>
                  <a:lnTo>
                    <a:pt x="1724" y="561"/>
                  </a:lnTo>
                  <a:lnTo>
                    <a:pt x="1724" y="561"/>
                  </a:lnTo>
                  <a:lnTo>
                    <a:pt x="1736" y="561"/>
                  </a:lnTo>
                  <a:lnTo>
                    <a:pt x="1736" y="561"/>
                  </a:lnTo>
                  <a:lnTo>
                    <a:pt x="1760" y="561"/>
                  </a:lnTo>
                  <a:lnTo>
                    <a:pt x="1760" y="561"/>
                  </a:lnTo>
                  <a:lnTo>
                    <a:pt x="1809" y="561"/>
                  </a:lnTo>
                  <a:lnTo>
                    <a:pt x="1809" y="561"/>
                  </a:lnTo>
                  <a:lnTo>
                    <a:pt x="1833" y="561"/>
                  </a:lnTo>
                  <a:lnTo>
                    <a:pt x="1833" y="561"/>
                  </a:lnTo>
                  <a:lnTo>
                    <a:pt x="1844" y="561"/>
                  </a:lnTo>
                  <a:lnTo>
                    <a:pt x="1844" y="561"/>
                  </a:lnTo>
                  <a:lnTo>
                    <a:pt x="1868" y="561"/>
                  </a:lnTo>
                  <a:lnTo>
                    <a:pt x="1868" y="561"/>
                  </a:lnTo>
                  <a:lnTo>
                    <a:pt x="1880" y="561"/>
                  </a:lnTo>
                  <a:lnTo>
                    <a:pt x="1880" y="561"/>
                  </a:lnTo>
                  <a:lnTo>
                    <a:pt x="1903" y="561"/>
                  </a:lnTo>
                  <a:lnTo>
                    <a:pt x="1903" y="561"/>
                  </a:lnTo>
                  <a:lnTo>
                    <a:pt x="1915" y="561"/>
                  </a:lnTo>
                  <a:lnTo>
                    <a:pt x="1915" y="561"/>
                  </a:lnTo>
                  <a:lnTo>
                    <a:pt x="1939" y="561"/>
                  </a:lnTo>
                  <a:lnTo>
                    <a:pt x="1939" y="561"/>
                  </a:lnTo>
                  <a:lnTo>
                    <a:pt x="1951" y="561"/>
                  </a:lnTo>
                  <a:lnTo>
                    <a:pt x="1951" y="561"/>
                  </a:lnTo>
                  <a:lnTo>
                    <a:pt x="1974" y="561"/>
                  </a:lnTo>
                  <a:lnTo>
                    <a:pt x="1974" y="561"/>
                  </a:lnTo>
                  <a:lnTo>
                    <a:pt x="1986" y="561"/>
                  </a:lnTo>
                  <a:lnTo>
                    <a:pt x="1986" y="561"/>
                  </a:lnTo>
                  <a:lnTo>
                    <a:pt x="2009" y="561"/>
                  </a:lnTo>
                  <a:lnTo>
                    <a:pt x="2009" y="561"/>
                  </a:lnTo>
                  <a:lnTo>
                    <a:pt x="2021" y="561"/>
                  </a:lnTo>
                  <a:lnTo>
                    <a:pt x="2021" y="561"/>
                  </a:lnTo>
                  <a:lnTo>
                    <a:pt x="2047" y="561"/>
                  </a:lnTo>
                  <a:lnTo>
                    <a:pt x="2047" y="561"/>
                  </a:lnTo>
                  <a:lnTo>
                    <a:pt x="2059" y="561"/>
                  </a:lnTo>
                  <a:lnTo>
                    <a:pt x="2059" y="561"/>
                  </a:lnTo>
                  <a:lnTo>
                    <a:pt x="2082" y="561"/>
                  </a:lnTo>
                  <a:lnTo>
                    <a:pt x="2082" y="561"/>
                  </a:lnTo>
                  <a:lnTo>
                    <a:pt x="2130" y="561"/>
                  </a:lnTo>
                  <a:lnTo>
                    <a:pt x="2130" y="561"/>
                  </a:lnTo>
                  <a:lnTo>
                    <a:pt x="2153" y="561"/>
                  </a:lnTo>
                  <a:lnTo>
                    <a:pt x="2153" y="561"/>
                  </a:lnTo>
                  <a:lnTo>
                    <a:pt x="2165" y="561"/>
                  </a:lnTo>
                  <a:lnTo>
                    <a:pt x="2165" y="561"/>
                  </a:lnTo>
                  <a:lnTo>
                    <a:pt x="2188" y="561"/>
                  </a:lnTo>
                  <a:lnTo>
                    <a:pt x="2188" y="561"/>
                  </a:lnTo>
                  <a:lnTo>
                    <a:pt x="2212" y="561"/>
                  </a:lnTo>
                  <a:lnTo>
                    <a:pt x="2212" y="561"/>
                  </a:lnTo>
                  <a:lnTo>
                    <a:pt x="2224" y="561"/>
                  </a:lnTo>
                  <a:lnTo>
                    <a:pt x="2224" y="561"/>
                  </a:lnTo>
                  <a:lnTo>
                    <a:pt x="2247" y="561"/>
                  </a:lnTo>
                  <a:lnTo>
                    <a:pt x="2247" y="561"/>
                  </a:lnTo>
                  <a:lnTo>
                    <a:pt x="2297" y="561"/>
                  </a:lnTo>
                  <a:lnTo>
                    <a:pt x="2297" y="561"/>
                  </a:lnTo>
                  <a:lnTo>
                    <a:pt x="2309" y="561"/>
                  </a:lnTo>
                  <a:lnTo>
                    <a:pt x="2309" y="561"/>
                  </a:lnTo>
                  <a:lnTo>
                    <a:pt x="2320" y="561"/>
                  </a:lnTo>
                  <a:lnTo>
                    <a:pt x="2320" y="561"/>
                  </a:lnTo>
                  <a:lnTo>
                    <a:pt x="2325" y="561"/>
                  </a:lnTo>
                  <a:lnTo>
                    <a:pt x="2332" y="561"/>
                  </a:lnTo>
                  <a:lnTo>
                    <a:pt x="2332" y="561"/>
                  </a:lnTo>
                  <a:lnTo>
                    <a:pt x="2332" y="558"/>
                  </a:lnTo>
                  <a:lnTo>
                    <a:pt x="2332" y="554"/>
                  </a:lnTo>
                  <a:lnTo>
                    <a:pt x="2332" y="549"/>
                  </a:lnTo>
                  <a:lnTo>
                    <a:pt x="2332" y="549"/>
                  </a:lnTo>
                  <a:close/>
                </a:path>
              </a:pathLst>
            </a:custGeom>
            <a:solidFill>
              <a:schemeClr val="bg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685800" y="3138663"/>
              <a:ext cx="3962400" cy="546100"/>
            </a:xfrm>
            <a:custGeom>
              <a:avLst/>
              <a:gdLst>
                <a:gd name="T0" fmla="*/ 2330 w 2366"/>
                <a:gd name="T1" fmla="*/ 106 h 344"/>
                <a:gd name="T2" fmla="*/ 2283 w 2366"/>
                <a:gd name="T3" fmla="*/ 58 h 344"/>
                <a:gd name="T4" fmla="*/ 2271 w 2366"/>
                <a:gd name="T5" fmla="*/ 11 h 344"/>
                <a:gd name="T6" fmla="*/ 2236 w 2366"/>
                <a:gd name="T7" fmla="*/ 23 h 344"/>
                <a:gd name="T8" fmla="*/ 2175 w 2366"/>
                <a:gd name="T9" fmla="*/ 58 h 344"/>
                <a:gd name="T10" fmla="*/ 2128 w 2366"/>
                <a:gd name="T11" fmla="*/ 188 h 344"/>
                <a:gd name="T12" fmla="*/ 2081 w 2366"/>
                <a:gd name="T13" fmla="*/ 165 h 344"/>
                <a:gd name="T14" fmla="*/ 2026 w 2366"/>
                <a:gd name="T15" fmla="*/ 188 h 344"/>
                <a:gd name="T16" fmla="*/ 1974 w 2366"/>
                <a:gd name="T17" fmla="*/ 188 h 344"/>
                <a:gd name="T18" fmla="*/ 1913 w 2366"/>
                <a:gd name="T19" fmla="*/ 200 h 344"/>
                <a:gd name="T20" fmla="*/ 1838 w 2366"/>
                <a:gd name="T21" fmla="*/ 153 h 344"/>
                <a:gd name="T22" fmla="*/ 1748 w 2366"/>
                <a:gd name="T23" fmla="*/ 129 h 344"/>
                <a:gd name="T24" fmla="*/ 1713 w 2366"/>
                <a:gd name="T25" fmla="*/ 141 h 344"/>
                <a:gd name="T26" fmla="*/ 1671 w 2366"/>
                <a:gd name="T27" fmla="*/ 82 h 344"/>
                <a:gd name="T28" fmla="*/ 1616 w 2366"/>
                <a:gd name="T29" fmla="*/ 106 h 344"/>
                <a:gd name="T30" fmla="*/ 1581 w 2366"/>
                <a:gd name="T31" fmla="*/ 108 h 344"/>
                <a:gd name="T32" fmla="*/ 1569 w 2366"/>
                <a:gd name="T33" fmla="*/ 165 h 344"/>
                <a:gd name="T34" fmla="*/ 1546 w 2366"/>
                <a:gd name="T35" fmla="*/ 160 h 344"/>
                <a:gd name="T36" fmla="*/ 1522 w 2366"/>
                <a:gd name="T37" fmla="*/ 117 h 344"/>
                <a:gd name="T38" fmla="*/ 1487 w 2366"/>
                <a:gd name="T39" fmla="*/ 63 h 344"/>
                <a:gd name="T40" fmla="*/ 1402 w 2366"/>
                <a:gd name="T41" fmla="*/ 47 h 344"/>
                <a:gd name="T42" fmla="*/ 1261 w 2366"/>
                <a:gd name="T43" fmla="*/ 188 h 344"/>
                <a:gd name="T44" fmla="*/ 1237 w 2366"/>
                <a:gd name="T45" fmla="*/ 249 h 344"/>
                <a:gd name="T46" fmla="*/ 1188 w 2366"/>
                <a:gd name="T47" fmla="*/ 249 h 344"/>
                <a:gd name="T48" fmla="*/ 1152 w 2366"/>
                <a:gd name="T49" fmla="*/ 235 h 344"/>
                <a:gd name="T50" fmla="*/ 1117 w 2366"/>
                <a:gd name="T51" fmla="*/ 261 h 344"/>
                <a:gd name="T52" fmla="*/ 1074 w 2366"/>
                <a:gd name="T53" fmla="*/ 285 h 344"/>
                <a:gd name="T54" fmla="*/ 961 w 2366"/>
                <a:gd name="T55" fmla="*/ 200 h 344"/>
                <a:gd name="T56" fmla="*/ 968 w 2366"/>
                <a:gd name="T57" fmla="*/ 285 h 344"/>
                <a:gd name="T58" fmla="*/ 902 w 2366"/>
                <a:gd name="T59" fmla="*/ 273 h 344"/>
                <a:gd name="T60" fmla="*/ 867 w 2366"/>
                <a:gd name="T61" fmla="*/ 261 h 344"/>
                <a:gd name="T62" fmla="*/ 832 w 2366"/>
                <a:gd name="T63" fmla="*/ 285 h 344"/>
                <a:gd name="T64" fmla="*/ 737 w 2366"/>
                <a:gd name="T65" fmla="*/ 235 h 344"/>
                <a:gd name="T66" fmla="*/ 653 w 2366"/>
                <a:gd name="T67" fmla="*/ 174 h 344"/>
                <a:gd name="T68" fmla="*/ 641 w 2366"/>
                <a:gd name="T69" fmla="*/ 261 h 344"/>
                <a:gd name="T70" fmla="*/ 558 w 2366"/>
                <a:gd name="T71" fmla="*/ 261 h 344"/>
                <a:gd name="T72" fmla="*/ 535 w 2366"/>
                <a:gd name="T73" fmla="*/ 261 h 344"/>
                <a:gd name="T74" fmla="*/ 481 w 2366"/>
                <a:gd name="T75" fmla="*/ 247 h 344"/>
                <a:gd name="T76" fmla="*/ 464 w 2366"/>
                <a:gd name="T77" fmla="*/ 242 h 344"/>
                <a:gd name="T78" fmla="*/ 426 w 2366"/>
                <a:gd name="T79" fmla="*/ 188 h 344"/>
                <a:gd name="T80" fmla="*/ 403 w 2366"/>
                <a:gd name="T81" fmla="*/ 129 h 344"/>
                <a:gd name="T82" fmla="*/ 379 w 2366"/>
                <a:gd name="T83" fmla="*/ 200 h 344"/>
                <a:gd name="T84" fmla="*/ 344 w 2366"/>
                <a:gd name="T85" fmla="*/ 261 h 344"/>
                <a:gd name="T86" fmla="*/ 297 w 2366"/>
                <a:gd name="T87" fmla="*/ 261 h 344"/>
                <a:gd name="T88" fmla="*/ 262 w 2366"/>
                <a:gd name="T89" fmla="*/ 266 h 344"/>
                <a:gd name="T90" fmla="*/ 196 w 2366"/>
                <a:gd name="T91" fmla="*/ 259 h 344"/>
                <a:gd name="T92" fmla="*/ 106 w 2366"/>
                <a:gd name="T93" fmla="*/ 249 h 344"/>
                <a:gd name="T94" fmla="*/ 64 w 2366"/>
                <a:gd name="T95" fmla="*/ 247 h 344"/>
                <a:gd name="T96" fmla="*/ 0 w 2366"/>
                <a:gd name="T97" fmla="*/ 320 h 344"/>
                <a:gd name="T98" fmla="*/ 177 w 2366"/>
                <a:gd name="T99" fmla="*/ 344 h 344"/>
                <a:gd name="T100" fmla="*/ 344 w 2366"/>
                <a:gd name="T101" fmla="*/ 344 h 344"/>
                <a:gd name="T102" fmla="*/ 558 w 2366"/>
                <a:gd name="T103" fmla="*/ 344 h 344"/>
                <a:gd name="T104" fmla="*/ 749 w 2366"/>
                <a:gd name="T105" fmla="*/ 344 h 344"/>
                <a:gd name="T106" fmla="*/ 902 w 2366"/>
                <a:gd name="T107" fmla="*/ 344 h 344"/>
                <a:gd name="T108" fmla="*/ 1093 w 2366"/>
                <a:gd name="T109" fmla="*/ 344 h 344"/>
                <a:gd name="T110" fmla="*/ 1272 w 2366"/>
                <a:gd name="T111" fmla="*/ 344 h 344"/>
                <a:gd name="T112" fmla="*/ 1437 w 2366"/>
                <a:gd name="T113" fmla="*/ 344 h 344"/>
                <a:gd name="T114" fmla="*/ 1616 w 2366"/>
                <a:gd name="T115" fmla="*/ 344 h 344"/>
                <a:gd name="T116" fmla="*/ 1807 w 2366"/>
                <a:gd name="T117" fmla="*/ 344 h 344"/>
                <a:gd name="T118" fmla="*/ 1998 w 2366"/>
                <a:gd name="T119" fmla="*/ 344 h 344"/>
                <a:gd name="T120" fmla="*/ 2163 w 2366"/>
                <a:gd name="T121"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6" h="344">
                  <a:moveTo>
                    <a:pt x="2366" y="82"/>
                  </a:moveTo>
                  <a:lnTo>
                    <a:pt x="2366" y="82"/>
                  </a:lnTo>
                  <a:lnTo>
                    <a:pt x="2366" y="82"/>
                  </a:lnTo>
                  <a:lnTo>
                    <a:pt x="2361" y="82"/>
                  </a:lnTo>
                  <a:lnTo>
                    <a:pt x="2354" y="82"/>
                  </a:lnTo>
                  <a:lnTo>
                    <a:pt x="2354" y="82"/>
                  </a:lnTo>
                  <a:lnTo>
                    <a:pt x="2354" y="87"/>
                  </a:lnTo>
                  <a:lnTo>
                    <a:pt x="2354" y="94"/>
                  </a:lnTo>
                  <a:lnTo>
                    <a:pt x="2354" y="94"/>
                  </a:lnTo>
                  <a:lnTo>
                    <a:pt x="2349" y="94"/>
                  </a:lnTo>
                  <a:lnTo>
                    <a:pt x="2342" y="94"/>
                  </a:lnTo>
                  <a:lnTo>
                    <a:pt x="2342" y="94"/>
                  </a:lnTo>
                  <a:lnTo>
                    <a:pt x="2337" y="94"/>
                  </a:lnTo>
                  <a:lnTo>
                    <a:pt x="2330" y="94"/>
                  </a:lnTo>
                  <a:lnTo>
                    <a:pt x="2330" y="94"/>
                  </a:lnTo>
                  <a:lnTo>
                    <a:pt x="2330" y="99"/>
                  </a:lnTo>
                  <a:lnTo>
                    <a:pt x="2330" y="106"/>
                  </a:lnTo>
                  <a:lnTo>
                    <a:pt x="2330" y="106"/>
                  </a:lnTo>
                  <a:lnTo>
                    <a:pt x="2328" y="106"/>
                  </a:lnTo>
                  <a:lnTo>
                    <a:pt x="2326" y="106"/>
                  </a:lnTo>
                  <a:lnTo>
                    <a:pt x="2318" y="106"/>
                  </a:lnTo>
                  <a:lnTo>
                    <a:pt x="2318" y="106"/>
                  </a:lnTo>
                  <a:lnTo>
                    <a:pt x="2318" y="94"/>
                  </a:lnTo>
                  <a:lnTo>
                    <a:pt x="2318" y="94"/>
                  </a:lnTo>
                  <a:lnTo>
                    <a:pt x="2318" y="82"/>
                  </a:lnTo>
                  <a:lnTo>
                    <a:pt x="2318" y="82"/>
                  </a:lnTo>
                  <a:lnTo>
                    <a:pt x="2318" y="75"/>
                  </a:lnTo>
                  <a:lnTo>
                    <a:pt x="2318" y="70"/>
                  </a:lnTo>
                  <a:lnTo>
                    <a:pt x="2318" y="70"/>
                  </a:lnTo>
                  <a:lnTo>
                    <a:pt x="2316" y="70"/>
                  </a:lnTo>
                  <a:lnTo>
                    <a:pt x="2314" y="70"/>
                  </a:lnTo>
                  <a:lnTo>
                    <a:pt x="2307" y="70"/>
                  </a:lnTo>
                  <a:lnTo>
                    <a:pt x="2307" y="70"/>
                  </a:lnTo>
                  <a:lnTo>
                    <a:pt x="2283" y="70"/>
                  </a:lnTo>
                  <a:lnTo>
                    <a:pt x="2283" y="70"/>
                  </a:lnTo>
                  <a:lnTo>
                    <a:pt x="2283" y="58"/>
                  </a:lnTo>
                  <a:lnTo>
                    <a:pt x="2283" y="58"/>
                  </a:lnTo>
                  <a:lnTo>
                    <a:pt x="2283" y="47"/>
                  </a:lnTo>
                  <a:lnTo>
                    <a:pt x="2283" y="47"/>
                  </a:lnTo>
                  <a:lnTo>
                    <a:pt x="2283" y="35"/>
                  </a:lnTo>
                  <a:lnTo>
                    <a:pt x="2283" y="35"/>
                  </a:lnTo>
                  <a:lnTo>
                    <a:pt x="2283" y="28"/>
                  </a:lnTo>
                  <a:lnTo>
                    <a:pt x="2283" y="23"/>
                  </a:lnTo>
                  <a:lnTo>
                    <a:pt x="2283" y="23"/>
                  </a:lnTo>
                  <a:lnTo>
                    <a:pt x="2281" y="21"/>
                  </a:lnTo>
                  <a:lnTo>
                    <a:pt x="2276" y="23"/>
                  </a:lnTo>
                  <a:lnTo>
                    <a:pt x="2274" y="23"/>
                  </a:lnTo>
                  <a:lnTo>
                    <a:pt x="2271" y="23"/>
                  </a:lnTo>
                  <a:lnTo>
                    <a:pt x="2271" y="23"/>
                  </a:lnTo>
                  <a:lnTo>
                    <a:pt x="2271" y="21"/>
                  </a:lnTo>
                  <a:lnTo>
                    <a:pt x="2271" y="16"/>
                  </a:lnTo>
                  <a:lnTo>
                    <a:pt x="2271" y="14"/>
                  </a:lnTo>
                  <a:lnTo>
                    <a:pt x="2271" y="11"/>
                  </a:lnTo>
                  <a:lnTo>
                    <a:pt x="2271" y="11"/>
                  </a:lnTo>
                  <a:lnTo>
                    <a:pt x="2269" y="9"/>
                  </a:lnTo>
                  <a:lnTo>
                    <a:pt x="2264" y="9"/>
                  </a:lnTo>
                  <a:lnTo>
                    <a:pt x="2260" y="11"/>
                  </a:lnTo>
                  <a:lnTo>
                    <a:pt x="2260" y="11"/>
                  </a:lnTo>
                  <a:lnTo>
                    <a:pt x="2260" y="4"/>
                  </a:lnTo>
                  <a:lnTo>
                    <a:pt x="2260" y="2"/>
                  </a:lnTo>
                  <a:lnTo>
                    <a:pt x="2260" y="0"/>
                  </a:lnTo>
                  <a:lnTo>
                    <a:pt x="2260" y="0"/>
                  </a:lnTo>
                  <a:lnTo>
                    <a:pt x="2248" y="0"/>
                  </a:lnTo>
                  <a:lnTo>
                    <a:pt x="2248" y="0"/>
                  </a:lnTo>
                  <a:lnTo>
                    <a:pt x="2248" y="11"/>
                  </a:lnTo>
                  <a:lnTo>
                    <a:pt x="2248" y="11"/>
                  </a:lnTo>
                  <a:lnTo>
                    <a:pt x="2248" y="16"/>
                  </a:lnTo>
                  <a:lnTo>
                    <a:pt x="2248" y="23"/>
                  </a:lnTo>
                  <a:lnTo>
                    <a:pt x="2248" y="23"/>
                  </a:lnTo>
                  <a:lnTo>
                    <a:pt x="2241" y="23"/>
                  </a:lnTo>
                  <a:lnTo>
                    <a:pt x="2236" y="23"/>
                  </a:lnTo>
                  <a:lnTo>
                    <a:pt x="2236" y="23"/>
                  </a:lnTo>
                  <a:lnTo>
                    <a:pt x="2236" y="28"/>
                  </a:lnTo>
                  <a:lnTo>
                    <a:pt x="2236" y="35"/>
                  </a:lnTo>
                  <a:lnTo>
                    <a:pt x="2236" y="35"/>
                  </a:lnTo>
                  <a:lnTo>
                    <a:pt x="2229" y="35"/>
                  </a:lnTo>
                  <a:lnTo>
                    <a:pt x="2224" y="35"/>
                  </a:lnTo>
                  <a:lnTo>
                    <a:pt x="2224" y="35"/>
                  </a:lnTo>
                  <a:lnTo>
                    <a:pt x="2222" y="40"/>
                  </a:lnTo>
                  <a:lnTo>
                    <a:pt x="2224" y="47"/>
                  </a:lnTo>
                  <a:lnTo>
                    <a:pt x="2224" y="47"/>
                  </a:lnTo>
                  <a:lnTo>
                    <a:pt x="2224" y="58"/>
                  </a:lnTo>
                  <a:lnTo>
                    <a:pt x="2224" y="58"/>
                  </a:lnTo>
                  <a:lnTo>
                    <a:pt x="2212" y="58"/>
                  </a:lnTo>
                  <a:lnTo>
                    <a:pt x="2212" y="58"/>
                  </a:lnTo>
                  <a:lnTo>
                    <a:pt x="2201" y="58"/>
                  </a:lnTo>
                  <a:lnTo>
                    <a:pt x="2201" y="58"/>
                  </a:lnTo>
                  <a:lnTo>
                    <a:pt x="2187" y="58"/>
                  </a:lnTo>
                  <a:lnTo>
                    <a:pt x="2187" y="58"/>
                  </a:lnTo>
                  <a:lnTo>
                    <a:pt x="2175" y="58"/>
                  </a:lnTo>
                  <a:lnTo>
                    <a:pt x="2175" y="58"/>
                  </a:lnTo>
                  <a:lnTo>
                    <a:pt x="2170" y="58"/>
                  </a:lnTo>
                  <a:lnTo>
                    <a:pt x="2163" y="58"/>
                  </a:lnTo>
                  <a:lnTo>
                    <a:pt x="2163" y="58"/>
                  </a:lnTo>
                  <a:lnTo>
                    <a:pt x="2163" y="63"/>
                  </a:lnTo>
                  <a:lnTo>
                    <a:pt x="2163" y="70"/>
                  </a:lnTo>
                  <a:lnTo>
                    <a:pt x="2163" y="70"/>
                  </a:lnTo>
                  <a:lnTo>
                    <a:pt x="2161" y="70"/>
                  </a:lnTo>
                  <a:lnTo>
                    <a:pt x="2158" y="70"/>
                  </a:lnTo>
                  <a:lnTo>
                    <a:pt x="2151" y="70"/>
                  </a:lnTo>
                  <a:lnTo>
                    <a:pt x="2151" y="70"/>
                  </a:lnTo>
                  <a:lnTo>
                    <a:pt x="2128" y="70"/>
                  </a:lnTo>
                  <a:lnTo>
                    <a:pt x="2128" y="70"/>
                  </a:lnTo>
                  <a:lnTo>
                    <a:pt x="2128" y="94"/>
                  </a:lnTo>
                  <a:lnTo>
                    <a:pt x="2128" y="94"/>
                  </a:lnTo>
                  <a:lnTo>
                    <a:pt x="2128" y="141"/>
                  </a:lnTo>
                  <a:lnTo>
                    <a:pt x="2128" y="141"/>
                  </a:lnTo>
                  <a:lnTo>
                    <a:pt x="2128" y="188"/>
                  </a:lnTo>
                  <a:lnTo>
                    <a:pt x="2128" y="188"/>
                  </a:lnTo>
                  <a:lnTo>
                    <a:pt x="2123" y="188"/>
                  </a:lnTo>
                  <a:lnTo>
                    <a:pt x="2116" y="188"/>
                  </a:lnTo>
                  <a:lnTo>
                    <a:pt x="2116" y="188"/>
                  </a:lnTo>
                  <a:lnTo>
                    <a:pt x="2116" y="183"/>
                  </a:lnTo>
                  <a:lnTo>
                    <a:pt x="2116" y="176"/>
                  </a:lnTo>
                  <a:lnTo>
                    <a:pt x="2116" y="176"/>
                  </a:lnTo>
                  <a:lnTo>
                    <a:pt x="2116" y="172"/>
                  </a:lnTo>
                  <a:lnTo>
                    <a:pt x="2116" y="165"/>
                  </a:lnTo>
                  <a:lnTo>
                    <a:pt x="2116" y="165"/>
                  </a:lnTo>
                  <a:lnTo>
                    <a:pt x="2111" y="165"/>
                  </a:lnTo>
                  <a:lnTo>
                    <a:pt x="2104" y="165"/>
                  </a:lnTo>
                  <a:lnTo>
                    <a:pt x="2104" y="165"/>
                  </a:lnTo>
                  <a:lnTo>
                    <a:pt x="2099" y="165"/>
                  </a:lnTo>
                  <a:lnTo>
                    <a:pt x="2092" y="165"/>
                  </a:lnTo>
                  <a:lnTo>
                    <a:pt x="2092" y="165"/>
                  </a:lnTo>
                  <a:lnTo>
                    <a:pt x="2081" y="165"/>
                  </a:lnTo>
                  <a:lnTo>
                    <a:pt x="2081" y="165"/>
                  </a:lnTo>
                  <a:lnTo>
                    <a:pt x="2057" y="165"/>
                  </a:lnTo>
                  <a:lnTo>
                    <a:pt x="2057" y="165"/>
                  </a:lnTo>
                  <a:lnTo>
                    <a:pt x="2050" y="165"/>
                  </a:lnTo>
                  <a:lnTo>
                    <a:pt x="2048" y="165"/>
                  </a:lnTo>
                  <a:lnTo>
                    <a:pt x="2045" y="165"/>
                  </a:lnTo>
                  <a:lnTo>
                    <a:pt x="2045" y="165"/>
                  </a:lnTo>
                  <a:lnTo>
                    <a:pt x="2045" y="167"/>
                  </a:lnTo>
                  <a:lnTo>
                    <a:pt x="2045" y="172"/>
                  </a:lnTo>
                  <a:lnTo>
                    <a:pt x="2045" y="176"/>
                  </a:lnTo>
                  <a:lnTo>
                    <a:pt x="2045" y="176"/>
                  </a:lnTo>
                  <a:lnTo>
                    <a:pt x="2045" y="183"/>
                  </a:lnTo>
                  <a:lnTo>
                    <a:pt x="2045" y="186"/>
                  </a:lnTo>
                  <a:lnTo>
                    <a:pt x="2045" y="188"/>
                  </a:lnTo>
                  <a:lnTo>
                    <a:pt x="2045" y="188"/>
                  </a:lnTo>
                  <a:lnTo>
                    <a:pt x="2038" y="188"/>
                  </a:lnTo>
                  <a:lnTo>
                    <a:pt x="2033" y="188"/>
                  </a:lnTo>
                  <a:lnTo>
                    <a:pt x="2033" y="188"/>
                  </a:lnTo>
                  <a:lnTo>
                    <a:pt x="2026" y="188"/>
                  </a:lnTo>
                  <a:lnTo>
                    <a:pt x="2022" y="188"/>
                  </a:lnTo>
                  <a:lnTo>
                    <a:pt x="2022" y="188"/>
                  </a:lnTo>
                  <a:lnTo>
                    <a:pt x="2022" y="186"/>
                  </a:lnTo>
                  <a:lnTo>
                    <a:pt x="2022" y="183"/>
                  </a:lnTo>
                  <a:lnTo>
                    <a:pt x="2022" y="176"/>
                  </a:lnTo>
                  <a:lnTo>
                    <a:pt x="2022" y="176"/>
                  </a:lnTo>
                  <a:lnTo>
                    <a:pt x="1998" y="176"/>
                  </a:lnTo>
                  <a:lnTo>
                    <a:pt x="1998" y="176"/>
                  </a:lnTo>
                  <a:lnTo>
                    <a:pt x="1998" y="200"/>
                  </a:lnTo>
                  <a:lnTo>
                    <a:pt x="1998" y="200"/>
                  </a:lnTo>
                  <a:lnTo>
                    <a:pt x="1986" y="200"/>
                  </a:lnTo>
                  <a:lnTo>
                    <a:pt x="1986" y="200"/>
                  </a:lnTo>
                  <a:lnTo>
                    <a:pt x="1979" y="200"/>
                  </a:lnTo>
                  <a:lnTo>
                    <a:pt x="1974" y="200"/>
                  </a:lnTo>
                  <a:lnTo>
                    <a:pt x="1974" y="200"/>
                  </a:lnTo>
                  <a:lnTo>
                    <a:pt x="1972" y="198"/>
                  </a:lnTo>
                  <a:lnTo>
                    <a:pt x="1974" y="195"/>
                  </a:lnTo>
                  <a:lnTo>
                    <a:pt x="1974" y="188"/>
                  </a:lnTo>
                  <a:lnTo>
                    <a:pt x="1974" y="188"/>
                  </a:lnTo>
                  <a:lnTo>
                    <a:pt x="1951" y="188"/>
                  </a:lnTo>
                  <a:lnTo>
                    <a:pt x="1951" y="188"/>
                  </a:lnTo>
                  <a:lnTo>
                    <a:pt x="1951" y="200"/>
                  </a:lnTo>
                  <a:lnTo>
                    <a:pt x="1951" y="200"/>
                  </a:lnTo>
                  <a:lnTo>
                    <a:pt x="1951" y="207"/>
                  </a:lnTo>
                  <a:lnTo>
                    <a:pt x="1951" y="212"/>
                  </a:lnTo>
                  <a:lnTo>
                    <a:pt x="1951" y="212"/>
                  </a:lnTo>
                  <a:lnTo>
                    <a:pt x="1944" y="214"/>
                  </a:lnTo>
                  <a:lnTo>
                    <a:pt x="1937" y="212"/>
                  </a:lnTo>
                  <a:lnTo>
                    <a:pt x="1937" y="212"/>
                  </a:lnTo>
                  <a:lnTo>
                    <a:pt x="1937" y="200"/>
                  </a:lnTo>
                  <a:lnTo>
                    <a:pt x="1937" y="200"/>
                  </a:lnTo>
                  <a:lnTo>
                    <a:pt x="1932" y="200"/>
                  </a:lnTo>
                  <a:lnTo>
                    <a:pt x="1925" y="200"/>
                  </a:lnTo>
                  <a:lnTo>
                    <a:pt x="1925" y="200"/>
                  </a:lnTo>
                  <a:lnTo>
                    <a:pt x="1913" y="200"/>
                  </a:lnTo>
                  <a:lnTo>
                    <a:pt x="1913" y="200"/>
                  </a:lnTo>
                  <a:lnTo>
                    <a:pt x="1901" y="200"/>
                  </a:lnTo>
                  <a:lnTo>
                    <a:pt x="1901" y="200"/>
                  </a:lnTo>
                  <a:lnTo>
                    <a:pt x="1890" y="200"/>
                  </a:lnTo>
                  <a:lnTo>
                    <a:pt x="1890" y="200"/>
                  </a:lnTo>
                  <a:lnTo>
                    <a:pt x="1866" y="200"/>
                  </a:lnTo>
                  <a:lnTo>
                    <a:pt x="1866" y="200"/>
                  </a:lnTo>
                  <a:lnTo>
                    <a:pt x="1843" y="200"/>
                  </a:lnTo>
                  <a:lnTo>
                    <a:pt x="1843" y="200"/>
                  </a:lnTo>
                  <a:lnTo>
                    <a:pt x="1843" y="188"/>
                  </a:lnTo>
                  <a:lnTo>
                    <a:pt x="1843" y="188"/>
                  </a:lnTo>
                  <a:lnTo>
                    <a:pt x="1843" y="176"/>
                  </a:lnTo>
                  <a:lnTo>
                    <a:pt x="1843" y="176"/>
                  </a:lnTo>
                  <a:lnTo>
                    <a:pt x="1843" y="165"/>
                  </a:lnTo>
                  <a:lnTo>
                    <a:pt x="1843" y="165"/>
                  </a:lnTo>
                  <a:lnTo>
                    <a:pt x="1843" y="160"/>
                  </a:lnTo>
                  <a:lnTo>
                    <a:pt x="1843" y="153"/>
                  </a:lnTo>
                  <a:lnTo>
                    <a:pt x="1843" y="153"/>
                  </a:lnTo>
                  <a:lnTo>
                    <a:pt x="1838" y="153"/>
                  </a:lnTo>
                  <a:lnTo>
                    <a:pt x="1831" y="153"/>
                  </a:lnTo>
                  <a:lnTo>
                    <a:pt x="1831" y="153"/>
                  </a:lnTo>
                  <a:lnTo>
                    <a:pt x="1831" y="150"/>
                  </a:lnTo>
                  <a:lnTo>
                    <a:pt x="1831" y="148"/>
                  </a:lnTo>
                  <a:lnTo>
                    <a:pt x="1831" y="141"/>
                  </a:lnTo>
                  <a:lnTo>
                    <a:pt x="1831" y="141"/>
                  </a:lnTo>
                  <a:lnTo>
                    <a:pt x="1784" y="141"/>
                  </a:lnTo>
                  <a:lnTo>
                    <a:pt x="1784" y="141"/>
                  </a:lnTo>
                  <a:lnTo>
                    <a:pt x="1784" y="136"/>
                  </a:lnTo>
                  <a:lnTo>
                    <a:pt x="1784" y="132"/>
                  </a:lnTo>
                  <a:lnTo>
                    <a:pt x="1784" y="129"/>
                  </a:lnTo>
                  <a:lnTo>
                    <a:pt x="1784" y="129"/>
                  </a:lnTo>
                  <a:lnTo>
                    <a:pt x="1772" y="129"/>
                  </a:lnTo>
                  <a:lnTo>
                    <a:pt x="1772" y="129"/>
                  </a:lnTo>
                  <a:lnTo>
                    <a:pt x="1760" y="129"/>
                  </a:lnTo>
                  <a:lnTo>
                    <a:pt x="1760" y="129"/>
                  </a:lnTo>
                  <a:lnTo>
                    <a:pt x="1748" y="129"/>
                  </a:lnTo>
                  <a:lnTo>
                    <a:pt x="1748" y="129"/>
                  </a:lnTo>
                  <a:lnTo>
                    <a:pt x="1748" y="136"/>
                  </a:lnTo>
                  <a:lnTo>
                    <a:pt x="1748" y="139"/>
                  </a:lnTo>
                  <a:lnTo>
                    <a:pt x="1748" y="141"/>
                  </a:lnTo>
                  <a:lnTo>
                    <a:pt x="1748" y="141"/>
                  </a:lnTo>
                  <a:lnTo>
                    <a:pt x="1741" y="141"/>
                  </a:lnTo>
                  <a:lnTo>
                    <a:pt x="1737" y="141"/>
                  </a:lnTo>
                  <a:lnTo>
                    <a:pt x="1737" y="141"/>
                  </a:lnTo>
                  <a:lnTo>
                    <a:pt x="1734" y="148"/>
                  </a:lnTo>
                  <a:lnTo>
                    <a:pt x="1737" y="153"/>
                  </a:lnTo>
                  <a:lnTo>
                    <a:pt x="1737" y="153"/>
                  </a:lnTo>
                  <a:lnTo>
                    <a:pt x="1737" y="176"/>
                  </a:lnTo>
                  <a:lnTo>
                    <a:pt x="1737" y="176"/>
                  </a:lnTo>
                  <a:lnTo>
                    <a:pt x="1713" y="176"/>
                  </a:lnTo>
                  <a:lnTo>
                    <a:pt x="1713" y="176"/>
                  </a:lnTo>
                  <a:lnTo>
                    <a:pt x="1713" y="153"/>
                  </a:lnTo>
                  <a:lnTo>
                    <a:pt x="1713" y="153"/>
                  </a:lnTo>
                  <a:lnTo>
                    <a:pt x="1713" y="141"/>
                  </a:lnTo>
                  <a:lnTo>
                    <a:pt x="1713" y="141"/>
                  </a:lnTo>
                  <a:lnTo>
                    <a:pt x="1713" y="129"/>
                  </a:lnTo>
                  <a:lnTo>
                    <a:pt x="1713" y="129"/>
                  </a:lnTo>
                  <a:lnTo>
                    <a:pt x="1713" y="122"/>
                  </a:lnTo>
                  <a:lnTo>
                    <a:pt x="1713" y="117"/>
                  </a:lnTo>
                  <a:lnTo>
                    <a:pt x="1713" y="117"/>
                  </a:lnTo>
                  <a:lnTo>
                    <a:pt x="1713" y="110"/>
                  </a:lnTo>
                  <a:lnTo>
                    <a:pt x="1713" y="106"/>
                  </a:lnTo>
                  <a:lnTo>
                    <a:pt x="1713" y="106"/>
                  </a:lnTo>
                  <a:lnTo>
                    <a:pt x="1706" y="106"/>
                  </a:lnTo>
                  <a:lnTo>
                    <a:pt x="1699" y="106"/>
                  </a:lnTo>
                  <a:lnTo>
                    <a:pt x="1699" y="106"/>
                  </a:lnTo>
                  <a:lnTo>
                    <a:pt x="1687" y="106"/>
                  </a:lnTo>
                  <a:lnTo>
                    <a:pt x="1687" y="106"/>
                  </a:lnTo>
                  <a:lnTo>
                    <a:pt x="1687" y="82"/>
                  </a:lnTo>
                  <a:lnTo>
                    <a:pt x="1687" y="82"/>
                  </a:lnTo>
                  <a:lnTo>
                    <a:pt x="1675" y="82"/>
                  </a:lnTo>
                  <a:lnTo>
                    <a:pt x="1675" y="82"/>
                  </a:lnTo>
                  <a:lnTo>
                    <a:pt x="1671" y="82"/>
                  </a:lnTo>
                  <a:lnTo>
                    <a:pt x="1663" y="82"/>
                  </a:lnTo>
                  <a:lnTo>
                    <a:pt x="1663" y="82"/>
                  </a:lnTo>
                  <a:lnTo>
                    <a:pt x="1663" y="87"/>
                  </a:lnTo>
                  <a:lnTo>
                    <a:pt x="1666" y="91"/>
                  </a:lnTo>
                  <a:lnTo>
                    <a:pt x="1663" y="94"/>
                  </a:lnTo>
                  <a:lnTo>
                    <a:pt x="1663" y="94"/>
                  </a:lnTo>
                  <a:lnTo>
                    <a:pt x="1663" y="99"/>
                  </a:lnTo>
                  <a:lnTo>
                    <a:pt x="1663" y="106"/>
                  </a:lnTo>
                  <a:lnTo>
                    <a:pt x="1663" y="106"/>
                  </a:lnTo>
                  <a:lnTo>
                    <a:pt x="1659" y="106"/>
                  </a:lnTo>
                  <a:lnTo>
                    <a:pt x="1652" y="106"/>
                  </a:lnTo>
                  <a:lnTo>
                    <a:pt x="1652" y="106"/>
                  </a:lnTo>
                  <a:lnTo>
                    <a:pt x="1640" y="106"/>
                  </a:lnTo>
                  <a:lnTo>
                    <a:pt x="1640" y="106"/>
                  </a:lnTo>
                  <a:lnTo>
                    <a:pt x="1628" y="106"/>
                  </a:lnTo>
                  <a:lnTo>
                    <a:pt x="1628" y="106"/>
                  </a:lnTo>
                  <a:lnTo>
                    <a:pt x="1623" y="106"/>
                  </a:lnTo>
                  <a:lnTo>
                    <a:pt x="1616" y="106"/>
                  </a:lnTo>
                  <a:lnTo>
                    <a:pt x="1616" y="106"/>
                  </a:lnTo>
                  <a:lnTo>
                    <a:pt x="1616" y="101"/>
                  </a:lnTo>
                  <a:lnTo>
                    <a:pt x="1616" y="94"/>
                  </a:lnTo>
                  <a:lnTo>
                    <a:pt x="1616" y="94"/>
                  </a:lnTo>
                  <a:lnTo>
                    <a:pt x="1612" y="94"/>
                  </a:lnTo>
                  <a:lnTo>
                    <a:pt x="1605" y="94"/>
                  </a:lnTo>
                  <a:lnTo>
                    <a:pt x="1605" y="94"/>
                  </a:lnTo>
                  <a:lnTo>
                    <a:pt x="1600" y="94"/>
                  </a:lnTo>
                  <a:lnTo>
                    <a:pt x="1593" y="94"/>
                  </a:lnTo>
                  <a:lnTo>
                    <a:pt x="1593" y="94"/>
                  </a:lnTo>
                  <a:lnTo>
                    <a:pt x="1593" y="99"/>
                  </a:lnTo>
                  <a:lnTo>
                    <a:pt x="1593" y="106"/>
                  </a:lnTo>
                  <a:lnTo>
                    <a:pt x="1593" y="106"/>
                  </a:lnTo>
                  <a:lnTo>
                    <a:pt x="1586" y="106"/>
                  </a:lnTo>
                  <a:lnTo>
                    <a:pt x="1583" y="106"/>
                  </a:lnTo>
                  <a:lnTo>
                    <a:pt x="1581" y="106"/>
                  </a:lnTo>
                  <a:lnTo>
                    <a:pt x="1581" y="106"/>
                  </a:lnTo>
                  <a:lnTo>
                    <a:pt x="1581" y="108"/>
                  </a:lnTo>
                  <a:lnTo>
                    <a:pt x="1581" y="110"/>
                  </a:lnTo>
                  <a:lnTo>
                    <a:pt x="1581" y="117"/>
                  </a:lnTo>
                  <a:lnTo>
                    <a:pt x="1581" y="117"/>
                  </a:lnTo>
                  <a:lnTo>
                    <a:pt x="1581" y="124"/>
                  </a:lnTo>
                  <a:lnTo>
                    <a:pt x="1581" y="129"/>
                  </a:lnTo>
                  <a:lnTo>
                    <a:pt x="1581" y="129"/>
                  </a:lnTo>
                  <a:lnTo>
                    <a:pt x="1576" y="129"/>
                  </a:lnTo>
                  <a:lnTo>
                    <a:pt x="1569" y="129"/>
                  </a:lnTo>
                  <a:lnTo>
                    <a:pt x="1569" y="129"/>
                  </a:lnTo>
                  <a:lnTo>
                    <a:pt x="1569" y="134"/>
                  </a:lnTo>
                  <a:lnTo>
                    <a:pt x="1569" y="141"/>
                  </a:lnTo>
                  <a:lnTo>
                    <a:pt x="1569" y="141"/>
                  </a:lnTo>
                  <a:lnTo>
                    <a:pt x="1569" y="148"/>
                  </a:lnTo>
                  <a:lnTo>
                    <a:pt x="1569" y="153"/>
                  </a:lnTo>
                  <a:lnTo>
                    <a:pt x="1569" y="153"/>
                  </a:lnTo>
                  <a:lnTo>
                    <a:pt x="1569" y="160"/>
                  </a:lnTo>
                  <a:lnTo>
                    <a:pt x="1569" y="165"/>
                  </a:lnTo>
                  <a:lnTo>
                    <a:pt x="1569" y="165"/>
                  </a:lnTo>
                  <a:lnTo>
                    <a:pt x="1565" y="165"/>
                  </a:lnTo>
                  <a:lnTo>
                    <a:pt x="1557" y="165"/>
                  </a:lnTo>
                  <a:lnTo>
                    <a:pt x="1557" y="165"/>
                  </a:lnTo>
                  <a:lnTo>
                    <a:pt x="1557" y="172"/>
                  </a:lnTo>
                  <a:lnTo>
                    <a:pt x="1557" y="176"/>
                  </a:lnTo>
                  <a:lnTo>
                    <a:pt x="1557" y="176"/>
                  </a:lnTo>
                  <a:lnTo>
                    <a:pt x="1557" y="188"/>
                  </a:lnTo>
                  <a:lnTo>
                    <a:pt x="1557" y="188"/>
                  </a:lnTo>
                  <a:lnTo>
                    <a:pt x="1550" y="188"/>
                  </a:lnTo>
                  <a:lnTo>
                    <a:pt x="1548" y="190"/>
                  </a:lnTo>
                  <a:lnTo>
                    <a:pt x="1546" y="188"/>
                  </a:lnTo>
                  <a:lnTo>
                    <a:pt x="1546" y="188"/>
                  </a:lnTo>
                  <a:lnTo>
                    <a:pt x="1546" y="183"/>
                  </a:lnTo>
                  <a:lnTo>
                    <a:pt x="1546" y="176"/>
                  </a:lnTo>
                  <a:lnTo>
                    <a:pt x="1546" y="176"/>
                  </a:lnTo>
                  <a:lnTo>
                    <a:pt x="1546" y="165"/>
                  </a:lnTo>
                  <a:lnTo>
                    <a:pt x="1546" y="165"/>
                  </a:lnTo>
                  <a:lnTo>
                    <a:pt x="1546" y="160"/>
                  </a:lnTo>
                  <a:lnTo>
                    <a:pt x="1546" y="153"/>
                  </a:lnTo>
                  <a:lnTo>
                    <a:pt x="1546" y="153"/>
                  </a:lnTo>
                  <a:lnTo>
                    <a:pt x="1539" y="153"/>
                  </a:lnTo>
                  <a:lnTo>
                    <a:pt x="1534" y="153"/>
                  </a:lnTo>
                  <a:lnTo>
                    <a:pt x="1534" y="153"/>
                  </a:lnTo>
                  <a:lnTo>
                    <a:pt x="1534" y="148"/>
                  </a:lnTo>
                  <a:lnTo>
                    <a:pt x="1534" y="141"/>
                  </a:lnTo>
                  <a:lnTo>
                    <a:pt x="1534" y="141"/>
                  </a:lnTo>
                  <a:lnTo>
                    <a:pt x="1534" y="136"/>
                  </a:lnTo>
                  <a:lnTo>
                    <a:pt x="1534" y="129"/>
                  </a:lnTo>
                  <a:lnTo>
                    <a:pt x="1534" y="129"/>
                  </a:lnTo>
                  <a:lnTo>
                    <a:pt x="1532" y="129"/>
                  </a:lnTo>
                  <a:lnTo>
                    <a:pt x="1527" y="129"/>
                  </a:lnTo>
                  <a:lnTo>
                    <a:pt x="1522" y="129"/>
                  </a:lnTo>
                  <a:lnTo>
                    <a:pt x="1522" y="129"/>
                  </a:lnTo>
                  <a:lnTo>
                    <a:pt x="1520" y="127"/>
                  </a:lnTo>
                  <a:lnTo>
                    <a:pt x="1522" y="124"/>
                  </a:lnTo>
                  <a:lnTo>
                    <a:pt x="1522" y="117"/>
                  </a:lnTo>
                  <a:lnTo>
                    <a:pt x="1522" y="117"/>
                  </a:lnTo>
                  <a:lnTo>
                    <a:pt x="1522" y="94"/>
                  </a:lnTo>
                  <a:lnTo>
                    <a:pt x="1522" y="94"/>
                  </a:lnTo>
                  <a:lnTo>
                    <a:pt x="1510" y="94"/>
                  </a:lnTo>
                  <a:lnTo>
                    <a:pt x="1510" y="94"/>
                  </a:lnTo>
                  <a:lnTo>
                    <a:pt x="1503" y="94"/>
                  </a:lnTo>
                  <a:lnTo>
                    <a:pt x="1499" y="94"/>
                  </a:lnTo>
                  <a:lnTo>
                    <a:pt x="1499" y="94"/>
                  </a:lnTo>
                  <a:lnTo>
                    <a:pt x="1496" y="87"/>
                  </a:lnTo>
                  <a:lnTo>
                    <a:pt x="1499" y="82"/>
                  </a:lnTo>
                  <a:lnTo>
                    <a:pt x="1499" y="82"/>
                  </a:lnTo>
                  <a:lnTo>
                    <a:pt x="1499" y="70"/>
                  </a:lnTo>
                  <a:lnTo>
                    <a:pt x="1499" y="70"/>
                  </a:lnTo>
                  <a:lnTo>
                    <a:pt x="1491" y="70"/>
                  </a:lnTo>
                  <a:lnTo>
                    <a:pt x="1489" y="70"/>
                  </a:lnTo>
                  <a:lnTo>
                    <a:pt x="1487" y="70"/>
                  </a:lnTo>
                  <a:lnTo>
                    <a:pt x="1487" y="70"/>
                  </a:lnTo>
                  <a:lnTo>
                    <a:pt x="1487" y="63"/>
                  </a:lnTo>
                  <a:lnTo>
                    <a:pt x="1487" y="58"/>
                  </a:lnTo>
                  <a:lnTo>
                    <a:pt x="1487" y="58"/>
                  </a:lnTo>
                  <a:lnTo>
                    <a:pt x="1480" y="58"/>
                  </a:lnTo>
                  <a:lnTo>
                    <a:pt x="1475" y="58"/>
                  </a:lnTo>
                  <a:lnTo>
                    <a:pt x="1475" y="58"/>
                  </a:lnTo>
                  <a:lnTo>
                    <a:pt x="1449" y="58"/>
                  </a:lnTo>
                  <a:lnTo>
                    <a:pt x="1449" y="58"/>
                  </a:lnTo>
                  <a:lnTo>
                    <a:pt x="1437" y="58"/>
                  </a:lnTo>
                  <a:lnTo>
                    <a:pt x="1437" y="58"/>
                  </a:lnTo>
                  <a:lnTo>
                    <a:pt x="1425" y="58"/>
                  </a:lnTo>
                  <a:lnTo>
                    <a:pt x="1425" y="58"/>
                  </a:lnTo>
                  <a:lnTo>
                    <a:pt x="1414" y="58"/>
                  </a:lnTo>
                  <a:lnTo>
                    <a:pt x="1414" y="58"/>
                  </a:lnTo>
                  <a:lnTo>
                    <a:pt x="1414" y="51"/>
                  </a:lnTo>
                  <a:lnTo>
                    <a:pt x="1414" y="47"/>
                  </a:lnTo>
                  <a:lnTo>
                    <a:pt x="1414" y="47"/>
                  </a:lnTo>
                  <a:lnTo>
                    <a:pt x="1402" y="47"/>
                  </a:lnTo>
                  <a:lnTo>
                    <a:pt x="1402" y="47"/>
                  </a:lnTo>
                  <a:lnTo>
                    <a:pt x="1390" y="47"/>
                  </a:lnTo>
                  <a:lnTo>
                    <a:pt x="1390" y="47"/>
                  </a:lnTo>
                  <a:lnTo>
                    <a:pt x="1367" y="47"/>
                  </a:lnTo>
                  <a:lnTo>
                    <a:pt x="1367" y="47"/>
                  </a:lnTo>
                  <a:lnTo>
                    <a:pt x="1367" y="94"/>
                  </a:lnTo>
                  <a:lnTo>
                    <a:pt x="1367" y="94"/>
                  </a:lnTo>
                  <a:lnTo>
                    <a:pt x="1367" y="141"/>
                  </a:lnTo>
                  <a:lnTo>
                    <a:pt x="1367" y="141"/>
                  </a:lnTo>
                  <a:lnTo>
                    <a:pt x="1355" y="141"/>
                  </a:lnTo>
                  <a:lnTo>
                    <a:pt x="1355" y="141"/>
                  </a:lnTo>
                  <a:lnTo>
                    <a:pt x="1261" y="141"/>
                  </a:lnTo>
                  <a:lnTo>
                    <a:pt x="1261" y="141"/>
                  </a:lnTo>
                  <a:lnTo>
                    <a:pt x="1261" y="153"/>
                  </a:lnTo>
                  <a:lnTo>
                    <a:pt x="1261" y="153"/>
                  </a:lnTo>
                  <a:lnTo>
                    <a:pt x="1261" y="176"/>
                  </a:lnTo>
                  <a:lnTo>
                    <a:pt x="1261" y="176"/>
                  </a:lnTo>
                  <a:lnTo>
                    <a:pt x="1261" y="188"/>
                  </a:lnTo>
                  <a:lnTo>
                    <a:pt x="1261" y="188"/>
                  </a:lnTo>
                  <a:lnTo>
                    <a:pt x="1261" y="200"/>
                  </a:lnTo>
                  <a:lnTo>
                    <a:pt x="1261" y="200"/>
                  </a:lnTo>
                  <a:lnTo>
                    <a:pt x="1261" y="207"/>
                  </a:lnTo>
                  <a:lnTo>
                    <a:pt x="1261" y="212"/>
                  </a:lnTo>
                  <a:lnTo>
                    <a:pt x="1261" y="212"/>
                  </a:lnTo>
                  <a:lnTo>
                    <a:pt x="1253" y="212"/>
                  </a:lnTo>
                  <a:lnTo>
                    <a:pt x="1249" y="212"/>
                  </a:lnTo>
                  <a:lnTo>
                    <a:pt x="1249" y="212"/>
                  </a:lnTo>
                  <a:lnTo>
                    <a:pt x="1249" y="219"/>
                  </a:lnTo>
                  <a:lnTo>
                    <a:pt x="1249" y="223"/>
                  </a:lnTo>
                  <a:lnTo>
                    <a:pt x="1249" y="223"/>
                  </a:lnTo>
                  <a:lnTo>
                    <a:pt x="1242" y="223"/>
                  </a:lnTo>
                  <a:lnTo>
                    <a:pt x="1237" y="223"/>
                  </a:lnTo>
                  <a:lnTo>
                    <a:pt x="1237" y="223"/>
                  </a:lnTo>
                  <a:lnTo>
                    <a:pt x="1235" y="230"/>
                  </a:lnTo>
                  <a:lnTo>
                    <a:pt x="1237" y="235"/>
                  </a:lnTo>
                  <a:lnTo>
                    <a:pt x="1237" y="235"/>
                  </a:lnTo>
                  <a:lnTo>
                    <a:pt x="1237" y="249"/>
                  </a:lnTo>
                  <a:lnTo>
                    <a:pt x="1237" y="249"/>
                  </a:lnTo>
                  <a:lnTo>
                    <a:pt x="1230" y="249"/>
                  </a:lnTo>
                  <a:lnTo>
                    <a:pt x="1225" y="249"/>
                  </a:lnTo>
                  <a:lnTo>
                    <a:pt x="1225" y="249"/>
                  </a:lnTo>
                  <a:lnTo>
                    <a:pt x="1218" y="249"/>
                  </a:lnTo>
                  <a:lnTo>
                    <a:pt x="1211" y="249"/>
                  </a:lnTo>
                  <a:lnTo>
                    <a:pt x="1211" y="249"/>
                  </a:lnTo>
                  <a:lnTo>
                    <a:pt x="1213" y="242"/>
                  </a:lnTo>
                  <a:lnTo>
                    <a:pt x="1211" y="235"/>
                  </a:lnTo>
                  <a:lnTo>
                    <a:pt x="1211" y="235"/>
                  </a:lnTo>
                  <a:lnTo>
                    <a:pt x="1206" y="235"/>
                  </a:lnTo>
                  <a:lnTo>
                    <a:pt x="1199" y="235"/>
                  </a:lnTo>
                  <a:lnTo>
                    <a:pt x="1199" y="235"/>
                  </a:lnTo>
                  <a:lnTo>
                    <a:pt x="1188" y="235"/>
                  </a:lnTo>
                  <a:lnTo>
                    <a:pt x="1188" y="235"/>
                  </a:lnTo>
                  <a:lnTo>
                    <a:pt x="1188" y="242"/>
                  </a:lnTo>
                  <a:lnTo>
                    <a:pt x="1190" y="247"/>
                  </a:lnTo>
                  <a:lnTo>
                    <a:pt x="1188" y="249"/>
                  </a:lnTo>
                  <a:lnTo>
                    <a:pt x="1188" y="249"/>
                  </a:lnTo>
                  <a:lnTo>
                    <a:pt x="1185" y="249"/>
                  </a:lnTo>
                  <a:lnTo>
                    <a:pt x="1183" y="249"/>
                  </a:lnTo>
                  <a:lnTo>
                    <a:pt x="1178" y="247"/>
                  </a:lnTo>
                  <a:lnTo>
                    <a:pt x="1176" y="249"/>
                  </a:lnTo>
                  <a:lnTo>
                    <a:pt x="1176" y="249"/>
                  </a:lnTo>
                  <a:lnTo>
                    <a:pt x="1176" y="252"/>
                  </a:lnTo>
                  <a:lnTo>
                    <a:pt x="1176" y="254"/>
                  </a:lnTo>
                  <a:lnTo>
                    <a:pt x="1178" y="259"/>
                  </a:lnTo>
                  <a:lnTo>
                    <a:pt x="1176" y="261"/>
                  </a:lnTo>
                  <a:lnTo>
                    <a:pt x="1176" y="261"/>
                  </a:lnTo>
                  <a:lnTo>
                    <a:pt x="1173" y="261"/>
                  </a:lnTo>
                  <a:lnTo>
                    <a:pt x="1171" y="261"/>
                  </a:lnTo>
                  <a:lnTo>
                    <a:pt x="1164" y="261"/>
                  </a:lnTo>
                  <a:lnTo>
                    <a:pt x="1164" y="261"/>
                  </a:lnTo>
                  <a:lnTo>
                    <a:pt x="1164" y="235"/>
                  </a:lnTo>
                  <a:lnTo>
                    <a:pt x="1164" y="235"/>
                  </a:lnTo>
                  <a:lnTo>
                    <a:pt x="1152" y="235"/>
                  </a:lnTo>
                  <a:lnTo>
                    <a:pt x="1152" y="235"/>
                  </a:lnTo>
                  <a:lnTo>
                    <a:pt x="1140" y="235"/>
                  </a:lnTo>
                  <a:lnTo>
                    <a:pt x="1140" y="235"/>
                  </a:lnTo>
                  <a:lnTo>
                    <a:pt x="1129" y="235"/>
                  </a:lnTo>
                  <a:lnTo>
                    <a:pt x="1129" y="235"/>
                  </a:lnTo>
                  <a:lnTo>
                    <a:pt x="1129" y="242"/>
                  </a:lnTo>
                  <a:lnTo>
                    <a:pt x="1129" y="247"/>
                  </a:lnTo>
                  <a:lnTo>
                    <a:pt x="1129" y="249"/>
                  </a:lnTo>
                  <a:lnTo>
                    <a:pt x="1129" y="249"/>
                  </a:lnTo>
                  <a:lnTo>
                    <a:pt x="1126" y="249"/>
                  </a:lnTo>
                  <a:lnTo>
                    <a:pt x="1124" y="249"/>
                  </a:lnTo>
                  <a:lnTo>
                    <a:pt x="1119" y="247"/>
                  </a:lnTo>
                  <a:lnTo>
                    <a:pt x="1117" y="249"/>
                  </a:lnTo>
                  <a:lnTo>
                    <a:pt x="1117" y="249"/>
                  </a:lnTo>
                  <a:lnTo>
                    <a:pt x="1117" y="252"/>
                  </a:lnTo>
                  <a:lnTo>
                    <a:pt x="1117" y="254"/>
                  </a:lnTo>
                  <a:lnTo>
                    <a:pt x="1117" y="259"/>
                  </a:lnTo>
                  <a:lnTo>
                    <a:pt x="1117" y="261"/>
                  </a:lnTo>
                  <a:lnTo>
                    <a:pt x="1117" y="261"/>
                  </a:lnTo>
                  <a:lnTo>
                    <a:pt x="1114" y="261"/>
                  </a:lnTo>
                  <a:lnTo>
                    <a:pt x="1112" y="261"/>
                  </a:lnTo>
                  <a:lnTo>
                    <a:pt x="1105" y="261"/>
                  </a:lnTo>
                  <a:lnTo>
                    <a:pt x="1105" y="261"/>
                  </a:lnTo>
                  <a:lnTo>
                    <a:pt x="1100" y="261"/>
                  </a:lnTo>
                  <a:lnTo>
                    <a:pt x="1093" y="261"/>
                  </a:lnTo>
                  <a:lnTo>
                    <a:pt x="1093" y="261"/>
                  </a:lnTo>
                  <a:lnTo>
                    <a:pt x="1086" y="259"/>
                  </a:lnTo>
                  <a:lnTo>
                    <a:pt x="1081" y="261"/>
                  </a:lnTo>
                  <a:lnTo>
                    <a:pt x="1081" y="261"/>
                  </a:lnTo>
                  <a:lnTo>
                    <a:pt x="1081" y="273"/>
                  </a:lnTo>
                  <a:lnTo>
                    <a:pt x="1081" y="273"/>
                  </a:lnTo>
                  <a:lnTo>
                    <a:pt x="1081" y="278"/>
                  </a:lnTo>
                  <a:lnTo>
                    <a:pt x="1081" y="285"/>
                  </a:lnTo>
                  <a:lnTo>
                    <a:pt x="1081" y="285"/>
                  </a:lnTo>
                  <a:lnTo>
                    <a:pt x="1079" y="285"/>
                  </a:lnTo>
                  <a:lnTo>
                    <a:pt x="1074" y="285"/>
                  </a:lnTo>
                  <a:lnTo>
                    <a:pt x="1070" y="285"/>
                  </a:lnTo>
                  <a:lnTo>
                    <a:pt x="1070" y="285"/>
                  </a:lnTo>
                  <a:lnTo>
                    <a:pt x="1070" y="188"/>
                  </a:lnTo>
                  <a:lnTo>
                    <a:pt x="1070" y="188"/>
                  </a:lnTo>
                  <a:lnTo>
                    <a:pt x="1058" y="188"/>
                  </a:lnTo>
                  <a:lnTo>
                    <a:pt x="1058" y="188"/>
                  </a:lnTo>
                  <a:lnTo>
                    <a:pt x="1034" y="188"/>
                  </a:lnTo>
                  <a:lnTo>
                    <a:pt x="1034" y="188"/>
                  </a:lnTo>
                  <a:lnTo>
                    <a:pt x="1034" y="165"/>
                  </a:lnTo>
                  <a:lnTo>
                    <a:pt x="1034" y="165"/>
                  </a:lnTo>
                  <a:lnTo>
                    <a:pt x="1011" y="165"/>
                  </a:lnTo>
                  <a:lnTo>
                    <a:pt x="1011" y="165"/>
                  </a:lnTo>
                  <a:lnTo>
                    <a:pt x="1011" y="188"/>
                  </a:lnTo>
                  <a:lnTo>
                    <a:pt x="1011" y="188"/>
                  </a:lnTo>
                  <a:lnTo>
                    <a:pt x="961" y="188"/>
                  </a:lnTo>
                  <a:lnTo>
                    <a:pt x="961" y="188"/>
                  </a:lnTo>
                  <a:lnTo>
                    <a:pt x="961" y="195"/>
                  </a:lnTo>
                  <a:lnTo>
                    <a:pt x="961" y="200"/>
                  </a:lnTo>
                  <a:lnTo>
                    <a:pt x="961" y="200"/>
                  </a:lnTo>
                  <a:lnTo>
                    <a:pt x="968" y="200"/>
                  </a:lnTo>
                  <a:lnTo>
                    <a:pt x="975" y="200"/>
                  </a:lnTo>
                  <a:lnTo>
                    <a:pt x="975" y="200"/>
                  </a:lnTo>
                  <a:lnTo>
                    <a:pt x="975" y="207"/>
                  </a:lnTo>
                  <a:lnTo>
                    <a:pt x="975" y="212"/>
                  </a:lnTo>
                  <a:lnTo>
                    <a:pt x="975" y="212"/>
                  </a:lnTo>
                  <a:lnTo>
                    <a:pt x="975" y="223"/>
                  </a:lnTo>
                  <a:lnTo>
                    <a:pt x="975" y="223"/>
                  </a:lnTo>
                  <a:lnTo>
                    <a:pt x="975" y="235"/>
                  </a:lnTo>
                  <a:lnTo>
                    <a:pt x="975" y="235"/>
                  </a:lnTo>
                  <a:lnTo>
                    <a:pt x="975" y="249"/>
                  </a:lnTo>
                  <a:lnTo>
                    <a:pt x="975" y="249"/>
                  </a:lnTo>
                  <a:lnTo>
                    <a:pt x="975" y="261"/>
                  </a:lnTo>
                  <a:lnTo>
                    <a:pt x="975" y="261"/>
                  </a:lnTo>
                  <a:lnTo>
                    <a:pt x="975" y="285"/>
                  </a:lnTo>
                  <a:lnTo>
                    <a:pt x="975" y="285"/>
                  </a:lnTo>
                  <a:lnTo>
                    <a:pt x="968" y="285"/>
                  </a:lnTo>
                  <a:lnTo>
                    <a:pt x="961" y="285"/>
                  </a:lnTo>
                  <a:lnTo>
                    <a:pt x="961" y="285"/>
                  </a:lnTo>
                  <a:lnTo>
                    <a:pt x="957" y="285"/>
                  </a:lnTo>
                  <a:lnTo>
                    <a:pt x="950" y="285"/>
                  </a:lnTo>
                  <a:lnTo>
                    <a:pt x="950" y="285"/>
                  </a:lnTo>
                  <a:lnTo>
                    <a:pt x="950" y="278"/>
                  </a:lnTo>
                  <a:lnTo>
                    <a:pt x="950" y="273"/>
                  </a:lnTo>
                  <a:lnTo>
                    <a:pt x="950" y="273"/>
                  </a:lnTo>
                  <a:lnTo>
                    <a:pt x="945" y="271"/>
                  </a:lnTo>
                  <a:lnTo>
                    <a:pt x="938" y="273"/>
                  </a:lnTo>
                  <a:lnTo>
                    <a:pt x="938" y="273"/>
                  </a:lnTo>
                  <a:lnTo>
                    <a:pt x="926" y="273"/>
                  </a:lnTo>
                  <a:lnTo>
                    <a:pt x="926" y="273"/>
                  </a:lnTo>
                  <a:lnTo>
                    <a:pt x="914" y="273"/>
                  </a:lnTo>
                  <a:lnTo>
                    <a:pt x="914" y="273"/>
                  </a:lnTo>
                  <a:lnTo>
                    <a:pt x="909" y="271"/>
                  </a:lnTo>
                  <a:lnTo>
                    <a:pt x="902" y="273"/>
                  </a:lnTo>
                  <a:lnTo>
                    <a:pt x="902" y="273"/>
                  </a:lnTo>
                  <a:lnTo>
                    <a:pt x="902" y="278"/>
                  </a:lnTo>
                  <a:lnTo>
                    <a:pt x="902" y="285"/>
                  </a:lnTo>
                  <a:lnTo>
                    <a:pt x="902" y="285"/>
                  </a:lnTo>
                  <a:lnTo>
                    <a:pt x="898" y="285"/>
                  </a:lnTo>
                  <a:lnTo>
                    <a:pt x="891" y="285"/>
                  </a:lnTo>
                  <a:lnTo>
                    <a:pt x="891" y="285"/>
                  </a:lnTo>
                  <a:lnTo>
                    <a:pt x="886" y="285"/>
                  </a:lnTo>
                  <a:lnTo>
                    <a:pt x="879" y="285"/>
                  </a:lnTo>
                  <a:lnTo>
                    <a:pt x="879" y="285"/>
                  </a:lnTo>
                  <a:lnTo>
                    <a:pt x="879" y="278"/>
                  </a:lnTo>
                  <a:lnTo>
                    <a:pt x="879" y="273"/>
                  </a:lnTo>
                  <a:lnTo>
                    <a:pt x="879" y="273"/>
                  </a:lnTo>
                  <a:lnTo>
                    <a:pt x="879" y="266"/>
                  </a:lnTo>
                  <a:lnTo>
                    <a:pt x="879" y="261"/>
                  </a:lnTo>
                  <a:lnTo>
                    <a:pt x="879" y="261"/>
                  </a:lnTo>
                  <a:lnTo>
                    <a:pt x="874" y="261"/>
                  </a:lnTo>
                  <a:lnTo>
                    <a:pt x="867" y="261"/>
                  </a:lnTo>
                  <a:lnTo>
                    <a:pt x="867" y="261"/>
                  </a:lnTo>
                  <a:lnTo>
                    <a:pt x="860" y="261"/>
                  </a:lnTo>
                  <a:lnTo>
                    <a:pt x="858" y="259"/>
                  </a:lnTo>
                  <a:lnTo>
                    <a:pt x="855" y="261"/>
                  </a:lnTo>
                  <a:lnTo>
                    <a:pt x="855" y="261"/>
                  </a:lnTo>
                  <a:lnTo>
                    <a:pt x="855" y="263"/>
                  </a:lnTo>
                  <a:lnTo>
                    <a:pt x="855" y="266"/>
                  </a:lnTo>
                  <a:lnTo>
                    <a:pt x="855" y="273"/>
                  </a:lnTo>
                  <a:lnTo>
                    <a:pt x="855" y="273"/>
                  </a:lnTo>
                  <a:lnTo>
                    <a:pt x="855" y="275"/>
                  </a:lnTo>
                  <a:lnTo>
                    <a:pt x="855" y="278"/>
                  </a:lnTo>
                  <a:lnTo>
                    <a:pt x="855" y="282"/>
                  </a:lnTo>
                  <a:lnTo>
                    <a:pt x="855" y="285"/>
                  </a:lnTo>
                  <a:lnTo>
                    <a:pt x="855" y="285"/>
                  </a:lnTo>
                  <a:lnTo>
                    <a:pt x="851" y="285"/>
                  </a:lnTo>
                  <a:lnTo>
                    <a:pt x="844" y="285"/>
                  </a:lnTo>
                  <a:lnTo>
                    <a:pt x="844" y="285"/>
                  </a:lnTo>
                  <a:lnTo>
                    <a:pt x="832" y="285"/>
                  </a:lnTo>
                  <a:lnTo>
                    <a:pt x="832" y="285"/>
                  </a:lnTo>
                  <a:lnTo>
                    <a:pt x="825" y="285"/>
                  </a:lnTo>
                  <a:lnTo>
                    <a:pt x="820" y="285"/>
                  </a:lnTo>
                  <a:lnTo>
                    <a:pt x="820" y="285"/>
                  </a:lnTo>
                  <a:lnTo>
                    <a:pt x="820" y="282"/>
                  </a:lnTo>
                  <a:lnTo>
                    <a:pt x="820" y="278"/>
                  </a:lnTo>
                  <a:lnTo>
                    <a:pt x="820" y="273"/>
                  </a:lnTo>
                  <a:lnTo>
                    <a:pt x="820" y="273"/>
                  </a:lnTo>
                  <a:lnTo>
                    <a:pt x="796" y="273"/>
                  </a:lnTo>
                  <a:lnTo>
                    <a:pt x="796" y="273"/>
                  </a:lnTo>
                  <a:lnTo>
                    <a:pt x="785" y="273"/>
                  </a:lnTo>
                  <a:lnTo>
                    <a:pt x="785" y="273"/>
                  </a:lnTo>
                  <a:lnTo>
                    <a:pt x="761" y="273"/>
                  </a:lnTo>
                  <a:lnTo>
                    <a:pt x="761" y="273"/>
                  </a:lnTo>
                  <a:lnTo>
                    <a:pt x="737" y="273"/>
                  </a:lnTo>
                  <a:lnTo>
                    <a:pt x="737" y="273"/>
                  </a:lnTo>
                  <a:lnTo>
                    <a:pt x="737" y="261"/>
                  </a:lnTo>
                  <a:lnTo>
                    <a:pt x="737" y="261"/>
                  </a:lnTo>
                  <a:lnTo>
                    <a:pt x="737" y="235"/>
                  </a:lnTo>
                  <a:lnTo>
                    <a:pt x="737" y="235"/>
                  </a:lnTo>
                  <a:lnTo>
                    <a:pt x="737" y="188"/>
                  </a:lnTo>
                  <a:lnTo>
                    <a:pt x="737" y="188"/>
                  </a:lnTo>
                  <a:lnTo>
                    <a:pt x="688" y="188"/>
                  </a:lnTo>
                  <a:lnTo>
                    <a:pt x="688" y="188"/>
                  </a:lnTo>
                  <a:lnTo>
                    <a:pt x="688" y="176"/>
                  </a:lnTo>
                  <a:lnTo>
                    <a:pt x="688" y="176"/>
                  </a:lnTo>
                  <a:lnTo>
                    <a:pt x="690" y="172"/>
                  </a:lnTo>
                  <a:lnTo>
                    <a:pt x="688" y="165"/>
                  </a:lnTo>
                  <a:lnTo>
                    <a:pt x="688" y="165"/>
                  </a:lnTo>
                  <a:lnTo>
                    <a:pt x="686" y="165"/>
                  </a:lnTo>
                  <a:lnTo>
                    <a:pt x="683" y="165"/>
                  </a:lnTo>
                  <a:lnTo>
                    <a:pt x="676" y="165"/>
                  </a:lnTo>
                  <a:lnTo>
                    <a:pt x="676" y="165"/>
                  </a:lnTo>
                  <a:lnTo>
                    <a:pt x="653" y="165"/>
                  </a:lnTo>
                  <a:lnTo>
                    <a:pt x="653" y="165"/>
                  </a:lnTo>
                  <a:lnTo>
                    <a:pt x="653" y="172"/>
                  </a:lnTo>
                  <a:lnTo>
                    <a:pt x="653" y="174"/>
                  </a:lnTo>
                  <a:lnTo>
                    <a:pt x="653" y="176"/>
                  </a:lnTo>
                  <a:lnTo>
                    <a:pt x="653" y="176"/>
                  </a:lnTo>
                  <a:lnTo>
                    <a:pt x="648" y="176"/>
                  </a:lnTo>
                  <a:lnTo>
                    <a:pt x="641" y="176"/>
                  </a:lnTo>
                  <a:lnTo>
                    <a:pt x="641" y="176"/>
                  </a:lnTo>
                  <a:lnTo>
                    <a:pt x="641" y="183"/>
                  </a:lnTo>
                  <a:lnTo>
                    <a:pt x="641" y="188"/>
                  </a:lnTo>
                  <a:lnTo>
                    <a:pt x="641" y="188"/>
                  </a:lnTo>
                  <a:lnTo>
                    <a:pt x="641" y="200"/>
                  </a:lnTo>
                  <a:lnTo>
                    <a:pt x="641" y="200"/>
                  </a:lnTo>
                  <a:lnTo>
                    <a:pt x="641" y="212"/>
                  </a:lnTo>
                  <a:lnTo>
                    <a:pt x="641" y="212"/>
                  </a:lnTo>
                  <a:lnTo>
                    <a:pt x="641" y="223"/>
                  </a:lnTo>
                  <a:lnTo>
                    <a:pt x="641" y="223"/>
                  </a:lnTo>
                  <a:lnTo>
                    <a:pt x="641" y="235"/>
                  </a:lnTo>
                  <a:lnTo>
                    <a:pt x="641" y="235"/>
                  </a:lnTo>
                  <a:lnTo>
                    <a:pt x="641" y="261"/>
                  </a:lnTo>
                  <a:lnTo>
                    <a:pt x="641" y="261"/>
                  </a:lnTo>
                  <a:lnTo>
                    <a:pt x="594" y="261"/>
                  </a:lnTo>
                  <a:lnTo>
                    <a:pt x="594" y="261"/>
                  </a:lnTo>
                  <a:lnTo>
                    <a:pt x="587" y="261"/>
                  </a:lnTo>
                  <a:lnTo>
                    <a:pt x="582" y="261"/>
                  </a:lnTo>
                  <a:lnTo>
                    <a:pt x="582" y="261"/>
                  </a:lnTo>
                  <a:lnTo>
                    <a:pt x="582" y="261"/>
                  </a:lnTo>
                  <a:lnTo>
                    <a:pt x="582" y="266"/>
                  </a:lnTo>
                  <a:lnTo>
                    <a:pt x="582" y="273"/>
                  </a:lnTo>
                  <a:lnTo>
                    <a:pt x="582" y="273"/>
                  </a:lnTo>
                  <a:lnTo>
                    <a:pt x="570" y="273"/>
                  </a:lnTo>
                  <a:lnTo>
                    <a:pt x="570" y="273"/>
                  </a:lnTo>
                  <a:lnTo>
                    <a:pt x="570" y="261"/>
                  </a:lnTo>
                  <a:lnTo>
                    <a:pt x="570" y="261"/>
                  </a:lnTo>
                  <a:lnTo>
                    <a:pt x="568" y="259"/>
                  </a:lnTo>
                  <a:lnTo>
                    <a:pt x="563" y="261"/>
                  </a:lnTo>
                  <a:lnTo>
                    <a:pt x="561" y="261"/>
                  </a:lnTo>
                  <a:lnTo>
                    <a:pt x="558" y="261"/>
                  </a:lnTo>
                  <a:lnTo>
                    <a:pt x="558" y="261"/>
                  </a:lnTo>
                  <a:lnTo>
                    <a:pt x="558" y="259"/>
                  </a:lnTo>
                  <a:lnTo>
                    <a:pt x="558" y="254"/>
                  </a:lnTo>
                  <a:lnTo>
                    <a:pt x="558" y="252"/>
                  </a:lnTo>
                  <a:lnTo>
                    <a:pt x="558" y="249"/>
                  </a:lnTo>
                  <a:lnTo>
                    <a:pt x="558" y="249"/>
                  </a:lnTo>
                  <a:lnTo>
                    <a:pt x="556" y="247"/>
                  </a:lnTo>
                  <a:lnTo>
                    <a:pt x="551" y="247"/>
                  </a:lnTo>
                  <a:lnTo>
                    <a:pt x="547" y="249"/>
                  </a:lnTo>
                  <a:lnTo>
                    <a:pt x="547" y="249"/>
                  </a:lnTo>
                  <a:lnTo>
                    <a:pt x="547" y="261"/>
                  </a:lnTo>
                  <a:lnTo>
                    <a:pt x="547" y="261"/>
                  </a:lnTo>
                  <a:lnTo>
                    <a:pt x="547" y="266"/>
                  </a:lnTo>
                  <a:lnTo>
                    <a:pt x="547" y="273"/>
                  </a:lnTo>
                  <a:lnTo>
                    <a:pt x="547" y="273"/>
                  </a:lnTo>
                  <a:lnTo>
                    <a:pt x="535" y="273"/>
                  </a:lnTo>
                  <a:lnTo>
                    <a:pt x="535" y="273"/>
                  </a:lnTo>
                  <a:lnTo>
                    <a:pt x="535" y="266"/>
                  </a:lnTo>
                  <a:lnTo>
                    <a:pt x="535" y="261"/>
                  </a:lnTo>
                  <a:lnTo>
                    <a:pt x="535" y="261"/>
                  </a:lnTo>
                  <a:lnTo>
                    <a:pt x="535" y="249"/>
                  </a:lnTo>
                  <a:lnTo>
                    <a:pt x="535" y="249"/>
                  </a:lnTo>
                  <a:lnTo>
                    <a:pt x="523" y="249"/>
                  </a:lnTo>
                  <a:lnTo>
                    <a:pt x="523" y="249"/>
                  </a:lnTo>
                  <a:lnTo>
                    <a:pt x="511" y="249"/>
                  </a:lnTo>
                  <a:lnTo>
                    <a:pt x="511" y="249"/>
                  </a:lnTo>
                  <a:lnTo>
                    <a:pt x="500" y="249"/>
                  </a:lnTo>
                  <a:lnTo>
                    <a:pt x="500" y="249"/>
                  </a:lnTo>
                  <a:lnTo>
                    <a:pt x="500" y="261"/>
                  </a:lnTo>
                  <a:lnTo>
                    <a:pt x="500" y="261"/>
                  </a:lnTo>
                  <a:lnTo>
                    <a:pt x="488" y="261"/>
                  </a:lnTo>
                  <a:lnTo>
                    <a:pt x="488" y="261"/>
                  </a:lnTo>
                  <a:lnTo>
                    <a:pt x="488" y="254"/>
                  </a:lnTo>
                  <a:lnTo>
                    <a:pt x="488" y="249"/>
                  </a:lnTo>
                  <a:lnTo>
                    <a:pt x="488" y="249"/>
                  </a:lnTo>
                  <a:lnTo>
                    <a:pt x="485" y="247"/>
                  </a:lnTo>
                  <a:lnTo>
                    <a:pt x="481" y="247"/>
                  </a:lnTo>
                  <a:lnTo>
                    <a:pt x="474" y="249"/>
                  </a:lnTo>
                  <a:lnTo>
                    <a:pt x="474" y="249"/>
                  </a:lnTo>
                  <a:lnTo>
                    <a:pt x="474" y="223"/>
                  </a:lnTo>
                  <a:lnTo>
                    <a:pt x="474" y="223"/>
                  </a:lnTo>
                  <a:lnTo>
                    <a:pt x="474" y="212"/>
                  </a:lnTo>
                  <a:lnTo>
                    <a:pt x="474" y="212"/>
                  </a:lnTo>
                  <a:lnTo>
                    <a:pt x="476" y="207"/>
                  </a:lnTo>
                  <a:lnTo>
                    <a:pt x="474" y="200"/>
                  </a:lnTo>
                  <a:lnTo>
                    <a:pt x="474" y="200"/>
                  </a:lnTo>
                  <a:lnTo>
                    <a:pt x="462" y="200"/>
                  </a:lnTo>
                  <a:lnTo>
                    <a:pt x="462" y="200"/>
                  </a:lnTo>
                  <a:lnTo>
                    <a:pt x="462" y="212"/>
                  </a:lnTo>
                  <a:lnTo>
                    <a:pt x="462" y="212"/>
                  </a:lnTo>
                  <a:lnTo>
                    <a:pt x="462" y="223"/>
                  </a:lnTo>
                  <a:lnTo>
                    <a:pt x="462" y="223"/>
                  </a:lnTo>
                  <a:lnTo>
                    <a:pt x="462" y="235"/>
                  </a:lnTo>
                  <a:lnTo>
                    <a:pt x="462" y="235"/>
                  </a:lnTo>
                  <a:lnTo>
                    <a:pt x="464" y="242"/>
                  </a:lnTo>
                  <a:lnTo>
                    <a:pt x="462" y="249"/>
                  </a:lnTo>
                  <a:lnTo>
                    <a:pt x="462" y="249"/>
                  </a:lnTo>
                  <a:lnTo>
                    <a:pt x="462" y="249"/>
                  </a:lnTo>
                  <a:lnTo>
                    <a:pt x="457" y="249"/>
                  </a:lnTo>
                  <a:lnTo>
                    <a:pt x="450" y="249"/>
                  </a:lnTo>
                  <a:lnTo>
                    <a:pt x="450" y="249"/>
                  </a:lnTo>
                  <a:lnTo>
                    <a:pt x="450" y="252"/>
                  </a:lnTo>
                  <a:lnTo>
                    <a:pt x="450" y="254"/>
                  </a:lnTo>
                  <a:lnTo>
                    <a:pt x="450" y="261"/>
                  </a:lnTo>
                  <a:lnTo>
                    <a:pt x="450" y="261"/>
                  </a:lnTo>
                  <a:lnTo>
                    <a:pt x="426" y="261"/>
                  </a:lnTo>
                  <a:lnTo>
                    <a:pt x="426" y="261"/>
                  </a:lnTo>
                  <a:lnTo>
                    <a:pt x="426" y="212"/>
                  </a:lnTo>
                  <a:lnTo>
                    <a:pt x="426" y="212"/>
                  </a:lnTo>
                  <a:lnTo>
                    <a:pt x="426" y="200"/>
                  </a:lnTo>
                  <a:lnTo>
                    <a:pt x="426" y="200"/>
                  </a:lnTo>
                  <a:lnTo>
                    <a:pt x="426" y="195"/>
                  </a:lnTo>
                  <a:lnTo>
                    <a:pt x="426" y="188"/>
                  </a:lnTo>
                  <a:lnTo>
                    <a:pt x="426" y="188"/>
                  </a:lnTo>
                  <a:lnTo>
                    <a:pt x="424" y="188"/>
                  </a:lnTo>
                  <a:lnTo>
                    <a:pt x="422" y="188"/>
                  </a:lnTo>
                  <a:lnTo>
                    <a:pt x="415" y="188"/>
                  </a:lnTo>
                  <a:lnTo>
                    <a:pt x="415" y="188"/>
                  </a:lnTo>
                  <a:lnTo>
                    <a:pt x="415" y="165"/>
                  </a:lnTo>
                  <a:lnTo>
                    <a:pt x="415" y="165"/>
                  </a:lnTo>
                  <a:lnTo>
                    <a:pt x="415" y="153"/>
                  </a:lnTo>
                  <a:lnTo>
                    <a:pt x="415" y="153"/>
                  </a:lnTo>
                  <a:lnTo>
                    <a:pt x="415" y="141"/>
                  </a:lnTo>
                  <a:lnTo>
                    <a:pt x="415" y="141"/>
                  </a:lnTo>
                  <a:lnTo>
                    <a:pt x="415" y="134"/>
                  </a:lnTo>
                  <a:lnTo>
                    <a:pt x="415" y="129"/>
                  </a:lnTo>
                  <a:lnTo>
                    <a:pt x="415" y="129"/>
                  </a:lnTo>
                  <a:lnTo>
                    <a:pt x="412" y="129"/>
                  </a:lnTo>
                  <a:lnTo>
                    <a:pt x="410" y="129"/>
                  </a:lnTo>
                  <a:lnTo>
                    <a:pt x="403" y="129"/>
                  </a:lnTo>
                  <a:lnTo>
                    <a:pt x="403" y="129"/>
                  </a:lnTo>
                  <a:lnTo>
                    <a:pt x="403" y="141"/>
                  </a:lnTo>
                  <a:lnTo>
                    <a:pt x="403" y="141"/>
                  </a:lnTo>
                  <a:lnTo>
                    <a:pt x="403" y="165"/>
                  </a:lnTo>
                  <a:lnTo>
                    <a:pt x="403" y="165"/>
                  </a:lnTo>
                  <a:lnTo>
                    <a:pt x="398" y="165"/>
                  </a:lnTo>
                  <a:lnTo>
                    <a:pt x="393" y="165"/>
                  </a:lnTo>
                  <a:lnTo>
                    <a:pt x="391" y="165"/>
                  </a:lnTo>
                  <a:lnTo>
                    <a:pt x="391" y="165"/>
                  </a:lnTo>
                  <a:lnTo>
                    <a:pt x="391" y="172"/>
                  </a:lnTo>
                  <a:lnTo>
                    <a:pt x="391" y="176"/>
                  </a:lnTo>
                  <a:lnTo>
                    <a:pt x="391" y="176"/>
                  </a:lnTo>
                  <a:lnTo>
                    <a:pt x="391" y="188"/>
                  </a:lnTo>
                  <a:lnTo>
                    <a:pt x="391" y="188"/>
                  </a:lnTo>
                  <a:lnTo>
                    <a:pt x="391" y="200"/>
                  </a:lnTo>
                  <a:lnTo>
                    <a:pt x="391" y="200"/>
                  </a:lnTo>
                  <a:lnTo>
                    <a:pt x="386" y="200"/>
                  </a:lnTo>
                  <a:lnTo>
                    <a:pt x="382" y="200"/>
                  </a:lnTo>
                  <a:lnTo>
                    <a:pt x="379" y="200"/>
                  </a:lnTo>
                  <a:lnTo>
                    <a:pt x="379" y="200"/>
                  </a:lnTo>
                  <a:lnTo>
                    <a:pt x="379" y="207"/>
                  </a:lnTo>
                  <a:lnTo>
                    <a:pt x="379" y="212"/>
                  </a:lnTo>
                  <a:lnTo>
                    <a:pt x="379" y="212"/>
                  </a:lnTo>
                  <a:lnTo>
                    <a:pt x="379" y="223"/>
                  </a:lnTo>
                  <a:lnTo>
                    <a:pt x="379" y="223"/>
                  </a:lnTo>
                  <a:lnTo>
                    <a:pt x="379" y="235"/>
                  </a:lnTo>
                  <a:lnTo>
                    <a:pt x="379" y="235"/>
                  </a:lnTo>
                  <a:lnTo>
                    <a:pt x="379" y="261"/>
                  </a:lnTo>
                  <a:lnTo>
                    <a:pt x="379" y="261"/>
                  </a:lnTo>
                  <a:lnTo>
                    <a:pt x="375" y="261"/>
                  </a:lnTo>
                  <a:lnTo>
                    <a:pt x="368" y="261"/>
                  </a:lnTo>
                  <a:lnTo>
                    <a:pt x="368" y="261"/>
                  </a:lnTo>
                  <a:lnTo>
                    <a:pt x="363" y="261"/>
                  </a:lnTo>
                  <a:lnTo>
                    <a:pt x="356" y="261"/>
                  </a:lnTo>
                  <a:lnTo>
                    <a:pt x="356" y="261"/>
                  </a:lnTo>
                  <a:lnTo>
                    <a:pt x="349" y="259"/>
                  </a:lnTo>
                  <a:lnTo>
                    <a:pt x="344" y="261"/>
                  </a:lnTo>
                  <a:lnTo>
                    <a:pt x="344" y="261"/>
                  </a:lnTo>
                  <a:lnTo>
                    <a:pt x="344" y="266"/>
                  </a:lnTo>
                  <a:lnTo>
                    <a:pt x="344" y="271"/>
                  </a:lnTo>
                  <a:lnTo>
                    <a:pt x="344" y="273"/>
                  </a:lnTo>
                  <a:lnTo>
                    <a:pt x="344" y="273"/>
                  </a:lnTo>
                  <a:lnTo>
                    <a:pt x="337" y="273"/>
                  </a:lnTo>
                  <a:lnTo>
                    <a:pt x="332" y="273"/>
                  </a:lnTo>
                  <a:lnTo>
                    <a:pt x="332" y="273"/>
                  </a:lnTo>
                  <a:lnTo>
                    <a:pt x="320" y="273"/>
                  </a:lnTo>
                  <a:lnTo>
                    <a:pt x="320" y="273"/>
                  </a:lnTo>
                  <a:lnTo>
                    <a:pt x="313" y="273"/>
                  </a:lnTo>
                  <a:lnTo>
                    <a:pt x="309" y="273"/>
                  </a:lnTo>
                  <a:lnTo>
                    <a:pt x="309" y="273"/>
                  </a:lnTo>
                  <a:lnTo>
                    <a:pt x="309" y="266"/>
                  </a:lnTo>
                  <a:lnTo>
                    <a:pt x="309" y="261"/>
                  </a:lnTo>
                  <a:lnTo>
                    <a:pt x="309" y="261"/>
                  </a:lnTo>
                  <a:lnTo>
                    <a:pt x="302" y="261"/>
                  </a:lnTo>
                  <a:lnTo>
                    <a:pt x="297" y="261"/>
                  </a:lnTo>
                  <a:lnTo>
                    <a:pt x="297" y="261"/>
                  </a:lnTo>
                  <a:lnTo>
                    <a:pt x="297" y="254"/>
                  </a:lnTo>
                  <a:lnTo>
                    <a:pt x="297" y="249"/>
                  </a:lnTo>
                  <a:lnTo>
                    <a:pt x="297" y="249"/>
                  </a:lnTo>
                  <a:lnTo>
                    <a:pt x="290" y="247"/>
                  </a:lnTo>
                  <a:lnTo>
                    <a:pt x="285" y="249"/>
                  </a:lnTo>
                  <a:lnTo>
                    <a:pt x="285" y="249"/>
                  </a:lnTo>
                  <a:lnTo>
                    <a:pt x="273" y="249"/>
                  </a:lnTo>
                  <a:lnTo>
                    <a:pt x="273" y="249"/>
                  </a:lnTo>
                  <a:lnTo>
                    <a:pt x="266" y="247"/>
                  </a:lnTo>
                  <a:lnTo>
                    <a:pt x="264" y="247"/>
                  </a:lnTo>
                  <a:lnTo>
                    <a:pt x="262" y="249"/>
                  </a:lnTo>
                  <a:lnTo>
                    <a:pt x="262" y="249"/>
                  </a:lnTo>
                  <a:lnTo>
                    <a:pt x="259" y="252"/>
                  </a:lnTo>
                  <a:lnTo>
                    <a:pt x="262" y="254"/>
                  </a:lnTo>
                  <a:lnTo>
                    <a:pt x="262" y="261"/>
                  </a:lnTo>
                  <a:lnTo>
                    <a:pt x="262" y="261"/>
                  </a:lnTo>
                  <a:lnTo>
                    <a:pt x="262" y="266"/>
                  </a:lnTo>
                  <a:lnTo>
                    <a:pt x="262" y="271"/>
                  </a:lnTo>
                  <a:lnTo>
                    <a:pt x="262" y="273"/>
                  </a:lnTo>
                  <a:lnTo>
                    <a:pt x="262" y="273"/>
                  </a:lnTo>
                  <a:lnTo>
                    <a:pt x="259" y="273"/>
                  </a:lnTo>
                  <a:lnTo>
                    <a:pt x="254" y="273"/>
                  </a:lnTo>
                  <a:lnTo>
                    <a:pt x="250" y="273"/>
                  </a:lnTo>
                  <a:lnTo>
                    <a:pt x="250" y="273"/>
                  </a:lnTo>
                  <a:lnTo>
                    <a:pt x="224" y="273"/>
                  </a:lnTo>
                  <a:lnTo>
                    <a:pt x="224" y="273"/>
                  </a:lnTo>
                  <a:lnTo>
                    <a:pt x="212" y="273"/>
                  </a:lnTo>
                  <a:lnTo>
                    <a:pt x="212" y="273"/>
                  </a:lnTo>
                  <a:lnTo>
                    <a:pt x="207" y="273"/>
                  </a:lnTo>
                  <a:lnTo>
                    <a:pt x="200" y="273"/>
                  </a:lnTo>
                  <a:lnTo>
                    <a:pt x="200" y="273"/>
                  </a:lnTo>
                  <a:lnTo>
                    <a:pt x="200" y="266"/>
                  </a:lnTo>
                  <a:lnTo>
                    <a:pt x="200" y="261"/>
                  </a:lnTo>
                  <a:lnTo>
                    <a:pt x="200" y="261"/>
                  </a:lnTo>
                  <a:lnTo>
                    <a:pt x="196" y="259"/>
                  </a:lnTo>
                  <a:lnTo>
                    <a:pt x="188" y="261"/>
                  </a:lnTo>
                  <a:lnTo>
                    <a:pt x="188" y="261"/>
                  </a:lnTo>
                  <a:lnTo>
                    <a:pt x="177" y="261"/>
                  </a:lnTo>
                  <a:lnTo>
                    <a:pt x="177" y="261"/>
                  </a:lnTo>
                  <a:lnTo>
                    <a:pt x="153" y="261"/>
                  </a:lnTo>
                  <a:lnTo>
                    <a:pt x="153" y="261"/>
                  </a:lnTo>
                  <a:lnTo>
                    <a:pt x="153" y="254"/>
                  </a:lnTo>
                  <a:lnTo>
                    <a:pt x="153" y="252"/>
                  </a:lnTo>
                  <a:lnTo>
                    <a:pt x="153" y="249"/>
                  </a:lnTo>
                  <a:lnTo>
                    <a:pt x="153" y="249"/>
                  </a:lnTo>
                  <a:lnTo>
                    <a:pt x="141" y="249"/>
                  </a:lnTo>
                  <a:lnTo>
                    <a:pt x="141" y="249"/>
                  </a:lnTo>
                  <a:lnTo>
                    <a:pt x="130" y="249"/>
                  </a:lnTo>
                  <a:lnTo>
                    <a:pt x="130" y="249"/>
                  </a:lnTo>
                  <a:lnTo>
                    <a:pt x="118" y="249"/>
                  </a:lnTo>
                  <a:lnTo>
                    <a:pt x="118" y="249"/>
                  </a:lnTo>
                  <a:lnTo>
                    <a:pt x="106" y="249"/>
                  </a:lnTo>
                  <a:lnTo>
                    <a:pt x="106" y="249"/>
                  </a:lnTo>
                  <a:lnTo>
                    <a:pt x="99" y="247"/>
                  </a:lnTo>
                  <a:lnTo>
                    <a:pt x="94" y="249"/>
                  </a:lnTo>
                  <a:lnTo>
                    <a:pt x="94" y="249"/>
                  </a:lnTo>
                  <a:lnTo>
                    <a:pt x="94" y="249"/>
                  </a:lnTo>
                  <a:lnTo>
                    <a:pt x="94" y="254"/>
                  </a:lnTo>
                  <a:lnTo>
                    <a:pt x="94" y="261"/>
                  </a:lnTo>
                  <a:lnTo>
                    <a:pt x="94" y="261"/>
                  </a:lnTo>
                  <a:lnTo>
                    <a:pt x="82" y="261"/>
                  </a:lnTo>
                  <a:lnTo>
                    <a:pt x="82" y="261"/>
                  </a:lnTo>
                  <a:lnTo>
                    <a:pt x="75" y="261"/>
                  </a:lnTo>
                  <a:lnTo>
                    <a:pt x="71" y="261"/>
                  </a:lnTo>
                  <a:lnTo>
                    <a:pt x="71" y="261"/>
                  </a:lnTo>
                  <a:lnTo>
                    <a:pt x="71" y="254"/>
                  </a:lnTo>
                  <a:lnTo>
                    <a:pt x="71" y="252"/>
                  </a:lnTo>
                  <a:lnTo>
                    <a:pt x="71" y="249"/>
                  </a:lnTo>
                  <a:lnTo>
                    <a:pt x="71" y="249"/>
                  </a:lnTo>
                  <a:lnTo>
                    <a:pt x="68" y="247"/>
                  </a:lnTo>
                  <a:lnTo>
                    <a:pt x="64" y="247"/>
                  </a:lnTo>
                  <a:lnTo>
                    <a:pt x="59" y="249"/>
                  </a:lnTo>
                  <a:lnTo>
                    <a:pt x="59" y="249"/>
                  </a:lnTo>
                  <a:lnTo>
                    <a:pt x="59" y="247"/>
                  </a:lnTo>
                  <a:lnTo>
                    <a:pt x="59" y="242"/>
                  </a:lnTo>
                  <a:lnTo>
                    <a:pt x="59" y="235"/>
                  </a:lnTo>
                  <a:lnTo>
                    <a:pt x="59" y="235"/>
                  </a:lnTo>
                  <a:lnTo>
                    <a:pt x="57" y="235"/>
                  </a:lnTo>
                  <a:lnTo>
                    <a:pt x="52" y="235"/>
                  </a:lnTo>
                  <a:lnTo>
                    <a:pt x="47" y="235"/>
                  </a:lnTo>
                  <a:lnTo>
                    <a:pt x="47" y="235"/>
                  </a:lnTo>
                  <a:lnTo>
                    <a:pt x="47" y="249"/>
                  </a:lnTo>
                  <a:lnTo>
                    <a:pt x="47" y="249"/>
                  </a:lnTo>
                  <a:lnTo>
                    <a:pt x="47" y="273"/>
                  </a:lnTo>
                  <a:lnTo>
                    <a:pt x="47" y="273"/>
                  </a:lnTo>
                  <a:lnTo>
                    <a:pt x="0" y="273"/>
                  </a:lnTo>
                  <a:lnTo>
                    <a:pt x="0" y="273"/>
                  </a:lnTo>
                  <a:lnTo>
                    <a:pt x="0" y="320"/>
                  </a:lnTo>
                  <a:lnTo>
                    <a:pt x="0" y="320"/>
                  </a:lnTo>
                  <a:lnTo>
                    <a:pt x="0" y="344"/>
                  </a:lnTo>
                  <a:lnTo>
                    <a:pt x="0" y="344"/>
                  </a:lnTo>
                  <a:lnTo>
                    <a:pt x="12" y="344"/>
                  </a:lnTo>
                  <a:lnTo>
                    <a:pt x="12" y="344"/>
                  </a:lnTo>
                  <a:lnTo>
                    <a:pt x="35" y="344"/>
                  </a:lnTo>
                  <a:lnTo>
                    <a:pt x="35" y="344"/>
                  </a:lnTo>
                  <a:lnTo>
                    <a:pt x="82" y="344"/>
                  </a:lnTo>
                  <a:lnTo>
                    <a:pt x="82" y="344"/>
                  </a:lnTo>
                  <a:lnTo>
                    <a:pt x="106" y="344"/>
                  </a:lnTo>
                  <a:lnTo>
                    <a:pt x="106" y="344"/>
                  </a:lnTo>
                  <a:lnTo>
                    <a:pt x="118" y="344"/>
                  </a:lnTo>
                  <a:lnTo>
                    <a:pt x="118" y="344"/>
                  </a:lnTo>
                  <a:lnTo>
                    <a:pt x="141" y="344"/>
                  </a:lnTo>
                  <a:lnTo>
                    <a:pt x="141" y="344"/>
                  </a:lnTo>
                  <a:lnTo>
                    <a:pt x="165" y="344"/>
                  </a:lnTo>
                  <a:lnTo>
                    <a:pt x="165" y="344"/>
                  </a:lnTo>
                  <a:lnTo>
                    <a:pt x="177" y="344"/>
                  </a:lnTo>
                  <a:lnTo>
                    <a:pt x="177" y="344"/>
                  </a:lnTo>
                  <a:lnTo>
                    <a:pt x="200" y="344"/>
                  </a:lnTo>
                  <a:lnTo>
                    <a:pt x="200" y="344"/>
                  </a:lnTo>
                  <a:lnTo>
                    <a:pt x="212" y="344"/>
                  </a:lnTo>
                  <a:lnTo>
                    <a:pt x="212" y="344"/>
                  </a:lnTo>
                  <a:lnTo>
                    <a:pt x="238" y="344"/>
                  </a:lnTo>
                  <a:lnTo>
                    <a:pt x="238" y="344"/>
                  </a:lnTo>
                  <a:lnTo>
                    <a:pt x="250" y="344"/>
                  </a:lnTo>
                  <a:lnTo>
                    <a:pt x="250" y="344"/>
                  </a:lnTo>
                  <a:lnTo>
                    <a:pt x="273" y="344"/>
                  </a:lnTo>
                  <a:lnTo>
                    <a:pt x="273" y="344"/>
                  </a:lnTo>
                  <a:lnTo>
                    <a:pt x="285" y="344"/>
                  </a:lnTo>
                  <a:lnTo>
                    <a:pt x="285" y="344"/>
                  </a:lnTo>
                  <a:lnTo>
                    <a:pt x="309" y="344"/>
                  </a:lnTo>
                  <a:lnTo>
                    <a:pt x="309" y="344"/>
                  </a:lnTo>
                  <a:lnTo>
                    <a:pt x="320" y="344"/>
                  </a:lnTo>
                  <a:lnTo>
                    <a:pt x="320" y="344"/>
                  </a:lnTo>
                  <a:lnTo>
                    <a:pt x="344" y="344"/>
                  </a:lnTo>
                  <a:lnTo>
                    <a:pt x="344" y="344"/>
                  </a:lnTo>
                  <a:lnTo>
                    <a:pt x="356" y="344"/>
                  </a:lnTo>
                  <a:lnTo>
                    <a:pt x="356" y="344"/>
                  </a:lnTo>
                  <a:lnTo>
                    <a:pt x="379" y="344"/>
                  </a:lnTo>
                  <a:lnTo>
                    <a:pt x="379" y="344"/>
                  </a:lnTo>
                  <a:lnTo>
                    <a:pt x="391" y="344"/>
                  </a:lnTo>
                  <a:lnTo>
                    <a:pt x="391" y="344"/>
                  </a:lnTo>
                  <a:lnTo>
                    <a:pt x="438" y="344"/>
                  </a:lnTo>
                  <a:lnTo>
                    <a:pt x="438" y="344"/>
                  </a:lnTo>
                  <a:lnTo>
                    <a:pt x="488" y="344"/>
                  </a:lnTo>
                  <a:lnTo>
                    <a:pt x="488" y="344"/>
                  </a:lnTo>
                  <a:lnTo>
                    <a:pt x="511" y="344"/>
                  </a:lnTo>
                  <a:lnTo>
                    <a:pt x="511" y="344"/>
                  </a:lnTo>
                  <a:lnTo>
                    <a:pt x="523" y="344"/>
                  </a:lnTo>
                  <a:lnTo>
                    <a:pt x="523" y="344"/>
                  </a:lnTo>
                  <a:lnTo>
                    <a:pt x="547" y="344"/>
                  </a:lnTo>
                  <a:lnTo>
                    <a:pt x="547" y="344"/>
                  </a:lnTo>
                  <a:lnTo>
                    <a:pt x="558" y="344"/>
                  </a:lnTo>
                  <a:lnTo>
                    <a:pt x="558" y="344"/>
                  </a:lnTo>
                  <a:lnTo>
                    <a:pt x="582" y="344"/>
                  </a:lnTo>
                  <a:lnTo>
                    <a:pt x="582" y="344"/>
                  </a:lnTo>
                  <a:lnTo>
                    <a:pt x="594" y="344"/>
                  </a:lnTo>
                  <a:lnTo>
                    <a:pt x="594" y="344"/>
                  </a:lnTo>
                  <a:lnTo>
                    <a:pt x="617" y="344"/>
                  </a:lnTo>
                  <a:lnTo>
                    <a:pt x="617" y="344"/>
                  </a:lnTo>
                  <a:lnTo>
                    <a:pt x="629" y="344"/>
                  </a:lnTo>
                  <a:lnTo>
                    <a:pt x="629" y="344"/>
                  </a:lnTo>
                  <a:lnTo>
                    <a:pt x="653" y="344"/>
                  </a:lnTo>
                  <a:lnTo>
                    <a:pt x="653" y="344"/>
                  </a:lnTo>
                  <a:lnTo>
                    <a:pt x="664" y="344"/>
                  </a:lnTo>
                  <a:lnTo>
                    <a:pt x="664" y="344"/>
                  </a:lnTo>
                  <a:lnTo>
                    <a:pt x="712" y="344"/>
                  </a:lnTo>
                  <a:lnTo>
                    <a:pt x="712" y="344"/>
                  </a:lnTo>
                  <a:lnTo>
                    <a:pt x="723" y="344"/>
                  </a:lnTo>
                  <a:lnTo>
                    <a:pt x="723" y="344"/>
                  </a:lnTo>
                  <a:lnTo>
                    <a:pt x="749" y="344"/>
                  </a:lnTo>
                  <a:lnTo>
                    <a:pt x="749" y="344"/>
                  </a:lnTo>
                  <a:lnTo>
                    <a:pt x="761" y="344"/>
                  </a:lnTo>
                  <a:lnTo>
                    <a:pt x="761" y="344"/>
                  </a:lnTo>
                  <a:lnTo>
                    <a:pt x="785" y="344"/>
                  </a:lnTo>
                  <a:lnTo>
                    <a:pt x="785" y="344"/>
                  </a:lnTo>
                  <a:lnTo>
                    <a:pt x="796" y="344"/>
                  </a:lnTo>
                  <a:lnTo>
                    <a:pt x="796" y="344"/>
                  </a:lnTo>
                  <a:lnTo>
                    <a:pt x="820" y="344"/>
                  </a:lnTo>
                  <a:lnTo>
                    <a:pt x="820" y="344"/>
                  </a:lnTo>
                  <a:lnTo>
                    <a:pt x="832" y="344"/>
                  </a:lnTo>
                  <a:lnTo>
                    <a:pt x="832" y="344"/>
                  </a:lnTo>
                  <a:lnTo>
                    <a:pt x="855" y="344"/>
                  </a:lnTo>
                  <a:lnTo>
                    <a:pt x="855" y="344"/>
                  </a:lnTo>
                  <a:lnTo>
                    <a:pt x="867" y="344"/>
                  </a:lnTo>
                  <a:lnTo>
                    <a:pt x="867" y="344"/>
                  </a:lnTo>
                  <a:lnTo>
                    <a:pt x="891" y="344"/>
                  </a:lnTo>
                  <a:lnTo>
                    <a:pt x="891" y="344"/>
                  </a:lnTo>
                  <a:lnTo>
                    <a:pt x="902" y="344"/>
                  </a:lnTo>
                  <a:lnTo>
                    <a:pt x="902" y="344"/>
                  </a:lnTo>
                  <a:lnTo>
                    <a:pt x="926" y="344"/>
                  </a:lnTo>
                  <a:lnTo>
                    <a:pt x="926" y="344"/>
                  </a:lnTo>
                  <a:lnTo>
                    <a:pt x="938" y="344"/>
                  </a:lnTo>
                  <a:lnTo>
                    <a:pt x="938" y="344"/>
                  </a:lnTo>
                  <a:lnTo>
                    <a:pt x="987" y="344"/>
                  </a:lnTo>
                  <a:lnTo>
                    <a:pt x="987" y="344"/>
                  </a:lnTo>
                  <a:lnTo>
                    <a:pt x="999" y="344"/>
                  </a:lnTo>
                  <a:lnTo>
                    <a:pt x="999" y="344"/>
                  </a:lnTo>
                  <a:lnTo>
                    <a:pt x="1023" y="344"/>
                  </a:lnTo>
                  <a:lnTo>
                    <a:pt x="1023" y="344"/>
                  </a:lnTo>
                  <a:lnTo>
                    <a:pt x="1034" y="344"/>
                  </a:lnTo>
                  <a:lnTo>
                    <a:pt x="1034" y="344"/>
                  </a:lnTo>
                  <a:lnTo>
                    <a:pt x="1058" y="344"/>
                  </a:lnTo>
                  <a:lnTo>
                    <a:pt x="1058" y="344"/>
                  </a:lnTo>
                  <a:lnTo>
                    <a:pt x="1070" y="344"/>
                  </a:lnTo>
                  <a:lnTo>
                    <a:pt x="1070" y="344"/>
                  </a:lnTo>
                  <a:lnTo>
                    <a:pt x="1093" y="344"/>
                  </a:lnTo>
                  <a:lnTo>
                    <a:pt x="1093" y="344"/>
                  </a:lnTo>
                  <a:lnTo>
                    <a:pt x="1105" y="344"/>
                  </a:lnTo>
                  <a:lnTo>
                    <a:pt x="1105" y="344"/>
                  </a:lnTo>
                  <a:lnTo>
                    <a:pt x="1129" y="344"/>
                  </a:lnTo>
                  <a:lnTo>
                    <a:pt x="1129" y="344"/>
                  </a:lnTo>
                  <a:lnTo>
                    <a:pt x="1140" y="344"/>
                  </a:lnTo>
                  <a:lnTo>
                    <a:pt x="1140" y="344"/>
                  </a:lnTo>
                  <a:lnTo>
                    <a:pt x="1164" y="344"/>
                  </a:lnTo>
                  <a:lnTo>
                    <a:pt x="1164" y="344"/>
                  </a:lnTo>
                  <a:lnTo>
                    <a:pt x="1176" y="344"/>
                  </a:lnTo>
                  <a:lnTo>
                    <a:pt x="1176" y="344"/>
                  </a:lnTo>
                  <a:lnTo>
                    <a:pt x="1199" y="344"/>
                  </a:lnTo>
                  <a:lnTo>
                    <a:pt x="1199" y="344"/>
                  </a:lnTo>
                  <a:lnTo>
                    <a:pt x="1211" y="344"/>
                  </a:lnTo>
                  <a:lnTo>
                    <a:pt x="1211" y="344"/>
                  </a:lnTo>
                  <a:lnTo>
                    <a:pt x="1261" y="344"/>
                  </a:lnTo>
                  <a:lnTo>
                    <a:pt x="1261" y="344"/>
                  </a:lnTo>
                  <a:lnTo>
                    <a:pt x="1272" y="344"/>
                  </a:lnTo>
                  <a:lnTo>
                    <a:pt x="1272" y="344"/>
                  </a:lnTo>
                  <a:lnTo>
                    <a:pt x="1296" y="344"/>
                  </a:lnTo>
                  <a:lnTo>
                    <a:pt x="1296" y="344"/>
                  </a:lnTo>
                  <a:lnTo>
                    <a:pt x="1308" y="344"/>
                  </a:lnTo>
                  <a:lnTo>
                    <a:pt x="1308" y="344"/>
                  </a:lnTo>
                  <a:lnTo>
                    <a:pt x="1331" y="344"/>
                  </a:lnTo>
                  <a:lnTo>
                    <a:pt x="1331" y="344"/>
                  </a:lnTo>
                  <a:lnTo>
                    <a:pt x="1343" y="344"/>
                  </a:lnTo>
                  <a:lnTo>
                    <a:pt x="1343" y="344"/>
                  </a:lnTo>
                  <a:lnTo>
                    <a:pt x="1367" y="344"/>
                  </a:lnTo>
                  <a:lnTo>
                    <a:pt x="1367" y="344"/>
                  </a:lnTo>
                  <a:lnTo>
                    <a:pt x="1378" y="344"/>
                  </a:lnTo>
                  <a:lnTo>
                    <a:pt x="1378" y="344"/>
                  </a:lnTo>
                  <a:lnTo>
                    <a:pt x="1402" y="344"/>
                  </a:lnTo>
                  <a:lnTo>
                    <a:pt x="1402" y="344"/>
                  </a:lnTo>
                  <a:lnTo>
                    <a:pt x="1414" y="344"/>
                  </a:lnTo>
                  <a:lnTo>
                    <a:pt x="1414" y="344"/>
                  </a:lnTo>
                  <a:lnTo>
                    <a:pt x="1437" y="344"/>
                  </a:lnTo>
                  <a:lnTo>
                    <a:pt x="1437" y="344"/>
                  </a:lnTo>
                  <a:lnTo>
                    <a:pt x="1449" y="344"/>
                  </a:lnTo>
                  <a:lnTo>
                    <a:pt x="1449" y="344"/>
                  </a:lnTo>
                  <a:lnTo>
                    <a:pt x="1475" y="344"/>
                  </a:lnTo>
                  <a:lnTo>
                    <a:pt x="1475" y="344"/>
                  </a:lnTo>
                  <a:lnTo>
                    <a:pt x="1487" y="344"/>
                  </a:lnTo>
                  <a:lnTo>
                    <a:pt x="1487" y="344"/>
                  </a:lnTo>
                  <a:lnTo>
                    <a:pt x="1534" y="344"/>
                  </a:lnTo>
                  <a:lnTo>
                    <a:pt x="1534" y="344"/>
                  </a:lnTo>
                  <a:lnTo>
                    <a:pt x="1546" y="344"/>
                  </a:lnTo>
                  <a:lnTo>
                    <a:pt x="1546" y="344"/>
                  </a:lnTo>
                  <a:lnTo>
                    <a:pt x="1569" y="344"/>
                  </a:lnTo>
                  <a:lnTo>
                    <a:pt x="1569" y="344"/>
                  </a:lnTo>
                  <a:lnTo>
                    <a:pt x="1581" y="344"/>
                  </a:lnTo>
                  <a:lnTo>
                    <a:pt x="1581" y="344"/>
                  </a:lnTo>
                  <a:lnTo>
                    <a:pt x="1605" y="344"/>
                  </a:lnTo>
                  <a:lnTo>
                    <a:pt x="1605" y="344"/>
                  </a:lnTo>
                  <a:lnTo>
                    <a:pt x="1616" y="344"/>
                  </a:lnTo>
                  <a:lnTo>
                    <a:pt x="1616" y="344"/>
                  </a:lnTo>
                  <a:lnTo>
                    <a:pt x="1640" y="344"/>
                  </a:lnTo>
                  <a:lnTo>
                    <a:pt x="1640" y="344"/>
                  </a:lnTo>
                  <a:lnTo>
                    <a:pt x="1652" y="344"/>
                  </a:lnTo>
                  <a:lnTo>
                    <a:pt x="1652" y="344"/>
                  </a:lnTo>
                  <a:lnTo>
                    <a:pt x="1675" y="344"/>
                  </a:lnTo>
                  <a:lnTo>
                    <a:pt x="1675" y="344"/>
                  </a:lnTo>
                  <a:lnTo>
                    <a:pt x="1687" y="344"/>
                  </a:lnTo>
                  <a:lnTo>
                    <a:pt x="1687" y="344"/>
                  </a:lnTo>
                  <a:lnTo>
                    <a:pt x="1713" y="344"/>
                  </a:lnTo>
                  <a:lnTo>
                    <a:pt x="1713" y="344"/>
                  </a:lnTo>
                  <a:lnTo>
                    <a:pt x="1725" y="344"/>
                  </a:lnTo>
                  <a:lnTo>
                    <a:pt x="1725" y="344"/>
                  </a:lnTo>
                  <a:lnTo>
                    <a:pt x="1748" y="344"/>
                  </a:lnTo>
                  <a:lnTo>
                    <a:pt x="1748" y="344"/>
                  </a:lnTo>
                  <a:lnTo>
                    <a:pt x="1760" y="344"/>
                  </a:lnTo>
                  <a:lnTo>
                    <a:pt x="1760" y="344"/>
                  </a:lnTo>
                  <a:lnTo>
                    <a:pt x="1807" y="344"/>
                  </a:lnTo>
                  <a:lnTo>
                    <a:pt x="1807" y="344"/>
                  </a:lnTo>
                  <a:lnTo>
                    <a:pt x="1854" y="344"/>
                  </a:lnTo>
                  <a:lnTo>
                    <a:pt x="1854" y="344"/>
                  </a:lnTo>
                  <a:lnTo>
                    <a:pt x="1878" y="344"/>
                  </a:lnTo>
                  <a:lnTo>
                    <a:pt x="1878" y="344"/>
                  </a:lnTo>
                  <a:lnTo>
                    <a:pt x="1890" y="344"/>
                  </a:lnTo>
                  <a:lnTo>
                    <a:pt x="1890" y="344"/>
                  </a:lnTo>
                  <a:lnTo>
                    <a:pt x="1913" y="344"/>
                  </a:lnTo>
                  <a:lnTo>
                    <a:pt x="1913" y="344"/>
                  </a:lnTo>
                  <a:lnTo>
                    <a:pt x="1925" y="344"/>
                  </a:lnTo>
                  <a:lnTo>
                    <a:pt x="1925" y="344"/>
                  </a:lnTo>
                  <a:lnTo>
                    <a:pt x="1951" y="344"/>
                  </a:lnTo>
                  <a:lnTo>
                    <a:pt x="1951" y="344"/>
                  </a:lnTo>
                  <a:lnTo>
                    <a:pt x="1963" y="344"/>
                  </a:lnTo>
                  <a:lnTo>
                    <a:pt x="1963" y="344"/>
                  </a:lnTo>
                  <a:lnTo>
                    <a:pt x="1986" y="344"/>
                  </a:lnTo>
                  <a:lnTo>
                    <a:pt x="1986" y="344"/>
                  </a:lnTo>
                  <a:lnTo>
                    <a:pt x="1998" y="344"/>
                  </a:lnTo>
                  <a:lnTo>
                    <a:pt x="1998" y="344"/>
                  </a:lnTo>
                  <a:lnTo>
                    <a:pt x="2022" y="344"/>
                  </a:lnTo>
                  <a:lnTo>
                    <a:pt x="2022" y="344"/>
                  </a:lnTo>
                  <a:lnTo>
                    <a:pt x="2033" y="344"/>
                  </a:lnTo>
                  <a:lnTo>
                    <a:pt x="2033" y="344"/>
                  </a:lnTo>
                  <a:lnTo>
                    <a:pt x="2057" y="344"/>
                  </a:lnTo>
                  <a:lnTo>
                    <a:pt x="2057" y="344"/>
                  </a:lnTo>
                  <a:lnTo>
                    <a:pt x="2069" y="344"/>
                  </a:lnTo>
                  <a:lnTo>
                    <a:pt x="2069" y="344"/>
                  </a:lnTo>
                  <a:lnTo>
                    <a:pt x="2092" y="344"/>
                  </a:lnTo>
                  <a:lnTo>
                    <a:pt x="2092" y="344"/>
                  </a:lnTo>
                  <a:lnTo>
                    <a:pt x="2104" y="344"/>
                  </a:lnTo>
                  <a:lnTo>
                    <a:pt x="2104" y="344"/>
                  </a:lnTo>
                  <a:lnTo>
                    <a:pt x="2128" y="344"/>
                  </a:lnTo>
                  <a:lnTo>
                    <a:pt x="2128" y="344"/>
                  </a:lnTo>
                  <a:lnTo>
                    <a:pt x="2139" y="344"/>
                  </a:lnTo>
                  <a:lnTo>
                    <a:pt x="2139" y="344"/>
                  </a:lnTo>
                  <a:lnTo>
                    <a:pt x="2163" y="344"/>
                  </a:lnTo>
                  <a:lnTo>
                    <a:pt x="2163" y="344"/>
                  </a:lnTo>
                  <a:lnTo>
                    <a:pt x="2175" y="344"/>
                  </a:lnTo>
                  <a:lnTo>
                    <a:pt x="2175" y="344"/>
                  </a:lnTo>
                  <a:lnTo>
                    <a:pt x="2201" y="344"/>
                  </a:lnTo>
                  <a:lnTo>
                    <a:pt x="2201" y="344"/>
                  </a:lnTo>
                  <a:lnTo>
                    <a:pt x="2248" y="344"/>
                  </a:lnTo>
                  <a:lnTo>
                    <a:pt x="2248" y="344"/>
                  </a:lnTo>
                  <a:lnTo>
                    <a:pt x="2271" y="344"/>
                  </a:lnTo>
                  <a:lnTo>
                    <a:pt x="2271" y="344"/>
                  </a:lnTo>
                  <a:lnTo>
                    <a:pt x="2283" y="344"/>
                  </a:lnTo>
                  <a:lnTo>
                    <a:pt x="2283" y="344"/>
                  </a:lnTo>
                  <a:lnTo>
                    <a:pt x="2307" y="344"/>
                  </a:lnTo>
                  <a:lnTo>
                    <a:pt x="2307" y="344"/>
                  </a:lnTo>
                  <a:lnTo>
                    <a:pt x="2318" y="344"/>
                  </a:lnTo>
                  <a:lnTo>
                    <a:pt x="2318" y="344"/>
                  </a:lnTo>
                  <a:lnTo>
                    <a:pt x="2366" y="344"/>
                  </a:lnTo>
                  <a:lnTo>
                    <a:pt x="2366" y="344"/>
                  </a:lnTo>
                  <a:lnTo>
                    <a:pt x="2366" y="82"/>
                  </a:lnTo>
                  <a:close/>
                </a:path>
              </a:pathLst>
            </a:custGeom>
            <a:solidFill>
              <a:schemeClr val="bg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8552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944392" y="1683363"/>
            <a:ext cx="5225823" cy="1685270"/>
          </a:xfrm>
          <a:noFill/>
        </p:spPr>
        <p:txBody>
          <a:bodyPr wrap="square">
            <a:spAutoFit/>
          </a:bodyPr>
          <a:lstStyle>
            <a:lvl1pPr marL="0" indent="0">
              <a:buNone/>
              <a:defRPr lang="en-US" sz="5750" b="1" spc="-300" smtClean="0">
                <a:solidFill>
                  <a:schemeClr val="tx1">
                    <a:lumMod val="85000"/>
                    <a:lumOff val="15000"/>
                  </a:schemeClr>
                </a:solidFill>
                <a:latin typeface="Caviar Dreams" panose="020B0402020204020504" pitchFamily="34" charset="0"/>
                <a:ea typeface="Roboto" panose="02000000000000000000" pitchFamily="2" charset="0"/>
                <a:cs typeface="Times New Roman" panose="02020603050405020304" pitchFamily="18" charset="0"/>
              </a:defRPr>
            </a:lvl1pPr>
            <a:lvl2pPr marL="228509" indent="0">
              <a:buNone/>
              <a:defRPr lang="en-US" sz="1800" smtClean="0">
                <a:solidFill>
                  <a:schemeClr val="tx1">
                    <a:lumMod val="85000"/>
                    <a:lumOff val="15000"/>
                  </a:schemeClr>
                </a:solidFill>
                <a:latin typeface="+mn-lt"/>
              </a:defRPr>
            </a:lvl2pPr>
            <a:lvl3pPr marL="685617" indent="0">
              <a:buNone/>
              <a:defRPr lang="en-US" sz="1800" smtClean="0">
                <a:solidFill>
                  <a:schemeClr val="tx1">
                    <a:lumMod val="85000"/>
                    <a:lumOff val="15000"/>
                  </a:schemeClr>
                </a:solidFill>
                <a:latin typeface="+mn-lt"/>
              </a:defRPr>
            </a:lvl3pPr>
            <a:lvl4pPr marL="1142726" indent="0">
              <a:buNone/>
              <a:defRPr lang="en-US" smtClean="0">
                <a:solidFill>
                  <a:schemeClr val="tx1">
                    <a:lumMod val="85000"/>
                    <a:lumOff val="15000"/>
                  </a:schemeClr>
                </a:solidFill>
                <a:latin typeface="+mn-lt"/>
              </a:defRPr>
            </a:lvl4pPr>
            <a:lvl5pPr marL="1599834" indent="0">
              <a:buNone/>
              <a:defRPr lang="en-US">
                <a:solidFill>
                  <a:schemeClr val="tx1">
                    <a:lumMod val="85000"/>
                    <a:lumOff val="15000"/>
                  </a:schemeClr>
                </a:solidFill>
                <a:latin typeface="+mn-lt"/>
              </a:defRPr>
            </a:lvl5pPr>
          </a:lstStyle>
          <a:p>
            <a:pPr marL="0" lvl="0" defTabSz="914217"/>
            <a:r>
              <a:rPr lang="en-US" dirty="0"/>
              <a:t>Click to edit Master text</a:t>
            </a:r>
          </a:p>
        </p:txBody>
      </p:sp>
      <p:sp>
        <p:nvSpPr>
          <p:cNvPr id="6" name="Picture Placeholder 5"/>
          <p:cNvSpPr>
            <a:spLocks noGrp="1"/>
          </p:cNvSpPr>
          <p:nvPr>
            <p:ph type="pic" sz="quarter" idx="15"/>
          </p:nvPr>
        </p:nvSpPr>
        <p:spPr>
          <a:xfrm>
            <a:off x="7947676" y="522514"/>
            <a:ext cx="3993456" cy="3993456"/>
          </a:xfrm>
          <a:prstGeom prst="ellipse">
            <a:avLst/>
          </a:prstGeom>
          <a:solidFill>
            <a:schemeClr val="bg1">
              <a:lumMod val="85000"/>
            </a:schemeClr>
          </a:solidFill>
        </p:spPr>
        <p:txBody>
          <a:bodyPr vert="horz" lIns="91440" tIns="45720" rIns="91440" bIns="45720" rtlCol="0">
            <a:normAutofit/>
          </a:bodyPr>
          <a:lstStyle>
            <a:lvl1pPr>
              <a:defRPr lang="en-US" sz="1800">
                <a:solidFill>
                  <a:schemeClr val="bg1">
                    <a:lumMod val="65000"/>
                  </a:schemeClr>
                </a:solidFill>
              </a:defRPr>
            </a:lvl1pPr>
          </a:lstStyle>
          <a:p>
            <a:pPr marL="0" lvl="0" indent="0">
              <a:buNone/>
            </a:pPr>
            <a:endParaRPr lang="en-US"/>
          </a:p>
        </p:txBody>
      </p:sp>
      <p:sp>
        <p:nvSpPr>
          <p:cNvPr id="4" name="Slide Number Placeholder 3"/>
          <p:cNvSpPr>
            <a:spLocks noGrp="1"/>
          </p:cNvSpPr>
          <p:nvPr>
            <p:ph type="sldNum" sz="quarter" idx="12"/>
          </p:nvPr>
        </p:nvSpPr>
        <p:spPr/>
        <p:txBody>
          <a:bodyPr/>
          <a:lstStyle/>
          <a:p>
            <a:fld id="{CFF80D99-EBBB-423B-BB5D-F52C7FE98A9C}" type="slidenum">
              <a:rPr lang="en-US" smtClean="0"/>
              <a:pPr/>
              <a:t>‹#›</a:t>
            </a:fld>
            <a:endParaRPr lang="en-US"/>
          </a:p>
        </p:txBody>
      </p:sp>
    </p:spTree>
    <p:extLst>
      <p:ext uri="{BB962C8B-B14F-4D97-AF65-F5344CB8AC3E}">
        <p14:creationId xmlns:p14="http://schemas.microsoft.com/office/powerpoint/2010/main" val="972256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894"/>
            <a:ext cx="12192000" cy="6857106"/>
          </a:xfrm>
        </p:spPr>
        <p:txBody>
          <a:bodyPr>
            <a:normAutofit/>
          </a:bodyPr>
          <a:lstStyle>
            <a:lvl1pPr marL="0" indent="0" algn="l">
              <a:buNone/>
              <a:defRPr sz="1800">
                <a:solidFill>
                  <a:schemeClr val="bg1">
                    <a:lumMod val="65000"/>
                  </a:schemeClr>
                </a:solidFill>
              </a:defRPr>
            </a:lvl1pPr>
          </a:lstStyle>
          <a:p>
            <a:endParaRPr lang="en-US"/>
          </a:p>
        </p:txBody>
      </p:sp>
      <p:sp>
        <p:nvSpPr>
          <p:cNvPr id="7" name="Title 1"/>
          <p:cNvSpPr>
            <a:spLocks noGrp="1"/>
          </p:cNvSpPr>
          <p:nvPr>
            <p:ph type="title"/>
          </p:nvPr>
        </p:nvSpPr>
        <p:spPr>
          <a:xfrm>
            <a:off x="838200" y="2692400"/>
            <a:ext cx="10515600" cy="1738211"/>
          </a:xfrm>
          <a:noFill/>
        </p:spPr>
        <p:txBody>
          <a:bodyPr wrap="square">
            <a:noAutofit/>
          </a:bodyPr>
          <a:lstStyle>
            <a:lvl1pPr>
              <a:defRPr lang="en-US" sz="8800" b="1" spc="-300" dirty="0">
                <a:solidFill>
                  <a:schemeClr val="tx1">
                    <a:lumMod val="85000"/>
                    <a:lumOff val="15000"/>
                  </a:schemeClr>
                </a:solidFill>
                <a:ea typeface="Roboto" panose="02000000000000000000" pitchFamily="2" charset="0"/>
                <a:cs typeface="Times New Roman" panose="02020603050405020304" pitchFamily="18" charset="0"/>
              </a:defRPr>
            </a:lvl1pPr>
          </a:lstStyle>
          <a:p>
            <a:pPr marL="0" lvl="0" defTabSz="914217"/>
            <a:r>
              <a:rPr lang="en-US" dirty="0"/>
              <a:t>Click to edit</a:t>
            </a:r>
          </a:p>
        </p:txBody>
      </p:sp>
      <p:sp>
        <p:nvSpPr>
          <p:cNvPr id="4" name="Slide Number Placeholder 3"/>
          <p:cNvSpPr>
            <a:spLocks noGrp="1"/>
          </p:cNvSpPr>
          <p:nvPr>
            <p:ph type="sldNum" sz="quarter" idx="12"/>
          </p:nvPr>
        </p:nvSpPr>
        <p:spPr/>
        <p:txBody>
          <a:bodyPr/>
          <a:lstStyle/>
          <a:p>
            <a:fld id="{CFF80D99-EBBB-423B-BB5D-F52C7FE98A9C}" type="slidenum">
              <a:rPr lang="en-US" smtClean="0"/>
              <a:pPr/>
              <a:t>‹#›</a:t>
            </a:fld>
            <a:endParaRPr lang="en-US"/>
          </a:p>
        </p:txBody>
      </p:sp>
    </p:spTree>
    <p:extLst>
      <p:ext uri="{BB962C8B-B14F-4D97-AF65-F5344CB8AC3E}">
        <p14:creationId xmlns:p14="http://schemas.microsoft.com/office/powerpoint/2010/main" val="1115690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894"/>
            <a:ext cx="12192000" cy="6857106"/>
          </a:xfrm>
        </p:spPr>
        <p:txBody>
          <a:bodyPr>
            <a:normAutofit/>
          </a:bodyPr>
          <a:lstStyle>
            <a:lvl1pPr marL="0" indent="0" algn="l">
              <a:buNone/>
              <a:defRPr sz="1800">
                <a:solidFill>
                  <a:schemeClr val="bg1">
                    <a:lumMod val="65000"/>
                  </a:schemeClr>
                </a:solidFill>
              </a:defRPr>
            </a:lvl1pPr>
          </a:lstStyle>
          <a:p>
            <a:endParaRPr lang="en-US"/>
          </a:p>
        </p:txBody>
      </p:sp>
      <p:sp>
        <p:nvSpPr>
          <p:cNvPr id="4" name="Slide Number Placeholder 3"/>
          <p:cNvSpPr>
            <a:spLocks noGrp="1"/>
          </p:cNvSpPr>
          <p:nvPr>
            <p:ph type="sldNum" sz="quarter" idx="12"/>
          </p:nvPr>
        </p:nvSpPr>
        <p:spPr/>
        <p:txBody>
          <a:bodyPr/>
          <a:lstStyle/>
          <a:p>
            <a:fld id="{CFF80D99-EBBB-423B-BB5D-F52C7FE98A9C}" type="slidenum">
              <a:rPr lang="en-US" smtClean="0"/>
              <a:pPr/>
              <a:t>‹#›</a:t>
            </a:fld>
            <a:endParaRPr lang="en-US"/>
          </a:p>
        </p:txBody>
      </p:sp>
    </p:spTree>
    <p:extLst>
      <p:ext uri="{BB962C8B-B14F-4D97-AF65-F5344CB8AC3E}">
        <p14:creationId xmlns:p14="http://schemas.microsoft.com/office/powerpoint/2010/main" val="131020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5_Title Only">
    <p:spTree>
      <p:nvGrpSpPr>
        <p:cNvPr id="1" name=""/>
        <p:cNvGrpSpPr/>
        <p:nvPr/>
      </p:nvGrpSpPr>
      <p:grpSpPr>
        <a:xfrm>
          <a:off x="0" y="0"/>
          <a:ext cx="0" cy="0"/>
          <a:chOff x="0" y="0"/>
          <a:chExt cx="0" cy="0"/>
        </a:xfrm>
      </p:grpSpPr>
      <p:sp>
        <p:nvSpPr>
          <p:cNvPr id="6" name="Freeform 2"/>
          <p:cNvSpPr>
            <a:spLocks/>
          </p:cNvSpPr>
          <p:nvPr userDrawn="1"/>
        </p:nvSpPr>
        <p:spPr bwMode="auto">
          <a:xfrm rot="16200000" flipV="1">
            <a:off x="3075476" y="-2258524"/>
            <a:ext cx="6041046" cy="12192001"/>
          </a:xfrm>
          <a:custGeom>
            <a:avLst/>
            <a:gdLst>
              <a:gd name="T0" fmla="*/ 8532 w 19881"/>
              <a:gd name="T1" fmla="*/ 21600 h 21600"/>
              <a:gd name="T2" fmla="*/ 0 w 19881"/>
              <a:gd name="T3" fmla="*/ 21600 h 21600"/>
              <a:gd name="T4" fmla="*/ 0 w 19881"/>
              <a:gd name="T5" fmla="*/ 0 h 21600"/>
              <a:gd name="T6" fmla="*/ 17551 w 19881"/>
              <a:gd name="T7" fmla="*/ 0 h 21600"/>
              <a:gd name="T8" fmla="*/ 12828 w 19881"/>
              <a:gd name="T9" fmla="*/ 11913 h 21600"/>
              <a:gd name="T10" fmla="*/ 8532 w 19881"/>
              <a:gd name="T11" fmla="*/ 21600 h 21600"/>
              <a:gd name="T12" fmla="*/ 8532 w 19881"/>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19881" h="21600">
                <a:moveTo>
                  <a:pt x="8532" y="21600"/>
                </a:moveTo>
                <a:lnTo>
                  <a:pt x="0" y="21600"/>
                </a:lnTo>
                <a:lnTo>
                  <a:pt x="0" y="0"/>
                </a:lnTo>
                <a:lnTo>
                  <a:pt x="17551" y="0"/>
                </a:lnTo>
                <a:cubicBezTo>
                  <a:pt x="21600" y="3139"/>
                  <a:pt x="20585" y="8662"/>
                  <a:pt x="12828" y="11913"/>
                </a:cubicBezTo>
                <a:cubicBezTo>
                  <a:pt x="7154" y="14291"/>
                  <a:pt x="6151" y="18919"/>
                  <a:pt x="8532" y="21600"/>
                </a:cubicBezTo>
                <a:close/>
                <a:moveTo>
                  <a:pt x="8532" y="21600"/>
                </a:moveTo>
              </a:path>
            </a:pathLst>
          </a:custGeom>
          <a:solidFill>
            <a:schemeClr val="accent1">
              <a:alpha val="18000"/>
            </a:schemeClr>
          </a:solidFill>
          <a:ln>
            <a:noFill/>
          </a:ln>
        </p:spPr>
        <p:txBody>
          <a:bodyPr lIns="0" tIns="0" rIns="0" bIns="0"/>
          <a:lstStyle/>
          <a:p>
            <a:endParaRPr lang="en-US"/>
          </a:p>
        </p:txBody>
      </p:sp>
      <p:sp>
        <p:nvSpPr>
          <p:cNvPr id="5" name="Slide Number Placeholder 4"/>
          <p:cNvSpPr>
            <a:spLocks noGrp="1"/>
          </p:cNvSpPr>
          <p:nvPr>
            <p:ph type="sldNum" sz="quarter" idx="12"/>
          </p:nvPr>
        </p:nvSpPr>
        <p:spPr/>
        <p:txBody>
          <a:bodyPr/>
          <a:lstStyle/>
          <a:p>
            <a:fld id="{CFF80D99-EBBB-423B-BB5D-F52C7FE98A9C}" type="slidenum">
              <a:rPr lang="en-US" smtClean="0"/>
              <a:pPr/>
              <a:t>‹#›</a:t>
            </a:fld>
            <a:endParaRPr lang="en-US"/>
          </a:p>
        </p:txBody>
      </p:sp>
      <p:sp>
        <p:nvSpPr>
          <p:cNvPr id="9" name="Text Placeholder 8"/>
          <p:cNvSpPr>
            <a:spLocks noGrp="1"/>
          </p:cNvSpPr>
          <p:nvPr>
            <p:ph type="body" sz="quarter" idx="13"/>
          </p:nvPr>
        </p:nvSpPr>
        <p:spPr>
          <a:xfrm>
            <a:off x="838200" y="257508"/>
            <a:ext cx="10515600" cy="330200"/>
          </a:xfrm>
        </p:spPr>
        <p:txBody>
          <a:bodyPr vert="horz" lIns="91416" tIns="45708" rIns="91416" bIns="45708" rtlCol="0" anchor="ctr">
            <a:noAutofit/>
          </a:bodyPr>
          <a:lstStyle>
            <a:lvl1pPr marL="0" indent="0" algn="ctr">
              <a:buNone/>
              <a:defRPr lang="en-US" sz="1100" dirty="0" smtClean="0">
                <a:solidFill>
                  <a:schemeClr val="tx1">
                    <a:lumMod val="85000"/>
                    <a:lumOff val="15000"/>
                  </a:schemeClr>
                </a:solidFill>
                <a:ea typeface="Roboto" panose="02000000000000000000" pitchFamily="2" charset="0"/>
                <a:cs typeface="Open Sans Light" panose="020B0306030504020204" pitchFamily="34" charset="0"/>
              </a:defRPr>
            </a:lvl1pPr>
          </a:lstStyle>
          <a:p>
            <a:pPr marL="0" lvl="0" algn="ctr">
              <a:spcBef>
                <a:spcPct val="0"/>
              </a:spcBef>
            </a:pPr>
            <a:r>
              <a:rPr lang="en-US" dirty="0"/>
              <a:t>Click to edit Master text styles</a:t>
            </a:r>
          </a:p>
        </p:txBody>
      </p:sp>
      <p:sp>
        <p:nvSpPr>
          <p:cNvPr id="2" name="Title 1"/>
          <p:cNvSpPr>
            <a:spLocks noGrp="1"/>
          </p:cNvSpPr>
          <p:nvPr>
            <p:ph type="title"/>
          </p:nvPr>
        </p:nvSpPr>
        <p:spPr>
          <a:xfrm>
            <a:off x="838200" y="430881"/>
            <a:ext cx="10515600" cy="737520"/>
          </a:xfrm>
        </p:spPr>
        <p:txBody>
          <a:bodyPr vert="horz" wrap="square" lIns="91416" tIns="45708" rIns="91416" bIns="45708" rtlCol="0" anchor="ctr">
            <a:noAutofit/>
          </a:bodyPr>
          <a:lstStyle>
            <a:lvl1pPr algn="ctr">
              <a:defRPr lang="en-US" sz="3599" b="1" spc="-300" dirty="0">
                <a:solidFill>
                  <a:schemeClr val="tx1">
                    <a:lumMod val="85000"/>
                    <a:lumOff val="15000"/>
                  </a:schemeClr>
                </a:solidFill>
                <a:ea typeface="Roboto" panose="02000000000000000000" pitchFamily="2" charset="0"/>
                <a:cs typeface="Times New Roman" panose="02020603050405020304" pitchFamily="18" charset="0"/>
              </a:defRPr>
            </a:lvl1pPr>
          </a:lstStyle>
          <a:p>
            <a:pPr marL="0" lvl="0" algn="ctr"/>
            <a:r>
              <a:rPr lang="en-US" dirty="0"/>
              <a:t>Click to edit Master title style</a:t>
            </a:r>
          </a:p>
        </p:txBody>
      </p:sp>
      <p:sp>
        <p:nvSpPr>
          <p:cNvPr id="16" name="Picture Placeholder 5"/>
          <p:cNvSpPr>
            <a:spLocks noGrp="1"/>
          </p:cNvSpPr>
          <p:nvPr>
            <p:ph type="pic" sz="quarter" idx="14"/>
          </p:nvPr>
        </p:nvSpPr>
        <p:spPr>
          <a:xfrm>
            <a:off x="665798" y="2507338"/>
            <a:ext cx="1837834" cy="1827538"/>
          </a:xfrm>
          <a:prstGeom prst="diamond">
            <a:avLst/>
          </a:prstGeom>
          <a:noFill/>
          <a:ln>
            <a:noFill/>
          </a:ln>
        </p:spPr>
        <p:txBody>
          <a:bodyPr>
            <a:normAutofit/>
          </a:bodyPr>
          <a:lstStyle>
            <a:lvl1pPr marL="0" indent="0" algn="l">
              <a:buNone/>
              <a:defRPr sz="1800">
                <a:solidFill>
                  <a:schemeClr val="bg1">
                    <a:lumMod val="65000"/>
                  </a:schemeClr>
                </a:solidFill>
              </a:defRPr>
            </a:lvl1pPr>
          </a:lstStyle>
          <a:p>
            <a:endParaRPr lang="en-US" dirty="0"/>
          </a:p>
        </p:txBody>
      </p:sp>
      <p:sp>
        <p:nvSpPr>
          <p:cNvPr id="17" name="Picture Placeholder 5"/>
          <p:cNvSpPr>
            <a:spLocks noGrp="1"/>
          </p:cNvSpPr>
          <p:nvPr>
            <p:ph type="pic" sz="quarter" idx="15"/>
          </p:nvPr>
        </p:nvSpPr>
        <p:spPr>
          <a:xfrm>
            <a:off x="3247801" y="2507338"/>
            <a:ext cx="1837834" cy="1827538"/>
          </a:xfrm>
          <a:prstGeom prst="diamond">
            <a:avLst/>
          </a:prstGeom>
          <a:noFill/>
          <a:ln>
            <a:noFill/>
          </a:ln>
        </p:spPr>
        <p:txBody>
          <a:bodyPr>
            <a:normAutofit/>
          </a:bodyPr>
          <a:lstStyle>
            <a:lvl1pPr marL="0" indent="0" algn="l">
              <a:buNone/>
              <a:defRPr sz="1800">
                <a:solidFill>
                  <a:schemeClr val="bg1">
                    <a:lumMod val="65000"/>
                  </a:schemeClr>
                </a:solidFill>
              </a:defRPr>
            </a:lvl1pPr>
          </a:lstStyle>
          <a:p>
            <a:endParaRPr lang="en-US" dirty="0"/>
          </a:p>
        </p:txBody>
      </p:sp>
      <p:sp>
        <p:nvSpPr>
          <p:cNvPr id="18" name="Picture Placeholder 5"/>
          <p:cNvSpPr>
            <a:spLocks noGrp="1"/>
          </p:cNvSpPr>
          <p:nvPr>
            <p:ph type="pic" sz="quarter" idx="16"/>
          </p:nvPr>
        </p:nvSpPr>
        <p:spPr>
          <a:xfrm>
            <a:off x="1959952" y="3262612"/>
            <a:ext cx="1837834" cy="1827538"/>
          </a:xfrm>
          <a:prstGeom prst="diamond">
            <a:avLst/>
          </a:prstGeom>
          <a:noFill/>
          <a:ln>
            <a:noFill/>
          </a:ln>
        </p:spPr>
        <p:txBody>
          <a:bodyPr>
            <a:normAutofit/>
          </a:bodyPr>
          <a:lstStyle>
            <a:lvl1pPr marL="0" indent="0" algn="l">
              <a:buNone/>
              <a:defRPr sz="1800">
                <a:solidFill>
                  <a:schemeClr val="bg1">
                    <a:lumMod val="65000"/>
                  </a:schemeClr>
                </a:solidFill>
              </a:defRPr>
            </a:lvl1pPr>
          </a:lstStyle>
          <a:p>
            <a:endParaRPr lang="en-US" dirty="0"/>
          </a:p>
        </p:txBody>
      </p:sp>
      <p:sp>
        <p:nvSpPr>
          <p:cNvPr id="19" name="Picture Placeholder 5"/>
          <p:cNvSpPr>
            <a:spLocks noGrp="1"/>
          </p:cNvSpPr>
          <p:nvPr>
            <p:ph type="pic" sz="quarter" idx="17"/>
          </p:nvPr>
        </p:nvSpPr>
        <p:spPr>
          <a:xfrm>
            <a:off x="5828955" y="2507338"/>
            <a:ext cx="1837834" cy="1827538"/>
          </a:xfrm>
          <a:prstGeom prst="diamond">
            <a:avLst/>
          </a:prstGeom>
          <a:noFill/>
          <a:ln>
            <a:noFill/>
          </a:ln>
        </p:spPr>
        <p:txBody>
          <a:bodyPr>
            <a:normAutofit/>
          </a:bodyPr>
          <a:lstStyle>
            <a:lvl1pPr marL="0" indent="0" algn="l">
              <a:buNone/>
              <a:defRPr sz="1800">
                <a:solidFill>
                  <a:schemeClr val="bg1">
                    <a:lumMod val="65000"/>
                  </a:schemeClr>
                </a:solidFill>
              </a:defRPr>
            </a:lvl1pPr>
          </a:lstStyle>
          <a:p>
            <a:endParaRPr lang="en-US" dirty="0"/>
          </a:p>
        </p:txBody>
      </p:sp>
      <p:sp>
        <p:nvSpPr>
          <p:cNvPr id="20" name="Picture Placeholder 5"/>
          <p:cNvSpPr>
            <a:spLocks noGrp="1"/>
          </p:cNvSpPr>
          <p:nvPr>
            <p:ph type="pic" sz="quarter" idx="18"/>
          </p:nvPr>
        </p:nvSpPr>
        <p:spPr>
          <a:xfrm>
            <a:off x="8406396" y="2507338"/>
            <a:ext cx="1837834" cy="1827538"/>
          </a:xfrm>
          <a:prstGeom prst="diamond">
            <a:avLst/>
          </a:prstGeom>
          <a:noFill/>
          <a:ln>
            <a:noFill/>
          </a:ln>
        </p:spPr>
        <p:txBody>
          <a:bodyPr>
            <a:normAutofit/>
          </a:bodyPr>
          <a:lstStyle>
            <a:lvl1pPr marL="0" indent="0" algn="l">
              <a:buNone/>
              <a:defRPr sz="1800">
                <a:solidFill>
                  <a:schemeClr val="bg1">
                    <a:lumMod val="65000"/>
                  </a:schemeClr>
                </a:solidFill>
              </a:defRPr>
            </a:lvl1pPr>
          </a:lstStyle>
          <a:p>
            <a:endParaRPr lang="en-US" dirty="0"/>
          </a:p>
        </p:txBody>
      </p:sp>
      <p:sp>
        <p:nvSpPr>
          <p:cNvPr id="21" name="Picture Placeholder 5"/>
          <p:cNvSpPr>
            <a:spLocks noGrp="1"/>
          </p:cNvSpPr>
          <p:nvPr>
            <p:ph type="pic" sz="quarter" idx="19"/>
          </p:nvPr>
        </p:nvSpPr>
        <p:spPr>
          <a:xfrm>
            <a:off x="4535696" y="3262612"/>
            <a:ext cx="1837834" cy="1827538"/>
          </a:xfrm>
          <a:prstGeom prst="diamond">
            <a:avLst/>
          </a:prstGeom>
          <a:noFill/>
          <a:ln>
            <a:noFill/>
          </a:ln>
        </p:spPr>
        <p:txBody>
          <a:bodyPr>
            <a:normAutofit/>
          </a:bodyPr>
          <a:lstStyle>
            <a:lvl1pPr marL="0" indent="0" algn="l">
              <a:buNone/>
              <a:defRPr sz="1800">
                <a:solidFill>
                  <a:schemeClr val="bg1">
                    <a:lumMod val="65000"/>
                  </a:schemeClr>
                </a:solidFill>
              </a:defRPr>
            </a:lvl1pPr>
          </a:lstStyle>
          <a:p>
            <a:endParaRPr lang="en-US" dirty="0"/>
          </a:p>
        </p:txBody>
      </p:sp>
      <p:sp>
        <p:nvSpPr>
          <p:cNvPr id="22" name="Picture Placeholder 5"/>
          <p:cNvSpPr>
            <a:spLocks noGrp="1"/>
          </p:cNvSpPr>
          <p:nvPr>
            <p:ph type="pic" sz="quarter" idx="20"/>
          </p:nvPr>
        </p:nvSpPr>
        <p:spPr>
          <a:xfrm>
            <a:off x="7113985" y="3262612"/>
            <a:ext cx="1837834" cy="1827538"/>
          </a:xfrm>
          <a:prstGeom prst="diamond">
            <a:avLst/>
          </a:prstGeom>
          <a:noFill/>
          <a:ln>
            <a:noFill/>
          </a:ln>
        </p:spPr>
        <p:txBody>
          <a:bodyPr>
            <a:normAutofit/>
          </a:bodyPr>
          <a:lstStyle>
            <a:lvl1pPr marL="0" indent="0" algn="l">
              <a:buNone/>
              <a:defRPr sz="1800">
                <a:solidFill>
                  <a:schemeClr val="bg1">
                    <a:lumMod val="65000"/>
                  </a:schemeClr>
                </a:solidFill>
              </a:defRPr>
            </a:lvl1pPr>
          </a:lstStyle>
          <a:p>
            <a:endParaRPr lang="en-US" dirty="0"/>
          </a:p>
        </p:txBody>
      </p:sp>
      <p:sp>
        <p:nvSpPr>
          <p:cNvPr id="23" name="Picture Placeholder 5"/>
          <p:cNvSpPr>
            <a:spLocks noGrp="1"/>
          </p:cNvSpPr>
          <p:nvPr>
            <p:ph type="pic" sz="quarter" idx="21"/>
          </p:nvPr>
        </p:nvSpPr>
        <p:spPr>
          <a:xfrm>
            <a:off x="9653418" y="3262612"/>
            <a:ext cx="1837834" cy="1827538"/>
          </a:xfrm>
          <a:prstGeom prst="diamond">
            <a:avLst/>
          </a:prstGeom>
          <a:noFill/>
          <a:ln>
            <a:noFill/>
          </a:ln>
        </p:spPr>
        <p:txBody>
          <a:bodyPr>
            <a:normAutofit/>
          </a:bodyPr>
          <a:lstStyle>
            <a:lvl1pPr marL="0" indent="0" algn="l">
              <a:buNone/>
              <a:defRPr sz="1800">
                <a:solidFill>
                  <a:schemeClr val="bg1">
                    <a:lumMod val="65000"/>
                  </a:schemeClr>
                </a:solidFill>
              </a:defRPr>
            </a:lvl1pPr>
          </a:lstStyle>
          <a:p>
            <a:endParaRPr lang="en-US" dirty="0"/>
          </a:p>
        </p:txBody>
      </p:sp>
    </p:spTree>
    <p:extLst>
      <p:ext uri="{BB962C8B-B14F-4D97-AF65-F5344CB8AC3E}">
        <p14:creationId xmlns:p14="http://schemas.microsoft.com/office/powerpoint/2010/main" val="38075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3390900" y="1"/>
            <a:ext cx="3594100" cy="6477000"/>
          </a:xfrm>
        </p:spPr>
        <p:txBody>
          <a:bodyPr>
            <a:normAutofit/>
          </a:bodyPr>
          <a:lstStyle>
            <a:lvl1pPr marL="0" indent="0" algn="l">
              <a:buNone/>
              <a:defRPr sz="1800">
                <a:solidFill>
                  <a:schemeClr val="bg1">
                    <a:lumMod val="65000"/>
                  </a:schemeClr>
                </a:solidFill>
              </a:defRPr>
            </a:lvl1pPr>
          </a:lstStyle>
          <a:p>
            <a:endParaRPr lang="en-US"/>
          </a:p>
        </p:txBody>
      </p:sp>
      <p:sp>
        <p:nvSpPr>
          <p:cNvPr id="5" name="Slide Number Placeholder 4"/>
          <p:cNvSpPr>
            <a:spLocks noGrp="1"/>
          </p:cNvSpPr>
          <p:nvPr>
            <p:ph type="sldNum" sz="quarter" idx="12"/>
          </p:nvPr>
        </p:nvSpPr>
        <p:spPr/>
        <p:txBody>
          <a:bodyPr/>
          <a:lstStyle/>
          <a:p>
            <a:fld id="{CFF80D99-EBBB-423B-BB5D-F52C7FE98A9C}" type="slidenum">
              <a:rPr lang="en-US" smtClean="0"/>
              <a:pPr/>
              <a:t>‹#›</a:t>
            </a:fld>
            <a:endParaRPr lang="en-US"/>
          </a:p>
        </p:txBody>
      </p:sp>
      <p:sp>
        <p:nvSpPr>
          <p:cNvPr id="9" name="Text Placeholder 8"/>
          <p:cNvSpPr>
            <a:spLocks noGrp="1"/>
          </p:cNvSpPr>
          <p:nvPr>
            <p:ph type="body" sz="quarter" idx="13"/>
          </p:nvPr>
        </p:nvSpPr>
        <p:spPr>
          <a:xfrm>
            <a:off x="838200" y="257508"/>
            <a:ext cx="2108200" cy="326692"/>
          </a:xfrm>
        </p:spPr>
        <p:txBody>
          <a:bodyPr vert="horz" lIns="91416" tIns="45708" rIns="91416" bIns="45708" rtlCol="0" anchor="ctr">
            <a:noAutofit/>
          </a:bodyPr>
          <a:lstStyle>
            <a:lvl1pPr marL="0" indent="0" algn="r">
              <a:buNone/>
              <a:defRPr lang="en-US" sz="1100" dirty="0" smtClean="0">
                <a:solidFill>
                  <a:schemeClr val="tx1">
                    <a:lumMod val="85000"/>
                    <a:lumOff val="15000"/>
                  </a:schemeClr>
                </a:solidFill>
                <a:ea typeface="Roboto" panose="02000000000000000000" pitchFamily="2" charset="0"/>
                <a:cs typeface="Open Sans Light" panose="020B0306030504020204" pitchFamily="34" charset="0"/>
              </a:defRPr>
            </a:lvl1pPr>
          </a:lstStyle>
          <a:p>
            <a:pPr marL="0" lvl="0" algn="ctr">
              <a:spcBef>
                <a:spcPct val="0"/>
              </a:spcBef>
            </a:pPr>
            <a:r>
              <a:rPr lang="en-US" dirty="0"/>
              <a:t>Click to edit Master text styles</a:t>
            </a:r>
          </a:p>
        </p:txBody>
      </p:sp>
      <p:sp>
        <p:nvSpPr>
          <p:cNvPr id="2" name="Title 1"/>
          <p:cNvSpPr>
            <a:spLocks noGrp="1"/>
          </p:cNvSpPr>
          <p:nvPr>
            <p:ph type="title"/>
          </p:nvPr>
        </p:nvSpPr>
        <p:spPr>
          <a:xfrm>
            <a:off x="838200" y="584200"/>
            <a:ext cx="2108200" cy="2083719"/>
          </a:xfrm>
        </p:spPr>
        <p:txBody>
          <a:bodyPr vert="horz" wrap="square" lIns="91416" tIns="45708" rIns="91416" bIns="45708" rtlCol="0" anchor="ctr">
            <a:noAutofit/>
          </a:bodyPr>
          <a:lstStyle>
            <a:lvl1pPr algn="r">
              <a:defRPr lang="en-US" sz="3599" b="1" spc="-300" dirty="0">
                <a:solidFill>
                  <a:schemeClr val="tx1">
                    <a:lumMod val="85000"/>
                    <a:lumOff val="15000"/>
                  </a:schemeClr>
                </a:solidFill>
                <a:ea typeface="Roboto" panose="02000000000000000000" pitchFamily="2" charset="0"/>
                <a:cs typeface="Times New Roman" panose="02020603050405020304" pitchFamily="18" charset="0"/>
              </a:defRPr>
            </a:lvl1pPr>
          </a:lstStyle>
          <a:p>
            <a:pPr marL="0" lvl="0" algn="ctr"/>
            <a:r>
              <a:rPr lang="en-US" dirty="0"/>
              <a:t>Click to edit Master title style</a:t>
            </a:r>
          </a:p>
        </p:txBody>
      </p:sp>
    </p:spTree>
    <p:extLst>
      <p:ext uri="{BB962C8B-B14F-4D97-AF65-F5344CB8AC3E}">
        <p14:creationId xmlns:p14="http://schemas.microsoft.com/office/powerpoint/2010/main" val="148330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279184" y="218337"/>
            <a:ext cx="5551918" cy="6421785"/>
          </a:xfrm>
        </p:spPr>
        <p:txBody>
          <a:bodyPr>
            <a:normAutofit/>
          </a:bodyPr>
          <a:lstStyle>
            <a:lvl1pPr marL="0" indent="0" algn="l">
              <a:buNone/>
              <a:defRPr sz="1800">
                <a:solidFill>
                  <a:schemeClr val="bg1">
                    <a:lumMod val="65000"/>
                  </a:schemeClr>
                </a:solidFill>
              </a:defRPr>
            </a:lvl1pPr>
          </a:lstStyle>
          <a:p>
            <a:endParaRPr lang="en-US"/>
          </a:p>
        </p:txBody>
      </p:sp>
      <p:sp>
        <p:nvSpPr>
          <p:cNvPr id="5" name="Slide Number Placeholder 4"/>
          <p:cNvSpPr>
            <a:spLocks noGrp="1"/>
          </p:cNvSpPr>
          <p:nvPr>
            <p:ph type="sldNum" sz="quarter" idx="12"/>
          </p:nvPr>
        </p:nvSpPr>
        <p:spPr/>
        <p:txBody>
          <a:bodyPr/>
          <a:lstStyle/>
          <a:p>
            <a:fld id="{CFF80D99-EBBB-423B-BB5D-F52C7FE98A9C}" type="slidenum">
              <a:rPr lang="en-US" smtClean="0"/>
              <a:pPr/>
              <a:t>‹#›</a:t>
            </a:fld>
            <a:endParaRPr lang="en-US"/>
          </a:p>
        </p:txBody>
      </p:sp>
      <p:sp>
        <p:nvSpPr>
          <p:cNvPr id="2" name="Title 1"/>
          <p:cNvSpPr>
            <a:spLocks noGrp="1"/>
          </p:cNvSpPr>
          <p:nvPr>
            <p:ph type="title"/>
          </p:nvPr>
        </p:nvSpPr>
        <p:spPr>
          <a:xfrm>
            <a:off x="6703618" y="1330766"/>
            <a:ext cx="3661229" cy="3371862"/>
          </a:xfrm>
        </p:spPr>
        <p:txBody>
          <a:bodyPr vert="horz" wrap="square" lIns="91416" tIns="45708" rIns="91416" bIns="45708" rtlCol="0" anchor="ctr">
            <a:noAutofit/>
          </a:bodyPr>
          <a:lstStyle>
            <a:lvl1pPr algn="l">
              <a:defRPr lang="en-US" sz="4000" b="1" spc="-300" dirty="0">
                <a:solidFill>
                  <a:schemeClr val="tx1">
                    <a:lumMod val="85000"/>
                    <a:lumOff val="15000"/>
                  </a:schemeClr>
                </a:solidFill>
                <a:ea typeface="Roboto" panose="02000000000000000000" pitchFamily="2" charset="0"/>
                <a:cs typeface="Times New Roman" panose="02020603050405020304" pitchFamily="18" charset="0"/>
              </a:defRPr>
            </a:lvl1pPr>
          </a:lstStyle>
          <a:p>
            <a:pPr marL="0" lvl="0" algn="ctr"/>
            <a:r>
              <a:rPr lang="en-US" dirty="0"/>
              <a:t>Click to edit Master title style</a:t>
            </a:r>
          </a:p>
        </p:txBody>
      </p:sp>
    </p:spTree>
    <p:extLst>
      <p:ext uri="{BB962C8B-B14F-4D97-AF65-F5344CB8AC3E}">
        <p14:creationId xmlns:p14="http://schemas.microsoft.com/office/powerpoint/2010/main" val="274427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0" y="0"/>
            <a:ext cx="12192000" cy="6865257"/>
          </a:xfrm>
        </p:spPr>
        <p:txBody>
          <a:bodyPr>
            <a:normAutofit/>
          </a:bodyPr>
          <a:lstStyle>
            <a:lvl1pPr marL="0" indent="0" algn="l">
              <a:buNone/>
              <a:defRPr sz="1800">
                <a:solidFill>
                  <a:schemeClr val="bg1">
                    <a:lumMod val="65000"/>
                  </a:schemeClr>
                </a:solidFill>
              </a:defRPr>
            </a:lvl1pPr>
          </a:lstStyle>
          <a:p>
            <a:endParaRPr lang="en-US"/>
          </a:p>
        </p:txBody>
      </p:sp>
      <p:sp>
        <p:nvSpPr>
          <p:cNvPr id="9" name="Picture Placeholder 5"/>
          <p:cNvSpPr>
            <a:spLocks noGrp="1"/>
          </p:cNvSpPr>
          <p:nvPr>
            <p:ph type="pic" sz="quarter" idx="15"/>
          </p:nvPr>
        </p:nvSpPr>
        <p:spPr>
          <a:xfrm>
            <a:off x="5369107" y="3634707"/>
            <a:ext cx="1622026" cy="1622026"/>
          </a:xfrm>
          <a:prstGeom prst="ellipse">
            <a:avLst/>
          </a:prstGeom>
          <a:solidFill>
            <a:schemeClr val="bg1">
              <a:lumMod val="85000"/>
            </a:schemeClr>
          </a:solidFill>
          <a:ln w="38100">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a:solidFill>
                  <a:schemeClr val="lt1"/>
                </a:solidFill>
                <a:latin typeface="+mn-lt"/>
              </a:defRPr>
            </a:lvl1pPr>
          </a:lstStyle>
          <a:p>
            <a:pPr marL="0" lvl="0" algn="ctr" defTabSz="914217"/>
            <a:endParaRPr lang="en-US"/>
          </a:p>
        </p:txBody>
      </p:sp>
      <p:sp>
        <p:nvSpPr>
          <p:cNvPr id="5" name="Slide Number Placeholder 4"/>
          <p:cNvSpPr>
            <a:spLocks noGrp="1"/>
          </p:cNvSpPr>
          <p:nvPr>
            <p:ph type="sldNum" sz="quarter" idx="12"/>
          </p:nvPr>
        </p:nvSpPr>
        <p:spPr/>
        <p:txBody>
          <a:bodyPr/>
          <a:lstStyle/>
          <a:p>
            <a:fld id="{CFF80D99-EBBB-423B-BB5D-F52C7FE98A9C}" type="slidenum">
              <a:rPr lang="en-US" smtClean="0"/>
              <a:pPr/>
              <a:t>‹#›</a:t>
            </a:fld>
            <a:endParaRPr lang="en-US"/>
          </a:p>
        </p:txBody>
      </p:sp>
    </p:spTree>
    <p:extLst>
      <p:ext uri="{BB962C8B-B14F-4D97-AF65-F5344CB8AC3E}">
        <p14:creationId xmlns:p14="http://schemas.microsoft.com/office/powerpoint/2010/main" val="161991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7" name="Picture Placeholder 5"/>
          <p:cNvSpPr>
            <a:spLocks noGrp="1"/>
          </p:cNvSpPr>
          <p:nvPr>
            <p:ph type="pic" sz="quarter" idx="14"/>
          </p:nvPr>
        </p:nvSpPr>
        <p:spPr>
          <a:xfrm>
            <a:off x="7348082" y="582183"/>
            <a:ext cx="4570186" cy="2959301"/>
          </a:xfrm>
        </p:spPr>
        <p:txBody>
          <a:bodyPr>
            <a:normAutofit/>
          </a:bodyPr>
          <a:lstStyle>
            <a:lvl1pPr marL="0" indent="0" algn="l">
              <a:buNone/>
              <a:defRPr sz="1800">
                <a:solidFill>
                  <a:schemeClr val="bg1">
                    <a:lumMod val="65000"/>
                  </a:schemeClr>
                </a:solidFill>
              </a:defRPr>
            </a:lvl1pPr>
          </a:lstStyle>
          <a:p>
            <a:endParaRPr lang="en-US"/>
          </a:p>
        </p:txBody>
      </p:sp>
      <p:sp>
        <p:nvSpPr>
          <p:cNvPr id="5" name="Slide Number Placeholder 4"/>
          <p:cNvSpPr>
            <a:spLocks noGrp="1"/>
          </p:cNvSpPr>
          <p:nvPr>
            <p:ph type="sldNum" sz="quarter" idx="12"/>
          </p:nvPr>
        </p:nvSpPr>
        <p:spPr/>
        <p:txBody>
          <a:bodyPr/>
          <a:lstStyle/>
          <a:p>
            <a:fld id="{CFF80D99-EBBB-423B-BB5D-F52C7FE98A9C}" type="slidenum">
              <a:rPr lang="en-US" smtClean="0"/>
              <a:pPr/>
              <a:t>‹#›</a:t>
            </a:fld>
            <a:endParaRPr lang="en-US"/>
          </a:p>
        </p:txBody>
      </p:sp>
      <p:sp>
        <p:nvSpPr>
          <p:cNvPr id="9" name="Text Placeholder 8"/>
          <p:cNvSpPr>
            <a:spLocks noGrp="1"/>
          </p:cNvSpPr>
          <p:nvPr>
            <p:ph type="body" sz="quarter" idx="13"/>
          </p:nvPr>
        </p:nvSpPr>
        <p:spPr>
          <a:xfrm>
            <a:off x="838200" y="257508"/>
            <a:ext cx="10515600" cy="330200"/>
          </a:xfrm>
        </p:spPr>
        <p:txBody>
          <a:bodyPr vert="horz" lIns="91416" tIns="45708" rIns="91416" bIns="45708" rtlCol="0" anchor="ctr">
            <a:noAutofit/>
          </a:bodyPr>
          <a:lstStyle>
            <a:lvl1pPr marL="0" indent="0" algn="ctr">
              <a:buNone/>
              <a:defRPr lang="en-US" sz="1100" dirty="0" smtClean="0">
                <a:solidFill>
                  <a:schemeClr val="tx1">
                    <a:lumMod val="85000"/>
                    <a:lumOff val="15000"/>
                  </a:schemeClr>
                </a:solidFill>
                <a:ea typeface="Roboto" panose="02000000000000000000" pitchFamily="2" charset="0"/>
                <a:cs typeface="Open Sans Light" panose="020B0306030504020204" pitchFamily="34" charset="0"/>
              </a:defRPr>
            </a:lvl1pPr>
          </a:lstStyle>
          <a:p>
            <a:pPr marL="0" lvl="0" algn="ctr">
              <a:spcBef>
                <a:spcPct val="0"/>
              </a:spcBef>
            </a:pPr>
            <a:r>
              <a:rPr lang="en-US" dirty="0"/>
              <a:t>Click to edit Master text styles</a:t>
            </a:r>
          </a:p>
        </p:txBody>
      </p:sp>
      <p:sp>
        <p:nvSpPr>
          <p:cNvPr id="2" name="Title 1"/>
          <p:cNvSpPr>
            <a:spLocks noGrp="1"/>
          </p:cNvSpPr>
          <p:nvPr>
            <p:ph type="title"/>
          </p:nvPr>
        </p:nvSpPr>
        <p:spPr>
          <a:xfrm>
            <a:off x="838200" y="430881"/>
            <a:ext cx="10515600" cy="737520"/>
          </a:xfrm>
        </p:spPr>
        <p:txBody>
          <a:bodyPr vert="horz" wrap="square" lIns="91416" tIns="45708" rIns="91416" bIns="45708" rtlCol="0" anchor="ctr">
            <a:noAutofit/>
          </a:bodyPr>
          <a:lstStyle>
            <a:lvl1pPr algn="ctr">
              <a:defRPr lang="en-US" sz="3599" b="1" spc="-300" dirty="0">
                <a:solidFill>
                  <a:schemeClr val="tx1">
                    <a:lumMod val="85000"/>
                    <a:lumOff val="15000"/>
                  </a:schemeClr>
                </a:solidFill>
                <a:ea typeface="Roboto" panose="02000000000000000000" pitchFamily="2" charset="0"/>
                <a:cs typeface="Times New Roman" panose="02020603050405020304" pitchFamily="18" charset="0"/>
              </a:defRPr>
            </a:lvl1pPr>
          </a:lstStyle>
          <a:p>
            <a:pPr marL="0" lvl="0" algn="ctr"/>
            <a:r>
              <a:rPr lang="en-US" dirty="0"/>
              <a:t>Click to edit Master title style</a:t>
            </a:r>
          </a:p>
        </p:txBody>
      </p:sp>
    </p:spTree>
    <p:extLst>
      <p:ext uri="{BB962C8B-B14F-4D97-AF65-F5344CB8AC3E}">
        <p14:creationId xmlns:p14="http://schemas.microsoft.com/office/powerpoint/2010/main" val="394952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7" name="Picture Placeholder 5"/>
          <p:cNvSpPr>
            <a:spLocks noGrp="1"/>
          </p:cNvSpPr>
          <p:nvPr>
            <p:ph type="pic" sz="quarter" idx="14"/>
          </p:nvPr>
        </p:nvSpPr>
        <p:spPr>
          <a:xfrm>
            <a:off x="0" y="895"/>
            <a:ext cx="12192000" cy="3428106"/>
          </a:xfrm>
        </p:spPr>
        <p:txBody>
          <a:bodyPr>
            <a:normAutofit/>
          </a:bodyPr>
          <a:lstStyle>
            <a:lvl1pPr marL="0" indent="0" algn="l">
              <a:buNone/>
              <a:defRPr sz="1800">
                <a:solidFill>
                  <a:schemeClr val="bg1">
                    <a:lumMod val="65000"/>
                  </a:schemeClr>
                </a:solidFill>
              </a:defRPr>
            </a:lvl1pPr>
          </a:lstStyle>
          <a:p>
            <a:endParaRPr lang="en-US"/>
          </a:p>
        </p:txBody>
      </p:sp>
      <p:sp>
        <p:nvSpPr>
          <p:cNvPr id="5" name="Slide Number Placeholder 4"/>
          <p:cNvSpPr>
            <a:spLocks noGrp="1"/>
          </p:cNvSpPr>
          <p:nvPr>
            <p:ph type="sldNum" sz="quarter" idx="12"/>
          </p:nvPr>
        </p:nvSpPr>
        <p:spPr/>
        <p:txBody>
          <a:bodyPr/>
          <a:lstStyle/>
          <a:p>
            <a:fld id="{CFF80D99-EBBB-423B-BB5D-F52C7FE98A9C}" type="slidenum">
              <a:rPr lang="en-US" smtClean="0"/>
              <a:pPr/>
              <a:t>‹#›</a:t>
            </a:fld>
            <a:endParaRPr lang="en-US"/>
          </a:p>
        </p:txBody>
      </p:sp>
      <p:sp>
        <p:nvSpPr>
          <p:cNvPr id="9" name="Text Placeholder 8"/>
          <p:cNvSpPr>
            <a:spLocks noGrp="1"/>
          </p:cNvSpPr>
          <p:nvPr>
            <p:ph type="body" sz="quarter" idx="13"/>
          </p:nvPr>
        </p:nvSpPr>
        <p:spPr>
          <a:xfrm>
            <a:off x="838200" y="257508"/>
            <a:ext cx="10515600" cy="330200"/>
          </a:xfrm>
        </p:spPr>
        <p:txBody>
          <a:bodyPr vert="horz" lIns="91416" tIns="45708" rIns="91416" bIns="45708" rtlCol="0" anchor="ctr">
            <a:noAutofit/>
          </a:bodyPr>
          <a:lstStyle>
            <a:lvl1pPr marL="0" indent="0" algn="ctr">
              <a:buNone/>
              <a:defRPr lang="en-US" sz="1100" dirty="0" smtClean="0">
                <a:solidFill>
                  <a:schemeClr val="tx1">
                    <a:lumMod val="85000"/>
                    <a:lumOff val="15000"/>
                  </a:schemeClr>
                </a:solidFill>
                <a:ea typeface="Roboto" panose="02000000000000000000" pitchFamily="2" charset="0"/>
                <a:cs typeface="Open Sans Light" panose="020B0306030504020204" pitchFamily="34" charset="0"/>
              </a:defRPr>
            </a:lvl1pPr>
          </a:lstStyle>
          <a:p>
            <a:pPr marL="0" lvl="0" algn="ctr">
              <a:spcBef>
                <a:spcPct val="0"/>
              </a:spcBef>
            </a:pPr>
            <a:r>
              <a:rPr lang="en-US" dirty="0"/>
              <a:t>Click to edit Master text styles</a:t>
            </a:r>
          </a:p>
        </p:txBody>
      </p:sp>
      <p:sp>
        <p:nvSpPr>
          <p:cNvPr id="2" name="Title 1"/>
          <p:cNvSpPr>
            <a:spLocks noGrp="1"/>
          </p:cNvSpPr>
          <p:nvPr>
            <p:ph type="title"/>
          </p:nvPr>
        </p:nvSpPr>
        <p:spPr>
          <a:xfrm>
            <a:off x="838200" y="430881"/>
            <a:ext cx="10515600" cy="737520"/>
          </a:xfrm>
        </p:spPr>
        <p:txBody>
          <a:bodyPr vert="horz" wrap="square" lIns="91416" tIns="45708" rIns="91416" bIns="45708" rtlCol="0" anchor="ctr">
            <a:noAutofit/>
          </a:bodyPr>
          <a:lstStyle>
            <a:lvl1pPr algn="ctr">
              <a:defRPr lang="en-US" sz="3599" b="1" spc="-300" dirty="0">
                <a:solidFill>
                  <a:schemeClr val="tx1">
                    <a:lumMod val="85000"/>
                    <a:lumOff val="15000"/>
                  </a:schemeClr>
                </a:solidFill>
                <a:ea typeface="Roboto" panose="02000000000000000000" pitchFamily="2" charset="0"/>
                <a:cs typeface="Times New Roman" panose="02020603050405020304" pitchFamily="18" charset="0"/>
              </a:defRPr>
            </a:lvl1pPr>
          </a:lstStyle>
          <a:p>
            <a:pPr marL="0" lvl="0" algn="ctr"/>
            <a:r>
              <a:rPr lang="en-US" dirty="0"/>
              <a:t>Click to edit Master title style</a:t>
            </a:r>
          </a:p>
        </p:txBody>
      </p:sp>
    </p:spTree>
    <p:extLst>
      <p:ext uri="{BB962C8B-B14F-4D97-AF65-F5344CB8AC3E}">
        <p14:creationId xmlns:p14="http://schemas.microsoft.com/office/powerpoint/2010/main" val="249191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7" name="Picture Placeholder 5"/>
          <p:cNvSpPr>
            <a:spLocks noGrp="1"/>
          </p:cNvSpPr>
          <p:nvPr>
            <p:ph type="pic" sz="quarter" idx="14"/>
          </p:nvPr>
        </p:nvSpPr>
        <p:spPr>
          <a:xfrm>
            <a:off x="0" y="3429894"/>
            <a:ext cx="12192000" cy="3428106"/>
          </a:xfrm>
        </p:spPr>
        <p:txBody>
          <a:bodyPr>
            <a:normAutofit/>
          </a:bodyPr>
          <a:lstStyle>
            <a:lvl1pPr marL="0" indent="0" algn="l">
              <a:buNone/>
              <a:defRPr sz="1800">
                <a:solidFill>
                  <a:schemeClr val="bg1">
                    <a:lumMod val="65000"/>
                  </a:schemeClr>
                </a:solidFill>
              </a:defRPr>
            </a:lvl1pPr>
          </a:lstStyle>
          <a:p>
            <a:endParaRPr lang="en-US"/>
          </a:p>
        </p:txBody>
      </p:sp>
      <p:sp>
        <p:nvSpPr>
          <p:cNvPr id="5" name="Slide Number Placeholder 4"/>
          <p:cNvSpPr>
            <a:spLocks noGrp="1"/>
          </p:cNvSpPr>
          <p:nvPr>
            <p:ph type="sldNum" sz="quarter" idx="12"/>
          </p:nvPr>
        </p:nvSpPr>
        <p:spPr/>
        <p:txBody>
          <a:bodyPr/>
          <a:lstStyle/>
          <a:p>
            <a:fld id="{CFF80D99-EBBB-423B-BB5D-F52C7FE98A9C}" type="slidenum">
              <a:rPr lang="en-US" smtClean="0"/>
              <a:pPr/>
              <a:t>‹#›</a:t>
            </a:fld>
            <a:endParaRPr lang="en-US"/>
          </a:p>
        </p:txBody>
      </p:sp>
      <p:sp>
        <p:nvSpPr>
          <p:cNvPr id="9" name="Text Placeholder 8"/>
          <p:cNvSpPr>
            <a:spLocks noGrp="1"/>
          </p:cNvSpPr>
          <p:nvPr>
            <p:ph type="body" sz="quarter" idx="13"/>
          </p:nvPr>
        </p:nvSpPr>
        <p:spPr>
          <a:xfrm>
            <a:off x="838200" y="257508"/>
            <a:ext cx="10515600" cy="330200"/>
          </a:xfrm>
        </p:spPr>
        <p:txBody>
          <a:bodyPr vert="horz" lIns="91416" tIns="45708" rIns="91416" bIns="45708" rtlCol="0" anchor="ctr">
            <a:noAutofit/>
          </a:bodyPr>
          <a:lstStyle>
            <a:lvl1pPr marL="0" indent="0" algn="ctr">
              <a:buNone/>
              <a:defRPr lang="en-US" sz="1100" dirty="0" smtClean="0">
                <a:solidFill>
                  <a:schemeClr val="tx1">
                    <a:lumMod val="85000"/>
                    <a:lumOff val="15000"/>
                  </a:schemeClr>
                </a:solidFill>
                <a:ea typeface="Roboto" panose="02000000000000000000" pitchFamily="2" charset="0"/>
                <a:cs typeface="Open Sans Light" panose="020B0306030504020204" pitchFamily="34" charset="0"/>
              </a:defRPr>
            </a:lvl1pPr>
          </a:lstStyle>
          <a:p>
            <a:pPr marL="0" lvl="0" algn="ctr">
              <a:spcBef>
                <a:spcPct val="0"/>
              </a:spcBef>
            </a:pPr>
            <a:r>
              <a:rPr lang="en-US" dirty="0"/>
              <a:t>Click to edit Master text styles</a:t>
            </a:r>
          </a:p>
        </p:txBody>
      </p:sp>
      <p:sp>
        <p:nvSpPr>
          <p:cNvPr id="2" name="Title 1"/>
          <p:cNvSpPr>
            <a:spLocks noGrp="1"/>
          </p:cNvSpPr>
          <p:nvPr>
            <p:ph type="title"/>
          </p:nvPr>
        </p:nvSpPr>
        <p:spPr>
          <a:xfrm>
            <a:off x="838200" y="430881"/>
            <a:ext cx="10515600" cy="737520"/>
          </a:xfrm>
        </p:spPr>
        <p:txBody>
          <a:bodyPr vert="horz" wrap="square" lIns="91416" tIns="45708" rIns="91416" bIns="45708" rtlCol="0" anchor="ctr">
            <a:noAutofit/>
          </a:bodyPr>
          <a:lstStyle>
            <a:lvl1pPr algn="ctr">
              <a:defRPr lang="en-US" sz="3599" b="1" spc="-300" dirty="0">
                <a:solidFill>
                  <a:schemeClr val="tx1">
                    <a:lumMod val="85000"/>
                    <a:lumOff val="15000"/>
                  </a:schemeClr>
                </a:solidFill>
                <a:ea typeface="Roboto" panose="02000000000000000000" pitchFamily="2" charset="0"/>
                <a:cs typeface="Times New Roman" panose="02020603050405020304" pitchFamily="18" charset="0"/>
              </a:defRPr>
            </a:lvl1pPr>
          </a:lstStyle>
          <a:p>
            <a:pPr marL="0" lvl="0" algn="ctr"/>
            <a:r>
              <a:rPr lang="en-US" dirty="0"/>
              <a:t>Click to edit Master title style</a:t>
            </a:r>
          </a:p>
        </p:txBody>
      </p:sp>
    </p:spTree>
    <p:extLst>
      <p:ext uri="{BB962C8B-B14F-4D97-AF65-F5344CB8AC3E}">
        <p14:creationId xmlns:p14="http://schemas.microsoft.com/office/powerpoint/2010/main" val="24545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7" name="Picture Placeholder 5"/>
          <p:cNvSpPr>
            <a:spLocks noGrp="1"/>
          </p:cNvSpPr>
          <p:nvPr>
            <p:ph type="pic" sz="quarter" idx="14"/>
          </p:nvPr>
        </p:nvSpPr>
        <p:spPr>
          <a:xfrm>
            <a:off x="0" y="894"/>
            <a:ext cx="12192000" cy="6476107"/>
          </a:xfrm>
        </p:spPr>
        <p:txBody>
          <a:bodyPr>
            <a:normAutofit/>
          </a:bodyPr>
          <a:lstStyle>
            <a:lvl1pPr marL="0" indent="0" algn="l">
              <a:buNone/>
              <a:defRPr sz="1800">
                <a:solidFill>
                  <a:schemeClr val="bg1">
                    <a:lumMod val="65000"/>
                  </a:schemeClr>
                </a:solidFill>
              </a:defRPr>
            </a:lvl1pPr>
          </a:lstStyle>
          <a:p>
            <a:endParaRPr lang="en-US"/>
          </a:p>
        </p:txBody>
      </p:sp>
      <p:sp>
        <p:nvSpPr>
          <p:cNvPr id="8" name="Picture Placeholder 5"/>
          <p:cNvSpPr>
            <a:spLocks noGrp="1"/>
          </p:cNvSpPr>
          <p:nvPr>
            <p:ph type="pic" sz="quarter" idx="15"/>
          </p:nvPr>
        </p:nvSpPr>
        <p:spPr>
          <a:xfrm>
            <a:off x="554181" y="904201"/>
            <a:ext cx="5604673" cy="5049597"/>
          </a:xfrm>
        </p:spPr>
        <p:txBody>
          <a:bodyPr>
            <a:normAutofit/>
          </a:bodyPr>
          <a:lstStyle>
            <a:lvl1pPr marL="0" indent="0" algn="l">
              <a:buNone/>
              <a:defRPr sz="1800">
                <a:solidFill>
                  <a:schemeClr val="bg1">
                    <a:lumMod val="65000"/>
                  </a:schemeClr>
                </a:solidFill>
              </a:defRPr>
            </a:lvl1pPr>
          </a:lstStyle>
          <a:p>
            <a:endParaRPr lang="en-US"/>
          </a:p>
        </p:txBody>
      </p:sp>
      <p:sp>
        <p:nvSpPr>
          <p:cNvPr id="5" name="Slide Number Placeholder 4"/>
          <p:cNvSpPr>
            <a:spLocks noGrp="1"/>
          </p:cNvSpPr>
          <p:nvPr>
            <p:ph type="sldNum" sz="quarter" idx="12"/>
          </p:nvPr>
        </p:nvSpPr>
        <p:spPr/>
        <p:txBody>
          <a:bodyPr/>
          <a:lstStyle/>
          <a:p>
            <a:fld id="{CFF80D99-EBBB-423B-BB5D-F52C7FE98A9C}" type="slidenum">
              <a:rPr lang="en-US" smtClean="0"/>
              <a:pPr/>
              <a:t>‹#›</a:t>
            </a:fld>
            <a:endParaRPr lang="en-US"/>
          </a:p>
        </p:txBody>
      </p:sp>
      <p:sp>
        <p:nvSpPr>
          <p:cNvPr id="9" name="Text Placeholder 8"/>
          <p:cNvSpPr>
            <a:spLocks noGrp="1"/>
          </p:cNvSpPr>
          <p:nvPr>
            <p:ph type="body" sz="quarter" idx="13"/>
          </p:nvPr>
        </p:nvSpPr>
        <p:spPr>
          <a:xfrm>
            <a:off x="838200" y="257508"/>
            <a:ext cx="10515600" cy="330200"/>
          </a:xfrm>
        </p:spPr>
        <p:txBody>
          <a:bodyPr vert="horz" lIns="91416" tIns="45708" rIns="91416" bIns="45708" rtlCol="0" anchor="ctr">
            <a:noAutofit/>
          </a:bodyPr>
          <a:lstStyle>
            <a:lvl1pPr marL="0" indent="0" algn="ctr">
              <a:buNone/>
              <a:defRPr lang="en-US" sz="1100" dirty="0" smtClean="0">
                <a:solidFill>
                  <a:schemeClr val="tx1">
                    <a:lumMod val="85000"/>
                    <a:lumOff val="15000"/>
                  </a:schemeClr>
                </a:solidFill>
                <a:ea typeface="Roboto" panose="02000000000000000000" pitchFamily="2" charset="0"/>
                <a:cs typeface="Open Sans Light" panose="020B0306030504020204" pitchFamily="34" charset="0"/>
              </a:defRPr>
            </a:lvl1pPr>
          </a:lstStyle>
          <a:p>
            <a:pPr marL="0" lvl="0" algn="ctr">
              <a:spcBef>
                <a:spcPct val="0"/>
              </a:spcBef>
            </a:pPr>
            <a:r>
              <a:rPr lang="en-US" dirty="0"/>
              <a:t>Click to edit Master text styles</a:t>
            </a:r>
          </a:p>
        </p:txBody>
      </p:sp>
      <p:sp>
        <p:nvSpPr>
          <p:cNvPr id="2" name="Title 1"/>
          <p:cNvSpPr>
            <a:spLocks noGrp="1"/>
          </p:cNvSpPr>
          <p:nvPr>
            <p:ph type="title"/>
          </p:nvPr>
        </p:nvSpPr>
        <p:spPr>
          <a:xfrm>
            <a:off x="838200" y="430881"/>
            <a:ext cx="10515600" cy="737520"/>
          </a:xfrm>
        </p:spPr>
        <p:txBody>
          <a:bodyPr vert="horz" wrap="square" lIns="91416" tIns="45708" rIns="91416" bIns="45708" rtlCol="0" anchor="ctr">
            <a:noAutofit/>
          </a:bodyPr>
          <a:lstStyle>
            <a:lvl1pPr algn="ctr">
              <a:defRPr lang="en-US" sz="3599" b="1" spc="-300" dirty="0">
                <a:solidFill>
                  <a:schemeClr val="tx1">
                    <a:lumMod val="85000"/>
                    <a:lumOff val="15000"/>
                  </a:schemeClr>
                </a:solidFill>
                <a:ea typeface="Roboto" panose="02000000000000000000" pitchFamily="2" charset="0"/>
                <a:cs typeface="Times New Roman" panose="02020603050405020304" pitchFamily="18" charset="0"/>
              </a:defRPr>
            </a:lvl1pPr>
          </a:lstStyle>
          <a:p>
            <a:pPr marL="0" lvl="0" algn="ctr"/>
            <a:r>
              <a:rPr lang="en-US" dirty="0"/>
              <a:t>Click to edit Master title style</a:t>
            </a:r>
          </a:p>
        </p:txBody>
      </p:sp>
    </p:spTree>
    <p:extLst>
      <p:ext uri="{BB962C8B-B14F-4D97-AF65-F5344CB8AC3E}">
        <p14:creationId xmlns:p14="http://schemas.microsoft.com/office/powerpoint/2010/main" val="412383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A1A2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1"/>
          <p:cNvSpPr txBox="1">
            <a:spLocks/>
          </p:cNvSpPr>
          <p:nvPr userDrawn="1"/>
        </p:nvSpPr>
        <p:spPr>
          <a:xfrm>
            <a:off x="9521190" y="6467279"/>
            <a:ext cx="1654775" cy="344608"/>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1" spc="-150" dirty="0">
                <a:solidFill>
                  <a:schemeClr val="bg1"/>
                </a:solidFill>
                <a:latin typeface="Century Gothic" panose="020B0502020202020204" pitchFamily="34" charset="0"/>
                <a:ea typeface="Roboto" panose="02000000000000000000" pitchFamily="2" charset="0"/>
                <a:cs typeface="Times New Roman" panose="02020603050405020304" pitchFamily="18" charset="0"/>
              </a:rPr>
              <a:t>Company Name</a:t>
            </a:r>
          </a:p>
        </p:txBody>
      </p:sp>
      <p:sp>
        <p:nvSpPr>
          <p:cNvPr id="8" name="Footer Placeholder 3"/>
          <p:cNvSpPr txBox="1">
            <a:spLocks/>
          </p:cNvSpPr>
          <p:nvPr userDrawn="1"/>
        </p:nvSpPr>
        <p:spPr>
          <a:xfrm>
            <a:off x="577431" y="6479566"/>
            <a:ext cx="1881607" cy="313805"/>
          </a:xfrm>
          <a:prstGeom prst="rect">
            <a:avLst/>
          </a:prstGeom>
        </p:spPr>
        <p:txBody>
          <a:bodyPr vert="horz" wrap="square" lIns="91416" tIns="45708" rIns="91416" bIns="45708" rtlCol="0" anchor="ctr">
            <a:noAutofit/>
          </a:bodyPr>
          <a:lstStyle>
            <a:defPPr>
              <a:defRPr lang="en-US"/>
            </a:defPPr>
            <a:lvl1pPr>
              <a:lnSpc>
                <a:spcPct val="90000"/>
              </a:lnSpc>
              <a:spcBef>
                <a:spcPct val="0"/>
              </a:spcBef>
              <a:buNone/>
              <a:defRPr b="1">
                <a:solidFill>
                  <a:schemeClr val="tx1">
                    <a:lumMod val="75000"/>
                    <a:lumOff val="25000"/>
                  </a:schemeClr>
                </a:solidFill>
                <a:latin typeface="Roboto" panose="02000000000000000000" pitchFamily="2" charset="0"/>
                <a:ea typeface="Roboto" panose="02000000000000000000" pitchFamily="2" charset="0"/>
                <a:cs typeface="Times New Roman" panose="02020603050405020304" pitchFamily="18" charset="0"/>
              </a:defRPr>
            </a:lvl1pPr>
          </a:lstStyle>
          <a:p>
            <a:r>
              <a:rPr lang="en-US" sz="1200" b="0" dirty="0">
                <a:solidFill>
                  <a:schemeClr val="bg1"/>
                </a:solidFill>
                <a:latin typeface="Caviar Dreams" panose="020B0402020204020504" pitchFamily="34" charset="0"/>
              </a:rPr>
              <a:t>www</a:t>
            </a:r>
            <a:r>
              <a:rPr lang="en-US" sz="1200" dirty="0">
                <a:solidFill>
                  <a:schemeClr val="bg1"/>
                </a:solidFill>
                <a:latin typeface="Caviar Dreams" panose="020B0402020204020504" pitchFamily="34" charset="0"/>
              </a:rPr>
              <a:t>.yourcompany</a:t>
            </a:r>
            <a:r>
              <a:rPr lang="en-US" sz="1200" b="0" dirty="0">
                <a:solidFill>
                  <a:schemeClr val="bg1"/>
                </a:solidFill>
                <a:latin typeface="Caviar Dreams" panose="020B0402020204020504" pitchFamily="34" charset="0"/>
              </a:rPr>
              <a:t>.com</a:t>
            </a:r>
          </a:p>
        </p:txBody>
      </p:sp>
      <p:cxnSp>
        <p:nvCxnSpPr>
          <p:cNvPr id="9" name="Straight Connector 8"/>
          <p:cNvCxnSpPr/>
          <p:nvPr userDrawn="1"/>
        </p:nvCxnSpPr>
        <p:spPr>
          <a:xfrm>
            <a:off x="577431" y="6459900"/>
            <a:ext cx="11059983"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reeform 9"/>
          <p:cNvSpPr/>
          <p:nvPr userDrawn="1"/>
        </p:nvSpPr>
        <p:spPr>
          <a:xfrm rot="16200000" flipH="1" flipV="1">
            <a:off x="11289380" y="6412894"/>
            <a:ext cx="296017" cy="390034"/>
          </a:xfrm>
          <a:custGeom>
            <a:avLst/>
            <a:gdLst>
              <a:gd name="connsiteX0" fmla="*/ 0 w 561153"/>
              <a:gd name="connsiteY0" fmla="*/ 0 h 568774"/>
              <a:gd name="connsiteX1" fmla="*/ 276766 w 561153"/>
              <a:gd name="connsiteY1" fmla="*/ 0 h 568774"/>
              <a:gd name="connsiteX2" fmla="*/ 561153 w 561153"/>
              <a:gd name="connsiteY2" fmla="*/ 284387 h 568774"/>
              <a:gd name="connsiteX3" fmla="*/ 276766 w 561153"/>
              <a:gd name="connsiteY3" fmla="*/ 568774 h 568774"/>
              <a:gd name="connsiteX4" fmla="*/ 0 w 561153"/>
              <a:gd name="connsiteY4" fmla="*/ 568774 h 568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53" h="568774">
                <a:moveTo>
                  <a:pt x="0" y="0"/>
                </a:moveTo>
                <a:lnTo>
                  <a:pt x="276766" y="0"/>
                </a:lnTo>
                <a:cubicBezTo>
                  <a:pt x="433829" y="0"/>
                  <a:pt x="561153" y="127324"/>
                  <a:pt x="561153" y="284387"/>
                </a:cubicBezTo>
                <a:cubicBezTo>
                  <a:pt x="561153" y="441450"/>
                  <a:pt x="433829" y="568774"/>
                  <a:pt x="276766" y="568774"/>
                </a:cubicBezTo>
                <a:lnTo>
                  <a:pt x="0" y="5687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entury Gothic" panose="020B0502020202020204" pitchFamily="34" charset="0"/>
            </a:endParaRPr>
          </a:p>
        </p:txBody>
      </p:sp>
      <p:sp>
        <p:nvSpPr>
          <p:cNvPr id="6" name="Slide Number Placeholder 5"/>
          <p:cNvSpPr>
            <a:spLocks noGrp="1"/>
          </p:cNvSpPr>
          <p:nvPr>
            <p:ph type="sldNum" sz="quarter" idx="4"/>
          </p:nvPr>
        </p:nvSpPr>
        <p:spPr>
          <a:xfrm>
            <a:off x="11237363" y="6477001"/>
            <a:ext cx="395043" cy="192712"/>
          </a:xfrm>
          <a:prstGeom prst="rect">
            <a:avLst/>
          </a:prstGeom>
        </p:spPr>
        <p:txBody>
          <a:bodyPr vert="horz" lIns="91440" tIns="45720" rIns="91440" bIns="45720" rtlCol="0" anchor="ctr"/>
          <a:lstStyle>
            <a:lvl1pPr algn="ctr">
              <a:defRPr sz="1000">
                <a:solidFill>
                  <a:schemeClr val="tx1">
                    <a:lumMod val="85000"/>
                    <a:lumOff val="15000"/>
                  </a:schemeClr>
                </a:solidFill>
              </a:defRPr>
            </a:lvl1pPr>
          </a:lstStyle>
          <a:p>
            <a:fld id="{CFF80D99-EBBB-423B-BB5D-F52C7FE98A9C}" type="slidenum">
              <a:rPr lang="en-US" smtClean="0"/>
              <a:pPr/>
              <a:t>‹#›</a:t>
            </a:fld>
            <a:endParaRPr lang="en-US" dirty="0"/>
          </a:p>
        </p:txBody>
      </p:sp>
    </p:spTree>
    <p:extLst>
      <p:ext uri="{BB962C8B-B14F-4D97-AF65-F5344CB8AC3E}">
        <p14:creationId xmlns:p14="http://schemas.microsoft.com/office/powerpoint/2010/main" val="4209134877"/>
      </p:ext>
    </p:extLst>
  </p:cSld>
  <p:clrMap bg1="lt1" tx1="dk1" bg2="lt2" tx2="dk2" accent1="accent1" accent2="accent2" accent3="accent3" accent4="accent4" accent5="accent5" accent6="accent6" hlink="hlink" folHlink="folHlink"/>
  <p:sldLayoutIdLst>
    <p:sldLayoutId id="2147483703" r:id="rId1"/>
    <p:sldLayoutId id="2147483740" r:id="rId2"/>
    <p:sldLayoutId id="2147483717" r:id="rId3"/>
    <p:sldLayoutId id="2147483712" r:id="rId4"/>
    <p:sldLayoutId id="2147483713" r:id="rId5"/>
    <p:sldLayoutId id="2147483711" r:id="rId6"/>
    <p:sldLayoutId id="2147483709" r:id="rId7"/>
    <p:sldLayoutId id="2147483710" r:id="rId8"/>
    <p:sldLayoutId id="2147483732" r:id="rId9"/>
    <p:sldLayoutId id="2147483770" r:id="rId10"/>
    <p:sldLayoutId id="2147483708" r:id="rId11"/>
    <p:sldLayoutId id="2147483706" r:id="rId12"/>
    <p:sldLayoutId id="2147483722" r:id="rId13"/>
  </p:sldLayoutIdLst>
  <p:hf hdr="0" ftr="0" dt="0"/>
  <p:txStyles>
    <p:titleStyle>
      <a:lvl1pPr algn="ctr" defTabSz="914400" rtl="0" eaLnBrk="1" latinLnBrk="0" hangingPunct="1">
        <a:lnSpc>
          <a:spcPct val="90000"/>
        </a:lnSpc>
        <a:spcBef>
          <a:spcPct val="0"/>
        </a:spcBef>
        <a:buNone/>
        <a:defRPr sz="4400" kern="1200">
          <a:solidFill>
            <a:schemeClr val="bg1"/>
          </a:solidFill>
          <a:latin typeface="Caviar Dreams" panose="020B04020202040205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68D6350-E9C3-4748-963F-5635DC7E4EB2}"/>
              </a:ext>
            </a:extLst>
          </p:cNvPr>
          <p:cNvPicPr>
            <a:picLocks noGrp="1" noChangeAspect="1"/>
          </p:cNvPicPr>
          <p:nvPr>
            <p:ph type="pic" sz="quarter" idx="13"/>
          </p:nvPr>
        </p:nvPicPr>
        <p:blipFill>
          <a:blip r:embed="rId2" cstate="email">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t="7822" b="7822"/>
          <a:stretch>
            <a:fillRect/>
          </a:stretch>
        </p:blipFill>
        <p:spPr/>
      </p:pic>
      <p:sp>
        <p:nvSpPr>
          <p:cNvPr id="5" name="Rectangle 4"/>
          <p:cNvSpPr/>
          <p:nvPr/>
        </p:nvSpPr>
        <p:spPr>
          <a:xfrm>
            <a:off x="0" y="-6363"/>
            <a:ext cx="12188825" cy="6863469"/>
          </a:xfrm>
          <a:prstGeom prst="rect">
            <a:avLst/>
          </a:prstGeom>
          <a:solidFill>
            <a:srgbClr val="3F3B3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7" name="Rectangle 6"/>
          <p:cNvSpPr/>
          <p:nvPr/>
        </p:nvSpPr>
        <p:spPr>
          <a:xfrm>
            <a:off x="1042717" y="2569011"/>
            <a:ext cx="10106568" cy="1861600"/>
          </a:xfrm>
          <a:prstGeom prst="rect">
            <a:avLst/>
          </a:prstGeom>
          <a:noFill/>
        </p:spPr>
        <p:txBody>
          <a:bodyPr wrap="square">
            <a:spAutoFit/>
          </a:bodyPr>
          <a:lstStyle/>
          <a:p>
            <a:pPr algn="ctr"/>
            <a:r>
              <a:rPr lang="en-US" sz="11497" b="1" spc="-150" dirty="0">
                <a:solidFill>
                  <a:schemeClr val="bg1"/>
                </a:solidFill>
                <a:latin typeface="Caviar Dreams" panose="020B0402020204020504" pitchFamily="34" charset="0"/>
                <a:ea typeface="Roboto" panose="02000000000000000000" pitchFamily="2" charset="0"/>
                <a:cs typeface="Times New Roman" panose="02020603050405020304" pitchFamily="18" charset="0"/>
              </a:rPr>
              <a:t>TITLE HERE</a:t>
            </a:r>
          </a:p>
        </p:txBody>
      </p:sp>
      <p:sp>
        <p:nvSpPr>
          <p:cNvPr id="8" name="Rectangle 7"/>
          <p:cNvSpPr/>
          <p:nvPr/>
        </p:nvSpPr>
        <p:spPr>
          <a:xfrm>
            <a:off x="2466096" y="4272688"/>
            <a:ext cx="7311945" cy="276999"/>
          </a:xfrm>
          <a:prstGeom prst="rect">
            <a:avLst/>
          </a:prstGeom>
          <a:solidFill>
            <a:schemeClr val="tx1">
              <a:lumMod val="95000"/>
              <a:lumOff val="5000"/>
              <a:alpha val="22000"/>
            </a:schemeClr>
          </a:solidFill>
        </p:spPr>
        <p:txBody>
          <a:bodyPr wrap="square">
            <a:spAutoFit/>
          </a:bodyPr>
          <a:lstStyle/>
          <a:p>
            <a:pPr algn="ctr"/>
            <a:r>
              <a:rPr lang="en-US" sz="1200" kern="1300" spc="800" dirty="0">
                <a:solidFill>
                  <a:schemeClr val="bg1"/>
                </a:solidFill>
                <a:latin typeface="+mj-lt"/>
                <a:ea typeface="Open Sans" panose="020B0606030504020204" pitchFamily="34" charset="0"/>
                <a:cs typeface="Open Sans" panose="020B0606030504020204" pitchFamily="34" charset="0"/>
              </a:rPr>
              <a:t>SUBTITLE HERE</a:t>
            </a:r>
          </a:p>
        </p:txBody>
      </p:sp>
      <p:sp>
        <p:nvSpPr>
          <p:cNvPr id="2" name="Slide Number Placeholder 1"/>
          <p:cNvSpPr>
            <a:spLocks noGrp="1"/>
          </p:cNvSpPr>
          <p:nvPr>
            <p:ph type="sldNum" sz="quarter" idx="12"/>
          </p:nvPr>
        </p:nvSpPr>
        <p:spPr/>
        <p:txBody>
          <a:bodyPr/>
          <a:lstStyle/>
          <a:p>
            <a:fld id="{CFF80D99-EBBB-423B-BB5D-F52C7FE98A9C}" type="slidenum">
              <a:rPr lang="en-US" smtClean="0"/>
              <a:pPr/>
              <a:t>1</a:t>
            </a:fld>
            <a:endParaRPr lang="en-US"/>
          </a:p>
        </p:txBody>
      </p:sp>
    </p:spTree>
    <p:extLst>
      <p:ext uri="{BB962C8B-B14F-4D97-AF65-F5344CB8AC3E}">
        <p14:creationId xmlns:p14="http://schemas.microsoft.com/office/powerpoint/2010/main" val="29613834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p:cNvSpPr txBox="1">
            <a:spLocks/>
          </p:cNvSpPr>
          <p:nvPr/>
        </p:nvSpPr>
        <p:spPr>
          <a:xfrm>
            <a:off x="4103557" y="668152"/>
            <a:ext cx="3984886" cy="555931"/>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99" b="1" spc="-300" dirty="0">
                <a:solidFill>
                  <a:schemeClr val="bg1"/>
                </a:solidFill>
                <a:latin typeface="Caviar Dreams" panose="020B0402020204020504" pitchFamily="34" charset="0"/>
                <a:ea typeface="Roboto" panose="02000000000000000000" pitchFamily="2" charset="0"/>
                <a:cs typeface="Times New Roman" panose="02020603050405020304" pitchFamily="18" charset="0"/>
              </a:rPr>
              <a:t>Our Services</a:t>
            </a:r>
          </a:p>
        </p:txBody>
      </p:sp>
      <p:sp>
        <p:nvSpPr>
          <p:cNvPr id="2" name="Slide Number Placeholder 1"/>
          <p:cNvSpPr>
            <a:spLocks noGrp="1"/>
          </p:cNvSpPr>
          <p:nvPr>
            <p:ph type="sldNum" sz="quarter" idx="12"/>
          </p:nvPr>
        </p:nvSpPr>
        <p:spPr/>
        <p:txBody>
          <a:bodyPr/>
          <a:lstStyle/>
          <a:p>
            <a:fld id="{CFF80D99-EBBB-423B-BB5D-F52C7FE98A9C}" type="slidenum">
              <a:rPr lang="en-US" smtClean="0"/>
              <a:pPr/>
              <a:t>10</a:t>
            </a:fld>
            <a:endParaRPr lang="en-US"/>
          </a:p>
        </p:txBody>
      </p:sp>
      <p:sp>
        <p:nvSpPr>
          <p:cNvPr id="6" name="Sev01"/>
          <p:cNvSpPr/>
          <p:nvPr/>
        </p:nvSpPr>
        <p:spPr>
          <a:xfrm>
            <a:off x="1416387" y="2316755"/>
            <a:ext cx="1209747" cy="1209747"/>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7" name="Sev02"/>
          <p:cNvSpPr/>
          <p:nvPr/>
        </p:nvSpPr>
        <p:spPr>
          <a:xfrm>
            <a:off x="4060610" y="2316755"/>
            <a:ext cx="1209747" cy="1209747"/>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FontAwesome" pitchFamily="2" charset="0"/>
            </a:endParaRPr>
          </a:p>
        </p:txBody>
      </p:sp>
      <p:sp>
        <p:nvSpPr>
          <p:cNvPr id="8" name="Sev03"/>
          <p:cNvSpPr/>
          <p:nvPr/>
        </p:nvSpPr>
        <p:spPr>
          <a:xfrm>
            <a:off x="6592311" y="2316755"/>
            <a:ext cx="1209747" cy="1209747"/>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9" name="Sev04"/>
          <p:cNvSpPr/>
          <p:nvPr/>
        </p:nvSpPr>
        <p:spPr>
          <a:xfrm>
            <a:off x="9418638" y="2316755"/>
            <a:ext cx="1209747" cy="1209747"/>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10" name="Half Frame 9"/>
          <p:cNvSpPr/>
          <p:nvPr/>
        </p:nvSpPr>
        <p:spPr>
          <a:xfrm rot="5400000">
            <a:off x="1984532" y="2176111"/>
            <a:ext cx="814651" cy="814651"/>
          </a:xfrm>
          <a:prstGeom prst="halfFrame">
            <a:avLst>
              <a:gd name="adj1" fmla="val 4570"/>
              <a:gd name="adj2" fmla="val 39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Half Frame 10"/>
          <p:cNvSpPr/>
          <p:nvPr/>
        </p:nvSpPr>
        <p:spPr>
          <a:xfrm rot="5400000">
            <a:off x="4628755" y="2176111"/>
            <a:ext cx="814651" cy="814651"/>
          </a:xfrm>
          <a:prstGeom prst="halfFrame">
            <a:avLst>
              <a:gd name="adj1" fmla="val 4570"/>
              <a:gd name="adj2" fmla="val 39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Half Frame 11"/>
          <p:cNvSpPr/>
          <p:nvPr/>
        </p:nvSpPr>
        <p:spPr>
          <a:xfrm rot="5400000">
            <a:off x="7160456" y="2176111"/>
            <a:ext cx="814651" cy="814651"/>
          </a:xfrm>
          <a:prstGeom prst="halfFrame">
            <a:avLst>
              <a:gd name="adj1" fmla="val 4570"/>
              <a:gd name="adj2" fmla="val 394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Half Frame 12"/>
          <p:cNvSpPr/>
          <p:nvPr/>
        </p:nvSpPr>
        <p:spPr>
          <a:xfrm rot="5400000">
            <a:off x="9986783" y="2176111"/>
            <a:ext cx="814651" cy="814651"/>
          </a:xfrm>
          <a:prstGeom prst="halfFrame">
            <a:avLst>
              <a:gd name="adj1" fmla="val 4570"/>
              <a:gd name="adj2" fmla="val 39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Freeform 52"/>
          <p:cNvSpPr>
            <a:spLocks noEditPoints="1"/>
          </p:cNvSpPr>
          <p:nvPr/>
        </p:nvSpPr>
        <p:spPr bwMode="auto">
          <a:xfrm>
            <a:off x="9801139" y="2681527"/>
            <a:ext cx="463193" cy="49833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42"/>
          <p:cNvSpPr>
            <a:spLocks noEditPoints="1"/>
          </p:cNvSpPr>
          <p:nvPr/>
        </p:nvSpPr>
        <p:spPr bwMode="auto">
          <a:xfrm>
            <a:off x="1765570" y="2713471"/>
            <a:ext cx="504720" cy="43444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0" name="Freeform 178"/>
          <p:cNvSpPr>
            <a:spLocks noEditPoints="1"/>
          </p:cNvSpPr>
          <p:nvPr/>
        </p:nvSpPr>
        <p:spPr bwMode="auto">
          <a:xfrm>
            <a:off x="6978667" y="2740623"/>
            <a:ext cx="504720" cy="380138"/>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 name="Freeform 86"/>
          <p:cNvSpPr>
            <a:spLocks noEditPoints="1"/>
          </p:cNvSpPr>
          <p:nvPr/>
        </p:nvSpPr>
        <p:spPr bwMode="auto">
          <a:xfrm>
            <a:off x="4501743" y="2639916"/>
            <a:ext cx="345642" cy="581553"/>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2" name="Rectangle 21"/>
          <p:cNvSpPr/>
          <p:nvPr/>
        </p:nvSpPr>
        <p:spPr>
          <a:xfrm>
            <a:off x="1200524" y="4014940"/>
            <a:ext cx="1792368" cy="307777"/>
          </a:xfrm>
          <a:prstGeom prst="rect">
            <a:avLst/>
          </a:prstGeom>
        </p:spPr>
        <p:txBody>
          <a:bodyPr wrap="square">
            <a:spAutoFit/>
          </a:bodyPr>
          <a:lstStyle/>
          <a:p>
            <a:pPr algn="ctr"/>
            <a:r>
              <a:rPr lang="en-US" sz="1400" b="1" dirty="0">
                <a:solidFill>
                  <a:schemeClr val="bg1"/>
                </a:solidFill>
                <a:latin typeface="Caviar Dreams" panose="020B0402020204020504" pitchFamily="34" charset="0"/>
                <a:ea typeface="Roboto" panose="02000000000000000000" pitchFamily="2" charset="0"/>
                <a:cs typeface="Open Sans" panose="020B0606030504020204" pitchFamily="34" charset="0"/>
              </a:rPr>
              <a:t>Web Design</a:t>
            </a:r>
          </a:p>
        </p:txBody>
      </p:sp>
      <p:sp>
        <p:nvSpPr>
          <p:cNvPr id="23" name="Rectangle 22"/>
          <p:cNvSpPr/>
          <p:nvPr/>
        </p:nvSpPr>
        <p:spPr>
          <a:xfrm>
            <a:off x="1200525" y="4280660"/>
            <a:ext cx="1792367" cy="769441"/>
          </a:xfrm>
          <a:prstGeom prst="rect">
            <a:avLst/>
          </a:prstGeom>
        </p:spPr>
        <p:txBody>
          <a:bodyPr wrap="square">
            <a:spAutoFit/>
          </a:bodyPr>
          <a:lstStyle/>
          <a:p>
            <a:pPr algn="ctr">
              <a:buClr>
                <a:srgbClr val="E24848"/>
              </a:buClr>
              <a:defRPr/>
            </a:pPr>
            <a:r>
              <a:rPr lang="en-US" sz="1100"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
        <p:nvSpPr>
          <p:cNvPr id="24" name="Rectangle 23"/>
          <p:cNvSpPr/>
          <p:nvPr/>
        </p:nvSpPr>
        <p:spPr>
          <a:xfrm>
            <a:off x="3732570" y="4014940"/>
            <a:ext cx="1792368" cy="307777"/>
          </a:xfrm>
          <a:prstGeom prst="rect">
            <a:avLst/>
          </a:prstGeom>
        </p:spPr>
        <p:txBody>
          <a:bodyPr wrap="square">
            <a:spAutoFit/>
          </a:bodyPr>
          <a:lstStyle/>
          <a:p>
            <a:pPr algn="ctr"/>
            <a:r>
              <a:rPr lang="en-US" sz="1400" b="1" dirty="0">
                <a:solidFill>
                  <a:schemeClr val="bg1"/>
                </a:solidFill>
                <a:latin typeface="Caviar Dreams" panose="020B0402020204020504" pitchFamily="34" charset="0"/>
                <a:ea typeface="Roboto" panose="02000000000000000000" pitchFamily="2" charset="0"/>
                <a:cs typeface="Open Sans" panose="020B0606030504020204" pitchFamily="34" charset="0"/>
              </a:rPr>
              <a:t>Mobile Apps</a:t>
            </a:r>
          </a:p>
        </p:txBody>
      </p:sp>
      <p:sp>
        <p:nvSpPr>
          <p:cNvPr id="25" name="Rectangle 24"/>
          <p:cNvSpPr/>
          <p:nvPr/>
        </p:nvSpPr>
        <p:spPr>
          <a:xfrm>
            <a:off x="3732571" y="4280660"/>
            <a:ext cx="1792367" cy="769441"/>
          </a:xfrm>
          <a:prstGeom prst="rect">
            <a:avLst/>
          </a:prstGeom>
        </p:spPr>
        <p:txBody>
          <a:bodyPr wrap="square">
            <a:spAutoFit/>
          </a:bodyPr>
          <a:lstStyle/>
          <a:p>
            <a:pPr algn="ctr">
              <a:buClr>
                <a:srgbClr val="E24848"/>
              </a:buClr>
              <a:defRPr/>
            </a:pPr>
            <a:r>
              <a:rPr lang="en-US" sz="1100"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
        <p:nvSpPr>
          <p:cNvPr id="26" name="Rectangle 25"/>
          <p:cNvSpPr/>
          <p:nvPr/>
        </p:nvSpPr>
        <p:spPr>
          <a:xfrm>
            <a:off x="6264616" y="4014940"/>
            <a:ext cx="1792368" cy="307777"/>
          </a:xfrm>
          <a:prstGeom prst="rect">
            <a:avLst/>
          </a:prstGeom>
        </p:spPr>
        <p:txBody>
          <a:bodyPr wrap="square">
            <a:spAutoFit/>
          </a:bodyPr>
          <a:lstStyle/>
          <a:p>
            <a:pPr algn="ctr"/>
            <a:r>
              <a:rPr lang="en-US" sz="1400" b="1" dirty="0">
                <a:solidFill>
                  <a:schemeClr val="bg1"/>
                </a:solidFill>
                <a:latin typeface="Caviar Dreams" panose="020B0402020204020504" pitchFamily="34" charset="0"/>
                <a:ea typeface="Roboto" panose="02000000000000000000" pitchFamily="2" charset="0"/>
                <a:cs typeface="Open Sans" panose="020B0606030504020204" pitchFamily="34" charset="0"/>
              </a:rPr>
              <a:t>Data Analysis</a:t>
            </a:r>
          </a:p>
        </p:txBody>
      </p:sp>
      <p:sp>
        <p:nvSpPr>
          <p:cNvPr id="27" name="Rectangle 26"/>
          <p:cNvSpPr/>
          <p:nvPr/>
        </p:nvSpPr>
        <p:spPr>
          <a:xfrm>
            <a:off x="6264617" y="4280660"/>
            <a:ext cx="1792367" cy="769441"/>
          </a:xfrm>
          <a:prstGeom prst="rect">
            <a:avLst/>
          </a:prstGeom>
        </p:spPr>
        <p:txBody>
          <a:bodyPr wrap="square">
            <a:spAutoFit/>
          </a:bodyPr>
          <a:lstStyle/>
          <a:p>
            <a:pPr algn="ctr">
              <a:buClr>
                <a:srgbClr val="E24848"/>
              </a:buClr>
              <a:defRPr/>
            </a:pPr>
            <a:r>
              <a:rPr lang="en-US" sz="1100"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
        <p:nvSpPr>
          <p:cNvPr id="28" name="Rectangle 27"/>
          <p:cNvSpPr/>
          <p:nvPr/>
        </p:nvSpPr>
        <p:spPr>
          <a:xfrm>
            <a:off x="9199109" y="4014940"/>
            <a:ext cx="1792368" cy="307777"/>
          </a:xfrm>
          <a:prstGeom prst="rect">
            <a:avLst/>
          </a:prstGeom>
        </p:spPr>
        <p:txBody>
          <a:bodyPr wrap="square">
            <a:spAutoFit/>
          </a:bodyPr>
          <a:lstStyle/>
          <a:p>
            <a:pPr algn="ctr"/>
            <a:r>
              <a:rPr lang="en-US" sz="1400" b="1" dirty="0">
                <a:solidFill>
                  <a:schemeClr val="bg1"/>
                </a:solidFill>
                <a:latin typeface="Caviar Dreams" panose="020B0402020204020504" pitchFamily="34" charset="0"/>
                <a:ea typeface="Roboto" panose="02000000000000000000" pitchFamily="2" charset="0"/>
                <a:cs typeface="Open Sans" panose="020B0606030504020204" pitchFamily="34" charset="0"/>
              </a:rPr>
              <a:t>Management</a:t>
            </a:r>
          </a:p>
        </p:txBody>
      </p:sp>
      <p:sp>
        <p:nvSpPr>
          <p:cNvPr id="29" name="Rectangle 28"/>
          <p:cNvSpPr/>
          <p:nvPr/>
        </p:nvSpPr>
        <p:spPr>
          <a:xfrm>
            <a:off x="9199110" y="4280660"/>
            <a:ext cx="1792367" cy="769441"/>
          </a:xfrm>
          <a:prstGeom prst="rect">
            <a:avLst/>
          </a:prstGeom>
        </p:spPr>
        <p:txBody>
          <a:bodyPr wrap="square">
            <a:spAutoFit/>
          </a:bodyPr>
          <a:lstStyle/>
          <a:p>
            <a:pPr algn="ctr">
              <a:buClr>
                <a:srgbClr val="E24848"/>
              </a:buClr>
              <a:defRPr/>
            </a:pPr>
            <a:r>
              <a:rPr lang="en-US" sz="1100"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Tree>
    <p:extLst>
      <p:ext uri="{BB962C8B-B14F-4D97-AF65-F5344CB8AC3E}">
        <p14:creationId xmlns:p14="http://schemas.microsoft.com/office/powerpoint/2010/main" val="9507619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F80D99-EBBB-423B-BB5D-F52C7FE98A9C}" type="slidenum">
              <a:rPr lang="en-US" smtClean="0"/>
              <a:pPr/>
              <a:t>11</a:t>
            </a:fld>
            <a:endParaRPr lang="en-US"/>
          </a:p>
        </p:txBody>
      </p:sp>
      <p:sp>
        <p:nvSpPr>
          <p:cNvPr id="13" name="Rounded Rectangle 12"/>
          <p:cNvSpPr/>
          <p:nvPr/>
        </p:nvSpPr>
        <p:spPr>
          <a:xfrm>
            <a:off x="554182" y="904201"/>
            <a:ext cx="11083636" cy="50495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494001" y="1163932"/>
            <a:ext cx="3869200" cy="2658768"/>
          </a:xfrm>
          <a:prstGeom prst="rect">
            <a:avLst/>
          </a:prstGeom>
        </p:spPr>
        <p:txBody>
          <a:bodyPr vert="horz" wrap="square" lIns="91416" tIns="45708" rIns="91416" bIns="45708" rtlCol="0" anchor="ctr">
            <a:noAutofit/>
          </a:bodyPr>
          <a:lstStyle/>
          <a:p>
            <a:pPr defTabSz="914400">
              <a:lnSpc>
                <a:spcPct val="90000"/>
              </a:lnSpc>
              <a:spcBef>
                <a:spcPct val="0"/>
              </a:spcBef>
            </a:pPr>
            <a:r>
              <a:rPr lang="en-US" sz="4000" b="1" spc="-150" noProof="1">
                <a:solidFill>
                  <a:schemeClr val="bg1"/>
                </a:solidFill>
                <a:latin typeface="Caviar Dreams" panose="020B0402020204020504" pitchFamily="34" charset="0"/>
                <a:ea typeface="Roboto" panose="02000000000000000000" pitchFamily="2" charset="0"/>
                <a:cs typeface="Times New Roman" panose="02020603050405020304" pitchFamily="18" charset="0"/>
              </a:rPr>
              <a:t>Let’s Introduce to Our Awesome Team</a:t>
            </a:r>
          </a:p>
        </p:txBody>
      </p:sp>
      <p:sp>
        <p:nvSpPr>
          <p:cNvPr id="23" name="Rectangle 22"/>
          <p:cNvSpPr/>
          <p:nvPr/>
        </p:nvSpPr>
        <p:spPr>
          <a:xfrm>
            <a:off x="6494001" y="3822700"/>
            <a:ext cx="4242157" cy="830997"/>
          </a:xfrm>
          <a:prstGeom prst="rect">
            <a:avLst/>
          </a:prstGeom>
        </p:spPr>
        <p:txBody>
          <a:bodyPr wrap="square">
            <a:spAutoFit/>
          </a:bodyPr>
          <a:lstStyle/>
          <a:p>
            <a:pPr>
              <a:buClr>
                <a:srgbClr val="E24848"/>
              </a:buClr>
            </a:pPr>
            <a:r>
              <a:rPr lang="en-US" sz="1200"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a:t>
            </a:r>
          </a:p>
        </p:txBody>
      </p:sp>
      <p:pic>
        <p:nvPicPr>
          <p:cNvPr id="8" name="Picture Placeholder 7">
            <a:extLst>
              <a:ext uri="{FF2B5EF4-FFF2-40B4-BE49-F238E27FC236}">
                <a16:creationId xmlns:a16="http://schemas.microsoft.com/office/drawing/2014/main" id="{18398D59-F2FA-4C90-B18B-0AFDF28BB01C}"/>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l="26707" r="-831"/>
          <a:stretch/>
        </p:blipFill>
        <p:spPr>
          <a:xfrm>
            <a:off x="554181" y="904201"/>
            <a:ext cx="5604673" cy="5049597"/>
          </a:xfrm>
          <a:solidFill>
            <a:schemeClr val="tx2"/>
          </a:solidFill>
        </p:spPr>
      </p:pic>
    </p:spTree>
    <p:extLst>
      <p:ext uri="{BB962C8B-B14F-4D97-AF65-F5344CB8AC3E}">
        <p14:creationId xmlns:p14="http://schemas.microsoft.com/office/powerpoint/2010/main" val="10697862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2"/>
          <p:cNvSpPr>
            <a:spLocks/>
          </p:cNvSpPr>
          <p:nvPr/>
        </p:nvSpPr>
        <p:spPr bwMode="auto">
          <a:xfrm rot="16200000" flipV="1">
            <a:off x="3075476" y="-2258524"/>
            <a:ext cx="6041046" cy="12192001"/>
          </a:xfrm>
          <a:custGeom>
            <a:avLst/>
            <a:gdLst>
              <a:gd name="T0" fmla="*/ 8532 w 19881"/>
              <a:gd name="T1" fmla="*/ 21600 h 21600"/>
              <a:gd name="T2" fmla="*/ 0 w 19881"/>
              <a:gd name="T3" fmla="*/ 21600 h 21600"/>
              <a:gd name="T4" fmla="*/ 0 w 19881"/>
              <a:gd name="T5" fmla="*/ 0 h 21600"/>
              <a:gd name="T6" fmla="*/ 17551 w 19881"/>
              <a:gd name="T7" fmla="*/ 0 h 21600"/>
              <a:gd name="T8" fmla="*/ 12828 w 19881"/>
              <a:gd name="T9" fmla="*/ 11913 h 21600"/>
              <a:gd name="T10" fmla="*/ 8532 w 19881"/>
              <a:gd name="T11" fmla="*/ 21600 h 21600"/>
              <a:gd name="T12" fmla="*/ 8532 w 19881"/>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19881" h="21600">
                <a:moveTo>
                  <a:pt x="8532" y="21600"/>
                </a:moveTo>
                <a:lnTo>
                  <a:pt x="0" y="21600"/>
                </a:lnTo>
                <a:lnTo>
                  <a:pt x="0" y="0"/>
                </a:lnTo>
                <a:lnTo>
                  <a:pt x="17551" y="0"/>
                </a:lnTo>
                <a:cubicBezTo>
                  <a:pt x="21600" y="3139"/>
                  <a:pt x="20585" y="8662"/>
                  <a:pt x="12828" y="11913"/>
                </a:cubicBezTo>
                <a:cubicBezTo>
                  <a:pt x="7154" y="14291"/>
                  <a:pt x="6151" y="18919"/>
                  <a:pt x="8532" y="21600"/>
                </a:cubicBezTo>
                <a:close/>
                <a:moveTo>
                  <a:pt x="8532" y="21600"/>
                </a:moveTo>
              </a:path>
            </a:pathLst>
          </a:custGeom>
          <a:solidFill>
            <a:schemeClr val="accent1">
              <a:alpha val="18000"/>
            </a:schemeClr>
          </a:solidFill>
          <a:ln>
            <a:noFill/>
          </a:ln>
        </p:spPr>
        <p:txBody>
          <a:bodyPr lIns="0" tIns="0" rIns="0" bIns="0"/>
          <a:lstStyle/>
          <a:p>
            <a:endParaRPr lang="en-US"/>
          </a:p>
        </p:txBody>
      </p:sp>
      <p:sp>
        <p:nvSpPr>
          <p:cNvPr id="4" name="Title 11"/>
          <p:cNvSpPr txBox="1">
            <a:spLocks/>
          </p:cNvSpPr>
          <p:nvPr/>
        </p:nvSpPr>
        <p:spPr>
          <a:xfrm>
            <a:off x="4103557" y="668152"/>
            <a:ext cx="3984886" cy="555931"/>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99" b="1" spc="-300" dirty="0">
                <a:solidFill>
                  <a:schemeClr val="bg1"/>
                </a:solidFill>
                <a:latin typeface="Caviar Dreams" panose="020B0402020204020504" pitchFamily="34" charset="0"/>
                <a:ea typeface="Roboto" panose="02000000000000000000" pitchFamily="2" charset="0"/>
                <a:cs typeface="Times New Roman" panose="02020603050405020304" pitchFamily="18" charset="0"/>
              </a:rPr>
              <a:t>Team Members </a:t>
            </a:r>
          </a:p>
        </p:txBody>
      </p:sp>
      <p:sp>
        <p:nvSpPr>
          <p:cNvPr id="2" name="Slide Number Placeholder 1"/>
          <p:cNvSpPr>
            <a:spLocks noGrp="1"/>
          </p:cNvSpPr>
          <p:nvPr>
            <p:ph type="sldNum" sz="quarter" idx="12"/>
          </p:nvPr>
        </p:nvSpPr>
        <p:spPr/>
        <p:txBody>
          <a:bodyPr/>
          <a:lstStyle/>
          <a:p>
            <a:fld id="{CFF80D99-EBBB-423B-BB5D-F52C7FE98A9C}" type="slidenum">
              <a:rPr lang="en-US" smtClean="0"/>
              <a:pPr/>
              <a:t>12</a:t>
            </a:fld>
            <a:endParaRPr lang="en-US"/>
          </a:p>
        </p:txBody>
      </p:sp>
      <p:sp>
        <p:nvSpPr>
          <p:cNvPr id="7" name="Picture Placeholder 6"/>
          <p:cNvSpPr>
            <a:spLocks noGrp="1"/>
          </p:cNvSpPr>
          <p:nvPr>
            <p:ph type="pic" sz="quarter" idx="14"/>
          </p:nvPr>
        </p:nvSpPr>
        <p:spPr>
          <a:solidFill>
            <a:schemeClr val="bg1">
              <a:lumMod val="75000"/>
            </a:schemeClr>
          </a:solidFill>
        </p:spPr>
      </p:sp>
      <p:sp>
        <p:nvSpPr>
          <p:cNvPr id="8" name="Picture Placeholder 7"/>
          <p:cNvSpPr>
            <a:spLocks noGrp="1"/>
          </p:cNvSpPr>
          <p:nvPr>
            <p:ph type="pic" sz="quarter" idx="15"/>
          </p:nvPr>
        </p:nvSpPr>
        <p:spPr>
          <a:solidFill>
            <a:schemeClr val="bg1">
              <a:lumMod val="75000"/>
            </a:schemeClr>
          </a:solidFill>
        </p:spPr>
      </p:sp>
      <p:sp>
        <p:nvSpPr>
          <p:cNvPr id="9" name="Picture Placeholder 8"/>
          <p:cNvSpPr>
            <a:spLocks noGrp="1"/>
          </p:cNvSpPr>
          <p:nvPr>
            <p:ph type="pic" sz="quarter" idx="16"/>
          </p:nvPr>
        </p:nvSpPr>
        <p:spPr>
          <a:solidFill>
            <a:schemeClr val="bg1">
              <a:lumMod val="75000"/>
            </a:schemeClr>
          </a:solidFill>
        </p:spPr>
      </p:sp>
      <p:sp>
        <p:nvSpPr>
          <p:cNvPr id="10" name="Picture Placeholder 9"/>
          <p:cNvSpPr>
            <a:spLocks noGrp="1"/>
          </p:cNvSpPr>
          <p:nvPr>
            <p:ph type="pic" sz="quarter" idx="17"/>
          </p:nvPr>
        </p:nvSpPr>
        <p:spPr>
          <a:solidFill>
            <a:schemeClr val="bg1">
              <a:lumMod val="75000"/>
            </a:schemeClr>
          </a:solidFill>
        </p:spPr>
      </p:sp>
      <p:sp>
        <p:nvSpPr>
          <p:cNvPr id="11" name="Picture Placeholder 10"/>
          <p:cNvSpPr>
            <a:spLocks noGrp="1"/>
          </p:cNvSpPr>
          <p:nvPr>
            <p:ph type="pic" sz="quarter" idx="18"/>
          </p:nvPr>
        </p:nvSpPr>
        <p:spPr>
          <a:solidFill>
            <a:schemeClr val="bg1">
              <a:lumMod val="75000"/>
            </a:schemeClr>
          </a:solidFill>
        </p:spPr>
      </p:sp>
      <p:sp>
        <p:nvSpPr>
          <p:cNvPr id="12" name="Picture Placeholder 11"/>
          <p:cNvSpPr>
            <a:spLocks noGrp="1"/>
          </p:cNvSpPr>
          <p:nvPr>
            <p:ph type="pic" sz="quarter" idx="19"/>
          </p:nvPr>
        </p:nvSpPr>
        <p:spPr>
          <a:solidFill>
            <a:schemeClr val="bg1">
              <a:lumMod val="75000"/>
            </a:schemeClr>
          </a:solidFill>
        </p:spPr>
      </p:sp>
      <p:sp>
        <p:nvSpPr>
          <p:cNvPr id="13" name="Picture Placeholder 12"/>
          <p:cNvSpPr>
            <a:spLocks noGrp="1"/>
          </p:cNvSpPr>
          <p:nvPr>
            <p:ph type="pic" sz="quarter" idx="20"/>
          </p:nvPr>
        </p:nvSpPr>
        <p:spPr>
          <a:solidFill>
            <a:schemeClr val="bg1">
              <a:lumMod val="75000"/>
            </a:schemeClr>
          </a:solidFill>
        </p:spPr>
      </p:sp>
      <p:sp>
        <p:nvSpPr>
          <p:cNvPr id="14" name="Picture Placeholder 13"/>
          <p:cNvSpPr>
            <a:spLocks noGrp="1"/>
          </p:cNvSpPr>
          <p:nvPr>
            <p:ph type="pic" sz="quarter" idx="21"/>
          </p:nvPr>
        </p:nvSpPr>
        <p:spPr>
          <a:solidFill>
            <a:schemeClr val="bg1">
              <a:lumMod val="75000"/>
            </a:schemeClr>
          </a:solidFill>
        </p:spPr>
      </p:sp>
      <p:cxnSp>
        <p:nvCxnSpPr>
          <p:cNvPr id="35" name="Straight Connector 34"/>
          <p:cNvCxnSpPr/>
          <p:nvPr/>
        </p:nvCxnSpPr>
        <p:spPr>
          <a:xfrm>
            <a:off x="1575478" y="4321656"/>
            <a:ext cx="0" cy="668215"/>
          </a:xfrm>
          <a:prstGeom prst="line">
            <a:avLst/>
          </a:prstGeom>
          <a:ln w="1270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865016" y="2588401"/>
            <a:ext cx="0" cy="668215"/>
          </a:xfrm>
          <a:prstGeom prst="line">
            <a:avLst/>
          </a:prstGeom>
          <a:ln w="1270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174818" y="4321656"/>
            <a:ext cx="0" cy="668215"/>
          </a:xfrm>
          <a:prstGeom prst="line">
            <a:avLst/>
          </a:prstGeom>
          <a:ln w="1270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737043" y="4321656"/>
            <a:ext cx="0" cy="668215"/>
          </a:xfrm>
          <a:prstGeom prst="line">
            <a:avLst/>
          </a:prstGeom>
          <a:ln w="1270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316120" y="4321656"/>
            <a:ext cx="0" cy="668215"/>
          </a:xfrm>
          <a:prstGeom prst="line">
            <a:avLst/>
          </a:prstGeom>
          <a:ln w="1270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455816" y="2588401"/>
            <a:ext cx="0" cy="668215"/>
          </a:xfrm>
          <a:prstGeom prst="line">
            <a:avLst/>
          </a:prstGeom>
          <a:ln w="1270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023169" y="2588401"/>
            <a:ext cx="0" cy="668215"/>
          </a:xfrm>
          <a:prstGeom prst="line">
            <a:avLst/>
          </a:prstGeom>
          <a:ln w="1270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0602246" y="2588401"/>
            <a:ext cx="0" cy="668215"/>
          </a:xfrm>
          <a:prstGeom prst="line">
            <a:avLst/>
          </a:prstGeom>
          <a:ln w="1270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64950" y="5128692"/>
            <a:ext cx="1792368" cy="469073"/>
            <a:chOff x="712113" y="5072550"/>
            <a:chExt cx="1792368" cy="469073"/>
          </a:xfrm>
        </p:grpSpPr>
        <p:sp>
          <p:nvSpPr>
            <p:cNvPr id="45" name="Rectangle 44"/>
            <p:cNvSpPr/>
            <p:nvPr/>
          </p:nvSpPr>
          <p:spPr>
            <a:xfrm>
              <a:off x="712113" y="5072550"/>
              <a:ext cx="1792368" cy="276999"/>
            </a:xfrm>
            <a:prstGeom prst="rect">
              <a:avLst/>
            </a:prstGeom>
          </p:spPr>
          <p:txBody>
            <a:bodyPr wrap="square">
              <a:spAutoFit/>
            </a:bodyPr>
            <a:lstStyle/>
            <a:p>
              <a:pPr algn="ctr"/>
              <a:r>
                <a:rPr lang="en-US" sz="1200" b="1" dirty="0">
                  <a:solidFill>
                    <a:schemeClr val="bg1"/>
                  </a:solidFill>
                  <a:latin typeface="Caviar Dreams" panose="020B0402020204020504" pitchFamily="34" charset="0"/>
                  <a:ea typeface="Roboto" panose="02000000000000000000" pitchFamily="2" charset="0"/>
                  <a:cs typeface="Open Sans" panose="020B0606030504020204" pitchFamily="34" charset="0"/>
                </a:rPr>
                <a:t>ANAB DESIGNS</a:t>
              </a:r>
            </a:p>
          </p:txBody>
        </p:sp>
        <p:sp>
          <p:nvSpPr>
            <p:cNvPr id="46" name="Title 11"/>
            <p:cNvSpPr txBox="1">
              <a:spLocks/>
            </p:cNvSpPr>
            <p:nvPr/>
          </p:nvSpPr>
          <p:spPr>
            <a:xfrm>
              <a:off x="904802" y="5286049"/>
              <a:ext cx="1406990" cy="25557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bg1"/>
                  </a:solidFill>
                  <a:latin typeface="Caviar Dreams" panose="020B0402020204020504" pitchFamily="34" charset="0"/>
                  <a:ea typeface="Open Sans Light" panose="020B0306030504020204" pitchFamily="34" charset="0"/>
                  <a:cs typeface="Open Sans Light" panose="020B0306030504020204" pitchFamily="34" charset="0"/>
                </a:rPr>
                <a:t>GRAPHIC DESIGNER</a:t>
              </a:r>
            </a:p>
          </p:txBody>
        </p:sp>
      </p:grpSp>
      <p:grpSp>
        <p:nvGrpSpPr>
          <p:cNvPr id="48" name="Group 47"/>
          <p:cNvGrpSpPr/>
          <p:nvPr/>
        </p:nvGrpSpPr>
        <p:grpSpPr>
          <a:xfrm>
            <a:off x="3295668" y="5128692"/>
            <a:ext cx="1792368" cy="469073"/>
            <a:chOff x="712113" y="5072550"/>
            <a:chExt cx="1792368" cy="469073"/>
          </a:xfrm>
        </p:grpSpPr>
        <p:sp>
          <p:nvSpPr>
            <p:cNvPr id="49" name="Rectangle 48"/>
            <p:cNvSpPr/>
            <p:nvPr/>
          </p:nvSpPr>
          <p:spPr>
            <a:xfrm>
              <a:off x="712113" y="5072550"/>
              <a:ext cx="1792368" cy="276999"/>
            </a:xfrm>
            <a:prstGeom prst="rect">
              <a:avLst/>
            </a:prstGeom>
          </p:spPr>
          <p:txBody>
            <a:bodyPr wrap="square">
              <a:spAutoFit/>
            </a:bodyPr>
            <a:lstStyle/>
            <a:p>
              <a:pPr algn="ctr"/>
              <a:r>
                <a:rPr lang="en-US" sz="1200" b="1" dirty="0">
                  <a:solidFill>
                    <a:schemeClr val="bg1"/>
                  </a:solidFill>
                  <a:latin typeface="Caviar Dreams" panose="020B0402020204020504" pitchFamily="34" charset="0"/>
                  <a:ea typeface="Roboto" panose="02000000000000000000" pitchFamily="2" charset="0"/>
                  <a:cs typeface="Open Sans" panose="020B0606030504020204" pitchFamily="34" charset="0"/>
                </a:rPr>
                <a:t>ANAB DESIGNS</a:t>
              </a:r>
            </a:p>
          </p:txBody>
        </p:sp>
        <p:sp>
          <p:nvSpPr>
            <p:cNvPr id="50" name="Title 11"/>
            <p:cNvSpPr txBox="1">
              <a:spLocks/>
            </p:cNvSpPr>
            <p:nvPr/>
          </p:nvSpPr>
          <p:spPr>
            <a:xfrm>
              <a:off x="904802" y="5286049"/>
              <a:ext cx="1406990" cy="25557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bg1"/>
                  </a:solidFill>
                  <a:latin typeface="Caviar Dreams" panose="020B0402020204020504" pitchFamily="34" charset="0"/>
                  <a:ea typeface="Open Sans Light" panose="020B0306030504020204" pitchFamily="34" charset="0"/>
                  <a:cs typeface="Open Sans Light" panose="020B0306030504020204" pitchFamily="34" charset="0"/>
                </a:rPr>
                <a:t>GRAPHIC DESIGNER</a:t>
              </a:r>
            </a:p>
          </p:txBody>
        </p:sp>
      </p:grpSp>
      <p:grpSp>
        <p:nvGrpSpPr>
          <p:cNvPr id="51" name="Group 50"/>
          <p:cNvGrpSpPr/>
          <p:nvPr/>
        </p:nvGrpSpPr>
        <p:grpSpPr>
          <a:xfrm>
            <a:off x="5849527" y="5128692"/>
            <a:ext cx="1792368" cy="469073"/>
            <a:chOff x="712113" y="5072550"/>
            <a:chExt cx="1792368" cy="469073"/>
          </a:xfrm>
        </p:grpSpPr>
        <p:sp>
          <p:nvSpPr>
            <p:cNvPr id="52" name="Rectangle 51"/>
            <p:cNvSpPr/>
            <p:nvPr/>
          </p:nvSpPr>
          <p:spPr>
            <a:xfrm>
              <a:off x="712113" y="5072550"/>
              <a:ext cx="1792368" cy="276999"/>
            </a:xfrm>
            <a:prstGeom prst="rect">
              <a:avLst/>
            </a:prstGeom>
          </p:spPr>
          <p:txBody>
            <a:bodyPr wrap="square">
              <a:spAutoFit/>
            </a:bodyPr>
            <a:lstStyle/>
            <a:p>
              <a:pPr algn="ctr"/>
              <a:r>
                <a:rPr lang="en-US" sz="1200" b="1" dirty="0">
                  <a:solidFill>
                    <a:schemeClr val="bg1"/>
                  </a:solidFill>
                  <a:latin typeface="Caviar Dreams" panose="020B0402020204020504" pitchFamily="34" charset="0"/>
                  <a:ea typeface="Roboto" panose="02000000000000000000" pitchFamily="2" charset="0"/>
                  <a:cs typeface="Open Sans" panose="020B0606030504020204" pitchFamily="34" charset="0"/>
                </a:rPr>
                <a:t>ANAB DESIGNS</a:t>
              </a:r>
            </a:p>
          </p:txBody>
        </p:sp>
        <p:sp>
          <p:nvSpPr>
            <p:cNvPr id="53" name="Title 11"/>
            <p:cNvSpPr txBox="1">
              <a:spLocks/>
            </p:cNvSpPr>
            <p:nvPr/>
          </p:nvSpPr>
          <p:spPr>
            <a:xfrm>
              <a:off x="904802" y="5286049"/>
              <a:ext cx="1406990" cy="25557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bg1"/>
                  </a:solidFill>
                  <a:latin typeface="Caviar Dreams" panose="020B0402020204020504" pitchFamily="34" charset="0"/>
                  <a:ea typeface="Open Sans Light" panose="020B0306030504020204" pitchFamily="34" charset="0"/>
                  <a:cs typeface="Open Sans Light" panose="020B0306030504020204" pitchFamily="34" charset="0"/>
                </a:rPr>
                <a:t>GRAPHIC DESIGNER</a:t>
              </a:r>
            </a:p>
          </p:txBody>
        </p:sp>
      </p:grpSp>
      <p:grpSp>
        <p:nvGrpSpPr>
          <p:cNvPr id="54" name="Group 53"/>
          <p:cNvGrpSpPr/>
          <p:nvPr/>
        </p:nvGrpSpPr>
        <p:grpSpPr>
          <a:xfrm>
            <a:off x="8419936" y="5128692"/>
            <a:ext cx="1792368" cy="469073"/>
            <a:chOff x="712113" y="5072550"/>
            <a:chExt cx="1792368" cy="469073"/>
          </a:xfrm>
        </p:grpSpPr>
        <p:sp>
          <p:nvSpPr>
            <p:cNvPr id="55" name="Rectangle 54"/>
            <p:cNvSpPr/>
            <p:nvPr/>
          </p:nvSpPr>
          <p:spPr>
            <a:xfrm>
              <a:off x="712113" y="5072550"/>
              <a:ext cx="1792368" cy="276999"/>
            </a:xfrm>
            <a:prstGeom prst="rect">
              <a:avLst/>
            </a:prstGeom>
          </p:spPr>
          <p:txBody>
            <a:bodyPr wrap="square">
              <a:spAutoFit/>
            </a:bodyPr>
            <a:lstStyle/>
            <a:p>
              <a:pPr algn="ctr"/>
              <a:r>
                <a:rPr lang="en-US" sz="1200" b="1" dirty="0">
                  <a:solidFill>
                    <a:schemeClr val="bg1"/>
                  </a:solidFill>
                  <a:latin typeface="Caviar Dreams" panose="020B0402020204020504" pitchFamily="34" charset="0"/>
                  <a:ea typeface="Roboto" panose="02000000000000000000" pitchFamily="2" charset="0"/>
                  <a:cs typeface="Open Sans" panose="020B0606030504020204" pitchFamily="34" charset="0"/>
                </a:rPr>
                <a:t>ANAB DESIGNS</a:t>
              </a:r>
            </a:p>
          </p:txBody>
        </p:sp>
        <p:sp>
          <p:nvSpPr>
            <p:cNvPr id="56" name="Title 11"/>
            <p:cNvSpPr txBox="1">
              <a:spLocks/>
            </p:cNvSpPr>
            <p:nvPr/>
          </p:nvSpPr>
          <p:spPr>
            <a:xfrm>
              <a:off x="904802" y="5286049"/>
              <a:ext cx="1406990" cy="25557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bg1"/>
                  </a:solidFill>
                  <a:latin typeface="Caviar Dreams" panose="020B0402020204020504" pitchFamily="34" charset="0"/>
                  <a:ea typeface="Open Sans Light" panose="020B0306030504020204" pitchFamily="34" charset="0"/>
                  <a:cs typeface="Open Sans Light" panose="020B0306030504020204" pitchFamily="34" charset="0"/>
                </a:rPr>
                <a:t>GRAPHIC DESIGNER</a:t>
              </a:r>
            </a:p>
          </p:txBody>
        </p:sp>
      </p:grpSp>
      <p:grpSp>
        <p:nvGrpSpPr>
          <p:cNvPr id="57" name="Group 56"/>
          <p:cNvGrpSpPr/>
          <p:nvPr/>
        </p:nvGrpSpPr>
        <p:grpSpPr>
          <a:xfrm>
            <a:off x="1961314" y="2019757"/>
            <a:ext cx="1792368" cy="469073"/>
            <a:chOff x="712113" y="5072550"/>
            <a:chExt cx="1792368" cy="469073"/>
          </a:xfrm>
        </p:grpSpPr>
        <p:sp>
          <p:nvSpPr>
            <p:cNvPr id="58" name="Rectangle 57"/>
            <p:cNvSpPr/>
            <p:nvPr/>
          </p:nvSpPr>
          <p:spPr>
            <a:xfrm>
              <a:off x="712113" y="5072550"/>
              <a:ext cx="1792368" cy="276999"/>
            </a:xfrm>
            <a:prstGeom prst="rect">
              <a:avLst/>
            </a:prstGeom>
          </p:spPr>
          <p:txBody>
            <a:bodyPr wrap="square">
              <a:spAutoFit/>
            </a:bodyPr>
            <a:lstStyle/>
            <a:p>
              <a:pPr algn="ctr"/>
              <a:r>
                <a:rPr lang="en-US" sz="1200" b="1" dirty="0">
                  <a:solidFill>
                    <a:schemeClr val="bg1"/>
                  </a:solidFill>
                  <a:latin typeface="Caviar Dreams" panose="020B0402020204020504" pitchFamily="34" charset="0"/>
                  <a:ea typeface="Roboto" panose="02000000000000000000" pitchFamily="2" charset="0"/>
                  <a:cs typeface="Open Sans" panose="020B0606030504020204" pitchFamily="34" charset="0"/>
                </a:rPr>
                <a:t>ANAB DESIGNS</a:t>
              </a:r>
            </a:p>
          </p:txBody>
        </p:sp>
        <p:sp>
          <p:nvSpPr>
            <p:cNvPr id="59" name="Title 11"/>
            <p:cNvSpPr txBox="1">
              <a:spLocks/>
            </p:cNvSpPr>
            <p:nvPr/>
          </p:nvSpPr>
          <p:spPr>
            <a:xfrm>
              <a:off x="904802" y="5286049"/>
              <a:ext cx="1406990" cy="25557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bg1"/>
                  </a:solidFill>
                  <a:latin typeface="Caviar Dreams" panose="020B0402020204020504" pitchFamily="34" charset="0"/>
                  <a:ea typeface="Open Sans Light" panose="020B0306030504020204" pitchFamily="34" charset="0"/>
                  <a:cs typeface="Open Sans Light" panose="020B0306030504020204" pitchFamily="34" charset="0"/>
                </a:rPr>
                <a:t>GRAPHIC DESIGNER</a:t>
              </a:r>
            </a:p>
          </p:txBody>
        </p:sp>
      </p:grpSp>
      <p:grpSp>
        <p:nvGrpSpPr>
          <p:cNvPr id="60" name="Group 59"/>
          <p:cNvGrpSpPr/>
          <p:nvPr/>
        </p:nvGrpSpPr>
        <p:grpSpPr>
          <a:xfrm>
            <a:off x="4582859" y="2019757"/>
            <a:ext cx="1792368" cy="469073"/>
            <a:chOff x="712113" y="5072550"/>
            <a:chExt cx="1792368" cy="469073"/>
          </a:xfrm>
        </p:grpSpPr>
        <p:sp>
          <p:nvSpPr>
            <p:cNvPr id="61" name="Rectangle 60"/>
            <p:cNvSpPr/>
            <p:nvPr/>
          </p:nvSpPr>
          <p:spPr>
            <a:xfrm>
              <a:off x="712113" y="5072550"/>
              <a:ext cx="1792368" cy="276999"/>
            </a:xfrm>
            <a:prstGeom prst="rect">
              <a:avLst/>
            </a:prstGeom>
          </p:spPr>
          <p:txBody>
            <a:bodyPr wrap="square">
              <a:spAutoFit/>
            </a:bodyPr>
            <a:lstStyle/>
            <a:p>
              <a:pPr algn="ctr"/>
              <a:r>
                <a:rPr lang="en-US" sz="1200" b="1" dirty="0">
                  <a:solidFill>
                    <a:schemeClr val="bg1"/>
                  </a:solidFill>
                  <a:latin typeface="Caviar Dreams" panose="020B0402020204020504" pitchFamily="34" charset="0"/>
                  <a:ea typeface="Roboto" panose="02000000000000000000" pitchFamily="2" charset="0"/>
                  <a:cs typeface="Open Sans" panose="020B0606030504020204" pitchFamily="34" charset="0"/>
                </a:rPr>
                <a:t>ANAB DESIGNS</a:t>
              </a:r>
            </a:p>
          </p:txBody>
        </p:sp>
        <p:sp>
          <p:nvSpPr>
            <p:cNvPr id="62" name="Title 11"/>
            <p:cNvSpPr txBox="1">
              <a:spLocks/>
            </p:cNvSpPr>
            <p:nvPr/>
          </p:nvSpPr>
          <p:spPr>
            <a:xfrm>
              <a:off x="904802" y="5286049"/>
              <a:ext cx="1406990" cy="25557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bg1"/>
                  </a:solidFill>
                  <a:latin typeface="Caviar Dreams" panose="020B0402020204020504" pitchFamily="34" charset="0"/>
                  <a:ea typeface="Open Sans Light" panose="020B0306030504020204" pitchFamily="34" charset="0"/>
                  <a:cs typeface="Open Sans Light" panose="020B0306030504020204" pitchFamily="34" charset="0"/>
                </a:rPr>
                <a:t>GRAPHIC DESIGNER</a:t>
              </a:r>
            </a:p>
          </p:txBody>
        </p:sp>
      </p:grpSp>
      <p:grpSp>
        <p:nvGrpSpPr>
          <p:cNvPr id="63" name="Group 62"/>
          <p:cNvGrpSpPr/>
          <p:nvPr/>
        </p:nvGrpSpPr>
        <p:grpSpPr>
          <a:xfrm>
            <a:off x="7113137" y="2019757"/>
            <a:ext cx="1792368" cy="469073"/>
            <a:chOff x="712113" y="5072550"/>
            <a:chExt cx="1792368" cy="469073"/>
          </a:xfrm>
        </p:grpSpPr>
        <p:sp>
          <p:nvSpPr>
            <p:cNvPr id="64" name="Rectangle 63"/>
            <p:cNvSpPr/>
            <p:nvPr/>
          </p:nvSpPr>
          <p:spPr>
            <a:xfrm>
              <a:off x="712113" y="5072550"/>
              <a:ext cx="1792368" cy="276999"/>
            </a:xfrm>
            <a:prstGeom prst="rect">
              <a:avLst/>
            </a:prstGeom>
          </p:spPr>
          <p:txBody>
            <a:bodyPr wrap="square">
              <a:spAutoFit/>
            </a:bodyPr>
            <a:lstStyle/>
            <a:p>
              <a:pPr algn="ctr"/>
              <a:r>
                <a:rPr lang="en-US" sz="1200" b="1" dirty="0">
                  <a:solidFill>
                    <a:schemeClr val="bg1"/>
                  </a:solidFill>
                  <a:latin typeface="Caviar Dreams" panose="020B0402020204020504" pitchFamily="34" charset="0"/>
                  <a:ea typeface="Roboto" panose="02000000000000000000" pitchFamily="2" charset="0"/>
                  <a:cs typeface="Open Sans" panose="020B0606030504020204" pitchFamily="34" charset="0"/>
                </a:rPr>
                <a:t>ANAB DESIGNS</a:t>
              </a:r>
            </a:p>
          </p:txBody>
        </p:sp>
        <p:sp>
          <p:nvSpPr>
            <p:cNvPr id="65" name="Title 11"/>
            <p:cNvSpPr txBox="1">
              <a:spLocks/>
            </p:cNvSpPr>
            <p:nvPr/>
          </p:nvSpPr>
          <p:spPr>
            <a:xfrm>
              <a:off x="904802" y="5286049"/>
              <a:ext cx="1406990" cy="25557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bg1"/>
                  </a:solidFill>
                  <a:latin typeface="Caviar Dreams" panose="020B0402020204020504" pitchFamily="34" charset="0"/>
                  <a:ea typeface="Open Sans Light" panose="020B0306030504020204" pitchFamily="34" charset="0"/>
                  <a:cs typeface="Open Sans Light" panose="020B0306030504020204" pitchFamily="34" charset="0"/>
                </a:rPr>
                <a:t>GRAPHIC DESIGNER</a:t>
              </a:r>
            </a:p>
          </p:txBody>
        </p:sp>
      </p:grpSp>
      <p:grpSp>
        <p:nvGrpSpPr>
          <p:cNvPr id="66" name="Group 65"/>
          <p:cNvGrpSpPr/>
          <p:nvPr/>
        </p:nvGrpSpPr>
        <p:grpSpPr>
          <a:xfrm>
            <a:off x="9734683" y="2019757"/>
            <a:ext cx="1792368" cy="469073"/>
            <a:chOff x="712113" y="5072550"/>
            <a:chExt cx="1792368" cy="469073"/>
          </a:xfrm>
        </p:grpSpPr>
        <p:sp>
          <p:nvSpPr>
            <p:cNvPr id="67" name="Rectangle 66"/>
            <p:cNvSpPr/>
            <p:nvPr/>
          </p:nvSpPr>
          <p:spPr>
            <a:xfrm>
              <a:off x="712113" y="5072550"/>
              <a:ext cx="1792368" cy="276999"/>
            </a:xfrm>
            <a:prstGeom prst="rect">
              <a:avLst/>
            </a:prstGeom>
          </p:spPr>
          <p:txBody>
            <a:bodyPr wrap="square">
              <a:spAutoFit/>
            </a:bodyPr>
            <a:lstStyle/>
            <a:p>
              <a:pPr algn="ctr"/>
              <a:r>
                <a:rPr lang="en-US" sz="1200" b="1" dirty="0">
                  <a:solidFill>
                    <a:schemeClr val="bg1"/>
                  </a:solidFill>
                  <a:latin typeface="Caviar Dreams" panose="020B0402020204020504" pitchFamily="34" charset="0"/>
                  <a:ea typeface="Roboto" panose="02000000000000000000" pitchFamily="2" charset="0"/>
                  <a:cs typeface="Open Sans" panose="020B0606030504020204" pitchFamily="34" charset="0"/>
                </a:rPr>
                <a:t>ANAB DESIGNS</a:t>
              </a:r>
            </a:p>
          </p:txBody>
        </p:sp>
        <p:sp>
          <p:nvSpPr>
            <p:cNvPr id="68" name="Title 11"/>
            <p:cNvSpPr txBox="1">
              <a:spLocks/>
            </p:cNvSpPr>
            <p:nvPr/>
          </p:nvSpPr>
          <p:spPr>
            <a:xfrm>
              <a:off x="904802" y="5286049"/>
              <a:ext cx="1406990" cy="25557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solidFill>
                    <a:schemeClr val="bg1"/>
                  </a:solidFill>
                  <a:latin typeface="Caviar Dreams" panose="020B0402020204020504" pitchFamily="34" charset="0"/>
                  <a:ea typeface="Open Sans Light" panose="020B0306030504020204" pitchFamily="34" charset="0"/>
                  <a:cs typeface="Open Sans Light" panose="020B0306030504020204" pitchFamily="34" charset="0"/>
                </a:rPr>
                <a:t>GRAPHIC DESIGNER</a:t>
              </a:r>
            </a:p>
          </p:txBody>
        </p:sp>
      </p:grpSp>
    </p:spTree>
    <p:extLst>
      <p:ext uri="{BB962C8B-B14F-4D97-AF65-F5344CB8AC3E}">
        <p14:creationId xmlns:p14="http://schemas.microsoft.com/office/powerpoint/2010/main" val="42395486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p:cNvSpPr txBox="1">
            <a:spLocks/>
          </p:cNvSpPr>
          <p:nvPr/>
        </p:nvSpPr>
        <p:spPr>
          <a:xfrm>
            <a:off x="4103557" y="668152"/>
            <a:ext cx="3984886" cy="555931"/>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99" b="1" spc="-300" dirty="0">
                <a:solidFill>
                  <a:schemeClr val="bg1"/>
                </a:solidFill>
                <a:latin typeface="Caviar Dreams" panose="020B0402020204020504" pitchFamily="34" charset="0"/>
                <a:ea typeface="Roboto" panose="02000000000000000000" pitchFamily="2" charset="0"/>
                <a:cs typeface="Times New Roman" panose="02020603050405020304" pitchFamily="18" charset="0"/>
              </a:rPr>
              <a:t>Our Company</a:t>
            </a:r>
          </a:p>
        </p:txBody>
      </p:sp>
      <p:pic>
        <p:nvPicPr>
          <p:cNvPr id="6" name="Picture Placeholder 5">
            <a:extLst>
              <a:ext uri="{FF2B5EF4-FFF2-40B4-BE49-F238E27FC236}">
                <a16:creationId xmlns:a16="http://schemas.microsoft.com/office/drawing/2014/main" id="{7D857EBB-6D45-44AB-AD4B-CBBF504D3E43}"/>
              </a:ext>
            </a:extLst>
          </p:cNvPr>
          <p:cNvPicPr>
            <a:picLocks noGrp="1" noChangeAspect="1"/>
          </p:cNvPicPr>
          <p:nvPr>
            <p:ph type="pic" sz="quarter" idx="14"/>
          </p:nvPr>
        </p:nvPicPr>
        <p:blipFill rotWithShape="1">
          <a:blip r:embed="rId2" cstate="email">
            <a:extLst>
              <a:ext uri="{BEBA8EAE-BF5A-486C-A8C5-ECC9F3942E4B}">
                <a14:imgProps xmlns:a14="http://schemas.microsoft.com/office/drawing/2010/main">
                  <a14:imgLayer r:embed="rId3">
                    <a14:imgEffect>
                      <a14:artisticBlur/>
                    </a14:imgEffect>
                    <a14:imgEffect>
                      <a14:brightnessContrast bright="-40000"/>
                    </a14:imgEffect>
                  </a14:imgLayer>
                </a14:imgProps>
              </a:ext>
              <a:ext uri="{28A0092B-C50C-407E-A947-70E740481C1C}">
                <a14:useLocalDpi xmlns:a14="http://schemas.microsoft.com/office/drawing/2010/main"/>
              </a:ext>
            </a:extLst>
          </a:blip>
          <a:srcRect t="48787" b="9091"/>
          <a:stretch/>
        </p:blipFill>
        <p:spPr>
          <a:xfrm>
            <a:off x="0" y="3429894"/>
            <a:ext cx="12192000" cy="3428106"/>
          </a:xfrm>
        </p:spPr>
      </p:pic>
      <p:sp>
        <p:nvSpPr>
          <p:cNvPr id="2" name="Slide Number Placeholder 1"/>
          <p:cNvSpPr>
            <a:spLocks noGrp="1"/>
          </p:cNvSpPr>
          <p:nvPr>
            <p:ph type="sldNum" sz="quarter" idx="12"/>
          </p:nvPr>
        </p:nvSpPr>
        <p:spPr/>
        <p:txBody>
          <a:bodyPr/>
          <a:lstStyle/>
          <a:p>
            <a:fld id="{CFF80D99-EBBB-423B-BB5D-F52C7FE98A9C}" type="slidenum">
              <a:rPr lang="en-US" smtClean="0"/>
              <a:pPr/>
              <a:t>13</a:t>
            </a:fld>
            <a:endParaRPr lang="en-US"/>
          </a:p>
        </p:txBody>
      </p:sp>
      <p:sp>
        <p:nvSpPr>
          <p:cNvPr id="9" name="Rectangle 8"/>
          <p:cNvSpPr/>
          <p:nvPr/>
        </p:nvSpPr>
        <p:spPr>
          <a:xfrm>
            <a:off x="765111" y="2671397"/>
            <a:ext cx="3375549" cy="1875659"/>
          </a:xfrm>
          <a:prstGeom prst="rect">
            <a:avLst/>
          </a:prstGeom>
          <a:solidFill>
            <a:schemeClr val="bg1">
              <a:lumMod val="95000"/>
            </a:schemeClr>
          </a:solidFill>
          <a:ln w="1270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Rectangle 9"/>
          <p:cNvSpPr/>
          <p:nvPr/>
        </p:nvSpPr>
        <p:spPr>
          <a:xfrm>
            <a:off x="856855" y="2580721"/>
            <a:ext cx="800483" cy="930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3333" dirty="0">
              <a:latin typeface="Georgia"/>
              <a:cs typeface="Georgia"/>
            </a:endParaRPr>
          </a:p>
        </p:txBody>
      </p:sp>
      <p:sp>
        <p:nvSpPr>
          <p:cNvPr id="11" name="Shape 397"/>
          <p:cNvSpPr/>
          <p:nvPr/>
        </p:nvSpPr>
        <p:spPr>
          <a:xfrm>
            <a:off x="1826748" y="3085629"/>
            <a:ext cx="2134625" cy="246221"/>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r>
              <a:rPr lang="en-US" sz="1600" b="1" dirty="0">
                <a:latin typeface="Caviar Dreams" panose="020B0402020204020504" pitchFamily="34" charset="0"/>
                <a:cs typeface="Open Sans"/>
              </a:rPr>
              <a:t>Our Mission</a:t>
            </a:r>
            <a:endParaRPr lang="en-US" sz="800" dirty="0">
              <a:latin typeface="Caviar Dreams" panose="020B0402020204020504" pitchFamily="34" charset="0"/>
              <a:ea typeface="Open Sans"/>
              <a:cs typeface="Open Sans"/>
              <a:sym typeface="Open Sans"/>
            </a:endParaRPr>
          </a:p>
        </p:txBody>
      </p:sp>
      <p:grpSp>
        <p:nvGrpSpPr>
          <p:cNvPr id="12" name="Group 11"/>
          <p:cNvGrpSpPr/>
          <p:nvPr/>
        </p:nvGrpSpPr>
        <p:grpSpPr>
          <a:xfrm>
            <a:off x="1020486" y="2839365"/>
            <a:ext cx="453389" cy="453389"/>
            <a:chOff x="3315612" y="6369533"/>
            <a:chExt cx="340040" cy="340040"/>
          </a:xfrm>
          <a:solidFill>
            <a:srgbClr val="FFFFFF"/>
          </a:solidFill>
        </p:grpSpPr>
        <p:sp>
          <p:nvSpPr>
            <p:cNvPr id="13" name="Freeform 224"/>
            <p:cNvSpPr>
              <a:spLocks noEditPoints="1"/>
            </p:cNvSpPr>
            <p:nvPr/>
          </p:nvSpPr>
          <p:spPr bwMode="auto">
            <a:xfrm>
              <a:off x="3315612" y="6369533"/>
              <a:ext cx="340040" cy="34004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8 h 128"/>
                <a:gd name="T12" fmla="*/ 10 w 128"/>
                <a:gd name="T13" fmla="*/ 64 h 128"/>
                <a:gd name="T14" fmla="*/ 64 w 128"/>
                <a:gd name="T15" fmla="*/ 10 h 128"/>
                <a:gd name="T16" fmla="*/ 118 w 128"/>
                <a:gd name="T17" fmla="*/ 64 h 128"/>
                <a:gd name="T18" fmla="*/ 64 w 128"/>
                <a:gd name="T1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AU" sz="3200"/>
            </a:p>
          </p:txBody>
        </p:sp>
        <p:sp>
          <p:nvSpPr>
            <p:cNvPr id="14" name="Freeform 225"/>
            <p:cNvSpPr>
              <a:spLocks/>
            </p:cNvSpPr>
            <p:nvPr/>
          </p:nvSpPr>
          <p:spPr bwMode="auto">
            <a:xfrm>
              <a:off x="3397427" y="6520376"/>
              <a:ext cx="43464" cy="46020"/>
            </a:xfrm>
            <a:custGeom>
              <a:avLst/>
              <a:gdLst>
                <a:gd name="T0" fmla="*/ 2 w 16"/>
                <a:gd name="T1" fmla="*/ 2 h 17"/>
                <a:gd name="T2" fmla="*/ 4 w 16"/>
                <a:gd name="T3" fmla="*/ 13 h 17"/>
                <a:gd name="T4" fmla="*/ 14 w 16"/>
                <a:gd name="T5" fmla="*/ 15 h 17"/>
                <a:gd name="T6" fmla="*/ 12 w 16"/>
                <a:gd name="T7" fmla="*/ 5 h 17"/>
                <a:gd name="T8" fmla="*/ 2 w 16"/>
                <a:gd name="T9" fmla="*/ 2 h 17"/>
              </a:gdLst>
              <a:ahLst/>
              <a:cxnLst>
                <a:cxn ang="0">
                  <a:pos x="T0" y="T1"/>
                </a:cxn>
                <a:cxn ang="0">
                  <a:pos x="T2" y="T3"/>
                </a:cxn>
                <a:cxn ang="0">
                  <a:pos x="T4" y="T5"/>
                </a:cxn>
                <a:cxn ang="0">
                  <a:pos x="T6" y="T7"/>
                </a:cxn>
                <a:cxn ang="0">
                  <a:pos x="T8" y="T9"/>
                </a:cxn>
              </a:cxnLst>
              <a:rect l="0" t="0" r="r" b="b"/>
              <a:pathLst>
                <a:path w="16" h="17">
                  <a:moveTo>
                    <a:pt x="2" y="2"/>
                  </a:moveTo>
                  <a:cubicBezTo>
                    <a:pt x="0" y="4"/>
                    <a:pt x="1" y="9"/>
                    <a:pt x="4" y="13"/>
                  </a:cubicBezTo>
                  <a:cubicBezTo>
                    <a:pt x="7" y="16"/>
                    <a:pt x="11" y="17"/>
                    <a:pt x="14" y="15"/>
                  </a:cubicBezTo>
                  <a:cubicBezTo>
                    <a:pt x="16" y="13"/>
                    <a:pt x="15" y="8"/>
                    <a:pt x="12" y="5"/>
                  </a:cubicBezTo>
                  <a:cubicBezTo>
                    <a:pt x="9" y="1"/>
                    <a:pt x="5" y="0"/>
                    <a:pt x="2"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AU" sz="3200"/>
            </a:p>
          </p:txBody>
        </p:sp>
        <p:sp>
          <p:nvSpPr>
            <p:cNvPr id="15" name="Freeform 226"/>
            <p:cNvSpPr>
              <a:spLocks/>
            </p:cNvSpPr>
            <p:nvPr/>
          </p:nvSpPr>
          <p:spPr bwMode="auto">
            <a:xfrm>
              <a:off x="3532932" y="6515263"/>
              <a:ext cx="40906" cy="48578"/>
            </a:xfrm>
            <a:custGeom>
              <a:avLst/>
              <a:gdLst>
                <a:gd name="T0" fmla="*/ 3 w 15"/>
                <a:gd name="T1" fmla="*/ 6 h 18"/>
                <a:gd name="T2" fmla="*/ 2 w 15"/>
                <a:gd name="T3" fmla="*/ 16 h 18"/>
                <a:gd name="T4" fmla="*/ 12 w 15"/>
                <a:gd name="T5" fmla="*/ 13 h 18"/>
                <a:gd name="T6" fmla="*/ 12 w 15"/>
                <a:gd name="T7" fmla="*/ 2 h 18"/>
                <a:gd name="T8" fmla="*/ 3 w 15"/>
                <a:gd name="T9" fmla="*/ 6 h 18"/>
              </a:gdLst>
              <a:ahLst/>
              <a:cxnLst>
                <a:cxn ang="0">
                  <a:pos x="T0" y="T1"/>
                </a:cxn>
                <a:cxn ang="0">
                  <a:pos x="T2" y="T3"/>
                </a:cxn>
                <a:cxn ang="0">
                  <a:pos x="T4" y="T5"/>
                </a:cxn>
                <a:cxn ang="0">
                  <a:pos x="T6" y="T7"/>
                </a:cxn>
                <a:cxn ang="0">
                  <a:pos x="T8" y="T9"/>
                </a:cxn>
              </a:cxnLst>
              <a:rect l="0" t="0" r="r" b="b"/>
              <a:pathLst>
                <a:path w="15" h="18">
                  <a:moveTo>
                    <a:pt x="3" y="6"/>
                  </a:moveTo>
                  <a:cubicBezTo>
                    <a:pt x="0" y="10"/>
                    <a:pt x="0" y="15"/>
                    <a:pt x="2" y="16"/>
                  </a:cubicBezTo>
                  <a:cubicBezTo>
                    <a:pt x="5" y="18"/>
                    <a:pt x="9" y="17"/>
                    <a:pt x="12" y="13"/>
                  </a:cubicBezTo>
                  <a:cubicBezTo>
                    <a:pt x="15" y="9"/>
                    <a:pt x="15" y="4"/>
                    <a:pt x="12" y="2"/>
                  </a:cubicBezTo>
                  <a:cubicBezTo>
                    <a:pt x="10" y="0"/>
                    <a:pt x="5" y="2"/>
                    <a:pt x="3"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AU" sz="3200"/>
            </a:p>
          </p:txBody>
        </p:sp>
        <p:sp>
          <p:nvSpPr>
            <p:cNvPr id="16" name="Freeform 227"/>
            <p:cNvSpPr>
              <a:spLocks/>
            </p:cNvSpPr>
            <p:nvPr/>
          </p:nvSpPr>
          <p:spPr bwMode="auto">
            <a:xfrm>
              <a:off x="3435778" y="6461574"/>
              <a:ext cx="46020" cy="69032"/>
            </a:xfrm>
            <a:custGeom>
              <a:avLst/>
              <a:gdLst>
                <a:gd name="T0" fmla="*/ 12 w 18"/>
                <a:gd name="T1" fmla="*/ 25 h 26"/>
                <a:gd name="T2" fmla="*/ 16 w 18"/>
                <a:gd name="T3" fmla="*/ 11 h 26"/>
                <a:gd name="T4" fmla="*/ 6 w 18"/>
                <a:gd name="T5" fmla="*/ 1 h 26"/>
                <a:gd name="T6" fmla="*/ 1 w 18"/>
                <a:gd name="T7" fmla="*/ 15 h 26"/>
                <a:gd name="T8" fmla="*/ 12 w 18"/>
                <a:gd name="T9" fmla="*/ 25 h 26"/>
              </a:gdLst>
              <a:ahLst/>
              <a:cxnLst>
                <a:cxn ang="0">
                  <a:pos x="T0" y="T1"/>
                </a:cxn>
                <a:cxn ang="0">
                  <a:pos x="T2" y="T3"/>
                </a:cxn>
                <a:cxn ang="0">
                  <a:pos x="T4" y="T5"/>
                </a:cxn>
                <a:cxn ang="0">
                  <a:pos x="T6" y="T7"/>
                </a:cxn>
                <a:cxn ang="0">
                  <a:pos x="T8" y="T9"/>
                </a:cxn>
              </a:cxnLst>
              <a:rect l="0" t="0" r="r" b="b"/>
              <a:pathLst>
                <a:path w="18" h="26">
                  <a:moveTo>
                    <a:pt x="12" y="25"/>
                  </a:moveTo>
                  <a:cubicBezTo>
                    <a:pt x="16" y="24"/>
                    <a:pt x="18" y="18"/>
                    <a:pt x="16" y="11"/>
                  </a:cubicBezTo>
                  <a:cubicBezTo>
                    <a:pt x="15" y="5"/>
                    <a:pt x="10" y="0"/>
                    <a:pt x="6" y="1"/>
                  </a:cubicBezTo>
                  <a:cubicBezTo>
                    <a:pt x="2" y="2"/>
                    <a:pt x="0" y="8"/>
                    <a:pt x="1" y="15"/>
                  </a:cubicBezTo>
                  <a:cubicBezTo>
                    <a:pt x="3" y="21"/>
                    <a:pt x="7" y="26"/>
                    <a:pt x="12"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AU" sz="3200"/>
            </a:p>
          </p:txBody>
        </p:sp>
        <p:sp>
          <p:nvSpPr>
            <p:cNvPr id="17" name="Freeform 228"/>
            <p:cNvSpPr>
              <a:spLocks/>
            </p:cNvSpPr>
            <p:nvPr/>
          </p:nvSpPr>
          <p:spPr bwMode="auto">
            <a:xfrm>
              <a:off x="3489468" y="6461574"/>
              <a:ext cx="48578" cy="69032"/>
            </a:xfrm>
            <a:custGeom>
              <a:avLst/>
              <a:gdLst>
                <a:gd name="T0" fmla="*/ 11 w 18"/>
                <a:gd name="T1" fmla="*/ 1 h 26"/>
                <a:gd name="T2" fmla="*/ 1 w 18"/>
                <a:gd name="T3" fmla="*/ 11 h 26"/>
                <a:gd name="T4" fmla="*/ 6 w 18"/>
                <a:gd name="T5" fmla="*/ 25 h 26"/>
                <a:gd name="T6" fmla="*/ 16 w 18"/>
                <a:gd name="T7" fmla="*/ 15 h 26"/>
                <a:gd name="T8" fmla="*/ 11 w 18"/>
                <a:gd name="T9" fmla="*/ 1 h 26"/>
              </a:gdLst>
              <a:ahLst/>
              <a:cxnLst>
                <a:cxn ang="0">
                  <a:pos x="T0" y="T1"/>
                </a:cxn>
                <a:cxn ang="0">
                  <a:pos x="T2" y="T3"/>
                </a:cxn>
                <a:cxn ang="0">
                  <a:pos x="T4" y="T5"/>
                </a:cxn>
                <a:cxn ang="0">
                  <a:pos x="T6" y="T7"/>
                </a:cxn>
                <a:cxn ang="0">
                  <a:pos x="T8" y="T9"/>
                </a:cxn>
              </a:cxnLst>
              <a:rect l="0" t="0" r="r" b="b"/>
              <a:pathLst>
                <a:path w="18" h="26">
                  <a:moveTo>
                    <a:pt x="11" y="1"/>
                  </a:moveTo>
                  <a:cubicBezTo>
                    <a:pt x="7" y="0"/>
                    <a:pt x="3" y="5"/>
                    <a:pt x="1" y="11"/>
                  </a:cubicBezTo>
                  <a:cubicBezTo>
                    <a:pt x="0" y="18"/>
                    <a:pt x="2" y="24"/>
                    <a:pt x="6" y="25"/>
                  </a:cubicBezTo>
                  <a:cubicBezTo>
                    <a:pt x="10" y="26"/>
                    <a:pt x="15" y="21"/>
                    <a:pt x="16" y="15"/>
                  </a:cubicBezTo>
                  <a:cubicBezTo>
                    <a:pt x="18" y="8"/>
                    <a:pt x="15" y="2"/>
                    <a:pt x="1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AU" sz="3200"/>
            </a:p>
          </p:txBody>
        </p:sp>
        <p:sp>
          <p:nvSpPr>
            <p:cNvPr id="18" name="Freeform 229"/>
            <p:cNvSpPr>
              <a:spLocks/>
            </p:cNvSpPr>
            <p:nvPr/>
          </p:nvSpPr>
          <p:spPr bwMode="auto">
            <a:xfrm>
              <a:off x="3440891" y="6543387"/>
              <a:ext cx="89484" cy="89484"/>
            </a:xfrm>
            <a:custGeom>
              <a:avLst/>
              <a:gdLst>
                <a:gd name="T0" fmla="*/ 17 w 34"/>
                <a:gd name="T1" fmla="*/ 0 h 33"/>
                <a:gd name="T2" fmla="*/ 0 w 34"/>
                <a:gd name="T3" fmla="*/ 20 h 33"/>
                <a:gd name="T4" fmla="*/ 17 w 34"/>
                <a:gd name="T5" fmla="*/ 20 h 33"/>
                <a:gd name="T6" fmla="*/ 34 w 34"/>
                <a:gd name="T7" fmla="*/ 20 h 33"/>
                <a:gd name="T8" fmla="*/ 17 w 34"/>
                <a:gd name="T9" fmla="*/ 0 h 33"/>
              </a:gdLst>
              <a:ahLst/>
              <a:cxnLst>
                <a:cxn ang="0">
                  <a:pos x="T0" y="T1"/>
                </a:cxn>
                <a:cxn ang="0">
                  <a:pos x="T2" y="T3"/>
                </a:cxn>
                <a:cxn ang="0">
                  <a:pos x="T4" y="T5"/>
                </a:cxn>
                <a:cxn ang="0">
                  <a:pos x="T6" y="T7"/>
                </a:cxn>
                <a:cxn ang="0">
                  <a:pos x="T8" y="T9"/>
                </a:cxn>
              </a:cxnLst>
              <a:rect l="0" t="0" r="r" b="b"/>
              <a:pathLst>
                <a:path w="34" h="33">
                  <a:moveTo>
                    <a:pt x="17" y="0"/>
                  </a:moveTo>
                  <a:cubicBezTo>
                    <a:pt x="7" y="0"/>
                    <a:pt x="0" y="15"/>
                    <a:pt x="0" y="20"/>
                  </a:cubicBezTo>
                  <a:cubicBezTo>
                    <a:pt x="0" y="33"/>
                    <a:pt x="7" y="20"/>
                    <a:pt x="17" y="20"/>
                  </a:cubicBezTo>
                  <a:cubicBezTo>
                    <a:pt x="27" y="20"/>
                    <a:pt x="34" y="33"/>
                    <a:pt x="34" y="20"/>
                  </a:cubicBezTo>
                  <a:cubicBezTo>
                    <a:pt x="34" y="15"/>
                    <a:pt x="27" y="0"/>
                    <a:pt x="17"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AU" sz="3200"/>
            </a:p>
          </p:txBody>
        </p:sp>
      </p:grpSp>
      <p:sp>
        <p:nvSpPr>
          <p:cNvPr id="20" name="Rectangle 19"/>
          <p:cNvSpPr/>
          <p:nvPr/>
        </p:nvSpPr>
        <p:spPr>
          <a:xfrm>
            <a:off x="4401662" y="2671397"/>
            <a:ext cx="3375549" cy="1875659"/>
          </a:xfrm>
          <a:prstGeom prst="rect">
            <a:avLst/>
          </a:prstGeom>
          <a:solidFill>
            <a:schemeClr val="bg1">
              <a:lumMod val="95000"/>
            </a:schemeClr>
          </a:solidFill>
          <a:ln w="1270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1" name="Rectangle 20"/>
          <p:cNvSpPr/>
          <p:nvPr/>
        </p:nvSpPr>
        <p:spPr>
          <a:xfrm>
            <a:off x="4493406" y="2580721"/>
            <a:ext cx="800483" cy="9309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3333" dirty="0">
              <a:latin typeface="Georgia"/>
              <a:cs typeface="Georgia"/>
            </a:endParaRPr>
          </a:p>
        </p:txBody>
      </p:sp>
      <p:sp>
        <p:nvSpPr>
          <p:cNvPr id="22" name="Shape 402"/>
          <p:cNvSpPr/>
          <p:nvPr/>
        </p:nvSpPr>
        <p:spPr>
          <a:xfrm>
            <a:off x="5455823" y="3112341"/>
            <a:ext cx="2134625" cy="246221"/>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r>
              <a:rPr lang="en-US" sz="1600" b="1" dirty="0">
                <a:latin typeface="Caviar Dreams" panose="020B0402020204020504" pitchFamily="34" charset="0"/>
                <a:cs typeface="Open Sans"/>
              </a:rPr>
              <a:t>Our Vision</a:t>
            </a:r>
            <a:endParaRPr lang="en-US" sz="800" dirty="0">
              <a:latin typeface="Caviar Dreams" panose="020B0402020204020504" pitchFamily="34" charset="0"/>
              <a:ea typeface="Open Sans"/>
              <a:cs typeface="Open Sans"/>
              <a:sym typeface="Open Sans"/>
            </a:endParaRPr>
          </a:p>
        </p:txBody>
      </p:sp>
      <p:grpSp>
        <p:nvGrpSpPr>
          <p:cNvPr id="23" name="Group 22"/>
          <p:cNvGrpSpPr/>
          <p:nvPr/>
        </p:nvGrpSpPr>
        <p:grpSpPr>
          <a:xfrm>
            <a:off x="4672877" y="2818197"/>
            <a:ext cx="453389" cy="453389"/>
            <a:chOff x="2868194" y="6369531"/>
            <a:chExt cx="340040" cy="340040"/>
          </a:xfrm>
          <a:solidFill>
            <a:srgbClr val="FFFFFF"/>
          </a:solidFill>
        </p:grpSpPr>
        <p:sp>
          <p:nvSpPr>
            <p:cNvPr id="24" name="Freeform 460"/>
            <p:cNvSpPr>
              <a:spLocks noEditPoints="1"/>
            </p:cNvSpPr>
            <p:nvPr/>
          </p:nvSpPr>
          <p:spPr bwMode="auto">
            <a:xfrm>
              <a:off x="2868194" y="6369531"/>
              <a:ext cx="340040" cy="34004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8 h 128"/>
                <a:gd name="T12" fmla="*/ 10 w 128"/>
                <a:gd name="T13" fmla="*/ 64 h 128"/>
                <a:gd name="T14" fmla="*/ 64 w 128"/>
                <a:gd name="T15" fmla="*/ 10 h 128"/>
                <a:gd name="T16" fmla="*/ 118 w 128"/>
                <a:gd name="T17" fmla="*/ 64 h 128"/>
                <a:gd name="T18" fmla="*/ 64 w 128"/>
                <a:gd name="T1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AU" sz="3200"/>
            </a:p>
          </p:txBody>
        </p:sp>
        <p:sp>
          <p:nvSpPr>
            <p:cNvPr id="25" name="Freeform 461"/>
            <p:cNvSpPr>
              <a:spLocks noEditPoints="1"/>
            </p:cNvSpPr>
            <p:nvPr/>
          </p:nvSpPr>
          <p:spPr bwMode="auto">
            <a:xfrm>
              <a:off x="2955121" y="6453901"/>
              <a:ext cx="171298" cy="171298"/>
            </a:xfrm>
            <a:custGeom>
              <a:avLst/>
              <a:gdLst>
                <a:gd name="T0" fmla="*/ 0 w 67"/>
                <a:gd name="T1" fmla="*/ 0 h 67"/>
                <a:gd name="T2" fmla="*/ 18 w 67"/>
                <a:gd name="T3" fmla="*/ 67 h 67"/>
                <a:gd name="T4" fmla="*/ 38 w 67"/>
                <a:gd name="T5" fmla="*/ 53 h 67"/>
                <a:gd name="T6" fmla="*/ 54 w 67"/>
                <a:gd name="T7" fmla="*/ 67 h 67"/>
                <a:gd name="T8" fmla="*/ 54 w 67"/>
                <a:gd name="T9" fmla="*/ 45 h 67"/>
                <a:gd name="T10" fmla="*/ 67 w 67"/>
                <a:gd name="T11" fmla="*/ 31 h 67"/>
                <a:gd name="T12" fmla="*/ 0 w 67"/>
                <a:gd name="T13" fmla="*/ 0 h 67"/>
                <a:gd name="T14" fmla="*/ 41 w 67"/>
                <a:gd name="T15" fmla="*/ 45 h 67"/>
                <a:gd name="T16" fmla="*/ 16 w 67"/>
                <a:gd name="T17" fmla="*/ 20 h 67"/>
                <a:gd name="T18" fmla="*/ 41 w 67"/>
                <a:gd name="T19" fmla="*/ 40 h 67"/>
                <a:gd name="T20" fmla="*/ 41 w 67"/>
                <a:gd name="T21" fmla="*/ 4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7">
                  <a:moveTo>
                    <a:pt x="0" y="0"/>
                  </a:moveTo>
                  <a:lnTo>
                    <a:pt x="18" y="67"/>
                  </a:lnTo>
                  <a:lnTo>
                    <a:pt x="38" y="53"/>
                  </a:lnTo>
                  <a:lnTo>
                    <a:pt x="54" y="67"/>
                  </a:lnTo>
                  <a:lnTo>
                    <a:pt x="54" y="45"/>
                  </a:lnTo>
                  <a:lnTo>
                    <a:pt x="67" y="31"/>
                  </a:lnTo>
                  <a:lnTo>
                    <a:pt x="0" y="0"/>
                  </a:lnTo>
                  <a:close/>
                  <a:moveTo>
                    <a:pt x="41" y="45"/>
                  </a:moveTo>
                  <a:lnTo>
                    <a:pt x="16" y="20"/>
                  </a:lnTo>
                  <a:lnTo>
                    <a:pt x="41" y="40"/>
                  </a:lnTo>
                  <a:lnTo>
                    <a:pt x="41" y="45"/>
                  </a:lnTo>
                  <a:close/>
                </a:path>
              </a:pathLst>
            </a:custGeom>
            <a:grpFill/>
            <a:ln>
              <a:noFill/>
            </a:ln>
          </p:spPr>
          <p:txBody>
            <a:bodyPr vert="horz" wrap="square" lIns="121920" tIns="60960" rIns="121920" bIns="60960" numCol="1" anchor="t" anchorCtr="0" compatLnSpc="1">
              <a:prstTxWarp prst="textNoShape">
                <a:avLst/>
              </a:prstTxWarp>
            </a:bodyPr>
            <a:lstStyle/>
            <a:p>
              <a:endParaRPr lang="en-AU" sz="3200"/>
            </a:p>
          </p:txBody>
        </p:sp>
      </p:grpSp>
      <p:sp>
        <p:nvSpPr>
          <p:cNvPr id="27" name="Rectangle 26"/>
          <p:cNvSpPr/>
          <p:nvPr/>
        </p:nvSpPr>
        <p:spPr>
          <a:xfrm>
            <a:off x="8044892" y="2664661"/>
            <a:ext cx="3375549" cy="1875659"/>
          </a:xfrm>
          <a:prstGeom prst="rect">
            <a:avLst/>
          </a:prstGeom>
          <a:solidFill>
            <a:schemeClr val="bg1">
              <a:lumMod val="95000"/>
            </a:schemeClr>
          </a:solidFill>
          <a:ln w="1270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8" name="Rectangle 27"/>
          <p:cNvSpPr/>
          <p:nvPr/>
        </p:nvSpPr>
        <p:spPr>
          <a:xfrm>
            <a:off x="8136636" y="2573985"/>
            <a:ext cx="800483" cy="93098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3333" dirty="0">
              <a:latin typeface="Georgia"/>
              <a:cs typeface="Georgia"/>
            </a:endParaRPr>
          </a:p>
        </p:txBody>
      </p:sp>
      <p:sp>
        <p:nvSpPr>
          <p:cNvPr id="29" name="Shape 392"/>
          <p:cNvSpPr/>
          <p:nvPr/>
        </p:nvSpPr>
        <p:spPr>
          <a:xfrm>
            <a:off x="9131164" y="3085629"/>
            <a:ext cx="2134625" cy="246221"/>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r>
              <a:rPr lang="en-US" sz="1600" b="1" dirty="0">
                <a:latin typeface="Caviar Dreams" panose="020B0402020204020504" pitchFamily="34" charset="0"/>
                <a:cs typeface="Open Sans"/>
              </a:rPr>
              <a:t>Our Goal</a:t>
            </a:r>
            <a:endParaRPr lang="en-US" sz="800" dirty="0">
              <a:latin typeface="Caviar Dreams" panose="020B0402020204020504" pitchFamily="34" charset="0"/>
              <a:ea typeface="Open Sans"/>
              <a:cs typeface="Open Sans"/>
              <a:sym typeface="Open Sans"/>
            </a:endParaRPr>
          </a:p>
        </p:txBody>
      </p:sp>
      <p:grpSp>
        <p:nvGrpSpPr>
          <p:cNvPr id="30" name="Group 29"/>
          <p:cNvGrpSpPr/>
          <p:nvPr/>
        </p:nvGrpSpPr>
        <p:grpSpPr>
          <a:xfrm>
            <a:off x="8311476" y="2833041"/>
            <a:ext cx="453389" cy="453389"/>
            <a:chOff x="10031183" y="5922112"/>
            <a:chExt cx="340040" cy="340040"/>
          </a:xfrm>
          <a:solidFill>
            <a:srgbClr val="FFFFFF"/>
          </a:solidFill>
        </p:grpSpPr>
        <p:sp>
          <p:nvSpPr>
            <p:cNvPr id="31" name="Freeform 897"/>
            <p:cNvSpPr>
              <a:spLocks noEditPoints="1"/>
            </p:cNvSpPr>
            <p:nvPr/>
          </p:nvSpPr>
          <p:spPr bwMode="auto">
            <a:xfrm>
              <a:off x="10031183" y="5922112"/>
              <a:ext cx="340040" cy="34004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8 h 128"/>
                <a:gd name="T12" fmla="*/ 10 w 128"/>
                <a:gd name="T13" fmla="*/ 64 h 128"/>
                <a:gd name="T14" fmla="*/ 64 w 128"/>
                <a:gd name="T15" fmla="*/ 10 h 128"/>
                <a:gd name="T16" fmla="*/ 118 w 128"/>
                <a:gd name="T17" fmla="*/ 64 h 128"/>
                <a:gd name="T18" fmla="*/ 64 w 128"/>
                <a:gd name="T1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AU" sz="3200"/>
            </a:p>
          </p:txBody>
        </p:sp>
        <p:sp>
          <p:nvSpPr>
            <p:cNvPr id="32" name="Freeform 898"/>
            <p:cNvSpPr>
              <a:spLocks noEditPoints="1"/>
            </p:cNvSpPr>
            <p:nvPr/>
          </p:nvSpPr>
          <p:spPr bwMode="auto">
            <a:xfrm>
              <a:off x="10118109" y="6029494"/>
              <a:ext cx="168742" cy="127834"/>
            </a:xfrm>
            <a:custGeom>
              <a:avLst/>
              <a:gdLst>
                <a:gd name="T0" fmla="*/ 33 w 66"/>
                <a:gd name="T1" fmla="*/ 0 h 50"/>
                <a:gd name="T2" fmla="*/ 0 w 66"/>
                <a:gd name="T3" fmla="*/ 50 h 50"/>
                <a:gd name="T4" fmla="*/ 66 w 66"/>
                <a:gd name="T5" fmla="*/ 50 h 50"/>
                <a:gd name="T6" fmla="*/ 33 w 66"/>
                <a:gd name="T7" fmla="*/ 0 h 50"/>
                <a:gd name="T8" fmla="*/ 33 w 66"/>
                <a:gd name="T9" fmla="*/ 25 h 50"/>
                <a:gd name="T10" fmla="*/ 29 w 66"/>
                <a:gd name="T11" fmla="*/ 29 h 50"/>
                <a:gd name="T12" fmla="*/ 25 w 66"/>
                <a:gd name="T13" fmla="*/ 21 h 50"/>
                <a:gd name="T14" fmla="*/ 33 w 66"/>
                <a:gd name="T15" fmla="*/ 8 h 50"/>
                <a:gd name="T16" fmla="*/ 41 w 66"/>
                <a:gd name="T17" fmla="*/ 21 h 50"/>
                <a:gd name="T18" fmla="*/ 37 w 66"/>
                <a:gd name="T19" fmla="*/ 21 h 50"/>
                <a:gd name="T20" fmla="*/ 33 w 66"/>
                <a:gd name="T21"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0">
                  <a:moveTo>
                    <a:pt x="33" y="0"/>
                  </a:moveTo>
                  <a:lnTo>
                    <a:pt x="0" y="50"/>
                  </a:lnTo>
                  <a:lnTo>
                    <a:pt x="66" y="50"/>
                  </a:lnTo>
                  <a:lnTo>
                    <a:pt x="33" y="0"/>
                  </a:lnTo>
                  <a:close/>
                  <a:moveTo>
                    <a:pt x="33" y="25"/>
                  </a:moveTo>
                  <a:lnTo>
                    <a:pt x="29" y="29"/>
                  </a:lnTo>
                  <a:lnTo>
                    <a:pt x="25" y="21"/>
                  </a:lnTo>
                  <a:lnTo>
                    <a:pt x="33" y="8"/>
                  </a:lnTo>
                  <a:lnTo>
                    <a:pt x="41" y="21"/>
                  </a:lnTo>
                  <a:lnTo>
                    <a:pt x="37" y="21"/>
                  </a:lnTo>
                  <a:lnTo>
                    <a:pt x="33" y="25"/>
                  </a:lnTo>
                  <a:close/>
                </a:path>
              </a:pathLst>
            </a:custGeom>
            <a:grpFill/>
            <a:ln>
              <a:noFill/>
            </a:ln>
          </p:spPr>
          <p:txBody>
            <a:bodyPr vert="horz" wrap="square" lIns="121920" tIns="60960" rIns="121920" bIns="60960" numCol="1" anchor="t" anchorCtr="0" compatLnSpc="1">
              <a:prstTxWarp prst="textNoShape">
                <a:avLst/>
              </a:prstTxWarp>
            </a:bodyPr>
            <a:lstStyle/>
            <a:p>
              <a:endParaRPr lang="en-AU" sz="3200"/>
            </a:p>
          </p:txBody>
        </p:sp>
      </p:grpSp>
      <p:sp>
        <p:nvSpPr>
          <p:cNvPr id="33" name="TextBox 32"/>
          <p:cNvSpPr txBox="1"/>
          <p:nvPr/>
        </p:nvSpPr>
        <p:spPr>
          <a:xfrm>
            <a:off x="2742446" y="1628229"/>
            <a:ext cx="6707108" cy="523220"/>
          </a:xfrm>
          <a:prstGeom prst="rect">
            <a:avLst/>
          </a:prstGeom>
          <a:noFill/>
        </p:spPr>
        <p:txBody>
          <a:bodyPr wrap="square" rtlCol="0">
            <a:spAutoFit/>
          </a:bodyPr>
          <a:lstStyle/>
          <a:p>
            <a:pPr algn="ctr"/>
            <a:r>
              <a:rPr lang="id-ID" sz="1400" b="1" dirty="0">
                <a:solidFill>
                  <a:schemeClr val="bg1"/>
                </a:solidFill>
                <a:latin typeface="Caviar Dreams" panose="020B0402020204020504" pitchFamily="34" charset="0"/>
              </a:rPr>
              <a:t>Suitable for all category</a:t>
            </a:r>
            <a:r>
              <a:rPr lang="en-US" sz="1400" b="1" dirty="0">
                <a:solidFill>
                  <a:schemeClr val="bg1"/>
                </a:solidFill>
                <a:latin typeface="Caviar Dreams" panose="020B0402020204020504" pitchFamily="34" charset="0"/>
              </a:rPr>
              <a:t>, Lorem Ipsum is not simply random text. It has roots in a piece.</a:t>
            </a:r>
          </a:p>
        </p:txBody>
      </p:sp>
      <p:sp>
        <p:nvSpPr>
          <p:cNvPr id="34" name="TextBox 33"/>
          <p:cNvSpPr txBox="1"/>
          <p:nvPr/>
        </p:nvSpPr>
        <p:spPr>
          <a:xfrm>
            <a:off x="1760051" y="3528632"/>
            <a:ext cx="2013296" cy="830997"/>
          </a:xfrm>
          <a:prstGeom prst="rect">
            <a:avLst/>
          </a:prstGeom>
          <a:noFill/>
        </p:spPr>
        <p:txBody>
          <a:bodyPr wrap="square" rtlCol="0">
            <a:spAutoFit/>
          </a:bodyPr>
          <a:lstStyle/>
          <a:p>
            <a:r>
              <a:rPr lang="id-ID" sz="1200" dirty="0">
                <a:solidFill>
                  <a:schemeClr val="tx1">
                    <a:lumMod val="75000"/>
                    <a:lumOff val="25000"/>
                  </a:schemeClr>
                </a:solidFill>
              </a:rPr>
              <a:t>Suitable for all category</a:t>
            </a:r>
            <a:r>
              <a:rPr lang="en-US" sz="1200" dirty="0">
                <a:solidFill>
                  <a:schemeClr val="tx1">
                    <a:lumMod val="75000"/>
                    <a:lumOff val="25000"/>
                  </a:schemeClr>
                </a:solidFill>
              </a:rPr>
              <a:t>, Lorem Ipsum is not simply random text. It has roots in a piece.</a:t>
            </a:r>
            <a:endParaRPr lang="en-US" sz="1200" b="1" dirty="0">
              <a:solidFill>
                <a:schemeClr val="tx1">
                  <a:lumMod val="75000"/>
                  <a:lumOff val="25000"/>
                </a:schemeClr>
              </a:solidFill>
            </a:endParaRPr>
          </a:p>
        </p:txBody>
      </p:sp>
      <p:sp>
        <p:nvSpPr>
          <p:cNvPr id="35" name="TextBox 34"/>
          <p:cNvSpPr txBox="1"/>
          <p:nvPr/>
        </p:nvSpPr>
        <p:spPr>
          <a:xfrm>
            <a:off x="5455823" y="3528632"/>
            <a:ext cx="2013296" cy="830997"/>
          </a:xfrm>
          <a:prstGeom prst="rect">
            <a:avLst/>
          </a:prstGeom>
          <a:noFill/>
        </p:spPr>
        <p:txBody>
          <a:bodyPr wrap="square" rtlCol="0">
            <a:spAutoFit/>
          </a:bodyPr>
          <a:lstStyle/>
          <a:p>
            <a:r>
              <a:rPr lang="id-ID" sz="1200" dirty="0">
                <a:solidFill>
                  <a:schemeClr val="tx1">
                    <a:lumMod val="75000"/>
                    <a:lumOff val="25000"/>
                  </a:schemeClr>
                </a:solidFill>
              </a:rPr>
              <a:t>Suitable for all category</a:t>
            </a:r>
            <a:r>
              <a:rPr lang="en-US" sz="1200" dirty="0">
                <a:solidFill>
                  <a:schemeClr val="tx1">
                    <a:lumMod val="75000"/>
                    <a:lumOff val="25000"/>
                  </a:schemeClr>
                </a:solidFill>
              </a:rPr>
              <a:t>, Lorem Ipsum is not simply random text. It has roots in a piece.</a:t>
            </a:r>
            <a:endParaRPr lang="en-US" sz="1200" b="1" dirty="0">
              <a:solidFill>
                <a:schemeClr val="tx1">
                  <a:lumMod val="75000"/>
                  <a:lumOff val="25000"/>
                </a:schemeClr>
              </a:solidFill>
            </a:endParaRPr>
          </a:p>
        </p:txBody>
      </p:sp>
      <p:sp>
        <p:nvSpPr>
          <p:cNvPr id="36" name="TextBox 35"/>
          <p:cNvSpPr txBox="1"/>
          <p:nvPr/>
        </p:nvSpPr>
        <p:spPr>
          <a:xfrm>
            <a:off x="9076239" y="3528632"/>
            <a:ext cx="2013296" cy="830997"/>
          </a:xfrm>
          <a:prstGeom prst="rect">
            <a:avLst/>
          </a:prstGeom>
          <a:noFill/>
        </p:spPr>
        <p:txBody>
          <a:bodyPr wrap="square" rtlCol="0">
            <a:spAutoFit/>
          </a:bodyPr>
          <a:lstStyle/>
          <a:p>
            <a:r>
              <a:rPr lang="id-ID" sz="1200" dirty="0">
                <a:solidFill>
                  <a:schemeClr val="tx1">
                    <a:lumMod val="75000"/>
                    <a:lumOff val="25000"/>
                  </a:schemeClr>
                </a:solidFill>
              </a:rPr>
              <a:t>Suitable for all category</a:t>
            </a:r>
            <a:r>
              <a:rPr lang="en-US" sz="1200" dirty="0">
                <a:solidFill>
                  <a:schemeClr val="tx1">
                    <a:lumMod val="75000"/>
                    <a:lumOff val="25000"/>
                  </a:schemeClr>
                </a:solidFill>
              </a:rPr>
              <a:t>, Lorem Ipsum is not simply random text. It has roots in a piece.</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34041444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0B9A9500-0BE1-4B2C-987A-572F7C9A6E64}"/>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l="1995" r="25043"/>
          <a:stretch/>
        </p:blipFill>
        <p:spPr>
          <a:xfrm>
            <a:off x="6545767" y="-1"/>
            <a:ext cx="5646234" cy="5139961"/>
          </a:xfrm>
          <a:solidFill>
            <a:schemeClr val="tx2"/>
          </a:solidFill>
        </p:spPr>
      </p:pic>
      <p:sp>
        <p:nvSpPr>
          <p:cNvPr id="2" name="Slide Number Placeholder 1"/>
          <p:cNvSpPr>
            <a:spLocks noGrp="1"/>
          </p:cNvSpPr>
          <p:nvPr>
            <p:ph type="sldNum" sz="quarter" idx="12"/>
          </p:nvPr>
        </p:nvSpPr>
        <p:spPr/>
        <p:txBody>
          <a:bodyPr/>
          <a:lstStyle/>
          <a:p>
            <a:fld id="{CFF80D99-EBBB-423B-BB5D-F52C7FE98A9C}" type="slidenum">
              <a:rPr lang="en-US" smtClean="0"/>
              <a:pPr/>
              <a:t>14</a:t>
            </a:fld>
            <a:endParaRPr lang="en-US"/>
          </a:p>
        </p:txBody>
      </p:sp>
      <p:sp>
        <p:nvSpPr>
          <p:cNvPr id="5" name="Freeform 4"/>
          <p:cNvSpPr/>
          <p:nvPr/>
        </p:nvSpPr>
        <p:spPr>
          <a:xfrm>
            <a:off x="1588" y="0"/>
            <a:ext cx="12188825" cy="6858000"/>
          </a:xfrm>
          <a:custGeom>
            <a:avLst/>
            <a:gdLst>
              <a:gd name="connsiteX0" fmla="*/ 0 w 23626916"/>
              <a:gd name="connsiteY0" fmla="*/ 0 h 12831096"/>
              <a:gd name="connsiteX1" fmla="*/ 19067816 w 23626916"/>
              <a:gd name="connsiteY1" fmla="*/ 0 h 12831096"/>
              <a:gd name="connsiteX2" fmla="*/ 14383180 w 23626916"/>
              <a:gd name="connsiteY2" fmla="*/ 4684639 h 12831096"/>
              <a:gd name="connsiteX3" fmla="*/ 19067816 w 23626916"/>
              <a:gd name="connsiteY3" fmla="*/ 9369278 h 12831096"/>
              <a:gd name="connsiteX4" fmla="*/ 23626916 w 23626916"/>
              <a:gd name="connsiteY4" fmla="*/ 9369278 h 12831096"/>
              <a:gd name="connsiteX5" fmla="*/ 23626916 w 23626916"/>
              <a:gd name="connsiteY5" fmla="*/ 12831096 h 12831096"/>
              <a:gd name="connsiteX6" fmla="*/ 0 w 23626916"/>
              <a:gd name="connsiteY6" fmla="*/ 12831096 h 1283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26916" h="12831096">
                <a:moveTo>
                  <a:pt x="0" y="0"/>
                </a:moveTo>
                <a:lnTo>
                  <a:pt x="19067816" y="0"/>
                </a:lnTo>
                <a:cubicBezTo>
                  <a:pt x="16480557" y="0"/>
                  <a:pt x="14383180" y="2097378"/>
                  <a:pt x="14383180" y="4684639"/>
                </a:cubicBezTo>
                <a:cubicBezTo>
                  <a:pt x="14383180" y="7271900"/>
                  <a:pt x="16480557" y="9369278"/>
                  <a:pt x="19067816" y="9369278"/>
                </a:cubicBezTo>
                <a:lnTo>
                  <a:pt x="23626916" y="9369278"/>
                </a:lnTo>
                <a:lnTo>
                  <a:pt x="23626916" y="12831096"/>
                </a:lnTo>
                <a:lnTo>
                  <a:pt x="0" y="12831096"/>
                </a:lnTo>
                <a:close/>
              </a:path>
            </a:pathLst>
          </a:custGeom>
          <a:gradFill flip="none" rotWithShape="1">
            <a:gsLst>
              <a:gs pos="0">
                <a:schemeClr val="tx2"/>
              </a:gs>
              <a:gs pos="100000">
                <a:schemeClr val="accent1"/>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6" name="Group 5"/>
          <p:cNvGrpSpPr/>
          <p:nvPr/>
        </p:nvGrpSpPr>
        <p:grpSpPr>
          <a:xfrm>
            <a:off x="1588" y="5280579"/>
            <a:ext cx="12211574" cy="1622979"/>
            <a:chOff x="685800" y="2700871"/>
            <a:chExt cx="7683500" cy="983892"/>
          </a:xfrm>
          <a:solidFill>
            <a:schemeClr val="bg1">
              <a:alpha val="48000"/>
            </a:schemeClr>
          </a:solidFill>
        </p:grpSpPr>
        <p:sp>
          <p:nvSpPr>
            <p:cNvPr id="7" name="Freeform 6"/>
            <p:cNvSpPr>
              <a:spLocks/>
            </p:cNvSpPr>
            <p:nvPr/>
          </p:nvSpPr>
          <p:spPr bwMode="auto">
            <a:xfrm>
              <a:off x="4648200" y="2700871"/>
              <a:ext cx="3721100" cy="962025"/>
            </a:xfrm>
            <a:custGeom>
              <a:avLst/>
              <a:gdLst>
                <a:gd name="T0" fmla="*/ 2285 w 2344"/>
                <a:gd name="T1" fmla="*/ 502 h 606"/>
                <a:gd name="T2" fmla="*/ 2271 w 2344"/>
                <a:gd name="T3" fmla="*/ 405 h 606"/>
                <a:gd name="T4" fmla="*/ 2226 w 2344"/>
                <a:gd name="T5" fmla="*/ 384 h 606"/>
                <a:gd name="T6" fmla="*/ 2118 w 2344"/>
                <a:gd name="T7" fmla="*/ 396 h 606"/>
                <a:gd name="T8" fmla="*/ 2094 w 2344"/>
                <a:gd name="T9" fmla="*/ 436 h 606"/>
                <a:gd name="T10" fmla="*/ 2071 w 2344"/>
                <a:gd name="T11" fmla="*/ 502 h 606"/>
                <a:gd name="T12" fmla="*/ 2059 w 2344"/>
                <a:gd name="T13" fmla="*/ 455 h 606"/>
                <a:gd name="T14" fmla="*/ 2042 w 2344"/>
                <a:gd name="T15" fmla="*/ 490 h 606"/>
                <a:gd name="T16" fmla="*/ 2000 w 2344"/>
                <a:gd name="T17" fmla="*/ 490 h 606"/>
                <a:gd name="T18" fmla="*/ 1918 w 2344"/>
                <a:gd name="T19" fmla="*/ 368 h 606"/>
                <a:gd name="T20" fmla="*/ 1774 w 2344"/>
                <a:gd name="T21" fmla="*/ 361 h 606"/>
                <a:gd name="T22" fmla="*/ 1668 w 2344"/>
                <a:gd name="T23" fmla="*/ 349 h 606"/>
                <a:gd name="T24" fmla="*/ 1574 w 2344"/>
                <a:gd name="T25" fmla="*/ 356 h 606"/>
                <a:gd name="T26" fmla="*/ 1526 w 2344"/>
                <a:gd name="T27" fmla="*/ 384 h 606"/>
                <a:gd name="T28" fmla="*/ 1371 w 2344"/>
                <a:gd name="T29" fmla="*/ 431 h 606"/>
                <a:gd name="T30" fmla="*/ 1253 w 2344"/>
                <a:gd name="T31" fmla="*/ 313 h 606"/>
                <a:gd name="T32" fmla="*/ 1253 w 2344"/>
                <a:gd name="T33" fmla="*/ 104 h 606"/>
                <a:gd name="T34" fmla="*/ 1100 w 2344"/>
                <a:gd name="T35" fmla="*/ 115 h 606"/>
                <a:gd name="T36" fmla="*/ 1100 w 2344"/>
                <a:gd name="T37" fmla="*/ 361 h 606"/>
                <a:gd name="T38" fmla="*/ 1017 w 2344"/>
                <a:gd name="T39" fmla="*/ 443 h 606"/>
                <a:gd name="T40" fmla="*/ 850 w 2344"/>
                <a:gd name="T41" fmla="*/ 337 h 606"/>
                <a:gd name="T42" fmla="*/ 744 w 2344"/>
                <a:gd name="T43" fmla="*/ 302 h 606"/>
                <a:gd name="T44" fmla="*/ 744 w 2344"/>
                <a:gd name="T45" fmla="*/ 490 h 606"/>
                <a:gd name="T46" fmla="*/ 650 w 2344"/>
                <a:gd name="T47" fmla="*/ 502 h 606"/>
                <a:gd name="T48" fmla="*/ 636 w 2344"/>
                <a:gd name="T49" fmla="*/ 525 h 606"/>
                <a:gd name="T50" fmla="*/ 603 w 2344"/>
                <a:gd name="T51" fmla="*/ 408 h 606"/>
                <a:gd name="T52" fmla="*/ 542 w 2344"/>
                <a:gd name="T53" fmla="*/ 361 h 606"/>
                <a:gd name="T54" fmla="*/ 494 w 2344"/>
                <a:gd name="T55" fmla="*/ 419 h 606"/>
                <a:gd name="T56" fmla="*/ 483 w 2344"/>
                <a:gd name="T57" fmla="*/ 535 h 606"/>
                <a:gd name="T58" fmla="*/ 459 w 2344"/>
                <a:gd name="T59" fmla="*/ 525 h 606"/>
                <a:gd name="T60" fmla="*/ 355 w 2344"/>
                <a:gd name="T61" fmla="*/ 514 h 606"/>
                <a:gd name="T62" fmla="*/ 341 w 2344"/>
                <a:gd name="T63" fmla="*/ 490 h 606"/>
                <a:gd name="T64" fmla="*/ 318 w 2344"/>
                <a:gd name="T65" fmla="*/ 467 h 606"/>
                <a:gd name="T66" fmla="*/ 318 w 2344"/>
                <a:gd name="T67" fmla="*/ 269 h 606"/>
                <a:gd name="T68" fmla="*/ 247 w 2344"/>
                <a:gd name="T69" fmla="*/ 92 h 606"/>
                <a:gd name="T70" fmla="*/ 223 w 2344"/>
                <a:gd name="T71" fmla="*/ 0 h 606"/>
                <a:gd name="T72" fmla="*/ 223 w 2344"/>
                <a:gd name="T73" fmla="*/ 80 h 606"/>
                <a:gd name="T74" fmla="*/ 162 w 2344"/>
                <a:gd name="T75" fmla="*/ 92 h 606"/>
                <a:gd name="T76" fmla="*/ 162 w 2344"/>
                <a:gd name="T77" fmla="*/ 12 h 606"/>
                <a:gd name="T78" fmla="*/ 150 w 2344"/>
                <a:gd name="T79" fmla="*/ 68 h 606"/>
                <a:gd name="T80" fmla="*/ 56 w 2344"/>
                <a:gd name="T81" fmla="*/ 104 h 606"/>
                <a:gd name="T82" fmla="*/ 56 w 2344"/>
                <a:gd name="T83" fmla="*/ 349 h 606"/>
                <a:gd name="T84" fmla="*/ 56 w 2344"/>
                <a:gd name="T85" fmla="*/ 471 h 606"/>
                <a:gd name="T86" fmla="*/ 4 w 2344"/>
                <a:gd name="T87" fmla="*/ 490 h 606"/>
                <a:gd name="T88" fmla="*/ 127 w 2344"/>
                <a:gd name="T89" fmla="*/ 606 h 606"/>
                <a:gd name="T90" fmla="*/ 271 w 2344"/>
                <a:gd name="T91" fmla="*/ 606 h 606"/>
                <a:gd name="T92" fmla="*/ 412 w 2344"/>
                <a:gd name="T93" fmla="*/ 606 h 606"/>
                <a:gd name="T94" fmla="*/ 565 w 2344"/>
                <a:gd name="T95" fmla="*/ 606 h 606"/>
                <a:gd name="T96" fmla="*/ 709 w 2344"/>
                <a:gd name="T97" fmla="*/ 606 h 606"/>
                <a:gd name="T98" fmla="*/ 850 w 2344"/>
                <a:gd name="T99" fmla="*/ 606 h 606"/>
                <a:gd name="T100" fmla="*/ 994 w 2344"/>
                <a:gd name="T101" fmla="*/ 606 h 606"/>
                <a:gd name="T102" fmla="*/ 1135 w 2344"/>
                <a:gd name="T103" fmla="*/ 606 h 606"/>
                <a:gd name="T104" fmla="*/ 1277 w 2344"/>
                <a:gd name="T105" fmla="*/ 606 h 606"/>
                <a:gd name="T106" fmla="*/ 1432 w 2344"/>
                <a:gd name="T107" fmla="*/ 606 h 606"/>
                <a:gd name="T108" fmla="*/ 1574 w 2344"/>
                <a:gd name="T109" fmla="*/ 606 h 606"/>
                <a:gd name="T110" fmla="*/ 1715 w 2344"/>
                <a:gd name="T111" fmla="*/ 606 h 606"/>
                <a:gd name="T112" fmla="*/ 1859 w 2344"/>
                <a:gd name="T113" fmla="*/ 606 h 606"/>
                <a:gd name="T114" fmla="*/ 2000 w 2344"/>
                <a:gd name="T115" fmla="*/ 606 h 606"/>
                <a:gd name="T116" fmla="*/ 2141 w 2344"/>
                <a:gd name="T117" fmla="*/ 606 h 606"/>
                <a:gd name="T118" fmla="*/ 2297 w 2344"/>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4" h="606">
                  <a:moveTo>
                    <a:pt x="2344" y="514"/>
                  </a:moveTo>
                  <a:lnTo>
                    <a:pt x="2344" y="514"/>
                  </a:lnTo>
                  <a:lnTo>
                    <a:pt x="2332" y="514"/>
                  </a:lnTo>
                  <a:lnTo>
                    <a:pt x="2332" y="514"/>
                  </a:lnTo>
                  <a:lnTo>
                    <a:pt x="2320" y="514"/>
                  </a:lnTo>
                  <a:lnTo>
                    <a:pt x="2320" y="514"/>
                  </a:lnTo>
                  <a:lnTo>
                    <a:pt x="2309" y="514"/>
                  </a:lnTo>
                  <a:lnTo>
                    <a:pt x="2309" y="514"/>
                  </a:lnTo>
                  <a:lnTo>
                    <a:pt x="2302" y="514"/>
                  </a:lnTo>
                  <a:lnTo>
                    <a:pt x="2297" y="514"/>
                  </a:lnTo>
                  <a:lnTo>
                    <a:pt x="2297" y="514"/>
                  </a:lnTo>
                  <a:lnTo>
                    <a:pt x="2297" y="507"/>
                  </a:lnTo>
                  <a:lnTo>
                    <a:pt x="2297" y="502"/>
                  </a:lnTo>
                  <a:lnTo>
                    <a:pt x="2297" y="502"/>
                  </a:lnTo>
                  <a:lnTo>
                    <a:pt x="2290" y="502"/>
                  </a:lnTo>
                  <a:lnTo>
                    <a:pt x="2285" y="502"/>
                  </a:lnTo>
                  <a:lnTo>
                    <a:pt x="2285" y="502"/>
                  </a:lnTo>
                  <a:lnTo>
                    <a:pt x="2285" y="490"/>
                  </a:lnTo>
                  <a:lnTo>
                    <a:pt x="2285" y="490"/>
                  </a:lnTo>
                  <a:lnTo>
                    <a:pt x="2285" y="443"/>
                  </a:lnTo>
                  <a:lnTo>
                    <a:pt x="2285" y="443"/>
                  </a:lnTo>
                  <a:lnTo>
                    <a:pt x="2285" y="431"/>
                  </a:lnTo>
                  <a:lnTo>
                    <a:pt x="2285" y="431"/>
                  </a:lnTo>
                  <a:lnTo>
                    <a:pt x="2285" y="419"/>
                  </a:lnTo>
                  <a:lnTo>
                    <a:pt x="2285" y="419"/>
                  </a:lnTo>
                  <a:lnTo>
                    <a:pt x="2285" y="412"/>
                  </a:lnTo>
                  <a:lnTo>
                    <a:pt x="2285" y="408"/>
                  </a:lnTo>
                  <a:lnTo>
                    <a:pt x="2285" y="408"/>
                  </a:lnTo>
                  <a:lnTo>
                    <a:pt x="2278" y="408"/>
                  </a:lnTo>
                  <a:lnTo>
                    <a:pt x="2273" y="408"/>
                  </a:lnTo>
                  <a:lnTo>
                    <a:pt x="2273" y="408"/>
                  </a:lnTo>
                  <a:lnTo>
                    <a:pt x="2271" y="405"/>
                  </a:lnTo>
                  <a:lnTo>
                    <a:pt x="2273" y="403"/>
                  </a:lnTo>
                  <a:lnTo>
                    <a:pt x="2273" y="396"/>
                  </a:lnTo>
                  <a:lnTo>
                    <a:pt x="2273" y="396"/>
                  </a:lnTo>
                  <a:lnTo>
                    <a:pt x="2266" y="396"/>
                  </a:lnTo>
                  <a:lnTo>
                    <a:pt x="2262" y="396"/>
                  </a:lnTo>
                  <a:lnTo>
                    <a:pt x="2262" y="396"/>
                  </a:lnTo>
                  <a:lnTo>
                    <a:pt x="2262" y="391"/>
                  </a:lnTo>
                  <a:lnTo>
                    <a:pt x="2262" y="384"/>
                  </a:lnTo>
                  <a:lnTo>
                    <a:pt x="2262" y="384"/>
                  </a:lnTo>
                  <a:lnTo>
                    <a:pt x="2254" y="384"/>
                  </a:lnTo>
                  <a:lnTo>
                    <a:pt x="2250" y="384"/>
                  </a:lnTo>
                  <a:lnTo>
                    <a:pt x="2250" y="384"/>
                  </a:lnTo>
                  <a:lnTo>
                    <a:pt x="2238" y="384"/>
                  </a:lnTo>
                  <a:lnTo>
                    <a:pt x="2238" y="384"/>
                  </a:lnTo>
                  <a:lnTo>
                    <a:pt x="2226" y="384"/>
                  </a:lnTo>
                  <a:lnTo>
                    <a:pt x="2226" y="384"/>
                  </a:lnTo>
                  <a:lnTo>
                    <a:pt x="2214" y="384"/>
                  </a:lnTo>
                  <a:lnTo>
                    <a:pt x="2214" y="384"/>
                  </a:lnTo>
                  <a:lnTo>
                    <a:pt x="2188" y="384"/>
                  </a:lnTo>
                  <a:lnTo>
                    <a:pt x="2188" y="384"/>
                  </a:lnTo>
                  <a:lnTo>
                    <a:pt x="2165" y="384"/>
                  </a:lnTo>
                  <a:lnTo>
                    <a:pt x="2165" y="384"/>
                  </a:lnTo>
                  <a:lnTo>
                    <a:pt x="2141" y="384"/>
                  </a:lnTo>
                  <a:lnTo>
                    <a:pt x="2141" y="384"/>
                  </a:lnTo>
                  <a:lnTo>
                    <a:pt x="2130" y="384"/>
                  </a:lnTo>
                  <a:lnTo>
                    <a:pt x="2130" y="384"/>
                  </a:lnTo>
                  <a:lnTo>
                    <a:pt x="2125" y="384"/>
                  </a:lnTo>
                  <a:lnTo>
                    <a:pt x="2118" y="384"/>
                  </a:lnTo>
                  <a:lnTo>
                    <a:pt x="2118" y="384"/>
                  </a:lnTo>
                  <a:lnTo>
                    <a:pt x="2118" y="391"/>
                  </a:lnTo>
                  <a:lnTo>
                    <a:pt x="2118" y="396"/>
                  </a:lnTo>
                  <a:lnTo>
                    <a:pt x="2118" y="396"/>
                  </a:lnTo>
                  <a:lnTo>
                    <a:pt x="2113" y="396"/>
                  </a:lnTo>
                  <a:lnTo>
                    <a:pt x="2106" y="396"/>
                  </a:lnTo>
                  <a:lnTo>
                    <a:pt x="2106" y="396"/>
                  </a:lnTo>
                  <a:lnTo>
                    <a:pt x="2106" y="408"/>
                  </a:lnTo>
                  <a:lnTo>
                    <a:pt x="2106" y="408"/>
                  </a:lnTo>
                  <a:lnTo>
                    <a:pt x="2106" y="415"/>
                  </a:lnTo>
                  <a:lnTo>
                    <a:pt x="2106" y="419"/>
                  </a:lnTo>
                  <a:lnTo>
                    <a:pt x="2106" y="419"/>
                  </a:lnTo>
                  <a:lnTo>
                    <a:pt x="2106" y="427"/>
                  </a:lnTo>
                  <a:lnTo>
                    <a:pt x="2106" y="431"/>
                  </a:lnTo>
                  <a:lnTo>
                    <a:pt x="2106" y="431"/>
                  </a:lnTo>
                  <a:lnTo>
                    <a:pt x="2101" y="431"/>
                  </a:lnTo>
                  <a:lnTo>
                    <a:pt x="2094" y="431"/>
                  </a:lnTo>
                  <a:lnTo>
                    <a:pt x="2094" y="431"/>
                  </a:lnTo>
                  <a:lnTo>
                    <a:pt x="2094" y="434"/>
                  </a:lnTo>
                  <a:lnTo>
                    <a:pt x="2094" y="436"/>
                  </a:lnTo>
                  <a:lnTo>
                    <a:pt x="2094" y="443"/>
                  </a:lnTo>
                  <a:lnTo>
                    <a:pt x="2094" y="443"/>
                  </a:lnTo>
                  <a:lnTo>
                    <a:pt x="2090" y="443"/>
                  </a:lnTo>
                  <a:lnTo>
                    <a:pt x="2082" y="443"/>
                  </a:lnTo>
                  <a:lnTo>
                    <a:pt x="2082" y="443"/>
                  </a:lnTo>
                  <a:lnTo>
                    <a:pt x="2082" y="448"/>
                  </a:lnTo>
                  <a:lnTo>
                    <a:pt x="2082" y="455"/>
                  </a:lnTo>
                  <a:lnTo>
                    <a:pt x="2082" y="455"/>
                  </a:lnTo>
                  <a:lnTo>
                    <a:pt x="2082" y="467"/>
                  </a:lnTo>
                  <a:lnTo>
                    <a:pt x="2082" y="467"/>
                  </a:lnTo>
                  <a:lnTo>
                    <a:pt x="2082" y="478"/>
                  </a:lnTo>
                  <a:lnTo>
                    <a:pt x="2082" y="478"/>
                  </a:lnTo>
                  <a:lnTo>
                    <a:pt x="2082" y="502"/>
                  </a:lnTo>
                  <a:lnTo>
                    <a:pt x="2082" y="502"/>
                  </a:lnTo>
                  <a:lnTo>
                    <a:pt x="2071" y="502"/>
                  </a:lnTo>
                  <a:lnTo>
                    <a:pt x="2071" y="502"/>
                  </a:lnTo>
                  <a:lnTo>
                    <a:pt x="2071" y="490"/>
                  </a:lnTo>
                  <a:lnTo>
                    <a:pt x="2071" y="490"/>
                  </a:lnTo>
                  <a:lnTo>
                    <a:pt x="2071" y="478"/>
                  </a:lnTo>
                  <a:lnTo>
                    <a:pt x="2071" y="478"/>
                  </a:lnTo>
                  <a:lnTo>
                    <a:pt x="2071" y="467"/>
                  </a:lnTo>
                  <a:lnTo>
                    <a:pt x="2071" y="467"/>
                  </a:lnTo>
                  <a:lnTo>
                    <a:pt x="2071" y="455"/>
                  </a:lnTo>
                  <a:lnTo>
                    <a:pt x="2071" y="455"/>
                  </a:lnTo>
                  <a:lnTo>
                    <a:pt x="2071" y="448"/>
                  </a:lnTo>
                  <a:lnTo>
                    <a:pt x="2071" y="443"/>
                  </a:lnTo>
                  <a:lnTo>
                    <a:pt x="2071" y="443"/>
                  </a:lnTo>
                  <a:lnTo>
                    <a:pt x="2059" y="443"/>
                  </a:lnTo>
                  <a:lnTo>
                    <a:pt x="2059" y="443"/>
                  </a:lnTo>
                  <a:lnTo>
                    <a:pt x="2059" y="448"/>
                  </a:lnTo>
                  <a:lnTo>
                    <a:pt x="2059" y="455"/>
                  </a:lnTo>
                  <a:lnTo>
                    <a:pt x="2059" y="455"/>
                  </a:lnTo>
                  <a:lnTo>
                    <a:pt x="2059" y="478"/>
                  </a:lnTo>
                  <a:lnTo>
                    <a:pt x="2059" y="478"/>
                  </a:lnTo>
                  <a:lnTo>
                    <a:pt x="2059" y="525"/>
                  </a:lnTo>
                  <a:lnTo>
                    <a:pt x="2059" y="525"/>
                  </a:lnTo>
                  <a:lnTo>
                    <a:pt x="2054" y="525"/>
                  </a:lnTo>
                  <a:lnTo>
                    <a:pt x="2047" y="525"/>
                  </a:lnTo>
                  <a:lnTo>
                    <a:pt x="2047" y="525"/>
                  </a:lnTo>
                  <a:lnTo>
                    <a:pt x="2047" y="518"/>
                  </a:lnTo>
                  <a:lnTo>
                    <a:pt x="2047" y="514"/>
                  </a:lnTo>
                  <a:lnTo>
                    <a:pt x="2047" y="514"/>
                  </a:lnTo>
                  <a:lnTo>
                    <a:pt x="2047" y="502"/>
                  </a:lnTo>
                  <a:lnTo>
                    <a:pt x="2047" y="502"/>
                  </a:lnTo>
                  <a:lnTo>
                    <a:pt x="2047" y="495"/>
                  </a:lnTo>
                  <a:lnTo>
                    <a:pt x="2047" y="490"/>
                  </a:lnTo>
                  <a:lnTo>
                    <a:pt x="2047" y="490"/>
                  </a:lnTo>
                  <a:lnTo>
                    <a:pt x="2042" y="490"/>
                  </a:lnTo>
                  <a:lnTo>
                    <a:pt x="2035" y="490"/>
                  </a:lnTo>
                  <a:lnTo>
                    <a:pt x="2035" y="490"/>
                  </a:lnTo>
                  <a:lnTo>
                    <a:pt x="2035" y="483"/>
                  </a:lnTo>
                  <a:lnTo>
                    <a:pt x="2035" y="478"/>
                  </a:lnTo>
                  <a:lnTo>
                    <a:pt x="2035" y="478"/>
                  </a:lnTo>
                  <a:lnTo>
                    <a:pt x="2031" y="478"/>
                  </a:lnTo>
                  <a:lnTo>
                    <a:pt x="2024" y="478"/>
                  </a:lnTo>
                  <a:lnTo>
                    <a:pt x="2024" y="478"/>
                  </a:lnTo>
                  <a:lnTo>
                    <a:pt x="2012" y="478"/>
                  </a:lnTo>
                  <a:lnTo>
                    <a:pt x="2012" y="478"/>
                  </a:lnTo>
                  <a:lnTo>
                    <a:pt x="2005" y="478"/>
                  </a:lnTo>
                  <a:lnTo>
                    <a:pt x="2000" y="478"/>
                  </a:lnTo>
                  <a:lnTo>
                    <a:pt x="2000" y="478"/>
                  </a:lnTo>
                  <a:lnTo>
                    <a:pt x="2000" y="483"/>
                  </a:lnTo>
                  <a:lnTo>
                    <a:pt x="2000" y="490"/>
                  </a:lnTo>
                  <a:lnTo>
                    <a:pt x="2000" y="490"/>
                  </a:lnTo>
                  <a:lnTo>
                    <a:pt x="1998" y="490"/>
                  </a:lnTo>
                  <a:lnTo>
                    <a:pt x="1995" y="490"/>
                  </a:lnTo>
                  <a:lnTo>
                    <a:pt x="1988" y="490"/>
                  </a:lnTo>
                  <a:lnTo>
                    <a:pt x="1988" y="490"/>
                  </a:lnTo>
                  <a:lnTo>
                    <a:pt x="1988" y="396"/>
                  </a:lnTo>
                  <a:lnTo>
                    <a:pt x="1988" y="396"/>
                  </a:lnTo>
                  <a:lnTo>
                    <a:pt x="1988" y="372"/>
                  </a:lnTo>
                  <a:lnTo>
                    <a:pt x="1988" y="372"/>
                  </a:lnTo>
                  <a:lnTo>
                    <a:pt x="1941" y="372"/>
                  </a:lnTo>
                  <a:lnTo>
                    <a:pt x="1941" y="372"/>
                  </a:lnTo>
                  <a:lnTo>
                    <a:pt x="1929" y="372"/>
                  </a:lnTo>
                  <a:lnTo>
                    <a:pt x="1929" y="372"/>
                  </a:lnTo>
                  <a:lnTo>
                    <a:pt x="1922" y="372"/>
                  </a:lnTo>
                  <a:lnTo>
                    <a:pt x="1918" y="372"/>
                  </a:lnTo>
                  <a:lnTo>
                    <a:pt x="1918" y="372"/>
                  </a:lnTo>
                  <a:lnTo>
                    <a:pt x="1918" y="368"/>
                  </a:lnTo>
                  <a:lnTo>
                    <a:pt x="1918" y="361"/>
                  </a:lnTo>
                  <a:lnTo>
                    <a:pt x="1918" y="361"/>
                  </a:lnTo>
                  <a:lnTo>
                    <a:pt x="1906" y="361"/>
                  </a:lnTo>
                  <a:lnTo>
                    <a:pt x="1906" y="361"/>
                  </a:lnTo>
                  <a:lnTo>
                    <a:pt x="1894" y="361"/>
                  </a:lnTo>
                  <a:lnTo>
                    <a:pt x="1894" y="361"/>
                  </a:lnTo>
                  <a:lnTo>
                    <a:pt x="1847" y="361"/>
                  </a:lnTo>
                  <a:lnTo>
                    <a:pt x="1847" y="361"/>
                  </a:lnTo>
                  <a:lnTo>
                    <a:pt x="1823" y="361"/>
                  </a:lnTo>
                  <a:lnTo>
                    <a:pt x="1823" y="361"/>
                  </a:lnTo>
                  <a:lnTo>
                    <a:pt x="1812" y="361"/>
                  </a:lnTo>
                  <a:lnTo>
                    <a:pt x="1812" y="361"/>
                  </a:lnTo>
                  <a:lnTo>
                    <a:pt x="1786" y="361"/>
                  </a:lnTo>
                  <a:lnTo>
                    <a:pt x="1786" y="361"/>
                  </a:lnTo>
                  <a:lnTo>
                    <a:pt x="1774" y="361"/>
                  </a:lnTo>
                  <a:lnTo>
                    <a:pt x="1774" y="361"/>
                  </a:lnTo>
                  <a:lnTo>
                    <a:pt x="1750" y="361"/>
                  </a:lnTo>
                  <a:lnTo>
                    <a:pt x="1750" y="361"/>
                  </a:lnTo>
                  <a:lnTo>
                    <a:pt x="1738" y="361"/>
                  </a:lnTo>
                  <a:lnTo>
                    <a:pt x="1738" y="361"/>
                  </a:lnTo>
                  <a:lnTo>
                    <a:pt x="1715" y="361"/>
                  </a:lnTo>
                  <a:lnTo>
                    <a:pt x="1715" y="361"/>
                  </a:lnTo>
                  <a:lnTo>
                    <a:pt x="1691" y="361"/>
                  </a:lnTo>
                  <a:lnTo>
                    <a:pt x="1691" y="361"/>
                  </a:lnTo>
                  <a:lnTo>
                    <a:pt x="1680" y="361"/>
                  </a:lnTo>
                  <a:lnTo>
                    <a:pt x="1680" y="361"/>
                  </a:lnTo>
                  <a:lnTo>
                    <a:pt x="1675" y="361"/>
                  </a:lnTo>
                  <a:lnTo>
                    <a:pt x="1668" y="361"/>
                  </a:lnTo>
                  <a:lnTo>
                    <a:pt x="1668" y="361"/>
                  </a:lnTo>
                  <a:lnTo>
                    <a:pt x="1668" y="356"/>
                  </a:lnTo>
                  <a:lnTo>
                    <a:pt x="1668" y="349"/>
                  </a:lnTo>
                  <a:lnTo>
                    <a:pt x="1668" y="349"/>
                  </a:lnTo>
                  <a:lnTo>
                    <a:pt x="1663" y="349"/>
                  </a:lnTo>
                  <a:lnTo>
                    <a:pt x="1656" y="349"/>
                  </a:lnTo>
                  <a:lnTo>
                    <a:pt x="1656" y="349"/>
                  </a:lnTo>
                  <a:lnTo>
                    <a:pt x="1644" y="349"/>
                  </a:lnTo>
                  <a:lnTo>
                    <a:pt x="1644" y="349"/>
                  </a:lnTo>
                  <a:lnTo>
                    <a:pt x="1632" y="349"/>
                  </a:lnTo>
                  <a:lnTo>
                    <a:pt x="1632" y="349"/>
                  </a:lnTo>
                  <a:lnTo>
                    <a:pt x="1609" y="349"/>
                  </a:lnTo>
                  <a:lnTo>
                    <a:pt x="1609" y="349"/>
                  </a:lnTo>
                  <a:lnTo>
                    <a:pt x="1585" y="349"/>
                  </a:lnTo>
                  <a:lnTo>
                    <a:pt x="1585" y="349"/>
                  </a:lnTo>
                  <a:lnTo>
                    <a:pt x="1578" y="349"/>
                  </a:lnTo>
                  <a:lnTo>
                    <a:pt x="1574" y="349"/>
                  </a:lnTo>
                  <a:lnTo>
                    <a:pt x="1574" y="349"/>
                  </a:lnTo>
                  <a:lnTo>
                    <a:pt x="1574" y="351"/>
                  </a:lnTo>
                  <a:lnTo>
                    <a:pt x="1574" y="356"/>
                  </a:lnTo>
                  <a:lnTo>
                    <a:pt x="1574" y="361"/>
                  </a:lnTo>
                  <a:lnTo>
                    <a:pt x="1574" y="361"/>
                  </a:lnTo>
                  <a:lnTo>
                    <a:pt x="1574" y="363"/>
                  </a:lnTo>
                  <a:lnTo>
                    <a:pt x="1574" y="368"/>
                  </a:lnTo>
                  <a:lnTo>
                    <a:pt x="1574" y="370"/>
                  </a:lnTo>
                  <a:lnTo>
                    <a:pt x="1574" y="372"/>
                  </a:lnTo>
                  <a:lnTo>
                    <a:pt x="1574" y="372"/>
                  </a:lnTo>
                  <a:lnTo>
                    <a:pt x="1562" y="372"/>
                  </a:lnTo>
                  <a:lnTo>
                    <a:pt x="1562" y="372"/>
                  </a:lnTo>
                  <a:lnTo>
                    <a:pt x="1550" y="372"/>
                  </a:lnTo>
                  <a:lnTo>
                    <a:pt x="1550" y="372"/>
                  </a:lnTo>
                  <a:lnTo>
                    <a:pt x="1526" y="372"/>
                  </a:lnTo>
                  <a:lnTo>
                    <a:pt x="1526" y="372"/>
                  </a:lnTo>
                  <a:lnTo>
                    <a:pt x="1526" y="379"/>
                  </a:lnTo>
                  <a:lnTo>
                    <a:pt x="1526" y="382"/>
                  </a:lnTo>
                  <a:lnTo>
                    <a:pt x="1526" y="384"/>
                  </a:lnTo>
                  <a:lnTo>
                    <a:pt x="1526" y="384"/>
                  </a:lnTo>
                  <a:lnTo>
                    <a:pt x="1519" y="384"/>
                  </a:lnTo>
                  <a:lnTo>
                    <a:pt x="1515" y="384"/>
                  </a:lnTo>
                  <a:lnTo>
                    <a:pt x="1515" y="384"/>
                  </a:lnTo>
                  <a:lnTo>
                    <a:pt x="1503" y="384"/>
                  </a:lnTo>
                  <a:lnTo>
                    <a:pt x="1503" y="384"/>
                  </a:lnTo>
                  <a:lnTo>
                    <a:pt x="1491" y="384"/>
                  </a:lnTo>
                  <a:lnTo>
                    <a:pt x="1491" y="384"/>
                  </a:lnTo>
                  <a:lnTo>
                    <a:pt x="1468" y="384"/>
                  </a:lnTo>
                  <a:lnTo>
                    <a:pt x="1468" y="384"/>
                  </a:lnTo>
                  <a:lnTo>
                    <a:pt x="1420" y="384"/>
                  </a:lnTo>
                  <a:lnTo>
                    <a:pt x="1420" y="384"/>
                  </a:lnTo>
                  <a:lnTo>
                    <a:pt x="1420" y="431"/>
                  </a:lnTo>
                  <a:lnTo>
                    <a:pt x="1420" y="431"/>
                  </a:lnTo>
                  <a:lnTo>
                    <a:pt x="1371" y="431"/>
                  </a:lnTo>
                  <a:lnTo>
                    <a:pt x="1371" y="431"/>
                  </a:lnTo>
                  <a:lnTo>
                    <a:pt x="1324" y="431"/>
                  </a:lnTo>
                  <a:lnTo>
                    <a:pt x="1324" y="431"/>
                  </a:lnTo>
                  <a:lnTo>
                    <a:pt x="1312" y="431"/>
                  </a:lnTo>
                  <a:lnTo>
                    <a:pt x="1312" y="431"/>
                  </a:lnTo>
                  <a:lnTo>
                    <a:pt x="1288" y="431"/>
                  </a:lnTo>
                  <a:lnTo>
                    <a:pt x="1288" y="431"/>
                  </a:lnTo>
                  <a:lnTo>
                    <a:pt x="1277" y="431"/>
                  </a:lnTo>
                  <a:lnTo>
                    <a:pt x="1277" y="431"/>
                  </a:lnTo>
                  <a:lnTo>
                    <a:pt x="1253" y="431"/>
                  </a:lnTo>
                  <a:lnTo>
                    <a:pt x="1253" y="431"/>
                  </a:lnTo>
                  <a:lnTo>
                    <a:pt x="1253" y="384"/>
                  </a:lnTo>
                  <a:lnTo>
                    <a:pt x="1253" y="384"/>
                  </a:lnTo>
                  <a:lnTo>
                    <a:pt x="1253" y="337"/>
                  </a:lnTo>
                  <a:lnTo>
                    <a:pt x="1253" y="337"/>
                  </a:lnTo>
                  <a:lnTo>
                    <a:pt x="1253" y="313"/>
                  </a:lnTo>
                  <a:lnTo>
                    <a:pt x="1253" y="313"/>
                  </a:lnTo>
                  <a:lnTo>
                    <a:pt x="1253" y="292"/>
                  </a:lnTo>
                  <a:lnTo>
                    <a:pt x="1253" y="292"/>
                  </a:lnTo>
                  <a:lnTo>
                    <a:pt x="1253" y="280"/>
                  </a:lnTo>
                  <a:lnTo>
                    <a:pt x="1253" y="280"/>
                  </a:lnTo>
                  <a:lnTo>
                    <a:pt x="1253" y="257"/>
                  </a:lnTo>
                  <a:lnTo>
                    <a:pt x="1253" y="257"/>
                  </a:lnTo>
                  <a:lnTo>
                    <a:pt x="1253" y="233"/>
                  </a:lnTo>
                  <a:lnTo>
                    <a:pt x="1253" y="233"/>
                  </a:lnTo>
                  <a:lnTo>
                    <a:pt x="1253" y="186"/>
                  </a:lnTo>
                  <a:lnTo>
                    <a:pt x="1253" y="186"/>
                  </a:lnTo>
                  <a:lnTo>
                    <a:pt x="1253" y="174"/>
                  </a:lnTo>
                  <a:lnTo>
                    <a:pt x="1253" y="174"/>
                  </a:lnTo>
                  <a:lnTo>
                    <a:pt x="1253" y="151"/>
                  </a:lnTo>
                  <a:lnTo>
                    <a:pt x="1253" y="151"/>
                  </a:lnTo>
                  <a:lnTo>
                    <a:pt x="1253" y="104"/>
                  </a:lnTo>
                  <a:lnTo>
                    <a:pt x="1253" y="104"/>
                  </a:lnTo>
                  <a:lnTo>
                    <a:pt x="1241" y="104"/>
                  </a:lnTo>
                  <a:lnTo>
                    <a:pt x="1241" y="104"/>
                  </a:lnTo>
                  <a:lnTo>
                    <a:pt x="1218" y="104"/>
                  </a:lnTo>
                  <a:lnTo>
                    <a:pt x="1218" y="104"/>
                  </a:lnTo>
                  <a:lnTo>
                    <a:pt x="1206" y="104"/>
                  </a:lnTo>
                  <a:lnTo>
                    <a:pt x="1206" y="104"/>
                  </a:lnTo>
                  <a:lnTo>
                    <a:pt x="1182" y="104"/>
                  </a:lnTo>
                  <a:lnTo>
                    <a:pt x="1182" y="104"/>
                  </a:lnTo>
                  <a:lnTo>
                    <a:pt x="1171" y="104"/>
                  </a:lnTo>
                  <a:lnTo>
                    <a:pt x="1171" y="104"/>
                  </a:lnTo>
                  <a:lnTo>
                    <a:pt x="1147" y="104"/>
                  </a:lnTo>
                  <a:lnTo>
                    <a:pt x="1147" y="104"/>
                  </a:lnTo>
                  <a:lnTo>
                    <a:pt x="1100" y="104"/>
                  </a:lnTo>
                  <a:lnTo>
                    <a:pt x="1100" y="104"/>
                  </a:lnTo>
                  <a:lnTo>
                    <a:pt x="1100" y="115"/>
                  </a:lnTo>
                  <a:lnTo>
                    <a:pt x="1100" y="115"/>
                  </a:lnTo>
                  <a:lnTo>
                    <a:pt x="1100" y="139"/>
                  </a:lnTo>
                  <a:lnTo>
                    <a:pt x="1100" y="139"/>
                  </a:lnTo>
                  <a:lnTo>
                    <a:pt x="1100" y="186"/>
                  </a:lnTo>
                  <a:lnTo>
                    <a:pt x="1100" y="186"/>
                  </a:lnTo>
                  <a:lnTo>
                    <a:pt x="1100" y="233"/>
                  </a:lnTo>
                  <a:lnTo>
                    <a:pt x="1100" y="233"/>
                  </a:lnTo>
                  <a:lnTo>
                    <a:pt x="1100" y="257"/>
                  </a:lnTo>
                  <a:lnTo>
                    <a:pt x="1100" y="257"/>
                  </a:lnTo>
                  <a:lnTo>
                    <a:pt x="1100" y="269"/>
                  </a:lnTo>
                  <a:lnTo>
                    <a:pt x="1100" y="269"/>
                  </a:lnTo>
                  <a:lnTo>
                    <a:pt x="1100" y="292"/>
                  </a:lnTo>
                  <a:lnTo>
                    <a:pt x="1100" y="292"/>
                  </a:lnTo>
                  <a:lnTo>
                    <a:pt x="1100" y="313"/>
                  </a:lnTo>
                  <a:lnTo>
                    <a:pt x="1100" y="313"/>
                  </a:lnTo>
                  <a:lnTo>
                    <a:pt x="1100" y="361"/>
                  </a:lnTo>
                  <a:lnTo>
                    <a:pt x="1100" y="361"/>
                  </a:lnTo>
                  <a:lnTo>
                    <a:pt x="1100" y="408"/>
                  </a:lnTo>
                  <a:lnTo>
                    <a:pt x="1100" y="408"/>
                  </a:lnTo>
                  <a:lnTo>
                    <a:pt x="1100" y="419"/>
                  </a:lnTo>
                  <a:lnTo>
                    <a:pt x="1100" y="419"/>
                  </a:lnTo>
                  <a:lnTo>
                    <a:pt x="1100" y="443"/>
                  </a:lnTo>
                  <a:lnTo>
                    <a:pt x="1100" y="443"/>
                  </a:lnTo>
                  <a:lnTo>
                    <a:pt x="1088" y="443"/>
                  </a:lnTo>
                  <a:lnTo>
                    <a:pt x="1088" y="443"/>
                  </a:lnTo>
                  <a:lnTo>
                    <a:pt x="1065" y="443"/>
                  </a:lnTo>
                  <a:lnTo>
                    <a:pt x="1065" y="443"/>
                  </a:lnTo>
                  <a:lnTo>
                    <a:pt x="1053" y="443"/>
                  </a:lnTo>
                  <a:lnTo>
                    <a:pt x="1053" y="443"/>
                  </a:lnTo>
                  <a:lnTo>
                    <a:pt x="1029" y="443"/>
                  </a:lnTo>
                  <a:lnTo>
                    <a:pt x="1029" y="443"/>
                  </a:lnTo>
                  <a:lnTo>
                    <a:pt x="1017" y="443"/>
                  </a:lnTo>
                  <a:lnTo>
                    <a:pt x="1017" y="443"/>
                  </a:lnTo>
                  <a:lnTo>
                    <a:pt x="994" y="443"/>
                  </a:lnTo>
                  <a:lnTo>
                    <a:pt x="994" y="443"/>
                  </a:lnTo>
                  <a:lnTo>
                    <a:pt x="968" y="443"/>
                  </a:lnTo>
                  <a:lnTo>
                    <a:pt x="968" y="443"/>
                  </a:lnTo>
                  <a:lnTo>
                    <a:pt x="944" y="443"/>
                  </a:lnTo>
                  <a:lnTo>
                    <a:pt x="944" y="443"/>
                  </a:lnTo>
                  <a:lnTo>
                    <a:pt x="897" y="443"/>
                  </a:lnTo>
                  <a:lnTo>
                    <a:pt x="897" y="443"/>
                  </a:lnTo>
                  <a:lnTo>
                    <a:pt x="850" y="443"/>
                  </a:lnTo>
                  <a:lnTo>
                    <a:pt x="850" y="443"/>
                  </a:lnTo>
                  <a:lnTo>
                    <a:pt x="850" y="431"/>
                  </a:lnTo>
                  <a:lnTo>
                    <a:pt x="850" y="431"/>
                  </a:lnTo>
                  <a:lnTo>
                    <a:pt x="850" y="384"/>
                  </a:lnTo>
                  <a:lnTo>
                    <a:pt x="850" y="384"/>
                  </a:lnTo>
                  <a:lnTo>
                    <a:pt x="850" y="337"/>
                  </a:lnTo>
                  <a:lnTo>
                    <a:pt x="850" y="337"/>
                  </a:lnTo>
                  <a:lnTo>
                    <a:pt x="850" y="245"/>
                  </a:lnTo>
                  <a:lnTo>
                    <a:pt x="850" y="245"/>
                  </a:lnTo>
                  <a:lnTo>
                    <a:pt x="827" y="245"/>
                  </a:lnTo>
                  <a:lnTo>
                    <a:pt x="827" y="245"/>
                  </a:lnTo>
                  <a:lnTo>
                    <a:pt x="815" y="245"/>
                  </a:lnTo>
                  <a:lnTo>
                    <a:pt x="815" y="245"/>
                  </a:lnTo>
                  <a:lnTo>
                    <a:pt x="791" y="245"/>
                  </a:lnTo>
                  <a:lnTo>
                    <a:pt x="791" y="245"/>
                  </a:lnTo>
                  <a:lnTo>
                    <a:pt x="744" y="245"/>
                  </a:lnTo>
                  <a:lnTo>
                    <a:pt x="744" y="245"/>
                  </a:lnTo>
                  <a:lnTo>
                    <a:pt x="744" y="269"/>
                  </a:lnTo>
                  <a:lnTo>
                    <a:pt x="744" y="269"/>
                  </a:lnTo>
                  <a:lnTo>
                    <a:pt x="744" y="280"/>
                  </a:lnTo>
                  <a:lnTo>
                    <a:pt x="744" y="280"/>
                  </a:lnTo>
                  <a:lnTo>
                    <a:pt x="744" y="302"/>
                  </a:lnTo>
                  <a:lnTo>
                    <a:pt x="744" y="302"/>
                  </a:lnTo>
                  <a:lnTo>
                    <a:pt x="744" y="325"/>
                  </a:lnTo>
                  <a:lnTo>
                    <a:pt x="744" y="325"/>
                  </a:lnTo>
                  <a:lnTo>
                    <a:pt x="744" y="337"/>
                  </a:lnTo>
                  <a:lnTo>
                    <a:pt x="744" y="337"/>
                  </a:lnTo>
                  <a:lnTo>
                    <a:pt x="744" y="361"/>
                  </a:lnTo>
                  <a:lnTo>
                    <a:pt x="744" y="361"/>
                  </a:lnTo>
                  <a:lnTo>
                    <a:pt x="744" y="372"/>
                  </a:lnTo>
                  <a:lnTo>
                    <a:pt x="744" y="372"/>
                  </a:lnTo>
                  <a:lnTo>
                    <a:pt x="744" y="396"/>
                  </a:lnTo>
                  <a:lnTo>
                    <a:pt x="744" y="396"/>
                  </a:lnTo>
                  <a:lnTo>
                    <a:pt x="744" y="419"/>
                  </a:lnTo>
                  <a:lnTo>
                    <a:pt x="744" y="419"/>
                  </a:lnTo>
                  <a:lnTo>
                    <a:pt x="744" y="467"/>
                  </a:lnTo>
                  <a:lnTo>
                    <a:pt x="744" y="467"/>
                  </a:lnTo>
                  <a:lnTo>
                    <a:pt x="744" y="490"/>
                  </a:lnTo>
                  <a:lnTo>
                    <a:pt x="744" y="490"/>
                  </a:lnTo>
                  <a:lnTo>
                    <a:pt x="732" y="490"/>
                  </a:lnTo>
                  <a:lnTo>
                    <a:pt x="732" y="490"/>
                  </a:lnTo>
                  <a:lnTo>
                    <a:pt x="709" y="490"/>
                  </a:lnTo>
                  <a:lnTo>
                    <a:pt x="709" y="490"/>
                  </a:lnTo>
                  <a:lnTo>
                    <a:pt x="709" y="495"/>
                  </a:lnTo>
                  <a:lnTo>
                    <a:pt x="709" y="500"/>
                  </a:lnTo>
                  <a:lnTo>
                    <a:pt x="709" y="502"/>
                  </a:lnTo>
                  <a:lnTo>
                    <a:pt x="709" y="502"/>
                  </a:lnTo>
                  <a:lnTo>
                    <a:pt x="702" y="502"/>
                  </a:lnTo>
                  <a:lnTo>
                    <a:pt x="697" y="502"/>
                  </a:lnTo>
                  <a:lnTo>
                    <a:pt x="697" y="502"/>
                  </a:lnTo>
                  <a:lnTo>
                    <a:pt x="685" y="502"/>
                  </a:lnTo>
                  <a:lnTo>
                    <a:pt x="685" y="502"/>
                  </a:lnTo>
                  <a:lnTo>
                    <a:pt x="673" y="502"/>
                  </a:lnTo>
                  <a:lnTo>
                    <a:pt x="673" y="502"/>
                  </a:lnTo>
                  <a:lnTo>
                    <a:pt x="650" y="502"/>
                  </a:lnTo>
                  <a:lnTo>
                    <a:pt x="650" y="502"/>
                  </a:lnTo>
                  <a:lnTo>
                    <a:pt x="650" y="507"/>
                  </a:lnTo>
                  <a:lnTo>
                    <a:pt x="650" y="511"/>
                  </a:lnTo>
                  <a:lnTo>
                    <a:pt x="650" y="514"/>
                  </a:lnTo>
                  <a:lnTo>
                    <a:pt x="650" y="514"/>
                  </a:lnTo>
                  <a:lnTo>
                    <a:pt x="648" y="514"/>
                  </a:lnTo>
                  <a:lnTo>
                    <a:pt x="643" y="514"/>
                  </a:lnTo>
                  <a:lnTo>
                    <a:pt x="640" y="511"/>
                  </a:lnTo>
                  <a:lnTo>
                    <a:pt x="638" y="514"/>
                  </a:lnTo>
                  <a:lnTo>
                    <a:pt x="638" y="514"/>
                  </a:lnTo>
                  <a:lnTo>
                    <a:pt x="636" y="516"/>
                  </a:lnTo>
                  <a:lnTo>
                    <a:pt x="638" y="518"/>
                  </a:lnTo>
                  <a:lnTo>
                    <a:pt x="638" y="523"/>
                  </a:lnTo>
                  <a:lnTo>
                    <a:pt x="638" y="525"/>
                  </a:lnTo>
                  <a:lnTo>
                    <a:pt x="638" y="525"/>
                  </a:lnTo>
                  <a:lnTo>
                    <a:pt x="636" y="525"/>
                  </a:lnTo>
                  <a:lnTo>
                    <a:pt x="631" y="525"/>
                  </a:lnTo>
                  <a:lnTo>
                    <a:pt x="626" y="525"/>
                  </a:lnTo>
                  <a:lnTo>
                    <a:pt x="626" y="525"/>
                  </a:lnTo>
                  <a:lnTo>
                    <a:pt x="603" y="525"/>
                  </a:lnTo>
                  <a:lnTo>
                    <a:pt x="603" y="525"/>
                  </a:lnTo>
                  <a:lnTo>
                    <a:pt x="603" y="502"/>
                  </a:lnTo>
                  <a:lnTo>
                    <a:pt x="603" y="502"/>
                  </a:lnTo>
                  <a:lnTo>
                    <a:pt x="603" y="490"/>
                  </a:lnTo>
                  <a:lnTo>
                    <a:pt x="603" y="490"/>
                  </a:lnTo>
                  <a:lnTo>
                    <a:pt x="603" y="467"/>
                  </a:lnTo>
                  <a:lnTo>
                    <a:pt x="603" y="467"/>
                  </a:lnTo>
                  <a:lnTo>
                    <a:pt x="603" y="455"/>
                  </a:lnTo>
                  <a:lnTo>
                    <a:pt x="603" y="455"/>
                  </a:lnTo>
                  <a:lnTo>
                    <a:pt x="603" y="431"/>
                  </a:lnTo>
                  <a:lnTo>
                    <a:pt x="603" y="431"/>
                  </a:lnTo>
                  <a:lnTo>
                    <a:pt x="603" y="408"/>
                  </a:lnTo>
                  <a:lnTo>
                    <a:pt x="603" y="408"/>
                  </a:lnTo>
                  <a:lnTo>
                    <a:pt x="577" y="408"/>
                  </a:lnTo>
                  <a:lnTo>
                    <a:pt x="577" y="408"/>
                  </a:lnTo>
                  <a:lnTo>
                    <a:pt x="579" y="401"/>
                  </a:lnTo>
                  <a:lnTo>
                    <a:pt x="579" y="398"/>
                  </a:lnTo>
                  <a:lnTo>
                    <a:pt x="577" y="396"/>
                  </a:lnTo>
                  <a:lnTo>
                    <a:pt x="577" y="396"/>
                  </a:lnTo>
                  <a:lnTo>
                    <a:pt x="575" y="396"/>
                  </a:lnTo>
                  <a:lnTo>
                    <a:pt x="572" y="396"/>
                  </a:lnTo>
                  <a:lnTo>
                    <a:pt x="565" y="396"/>
                  </a:lnTo>
                  <a:lnTo>
                    <a:pt x="565" y="396"/>
                  </a:lnTo>
                  <a:lnTo>
                    <a:pt x="565" y="384"/>
                  </a:lnTo>
                  <a:lnTo>
                    <a:pt x="565" y="384"/>
                  </a:lnTo>
                  <a:lnTo>
                    <a:pt x="565" y="361"/>
                  </a:lnTo>
                  <a:lnTo>
                    <a:pt x="565" y="361"/>
                  </a:lnTo>
                  <a:lnTo>
                    <a:pt x="542" y="361"/>
                  </a:lnTo>
                  <a:lnTo>
                    <a:pt x="542" y="361"/>
                  </a:lnTo>
                  <a:lnTo>
                    <a:pt x="542" y="408"/>
                  </a:lnTo>
                  <a:lnTo>
                    <a:pt x="542" y="408"/>
                  </a:lnTo>
                  <a:lnTo>
                    <a:pt x="530" y="408"/>
                  </a:lnTo>
                  <a:lnTo>
                    <a:pt x="530" y="408"/>
                  </a:lnTo>
                  <a:lnTo>
                    <a:pt x="518" y="408"/>
                  </a:lnTo>
                  <a:lnTo>
                    <a:pt x="518" y="408"/>
                  </a:lnTo>
                  <a:lnTo>
                    <a:pt x="513" y="408"/>
                  </a:lnTo>
                  <a:lnTo>
                    <a:pt x="506" y="408"/>
                  </a:lnTo>
                  <a:lnTo>
                    <a:pt x="506" y="408"/>
                  </a:lnTo>
                  <a:lnTo>
                    <a:pt x="501" y="408"/>
                  </a:lnTo>
                  <a:lnTo>
                    <a:pt x="494" y="408"/>
                  </a:lnTo>
                  <a:lnTo>
                    <a:pt x="494" y="408"/>
                  </a:lnTo>
                  <a:lnTo>
                    <a:pt x="494" y="410"/>
                  </a:lnTo>
                  <a:lnTo>
                    <a:pt x="494" y="412"/>
                  </a:lnTo>
                  <a:lnTo>
                    <a:pt x="494" y="419"/>
                  </a:lnTo>
                  <a:lnTo>
                    <a:pt x="494" y="419"/>
                  </a:lnTo>
                  <a:lnTo>
                    <a:pt x="494" y="427"/>
                  </a:lnTo>
                  <a:lnTo>
                    <a:pt x="497" y="429"/>
                  </a:lnTo>
                  <a:lnTo>
                    <a:pt x="494" y="431"/>
                  </a:lnTo>
                  <a:lnTo>
                    <a:pt x="494" y="431"/>
                  </a:lnTo>
                  <a:lnTo>
                    <a:pt x="490" y="431"/>
                  </a:lnTo>
                  <a:lnTo>
                    <a:pt x="483" y="431"/>
                  </a:lnTo>
                  <a:lnTo>
                    <a:pt x="483" y="431"/>
                  </a:lnTo>
                  <a:lnTo>
                    <a:pt x="483" y="443"/>
                  </a:lnTo>
                  <a:lnTo>
                    <a:pt x="483" y="443"/>
                  </a:lnTo>
                  <a:lnTo>
                    <a:pt x="483" y="467"/>
                  </a:lnTo>
                  <a:lnTo>
                    <a:pt x="483" y="467"/>
                  </a:lnTo>
                  <a:lnTo>
                    <a:pt x="483" y="514"/>
                  </a:lnTo>
                  <a:lnTo>
                    <a:pt x="483" y="514"/>
                  </a:lnTo>
                  <a:lnTo>
                    <a:pt x="483" y="535"/>
                  </a:lnTo>
                  <a:lnTo>
                    <a:pt x="483" y="535"/>
                  </a:lnTo>
                  <a:lnTo>
                    <a:pt x="483" y="547"/>
                  </a:lnTo>
                  <a:lnTo>
                    <a:pt x="483" y="547"/>
                  </a:lnTo>
                  <a:lnTo>
                    <a:pt x="483" y="570"/>
                  </a:lnTo>
                  <a:lnTo>
                    <a:pt x="483" y="570"/>
                  </a:lnTo>
                  <a:lnTo>
                    <a:pt x="478" y="570"/>
                  </a:lnTo>
                  <a:lnTo>
                    <a:pt x="471" y="570"/>
                  </a:lnTo>
                  <a:lnTo>
                    <a:pt x="471" y="570"/>
                  </a:lnTo>
                  <a:lnTo>
                    <a:pt x="466" y="570"/>
                  </a:lnTo>
                  <a:lnTo>
                    <a:pt x="459" y="570"/>
                  </a:lnTo>
                  <a:lnTo>
                    <a:pt x="459" y="570"/>
                  </a:lnTo>
                  <a:lnTo>
                    <a:pt x="459" y="566"/>
                  </a:lnTo>
                  <a:lnTo>
                    <a:pt x="459" y="558"/>
                  </a:lnTo>
                  <a:lnTo>
                    <a:pt x="459" y="558"/>
                  </a:lnTo>
                  <a:lnTo>
                    <a:pt x="459" y="547"/>
                  </a:lnTo>
                  <a:lnTo>
                    <a:pt x="459" y="547"/>
                  </a:lnTo>
                  <a:lnTo>
                    <a:pt x="459" y="525"/>
                  </a:lnTo>
                  <a:lnTo>
                    <a:pt x="459" y="525"/>
                  </a:lnTo>
                  <a:lnTo>
                    <a:pt x="412" y="525"/>
                  </a:lnTo>
                  <a:lnTo>
                    <a:pt x="412" y="525"/>
                  </a:lnTo>
                  <a:lnTo>
                    <a:pt x="388" y="525"/>
                  </a:lnTo>
                  <a:lnTo>
                    <a:pt x="388" y="525"/>
                  </a:lnTo>
                  <a:lnTo>
                    <a:pt x="377" y="525"/>
                  </a:lnTo>
                  <a:lnTo>
                    <a:pt x="377" y="525"/>
                  </a:lnTo>
                  <a:lnTo>
                    <a:pt x="370" y="525"/>
                  </a:lnTo>
                  <a:lnTo>
                    <a:pt x="365" y="525"/>
                  </a:lnTo>
                  <a:lnTo>
                    <a:pt x="365" y="525"/>
                  </a:lnTo>
                  <a:lnTo>
                    <a:pt x="365" y="518"/>
                  </a:lnTo>
                  <a:lnTo>
                    <a:pt x="365" y="514"/>
                  </a:lnTo>
                  <a:lnTo>
                    <a:pt x="365" y="514"/>
                  </a:lnTo>
                  <a:lnTo>
                    <a:pt x="362" y="511"/>
                  </a:lnTo>
                  <a:lnTo>
                    <a:pt x="358" y="514"/>
                  </a:lnTo>
                  <a:lnTo>
                    <a:pt x="355" y="514"/>
                  </a:lnTo>
                  <a:lnTo>
                    <a:pt x="353" y="514"/>
                  </a:lnTo>
                  <a:lnTo>
                    <a:pt x="353" y="514"/>
                  </a:lnTo>
                  <a:lnTo>
                    <a:pt x="353" y="511"/>
                  </a:lnTo>
                  <a:lnTo>
                    <a:pt x="353" y="507"/>
                  </a:lnTo>
                  <a:lnTo>
                    <a:pt x="353" y="504"/>
                  </a:lnTo>
                  <a:lnTo>
                    <a:pt x="353" y="502"/>
                  </a:lnTo>
                  <a:lnTo>
                    <a:pt x="353" y="502"/>
                  </a:lnTo>
                  <a:lnTo>
                    <a:pt x="351" y="500"/>
                  </a:lnTo>
                  <a:lnTo>
                    <a:pt x="346" y="502"/>
                  </a:lnTo>
                  <a:lnTo>
                    <a:pt x="344" y="502"/>
                  </a:lnTo>
                  <a:lnTo>
                    <a:pt x="341" y="502"/>
                  </a:lnTo>
                  <a:lnTo>
                    <a:pt x="341" y="502"/>
                  </a:lnTo>
                  <a:lnTo>
                    <a:pt x="341" y="500"/>
                  </a:lnTo>
                  <a:lnTo>
                    <a:pt x="341" y="495"/>
                  </a:lnTo>
                  <a:lnTo>
                    <a:pt x="341" y="492"/>
                  </a:lnTo>
                  <a:lnTo>
                    <a:pt x="341" y="490"/>
                  </a:lnTo>
                  <a:lnTo>
                    <a:pt x="341" y="490"/>
                  </a:lnTo>
                  <a:lnTo>
                    <a:pt x="339" y="488"/>
                  </a:lnTo>
                  <a:lnTo>
                    <a:pt x="334" y="490"/>
                  </a:lnTo>
                  <a:lnTo>
                    <a:pt x="332" y="490"/>
                  </a:lnTo>
                  <a:lnTo>
                    <a:pt x="329" y="490"/>
                  </a:lnTo>
                  <a:lnTo>
                    <a:pt x="329" y="490"/>
                  </a:lnTo>
                  <a:lnTo>
                    <a:pt x="329" y="488"/>
                  </a:lnTo>
                  <a:lnTo>
                    <a:pt x="329" y="483"/>
                  </a:lnTo>
                  <a:lnTo>
                    <a:pt x="329" y="481"/>
                  </a:lnTo>
                  <a:lnTo>
                    <a:pt x="329" y="478"/>
                  </a:lnTo>
                  <a:lnTo>
                    <a:pt x="329" y="478"/>
                  </a:lnTo>
                  <a:lnTo>
                    <a:pt x="322" y="478"/>
                  </a:lnTo>
                  <a:lnTo>
                    <a:pt x="318" y="478"/>
                  </a:lnTo>
                  <a:lnTo>
                    <a:pt x="318" y="478"/>
                  </a:lnTo>
                  <a:lnTo>
                    <a:pt x="318" y="467"/>
                  </a:lnTo>
                  <a:lnTo>
                    <a:pt x="318" y="467"/>
                  </a:lnTo>
                  <a:lnTo>
                    <a:pt x="318" y="419"/>
                  </a:lnTo>
                  <a:lnTo>
                    <a:pt x="318" y="419"/>
                  </a:lnTo>
                  <a:lnTo>
                    <a:pt x="318" y="372"/>
                  </a:lnTo>
                  <a:lnTo>
                    <a:pt x="318" y="372"/>
                  </a:lnTo>
                  <a:lnTo>
                    <a:pt x="318" y="361"/>
                  </a:lnTo>
                  <a:lnTo>
                    <a:pt x="318" y="361"/>
                  </a:lnTo>
                  <a:lnTo>
                    <a:pt x="318" y="337"/>
                  </a:lnTo>
                  <a:lnTo>
                    <a:pt x="318" y="337"/>
                  </a:lnTo>
                  <a:lnTo>
                    <a:pt x="318" y="325"/>
                  </a:lnTo>
                  <a:lnTo>
                    <a:pt x="318" y="325"/>
                  </a:lnTo>
                  <a:lnTo>
                    <a:pt x="318" y="302"/>
                  </a:lnTo>
                  <a:lnTo>
                    <a:pt x="318" y="302"/>
                  </a:lnTo>
                  <a:lnTo>
                    <a:pt x="318" y="292"/>
                  </a:lnTo>
                  <a:lnTo>
                    <a:pt x="318" y="292"/>
                  </a:lnTo>
                  <a:lnTo>
                    <a:pt x="318" y="269"/>
                  </a:lnTo>
                  <a:lnTo>
                    <a:pt x="318" y="269"/>
                  </a:lnTo>
                  <a:lnTo>
                    <a:pt x="318" y="257"/>
                  </a:lnTo>
                  <a:lnTo>
                    <a:pt x="318" y="257"/>
                  </a:lnTo>
                  <a:lnTo>
                    <a:pt x="318" y="233"/>
                  </a:lnTo>
                  <a:lnTo>
                    <a:pt x="318" y="233"/>
                  </a:lnTo>
                  <a:lnTo>
                    <a:pt x="318" y="186"/>
                  </a:lnTo>
                  <a:lnTo>
                    <a:pt x="318" y="186"/>
                  </a:lnTo>
                  <a:lnTo>
                    <a:pt x="318" y="92"/>
                  </a:lnTo>
                  <a:lnTo>
                    <a:pt x="318" y="92"/>
                  </a:lnTo>
                  <a:lnTo>
                    <a:pt x="306" y="92"/>
                  </a:lnTo>
                  <a:lnTo>
                    <a:pt x="306" y="92"/>
                  </a:lnTo>
                  <a:lnTo>
                    <a:pt x="282" y="92"/>
                  </a:lnTo>
                  <a:lnTo>
                    <a:pt x="282" y="92"/>
                  </a:lnTo>
                  <a:lnTo>
                    <a:pt x="271" y="92"/>
                  </a:lnTo>
                  <a:lnTo>
                    <a:pt x="271" y="92"/>
                  </a:lnTo>
                  <a:lnTo>
                    <a:pt x="247" y="92"/>
                  </a:lnTo>
                  <a:lnTo>
                    <a:pt x="247" y="92"/>
                  </a:lnTo>
                  <a:lnTo>
                    <a:pt x="240" y="92"/>
                  </a:lnTo>
                  <a:lnTo>
                    <a:pt x="238" y="94"/>
                  </a:lnTo>
                  <a:lnTo>
                    <a:pt x="235" y="92"/>
                  </a:lnTo>
                  <a:lnTo>
                    <a:pt x="235" y="92"/>
                  </a:lnTo>
                  <a:lnTo>
                    <a:pt x="233" y="90"/>
                  </a:lnTo>
                  <a:lnTo>
                    <a:pt x="235" y="87"/>
                  </a:lnTo>
                  <a:lnTo>
                    <a:pt x="235" y="80"/>
                  </a:lnTo>
                  <a:lnTo>
                    <a:pt x="235" y="80"/>
                  </a:lnTo>
                  <a:lnTo>
                    <a:pt x="235" y="35"/>
                  </a:lnTo>
                  <a:lnTo>
                    <a:pt x="235" y="35"/>
                  </a:lnTo>
                  <a:lnTo>
                    <a:pt x="235" y="24"/>
                  </a:lnTo>
                  <a:lnTo>
                    <a:pt x="235" y="24"/>
                  </a:lnTo>
                  <a:lnTo>
                    <a:pt x="235" y="0"/>
                  </a:lnTo>
                  <a:lnTo>
                    <a:pt x="235" y="0"/>
                  </a:lnTo>
                  <a:lnTo>
                    <a:pt x="228" y="0"/>
                  </a:lnTo>
                  <a:lnTo>
                    <a:pt x="223" y="0"/>
                  </a:lnTo>
                  <a:lnTo>
                    <a:pt x="223" y="0"/>
                  </a:lnTo>
                  <a:lnTo>
                    <a:pt x="221" y="5"/>
                  </a:lnTo>
                  <a:lnTo>
                    <a:pt x="223" y="12"/>
                  </a:lnTo>
                  <a:lnTo>
                    <a:pt x="223" y="12"/>
                  </a:lnTo>
                  <a:lnTo>
                    <a:pt x="223" y="24"/>
                  </a:lnTo>
                  <a:lnTo>
                    <a:pt x="223" y="24"/>
                  </a:lnTo>
                  <a:lnTo>
                    <a:pt x="223" y="35"/>
                  </a:lnTo>
                  <a:lnTo>
                    <a:pt x="223" y="35"/>
                  </a:lnTo>
                  <a:lnTo>
                    <a:pt x="223" y="47"/>
                  </a:lnTo>
                  <a:lnTo>
                    <a:pt x="223" y="47"/>
                  </a:lnTo>
                  <a:lnTo>
                    <a:pt x="223" y="59"/>
                  </a:lnTo>
                  <a:lnTo>
                    <a:pt x="223" y="59"/>
                  </a:lnTo>
                  <a:lnTo>
                    <a:pt x="223" y="68"/>
                  </a:lnTo>
                  <a:lnTo>
                    <a:pt x="223" y="68"/>
                  </a:lnTo>
                  <a:lnTo>
                    <a:pt x="223" y="80"/>
                  </a:lnTo>
                  <a:lnTo>
                    <a:pt x="223" y="80"/>
                  </a:lnTo>
                  <a:lnTo>
                    <a:pt x="223" y="87"/>
                  </a:lnTo>
                  <a:lnTo>
                    <a:pt x="223" y="92"/>
                  </a:lnTo>
                  <a:lnTo>
                    <a:pt x="223" y="92"/>
                  </a:lnTo>
                  <a:lnTo>
                    <a:pt x="212" y="92"/>
                  </a:lnTo>
                  <a:lnTo>
                    <a:pt x="212" y="92"/>
                  </a:lnTo>
                  <a:lnTo>
                    <a:pt x="205" y="92"/>
                  </a:lnTo>
                  <a:lnTo>
                    <a:pt x="200" y="92"/>
                  </a:lnTo>
                  <a:lnTo>
                    <a:pt x="200" y="92"/>
                  </a:lnTo>
                  <a:lnTo>
                    <a:pt x="193" y="94"/>
                  </a:lnTo>
                  <a:lnTo>
                    <a:pt x="188" y="92"/>
                  </a:lnTo>
                  <a:lnTo>
                    <a:pt x="188" y="92"/>
                  </a:lnTo>
                  <a:lnTo>
                    <a:pt x="176" y="92"/>
                  </a:lnTo>
                  <a:lnTo>
                    <a:pt x="176" y="92"/>
                  </a:lnTo>
                  <a:lnTo>
                    <a:pt x="169" y="92"/>
                  </a:lnTo>
                  <a:lnTo>
                    <a:pt x="162" y="92"/>
                  </a:lnTo>
                  <a:lnTo>
                    <a:pt x="162" y="92"/>
                  </a:lnTo>
                  <a:lnTo>
                    <a:pt x="162" y="87"/>
                  </a:lnTo>
                  <a:lnTo>
                    <a:pt x="162" y="80"/>
                  </a:lnTo>
                  <a:lnTo>
                    <a:pt x="162" y="80"/>
                  </a:lnTo>
                  <a:lnTo>
                    <a:pt x="162" y="75"/>
                  </a:lnTo>
                  <a:lnTo>
                    <a:pt x="162" y="68"/>
                  </a:lnTo>
                  <a:lnTo>
                    <a:pt x="162" y="68"/>
                  </a:lnTo>
                  <a:lnTo>
                    <a:pt x="162" y="59"/>
                  </a:lnTo>
                  <a:lnTo>
                    <a:pt x="162" y="59"/>
                  </a:lnTo>
                  <a:lnTo>
                    <a:pt x="162" y="47"/>
                  </a:lnTo>
                  <a:lnTo>
                    <a:pt x="162" y="47"/>
                  </a:lnTo>
                  <a:lnTo>
                    <a:pt x="162" y="35"/>
                  </a:lnTo>
                  <a:lnTo>
                    <a:pt x="162" y="35"/>
                  </a:lnTo>
                  <a:lnTo>
                    <a:pt x="162" y="24"/>
                  </a:lnTo>
                  <a:lnTo>
                    <a:pt x="162" y="24"/>
                  </a:lnTo>
                  <a:lnTo>
                    <a:pt x="162" y="12"/>
                  </a:lnTo>
                  <a:lnTo>
                    <a:pt x="162" y="12"/>
                  </a:lnTo>
                  <a:lnTo>
                    <a:pt x="165" y="5"/>
                  </a:lnTo>
                  <a:lnTo>
                    <a:pt x="162" y="0"/>
                  </a:lnTo>
                  <a:lnTo>
                    <a:pt x="162" y="0"/>
                  </a:lnTo>
                  <a:lnTo>
                    <a:pt x="150" y="0"/>
                  </a:lnTo>
                  <a:lnTo>
                    <a:pt x="150" y="0"/>
                  </a:lnTo>
                  <a:lnTo>
                    <a:pt x="150" y="5"/>
                  </a:lnTo>
                  <a:lnTo>
                    <a:pt x="150" y="12"/>
                  </a:lnTo>
                  <a:lnTo>
                    <a:pt x="150" y="12"/>
                  </a:lnTo>
                  <a:lnTo>
                    <a:pt x="150" y="24"/>
                  </a:lnTo>
                  <a:lnTo>
                    <a:pt x="150" y="24"/>
                  </a:lnTo>
                  <a:lnTo>
                    <a:pt x="150" y="35"/>
                  </a:lnTo>
                  <a:lnTo>
                    <a:pt x="150" y="35"/>
                  </a:lnTo>
                  <a:lnTo>
                    <a:pt x="150" y="59"/>
                  </a:lnTo>
                  <a:lnTo>
                    <a:pt x="150" y="59"/>
                  </a:lnTo>
                  <a:lnTo>
                    <a:pt x="150" y="68"/>
                  </a:lnTo>
                  <a:lnTo>
                    <a:pt x="150" y="68"/>
                  </a:lnTo>
                  <a:lnTo>
                    <a:pt x="150" y="80"/>
                  </a:lnTo>
                  <a:lnTo>
                    <a:pt x="150" y="80"/>
                  </a:lnTo>
                  <a:lnTo>
                    <a:pt x="153" y="87"/>
                  </a:lnTo>
                  <a:lnTo>
                    <a:pt x="150" y="92"/>
                  </a:lnTo>
                  <a:lnTo>
                    <a:pt x="150" y="92"/>
                  </a:lnTo>
                  <a:lnTo>
                    <a:pt x="148" y="94"/>
                  </a:lnTo>
                  <a:lnTo>
                    <a:pt x="146" y="92"/>
                  </a:lnTo>
                  <a:lnTo>
                    <a:pt x="139" y="92"/>
                  </a:lnTo>
                  <a:lnTo>
                    <a:pt x="139" y="92"/>
                  </a:lnTo>
                  <a:lnTo>
                    <a:pt x="127" y="92"/>
                  </a:lnTo>
                  <a:lnTo>
                    <a:pt x="127" y="92"/>
                  </a:lnTo>
                  <a:lnTo>
                    <a:pt x="103" y="92"/>
                  </a:lnTo>
                  <a:lnTo>
                    <a:pt x="103" y="92"/>
                  </a:lnTo>
                  <a:lnTo>
                    <a:pt x="56" y="92"/>
                  </a:lnTo>
                  <a:lnTo>
                    <a:pt x="56" y="92"/>
                  </a:lnTo>
                  <a:lnTo>
                    <a:pt x="56" y="104"/>
                  </a:lnTo>
                  <a:lnTo>
                    <a:pt x="56" y="104"/>
                  </a:lnTo>
                  <a:lnTo>
                    <a:pt x="56" y="127"/>
                  </a:lnTo>
                  <a:lnTo>
                    <a:pt x="56" y="127"/>
                  </a:lnTo>
                  <a:lnTo>
                    <a:pt x="56" y="174"/>
                  </a:lnTo>
                  <a:lnTo>
                    <a:pt x="56" y="174"/>
                  </a:lnTo>
                  <a:lnTo>
                    <a:pt x="56" y="198"/>
                  </a:lnTo>
                  <a:lnTo>
                    <a:pt x="56" y="198"/>
                  </a:lnTo>
                  <a:lnTo>
                    <a:pt x="56" y="245"/>
                  </a:lnTo>
                  <a:lnTo>
                    <a:pt x="56" y="245"/>
                  </a:lnTo>
                  <a:lnTo>
                    <a:pt x="56" y="292"/>
                  </a:lnTo>
                  <a:lnTo>
                    <a:pt x="56" y="292"/>
                  </a:lnTo>
                  <a:lnTo>
                    <a:pt x="56" y="313"/>
                  </a:lnTo>
                  <a:lnTo>
                    <a:pt x="56" y="313"/>
                  </a:lnTo>
                  <a:lnTo>
                    <a:pt x="56" y="325"/>
                  </a:lnTo>
                  <a:lnTo>
                    <a:pt x="56" y="325"/>
                  </a:lnTo>
                  <a:lnTo>
                    <a:pt x="56" y="349"/>
                  </a:lnTo>
                  <a:lnTo>
                    <a:pt x="56" y="349"/>
                  </a:lnTo>
                  <a:lnTo>
                    <a:pt x="56" y="372"/>
                  </a:lnTo>
                  <a:lnTo>
                    <a:pt x="56" y="372"/>
                  </a:lnTo>
                  <a:lnTo>
                    <a:pt x="56" y="384"/>
                  </a:lnTo>
                  <a:lnTo>
                    <a:pt x="56" y="384"/>
                  </a:lnTo>
                  <a:lnTo>
                    <a:pt x="56" y="408"/>
                  </a:lnTo>
                  <a:lnTo>
                    <a:pt x="56" y="408"/>
                  </a:lnTo>
                  <a:lnTo>
                    <a:pt x="56" y="419"/>
                  </a:lnTo>
                  <a:lnTo>
                    <a:pt x="56" y="419"/>
                  </a:lnTo>
                  <a:lnTo>
                    <a:pt x="56" y="443"/>
                  </a:lnTo>
                  <a:lnTo>
                    <a:pt x="56" y="443"/>
                  </a:lnTo>
                  <a:lnTo>
                    <a:pt x="56" y="455"/>
                  </a:lnTo>
                  <a:lnTo>
                    <a:pt x="56" y="455"/>
                  </a:lnTo>
                  <a:lnTo>
                    <a:pt x="56" y="467"/>
                  </a:lnTo>
                  <a:lnTo>
                    <a:pt x="56" y="467"/>
                  </a:lnTo>
                  <a:lnTo>
                    <a:pt x="56" y="471"/>
                  </a:lnTo>
                  <a:lnTo>
                    <a:pt x="56" y="478"/>
                  </a:lnTo>
                  <a:lnTo>
                    <a:pt x="56" y="478"/>
                  </a:lnTo>
                  <a:lnTo>
                    <a:pt x="51" y="478"/>
                  </a:lnTo>
                  <a:lnTo>
                    <a:pt x="44" y="478"/>
                  </a:lnTo>
                  <a:lnTo>
                    <a:pt x="44" y="478"/>
                  </a:lnTo>
                  <a:lnTo>
                    <a:pt x="44" y="481"/>
                  </a:lnTo>
                  <a:lnTo>
                    <a:pt x="44" y="483"/>
                  </a:lnTo>
                  <a:lnTo>
                    <a:pt x="44" y="490"/>
                  </a:lnTo>
                  <a:lnTo>
                    <a:pt x="44" y="490"/>
                  </a:lnTo>
                  <a:lnTo>
                    <a:pt x="33" y="490"/>
                  </a:lnTo>
                  <a:lnTo>
                    <a:pt x="33" y="490"/>
                  </a:lnTo>
                  <a:lnTo>
                    <a:pt x="21" y="490"/>
                  </a:lnTo>
                  <a:lnTo>
                    <a:pt x="21" y="490"/>
                  </a:lnTo>
                  <a:lnTo>
                    <a:pt x="9" y="490"/>
                  </a:lnTo>
                  <a:lnTo>
                    <a:pt x="9" y="490"/>
                  </a:lnTo>
                  <a:lnTo>
                    <a:pt x="4" y="490"/>
                  </a:lnTo>
                  <a:lnTo>
                    <a:pt x="0" y="490"/>
                  </a:lnTo>
                  <a:lnTo>
                    <a:pt x="0" y="606"/>
                  </a:lnTo>
                  <a:lnTo>
                    <a:pt x="0" y="606"/>
                  </a:lnTo>
                  <a:lnTo>
                    <a:pt x="21" y="606"/>
                  </a:lnTo>
                  <a:lnTo>
                    <a:pt x="21" y="606"/>
                  </a:lnTo>
                  <a:lnTo>
                    <a:pt x="33" y="606"/>
                  </a:lnTo>
                  <a:lnTo>
                    <a:pt x="33" y="606"/>
                  </a:lnTo>
                  <a:lnTo>
                    <a:pt x="56" y="606"/>
                  </a:lnTo>
                  <a:lnTo>
                    <a:pt x="56" y="606"/>
                  </a:lnTo>
                  <a:lnTo>
                    <a:pt x="68" y="606"/>
                  </a:lnTo>
                  <a:lnTo>
                    <a:pt x="68" y="606"/>
                  </a:lnTo>
                  <a:lnTo>
                    <a:pt x="91" y="606"/>
                  </a:lnTo>
                  <a:lnTo>
                    <a:pt x="91" y="606"/>
                  </a:lnTo>
                  <a:lnTo>
                    <a:pt x="103" y="606"/>
                  </a:lnTo>
                  <a:lnTo>
                    <a:pt x="103" y="606"/>
                  </a:lnTo>
                  <a:lnTo>
                    <a:pt x="127" y="606"/>
                  </a:lnTo>
                  <a:lnTo>
                    <a:pt x="127" y="606"/>
                  </a:lnTo>
                  <a:lnTo>
                    <a:pt x="139" y="606"/>
                  </a:lnTo>
                  <a:lnTo>
                    <a:pt x="139" y="606"/>
                  </a:lnTo>
                  <a:lnTo>
                    <a:pt x="162" y="606"/>
                  </a:lnTo>
                  <a:lnTo>
                    <a:pt x="162" y="606"/>
                  </a:lnTo>
                  <a:lnTo>
                    <a:pt x="176" y="606"/>
                  </a:lnTo>
                  <a:lnTo>
                    <a:pt x="176" y="606"/>
                  </a:lnTo>
                  <a:lnTo>
                    <a:pt x="200" y="606"/>
                  </a:lnTo>
                  <a:lnTo>
                    <a:pt x="200" y="606"/>
                  </a:lnTo>
                  <a:lnTo>
                    <a:pt x="212" y="606"/>
                  </a:lnTo>
                  <a:lnTo>
                    <a:pt x="212" y="606"/>
                  </a:lnTo>
                  <a:lnTo>
                    <a:pt x="235" y="606"/>
                  </a:lnTo>
                  <a:lnTo>
                    <a:pt x="235" y="606"/>
                  </a:lnTo>
                  <a:lnTo>
                    <a:pt x="247" y="606"/>
                  </a:lnTo>
                  <a:lnTo>
                    <a:pt x="247" y="606"/>
                  </a:lnTo>
                  <a:lnTo>
                    <a:pt x="271" y="606"/>
                  </a:lnTo>
                  <a:lnTo>
                    <a:pt x="271" y="606"/>
                  </a:lnTo>
                  <a:lnTo>
                    <a:pt x="294" y="606"/>
                  </a:lnTo>
                  <a:lnTo>
                    <a:pt x="294" y="606"/>
                  </a:lnTo>
                  <a:lnTo>
                    <a:pt x="306" y="606"/>
                  </a:lnTo>
                  <a:lnTo>
                    <a:pt x="306" y="606"/>
                  </a:lnTo>
                  <a:lnTo>
                    <a:pt x="329" y="606"/>
                  </a:lnTo>
                  <a:lnTo>
                    <a:pt x="329" y="606"/>
                  </a:lnTo>
                  <a:lnTo>
                    <a:pt x="341" y="606"/>
                  </a:lnTo>
                  <a:lnTo>
                    <a:pt x="341" y="606"/>
                  </a:lnTo>
                  <a:lnTo>
                    <a:pt x="365" y="606"/>
                  </a:lnTo>
                  <a:lnTo>
                    <a:pt x="365" y="606"/>
                  </a:lnTo>
                  <a:lnTo>
                    <a:pt x="377" y="606"/>
                  </a:lnTo>
                  <a:lnTo>
                    <a:pt x="377" y="606"/>
                  </a:lnTo>
                  <a:lnTo>
                    <a:pt x="400" y="606"/>
                  </a:lnTo>
                  <a:lnTo>
                    <a:pt x="400" y="606"/>
                  </a:lnTo>
                  <a:lnTo>
                    <a:pt x="412" y="606"/>
                  </a:lnTo>
                  <a:lnTo>
                    <a:pt x="412" y="606"/>
                  </a:lnTo>
                  <a:lnTo>
                    <a:pt x="435" y="606"/>
                  </a:lnTo>
                  <a:lnTo>
                    <a:pt x="435" y="606"/>
                  </a:lnTo>
                  <a:lnTo>
                    <a:pt x="447" y="606"/>
                  </a:lnTo>
                  <a:lnTo>
                    <a:pt x="447" y="606"/>
                  </a:lnTo>
                  <a:lnTo>
                    <a:pt x="471" y="606"/>
                  </a:lnTo>
                  <a:lnTo>
                    <a:pt x="471" y="606"/>
                  </a:lnTo>
                  <a:lnTo>
                    <a:pt x="483" y="606"/>
                  </a:lnTo>
                  <a:lnTo>
                    <a:pt x="483" y="606"/>
                  </a:lnTo>
                  <a:lnTo>
                    <a:pt x="506" y="606"/>
                  </a:lnTo>
                  <a:lnTo>
                    <a:pt x="506" y="606"/>
                  </a:lnTo>
                  <a:lnTo>
                    <a:pt x="518" y="606"/>
                  </a:lnTo>
                  <a:lnTo>
                    <a:pt x="518" y="606"/>
                  </a:lnTo>
                  <a:lnTo>
                    <a:pt x="542" y="606"/>
                  </a:lnTo>
                  <a:lnTo>
                    <a:pt x="542" y="606"/>
                  </a:lnTo>
                  <a:lnTo>
                    <a:pt x="565" y="606"/>
                  </a:lnTo>
                  <a:lnTo>
                    <a:pt x="565" y="606"/>
                  </a:lnTo>
                  <a:lnTo>
                    <a:pt x="577" y="606"/>
                  </a:lnTo>
                  <a:lnTo>
                    <a:pt x="577" y="606"/>
                  </a:lnTo>
                  <a:lnTo>
                    <a:pt x="603" y="606"/>
                  </a:lnTo>
                  <a:lnTo>
                    <a:pt x="603" y="606"/>
                  </a:lnTo>
                  <a:lnTo>
                    <a:pt x="615" y="606"/>
                  </a:lnTo>
                  <a:lnTo>
                    <a:pt x="615" y="606"/>
                  </a:lnTo>
                  <a:lnTo>
                    <a:pt x="638" y="606"/>
                  </a:lnTo>
                  <a:lnTo>
                    <a:pt x="638" y="606"/>
                  </a:lnTo>
                  <a:lnTo>
                    <a:pt x="650" y="606"/>
                  </a:lnTo>
                  <a:lnTo>
                    <a:pt x="650" y="606"/>
                  </a:lnTo>
                  <a:lnTo>
                    <a:pt x="673" y="606"/>
                  </a:lnTo>
                  <a:lnTo>
                    <a:pt x="673" y="606"/>
                  </a:lnTo>
                  <a:lnTo>
                    <a:pt x="685" y="606"/>
                  </a:lnTo>
                  <a:lnTo>
                    <a:pt x="685" y="606"/>
                  </a:lnTo>
                  <a:lnTo>
                    <a:pt x="709" y="606"/>
                  </a:lnTo>
                  <a:lnTo>
                    <a:pt x="709" y="606"/>
                  </a:lnTo>
                  <a:lnTo>
                    <a:pt x="721" y="606"/>
                  </a:lnTo>
                  <a:lnTo>
                    <a:pt x="721" y="606"/>
                  </a:lnTo>
                  <a:lnTo>
                    <a:pt x="744" y="606"/>
                  </a:lnTo>
                  <a:lnTo>
                    <a:pt x="744" y="606"/>
                  </a:lnTo>
                  <a:lnTo>
                    <a:pt x="756" y="606"/>
                  </a:lnTo>
                  <a:lnTo>
                    <a:pt x="756" y="606"/>
                  </a:lnTo>
                  <a:lnTo>
                    <a:pt x="779" y="606"/>
                  </a:lnTo>
                  <a:lnTo>
                    <a:pt x="779" y="606"/>
                  </a:lnTo>
                  <a:lnTo>
                    <a:pt x="791" y="606"/>
                  </a:lnTo>
                  <a:lnTo>
                    <a:pt x="791" y="606"/>
                  </a:lnTo>
                  <a:lnTo>
                    <a:pt x="815" y="606"/>
                  </a:lnTo>
                  <a:lnTo>
                    <a:pt x="815" y="606"/>
                  </a:lnTo>
                  <a:lnTo>
                    <a:pt x="827" y="606"/>
                  </a:lnTo>
                  <a:lnTo>
                    <a:pt x="827" y="606"/>
                  </a:lnTo>
                  <a:lnTo>
                    <a:pt x="850" y="606"/>
                  </a:lnTo>
                  <a:lnTo>
                    <a:pt x="850" y="606"/>
                  </a:lnTo>
                  <a:lnTo>
                    <a:pt x="862" y="606"/>
                  </a:lnTo>
                  <a:lnTo>
                    <a:pt x="862" y="606"/>
                  </a:lnTo>
                  <a:lnTo>
                    <a:pt x="886" y="606"/>
                  </a:lnTo>
                  <a:lnTo>
                    <a:pt x="886" y="606"/>
                  </a:lnTo>
                  <a:lnTo>
                    <a:pt x="897" y="606"/>
                  </a:lnTo>
                  <a:lnTo>
                    <a:pt x="897" y="606"/>
                  </a:lnTo>
                  <a:lnTo>
                    <a:pt x="921" y="606"/>
                  </a:lnTo>
                  <a:lnTo>
                    <a:pt x="921" y="606"/>
                  </a:lnTo>
                  <a:lnTo>
                    <a:pt x="933" y="606"/>
                  </a:lnTo>
                  <a:lnTo>
                    <a:pt x="933" y="606"/>
                  </a:lnTo>
                  <a:lnTo>
                    <a:pt x="956" y="606"/>
                  </a:lnTo>
                  <a:lnTo>
                    <a:pt x="956" y="606"/>
                  </a:lnTo>
                  <a:lnTo>
                    <a:pt x="968" y="606"/>
                  </a:lnTo>
                  <a:lnTo>
                    <a:pt x="968" y="606"/>
                  </a:lnTo>
                  <a:lnTo>
                    <a:pt x="994" y="606"/>
                  </a:lnTo>
                  <a:lnTo>
                    <a:pt x="994" y="606"/>
                  </a:lnTo>
                  <a:lnTo>
                    <a:pt x="1006" y="606"/>
                  </a:lnTo>
                  <a:lnTo>
                    <a:pt x="1006" y="606"/>
                  </a:lnTo>
                  <a:lnTo>
                    <a:pt x="1029" y="606"/>
                  </a:lnTo>
                  <a:lnTo>
                    <a:pt x="1029" y="606"/>
                  </a:lnTo>
                  <a:lnTo>
                    <a:pt x="1041" y="606"/>
                  </a:lnTo>
                  <a:lnTo>
                    <a:pt x="1041" y="606"/>
                  </a:lnTo>
                  <a:lnTo>
                    <a:pt x="1065" y="606"/>
                  </a:lnTo>
                  <a:lnTo>
                    <a:pt x="1065" y="606"/>
                  </a:lnTo>
                  <a:lnTo>
                    <a:pt x="1076" y="606"/>
                  </a:lnTo>
                  <a:lnTo>
                    <a:pt x="1076" y="606"/>
                  </a:lnTo>
                  <a:lnTo>
                    <a:pt x="1100" y="606"/>
                  </a:lnTo>
                  <a:lnTo>
                    <a:pt x="1100" y="606"/>
                  </a:lnTo>
                  <a:lnTo>
                    <a:pt x="1123" y="606"/>
                  </a:lnTo>
                  <a:lnTo>
                    <a:pt x="1123" y="606"/>
                  </a:lnTo>
                  <a:lnTo>
                    <a:pt x="1135" y="606"/>
                  </a:lnTo>
                  <a:lnTo>
                    <a:pt x="1135" y="606"/>
                  </a:lnTo>
                  <a:lnTo>
                    <a:pt x="1159" y="606"/>
                  </a:lnTo>
                  <a:lnTo>
                    <a:pt x="1159" y="606"/>
                  </a:lnTo>
                  <a:lnTo>
                    <a:pt x="1171" y="606"/>
                  </a:lnTo>
                  <a:lnTo>
                    <a:pt x="1171" y="606"/>
                  </a:lnTo>
                  <a:lnTo>
                    <a:pt x="1194" y="606"/>
                  </a:lnTo>
                  <a:lnTo>
                    <a:pt x="1194" y="606"/>
                  </a:lnTo>
                  <a:lnTo>
                    <a:pt x="1206" y="606"/>
                  </a:lnTo>
                  <a:lnTo>
                    <a:pt x="1206" y="606"/>
                  </a:lnTo>
                  <a:lnTo>
                    <a:pt x="1230" y="606"/>
                  </a:lnTo>
                  <a:lnTo>
                    <a:pt x="1230" y="606"/>
                  </a:lnTo>
                  <a:lnTo>
                    <a:pt x="1241" y="606"/>
                  </a:lnTo>
                  <a:lnTo>
                    <a:pt x="1241" y="606"/>
                  </a:lnTo>
                  <a:lnTo>
                    <a:pt x="1265" y="606"/>
                  </a:lnTo>
                  <a:lnTo>
                    <a:pt x="1265" y="606"/>
                  </a:lnTo>
                  <a:lnTo>
                    <a:pt x="1277" y="606"/>
                  </a:lnTo>
                  <a:lnTo>
                    <a:pt x="1277" y="606"/>
                  </a:lnTo>
                  <a:lnTo>
                    <a:pt x="1300" y="606"/>
                  </a:lnTo>
                  <a:lnTo>
                    <a:pt x="1300" y="606"/>
                  </a:lnTo>
                  <a:lnTo>
                    <a:pt x="1312" y="606"/>
                  </a:lnTo>
                  <a:lnTo>
                    <a:pt x="1312" y="606"/>
                  </a:lnTo>
                  <a:lnTo>
                    <a:pt x="1336" y="606"/>
                  </a:lnTo>
                  <a:lnTo>
                    <a:pt x="1336" y="606"/>
                  </a:lnTo>
                  <a:lnTo>
                    <a:pt x="1347" y="606"/>
                  </a:lnTo>
                  <a:lnTo>
                    <a:pt x="1347" y="606"/>
                  </a:lnTo>
                  <a:lnTo>
                    <a:pt x="1371" y="606"/>
                  </a:lnTo>
                  <a:lnTo>
                    <a:pt x="1371" y="606"/>
                  </a:lnTo>
                  <a:lnTo>
                    <a:pt x="1397" y="606"/>
                  </a:lnTo>
                  <a:lnTo>
                    <a:pt x="1397" y="606"/>
                  </a:lnTo>
                  <a:lnTo>
                    <a:pt x="1409" y="606"/>
                  </a:lnTo>
                  <a:lnTo>
                    <a:pt x="1409" y="606"/>
                  </a:lnTo>
                  <a:lnTo>
                    <a:pt x="1432" y="606"/>
                  </a:lnTo>
                  <a:lnTo>
                    <a:pt x="1432" y="606"/>
                  </a:lnTo>
                  <a:lnTo>
                    <a:pt x="1444" y="606"/>
                  </a:lnTo>
                  <a:lnTo>
                    <a:pt x="1444" y="606"/>
                  </a:lnTo>
                  <a:lnTo>
                    <a:pt x="1468" y="606"/>
                  </a:lnTo>
                  <a:lnTo>
                    <a:pt x="1468" y="606"/>
                  </a:lnTo>
                  <a:lnTo>
                    <a:pt x="1479" y="606"/>
                  </a:lnTo>
                  <a:lnTo>
                    <a:pt x="1479" y="606"/>
                  </a:lnTo>
                  <a:lnTo>
                    <a:pt x="1503" y="606"/>
                  </a:lnTo>
                  <a:lnTo>
                    <a:pt x="1503" y="606"/>
                  </a:lnTo>
                  <a:lnTo>
                    <a:pt x="1515" y="606"/>
                  </a:lnTo>
                  <a:lnTo>
                    <a:pt x="1515" y="606"/>
                  </a:lnTo>
                  <a:lnTo>
                    <a:pt x="1538" y="606"/>
                  </a:lnTo>
                  <a:lnTo>
                    <a:pt x="1538" y="606"/>
                  </a:lnTo>
                  <a:lnTo>
                    <a:pt x="1550" y="606"/>
                  </a:lnTo>
                  <a:lnTo>
                    <a:pt x="1550" y="606"/>
                  </a:lnTo>
                  <a:lnTo>
                    <a:pt x="1574" y="606"/>
                  </a:lnTo>
                  <a:lnTo>
                    <a:pt x="1574" y="606"/>
                  </a:lnTo>
                  <a:lnTo>
                    <a:pt x="1585" y="606"/>
                  </a:lnTo>
                  <a:lnTo>
                    <a:pt x="1585" y="606"/>
                  </a:lnTo>
                  <a:lnTo>
                    <a:pt x="1609" y="606"/>
                  </a:lnTo>
                  <a:lnTo>
                    <a:pt x="1609" y="606"/>
                  </a:lnTo>
                  <a:lnTo>
                    <a:pt x="1621" y="606"/>
                  </a:lnTo>
                  <a:lnTo>
                    <a:pt x="1621" y="606"/>
                  </a:lnTo>
                  <a:lnTo>
                    <a:pt x="1644" y="606"/>
                  </a:lnTo>
                  <a:lnTo>
                    <a:pt x="1644" y="606"/>
                  </a:lnTo>
                  <a:lnTo>
                    <a:pt x="1668" y="606"/>
                  </a:lnTo>
                  <a:lnTo>
                    <a:pt x="1668" y="606"/>
                  </a:lnTo>
                  <a:lnTo>
                    <a:pt x="1680" y="606"/>
                  </a:lnTo>
                  <a:lnTo>
                    <a:pt x="1680" y="606"/>
                  </a:lnTo>
                  <a:lnTo>
                    <a:pt x="1703" y="606"/>
                  </a:lnTo>
                  <a:lnTo>
                    <a:pt x="1703" y="606"/>
                  </a:lnTo>
                  <a:lnTo>
                    <a:pt x="1715" y="606"/>
                  </a:lnTo>
                  <a:lnTo>
                    <a:pt x="1715" y="606"/>
                  </a:lnTo>
                  <a:lnTo>
                    <a:pt x="1738" y="606"/>
                  </a:lnTo>
                  <a:lnTo>
                    <a:pt x="1738" y="606"/>
                  </a:lnTo>
                  <a:lnTo>
                    <a:pt x="1750" y="606"/>
                  </a:lnTo>
                  <a:lnTo>
                    <a:pt x="1750" y="606"/>
                  </a:lnTo>
                  <a:lnTo>
                    <a:pt x="1774" y="606"/>
                  </a:lnTo>
                  <a:lnTo>
                    <a:pt x="1774" y="606"/>
                  </a:lnTo>
                  <a:lnTo>
                    <a:pt x="1786" y="606"/>
                  </a:lnTo>
                  <a:lnTo>
                    <a:pt x="1786" y="606"/>
                  </a:lnTo>
                  <a:lnTo>
                    <a:pt x="1812" y="606"/>
                  </a:lnTo>
                  <a:lnTo>
                    <a:pt x="1812" y="606"/>
                  </a:lnTo>
                  <a:lnTo>
                    <a:pt x="1823" y="606"/>
                  </a:lnTo>
                  <a:lnTo>
                    <a:pt x="1823" y="606"/>
                  </a:lnTo>
                  <a:lnTo>
                    <a:pt x="1847" y="606"/>
                  </a:lnTo>
                  <a:lnTo>
                    <a:pt x="1847" y="606"/>
                  </a:lnTo>
                  <a:lnTo>
                    <a:pt x="1859" y="606"/>
                  </a:lnTo>
                  <a:lnTo>
                    <a:pt x="1859" y="606"/>
                  </a:lnTo>
                  <a:lnTo>
                    <a:pt x="1882" y="606"/>
                  </a:lnTo>
                  <a:lnTo>
                    <a:pt x="1882" y="606"/>
                  </a:lnTo>
                  <a:lnTo>
                    <a:pt x="1894" y="606"/>
                  </a:lnTo>
                  <a:lnTo>
                    <a:pt x="1894" y="606"/>
                  </a:lnTo>
                  <a:lnTo>
                    <a:pt x="1918" y="606"/>
                  </a:lnTo>
                  <a:lnTo>
                    <a:pt x="1918" y="606"/>
                  </a:lnTo>
                  <a:lnTo>
                    <a:pt x="1929" y="606"/>
                  </a:lnTo>
                  <a:lnTo>
                    <a:pt x="1929" y="606"/>
                  </a:lnTo>
                  <a:lnTo>
                    <a:pt x="1953" y="606"/>
                  </a:lnTo>
                  <a:lnTo>
                    <a:pt x="1953" y="606"/>
                  </a:lnTo>
                  <a:lnTo>
                    <a:pt x="1965" y="606"/>
                  </a:lnTo>
                  <a:lnTo>
                    <a:pt x="1965" y="606"/>
                  </a:lnTo>
                  <a:lnTo>
                    <a:pt x="1988" y="606"/>
                  </a:lnTo>
                  <a:lnTo>
                    <a:pt x="1988" y="606"/>
                  </a:lnTo>
                  <a:lnTo>
                    <a:pt x="2000" y="606"/>
                  </a:lnTo>
                  <a:lnTo>
                    <a:pt x="2000" y="606"/>
                  </a:lnTo>
                  <a:lnTo>
                    <a:pt x="2024" y="606"/>
                  </a:lnTo>
                  <a:lnTo>
                    <a:pt x="2024" y="606"/>
                  </a:lnTo>
                  <a:lnTo>
                    <a:pt x="2035" y="606"/>
                  </a:lnTo>
                  <a:lnTo>
                    <a:pt x="2035" y="606"/>
                  </a:lnTo>
                  <a:lnTo>
                    <a:pt x="2059" y="606"/>
                  </a:lnTo>
                  <a:lnTo>
                    <a:pt x="2059" y="606"/>
                  </a:lnTo>
                  <a:lnTo>
                    <a:pt x="2071" y="606"/>
                  </a:lnTo>
                  <a:lnTo>
                    <a:pt x="2071" y="606"/>
                  </a:lnTo>
                  <a:lnTo>
                    <a:pt x="2094" y="606"/>
                  </a:lnTo>
                  <a:lnTo>
                    <a:pt x="2094" y="606"/>
                  </a:lnTo>
                  <a:lnTo>
                    <a:pt x="2106" y="606"/>
                  </a:lnTo>
                  <a:lnTo>
                    <a:pt x="2106" y="606"/>
                  </a:lnTo>
                  <a:lnTo>
                    <a:pt x="2130" y="606"/>
                  </a:lnTo>
                  <a:lnTo>
                    <a:pt x="2130" y="606"/>
                  </a:lnTo>
                  <a:lnTo>
                    <a:pt x="2141" y="606"/>
                  </a:lnTo>
                  <a:lnTo>
                    <a:pt x="2141" y="606"/>
                  </a:lnTo>
                  <a:lnTo>
                    <a:pt x="2165" y="606"/>
                  </a:lnTo>
                  <a:lnTo>
                    <a:pt x="2165" y="606"/>
                  </a:lnTo>
                  <a:lnTo>
                    <a:pt x="2177" y="606"/>
                  </a:lnTo>
                  <a:lnTo>
                    <a:pt x="2177" y="606"/>
                  </a:lnTo>
                  <a:lnTo>
                    <a:pt x="2200" y="606"/>
                  </a:lnTo>
                  <a:lnTo>
                    <a:pt x="2200" y="606"/>
                  </a:lnTo>
                  <a:lnTo>
                    <a:pt x="2214" y="606"/>
                  </a:lnTo>
                  <a:lnTo>
                    <a:pt x="2214" y="606"/>
                  </a:lnTo>
                  <a:lnTo>
                    <a:pt x="2238" y="606"/>
                  </a:lnTo>
                  <a:lnTo>
                    <a:pt x="2238" y="606"/>
                  </a:lnTo>
                  <a:lnTo>
                    <a:pt x="2262" y="606"/>
                  </a:lnTo>
                  <a:lnTo>
                    <a:pt x="2262" y="606"/>
                  </a:lnTo>
                  <a:lnTo>
                    <a:pt x="2273" y="606"/>
                  </a:lnTo>
                  <a:lnTo>
                    <a:pt x="2273" y="606"/>
                  </a:lnTo>
                  <a:lnTo>
                    <a:pt x="2297" y="606"/>
                  </a:lnTo>
                  <a:lnTo>
                    <a:pt x="2297" y="606"/>
                  </a:lnTo>
                  <a:lnTo>
                    <a:pt x="2344" y="606"/>
                  </a:lnTo>
                  <a:lnTo>
                    <a:pt x="2344" y="606"/>
                  </a:lnTo>
                  <a:lnTo>
                    <a:pt x="2344" y="582"/>
                  </a:lnTo>
                  <a:lnTo>
                    <a:pt x="2344" y="582"/>
                  </a:lnTo>
                  <a:lnTo>
                    <a:pt x="2344" y="570"/>
                  </a:lnTo>
                  <a:lnTo>
                    <a:pt x="2344" y="570"/>
                  </a:lnTo>
                  <a:lnTo>
                    <a:pt x="2344" y="547"/>
                  </a:lnTo>
                  <a:lnTo>
                    <a:pt x="2344" y="547"/>
                  </a:lnTo>
                  <a:lnTo>
                    <a:pt x="2344" y="525"/>
                  </a:lnTo>
                  <a:lnTo>
                    <a:pt x="2344" y="525"/>
                  </a:lnTo>
                  <a:lnTo>
                    <a:pt x="2344" y="518"/>
                  </a:lnTo>
                  <a:lnTo>
                    <a:pt x="2344" y="514"/>
                  </a:lnTo>
                  <a:lnTo>
                    <a:pt x="2344" y="514"/>
                  </a:lnTo>
                  <a:close/>
                </a:path>
              </a:pathLst>
            </a:custGeom>
            <a:solidFill>
              <a:schemeClr val="bg1">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946150" y="2708929"/>
              <a:ext cx="3451225" cy="962025"/>
              <a:chOff x="1447800" y="1524000"/>
              <a:chExt cx="3451225" cy="962025"/>
            </a:xfrm>
            <a:grpFill/>
          </p:grpSpPr>
          <p:sp>
            <p:nvSpPr>
              <p:cNvPr id="11" name="Freeform 10"/>
              <p:cNvSpPr>
                <a:spLocks/>
              </p:cNvSpPr>
              <p:nvPr/>
            </p:nvSpPr>
            <p:spPr bwMode="auto">
              <a:xfrm>
                <a:off x="1962150" y="2246313"/>
                <a:ext cx="55563" cy="19050"/>
              </a:xfrm>
              <a:custGeom>
                <a:avLst/>
                <a:gdLst>
                  <a:gd name="T0" fmla="*/ 35 w 35"/>
                  <a:gd name="T1" fmla="*/ 0 h 12"/>
                  <a:gd name="T2" fmla="*/ 35 w 35"/>
                  <a:gd name="T3" fmla="*/ 0 h 12"/>
                  <a:gd name="T4" fmla="*/ 28 w 35"/>
                  <a:gd name="T5" fmla="*/ 0 h 12"/>
                  <a:gd name="T6" fmla="*/ 24 w 35"/>
                  <a:gd name="T7" fmla="*/ 0 h 12"/>
                  <a:gd name="T8" fmla="*/ 24 w 35"/>
                  <a:gd name="T9" fmla="*/ 0 h 12"/>
                  <a:gd name="T10" fmla="*/ 12 w 35"/>
                  <a:gd name="T11" fmla="*/ 0 h 12"/>
                  <a:gd name="T12" fmla="*/ 12 w 35"/>
                  <a:gd name="T13" fmla="*/ 0 h 12"/>
                  <a:gd name="T14" fmla="*/ 5 w 35"/>
                  <a:gd name="T15" fmla="*/ 0 h 12"/>
                  <a:gd name="T16" fmla="*/ 0 w 35"/>
                  <a:gd name="T17" fmla="*/ 0 h 12"/>
                  <a:gd name="T18" fmla="*/ 0 w 35"/>
                  <a:gd name="T19" fmla="*/ 0 h 12"/>
                  <a:gd name="T20" fmla="*/ 0 w 35"/>
                  <a:gd name="T21" fmla="*/ 12 h 12"/>
                  <a:gd name="T22" fmla="*/ 0 w 35"/>
                  <a:gd name="T23" fmla="*/ 12 h 12"/>
                  <a:gd name="T24" fmla="*/ 5 w 35"/>
                  <a:gd name="T25" fmla="*/ 12 h 12"/>
                  <a:gd name="T26" fmla="*/ 12 w 35"/>
                  <a:gd name="T27" fmla="*/ 12 h 12"/>
                  <a:gd name="T28" fmla="*/ 12 w 35"/>
                  <a:gd name="T29" fmla="*/ 12 h 12"/>
                  <a:gd name="T30" fmla="*/ 24 w 35"/>
                  <a:gd name="T31" fmla="*/ 12 h 12"/>
                  <a:gd name="T32" fmla="*/ 24 w 35"/>
                  <a:gd name="T33" fmla="*/ 12 h 12"/>
                  <a:gd name="T34" fmla="*/ 35 w 35"/>
                  <a:gd name="T35" fmla="*/ 12 h 12"/>
                  <a:gd name="T36" fmla="*/ 35 w 35"/>
                  <a:gd name="T37" fmla="*/ 12 h 12"/>
                  <a:gd name="T38" fmla="*/ 35 w 35"/>
                  <a:gd name="T39" fmla="*/ 4 h 12"/>
                  <a:gd name="T40" fmla="*/ 35 w 35"/>
                  <a:gd name="T41" fmla="*/ 0 h 12"/>
                  <a:gd name="T42" fmla="*/ 35 w 35"/>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12">
                    <a:moveTo>
                      <a:pt x="35" y="0"/>
                    </a:moveTo>
                    <a:lnTo>
                      <a:pt x="35" y="0"/>
                    </a:lnTo>
                    <a:lnTo>
                      <a:pt x="28" y="0"/>
                    </a:lnTo>
                    <a:lnTo>
                      <a:pt x="24" y="0"/>
                    </a:lnTo>
                    <a:lnTo>
                      <a:pt x="24" y="0"/>
                    </a:lnTo>
                    <a:lnTo>
                      <a:pt x="12" y="0"/>
                    </a:lnTo>
                    <a:lnTo>
                      <a:pt x="12" y="0"/>
                    </a:lnTo>
                    <a:lnTo>
                      <a:pt x="5" y="0"/>
                    </a:lnTo>
                    <a:lnTo>
                      <a:pt x="0" y="0"/>
                    </a:lnTo>
                    <a:lnTo>
                      <a:pt x="0" y="0"/>
                    </a:lnTo>
                    <a:lnTo>
                      <a:pt x="0" y="12"/>
                    </a:lnTo>
                    <a:lnTo>
                      <a:pt x="0" y="12"/>
                    </a:lnTo>
                    <a:lnTo>
                      <a:pt x="5" y="12"/>
                    </a:lnTo>
                    <a:lnTo>
                      <a:pt x="12" y="12"/>
                    </a:lnTo>
                    <a:lnTo>
                      <a:pt x="12" y="12"/>
                    </a:lnTo>
                    <a:lnTo>
                      <a:pt x="24" y="12"/>
                    </a:lnTo>
                    <a:lnTo>
                      <a:pt x="24" y="12"/>
                    </a:lnTo>
                    <a:lnTo>
                      <a:pt x="35" y="12"/>
                    </a:lnTo>
                    <a:lnTo>
                      <a:pt x="35" y="12"/>
                    </a:lnTo>
                    <a:lnTo>
                      <a:pt x="35" y="4"/>
                    </a:lnTo>
                    <a:lnTo>
                      <a:pt x="35" y="0"/>
                    </a:lnTo>
                    <a:lnTo>
                      <a:pt x="35"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flipH="1">
                <a:off x="1447800" y="1524000"/>
                <a:ext cx="3451225" cy="962025"/>
              </a:xfrm>
              <a:custGeom>
                <a:avLst/>
                <a:gdLst>
                  <a:gd name="T0" fmla="*/ 2323 w 2338"/>
                  <a:gd name="T1" fmla="*/ 455 h 606"/>
                  <a:gd name="T2" fmla="*/ 2265 w 2338"/>
                  <a:gd name="T3" fmla="*/ 412 h 606"/>
                  <a:gd name="T4" fmla="*/ 2253 w 2338"/>
                  <a:gd name="T5" fmla="*/ 280 h 606"/>
                  <a:gd name="T6" fmla="*/ 2253 w 2338"/>
                  <a:gd name="T7" fmla="*/ 127 h 606"/>
                  <a:gd name="T8" fmla="*/ 2229 w 2338"/>
                  <a:gd name="T9" fmla="*/ 57 h 606"/>
                  <a:gd name="T10" fmla="*/ 2210 w 2338"/>
                  <a:gd name="T11" fmla="*/ 35 h 606"/>
                  <a:gd name="T12" fmla="*/ 2182 w 2338"/>
                  <a:gd name="T13" fmla="*/ 12 h 606"/>
                  <a:gd name="T14" fmla="*/ 2147 w 2338"/>
                  <a:gd name="T15" fmla="*/ 12 h 606"/>
                  <a:gd name="T16" fmla="*/ 2133 w 2338"/>
                  <a:gd name="T17" fmla="*/ 35 h 606"/>
                  <a:gd name="T18" fmla="*/ 2085 w 2338"/>
                  <a:gd name="T19" fmla="*/ 68 h 606"/>
                  <a:gd name="T20" fmla="*/ 2074 w 2338"/>
                  <a:gd name="T21" fmla="*/ 163 h 606"/>
                  <a:gd name="T22" fmla="*/ 2062 w 2338"/>
                  <a:gd name="T23" fmla="*/ 257 h 606"/>
                  <a:gd name="T24" fmla="*/ 2034 w 2338"/>
                  <a:gd name="T25" fmla="*/ 325 h 606"/>
                  <a:gd name="T26" fmla="*/ 2027 w 2338"/>
                  <a:gd name="T27" fmla="*/ 467 h 606"/>
                  <a:gd name="T28" fmla="*/ 1979 w 2338"/>
                  <a:gd name="T29" fmla="*/ 467 h 606"/>
                  <a:gd name="T30" fmla="*/ 1956 w 2338"/>
                  <a:gd name="T31" fmla="*/ 419 h 606"/>
                  <a:gd name="T32" fmla="*/ 1791 w 2338"/>
                  <a:gd name="T33" fmla="*/ 349 h 606"/>
                  <a:gd name="T34" fmla="*/ 1635 w 2338"/>
                  <a:gd name="T35" fmla="*/ 535 h 606"/>
                  <a:gd name="T36" fmla="*/ 1612 w 2338"/>
                  <a:gd name="T37" fmla="*/ 478 h 606"/>
                  <a:gd name="T38" fmla="*/ 1612 w 2338"/>
                  <a:gd name="T39" fmla="*/ 313 h 606"/>
                  <a:gd name="T40" fmla="*/ 1572 w 2338"/>
                  <a:gd name="T41" fmla="*/ 280 h 606"/>
                  <a:gd name="T42" fmla="*/ 1553 w 2338"/>
                  <a:gd name="T43" fmla="*/ 221 h 606"/>
                  <a:gd name="T44" fmla="*/ 1447 w 2338"/>
                  <a:gd name="T45" fmla="*/ 198 h 606"/>
                  <a:gd name="T46" fmla="*/ 1353 w 2338"/>
                  <a:gd name="T47" fmla="*/ 203 h 606"/>
                  <a:gd name="T48" fmla="*/ 1268 w 2338"/>
                  <a:gd name="T49" fmla="*/ 221 h 606"/>
                  <a:gd name="T50" fmla="*/ 1233 w 2338"/>
                  <a:gd name="T51" fmla="*/ 269 h 606"/>
                  <a:gd name="T52" fmla="*/ 1233 w 2338"/>
                  <a:gd name="T53" fmla="*/ 408 h 606"/>
                  <a:gd name="T54" fmla="*/ 1162 w 2338"/>
                  <a:gd name="T55" fmla="*/ 467 h 606"/>
                  <a:gd name="T56" fmla="*/ 1009 w 2338"/>
                  <a:gd name="T57" fmla="*/ 455 h 606"/>
                  <a:gd name="T58" fmla="*/ 891 w 2338"/>
                  <a:gd name="T59" fmla="*/ 443 h 606"/>
                  <a:gd name="T60" fmla="*/ 830 w 2338"/>
                  <a:gd name="T61" fmla="*/ 467 h 606"/>
                  <a:gd name="T62" fmla="*/ 700 w 2338"/>
                  <a:gd name="T63" fmla="*/ 547 h 606"/>
                  <a:gd name="T64" fmla="*/ 629 w 2338"/>
                  <a:gd name="T65" fmla="*/ 525 h 606"/>
                  <a:gd name="T66" fmla="*/ 606 w 2338"/>
                  <a:gd name="T67" fmla="*/ 525 h 606"/>
                  <a:gd name="T68" fmla="*/ 547 w 2338"/>
                  <a:gd name="T69" fmla="*/ 547 h 606"/>
                  <a:gd name="T70" fmla="*/ 474 w 2338"/>
                  <a:gd name="T71" fmla="*/ 525 h 606"/>
                  <a:gd name="T72" fmla="*/ 523 w 2338"/>
                  <a:gd name="T73" fmla="*/ 467 h 606"/>
                  <a:gd name="T74" fmla="*/ 474 w 2338"/>
                  <a:gd name="T75" fmla="*/ 313 h 606"/>
                  <a:gd name="T76" fmla="*/ 403 w 2338"/>
                  <a:gd name="T77" fmla="*/ 292 h 606"/>
                  <a:gd name="T78" fmla="*/ 250 w 2338"/>
                  <a:gd name="T79" fmla="*/ 221 h 606"/>
                  <a:gd name="T80" fmla="*/ 132 w 2338"/>
                  <a:gd name="T81" fmla="*/ 292 h 606"/>
                  <a:gd name="T82" fmla="*/ 47 w 2338"/>
                  <a:gd name="T83" fmla="*/ 349 h 606"/>
                  <a:gd name="T84" fmla="*/ 47 w 2338"/>
                  <a:gd name="T85" fmla="*/ 514 h 606"/>
                  <a:gd name="T86" fmla="*/ 0 w 2338"/>
                  <a:gd name="T87" fmla="*/ 570 h 606"/>
                  <a:gd name="T88" fmla="*/ 109 w 2338"/>
                  <a:gd name="T89" fmla="*/ 606 h 606"/>
                  <a:gd name="T90" fmla="*/ 262 w 2338"/>
                  <a:gd name="T91" fmla="*/ 606 h 606"/>
                  <a:gd name="T92" fmla="*/ 403 w 2338"/>
                  <a:gd name="T93" fmla="*/ 606 h 606"/>
                  <a:gd name="T94" fmla="*/ 547 w 2338"/>
                  <a:gd name="T95" fmla="*/ 606 h 606"/>
                  <a:gd name="T96" fmla="*/ 700 w 2338"/>
                  <a:gd name="T97" fmla="*/ 606 h 606"/>
                  <a:gd name="T98" fmla="*/ 841 w 2338"/>
                  <a:gd name="T99" fmla="*/ 606 h 606"/>
                  <a:gd name="T100" fmla="*/ 985 w 2338"/>
                  <a:gd name="T101" fmla="*/ 606 h 606"/>
                  <a:gd name="T102" fmla="*/ 1127 w 2338"/>
                  <a:gd name="T103" fmla="*/ 606 h 606"/>
                  <a:gd name="T104" fmla="*/ 1268 w 2338"/>
                  <a:gd name="T105" fmla="*/ 606 h 606"/>
                  <a:gd name="T106" fmla="*/ 1412 w 2338"/>
                  <a:gd name="T107" fmla="*/ 606 h 606"/>
                  <a:gd name="T108" fmla="*/ 1565 w 2338"/>
                  <a:gd name="T109" fmla="*/ 606 h 606"/>
                  <a:gd name="T110" fmla="*/ 1709 w 2338"/>
                  <a:gd name="T111" fmla="*/ 606 h 606"/>
                  <a:gd name="T112" fmla="*/ 1850 w 2338"/>
                  <a:gd name="T113" fmla="*/ 606 h 606"/>
                  <a:gd name="T114" fmla="*/ 1991 w 2338"/>
                  <a:gd name="T115" fmla="*/ 606 h 606"/>
                  <a:gd name="T116" fmla="*/ 2135 w 2338"/>
                  <a:gd name="T117" fmla="*/ 606 h 606"/>
                  <a:gd name="T118" fmla="*/ 2276 w 2338"/>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38" h="606">
                    <a:moveTo>
                      <a:pt x="2338" y="490"/>
                    </a:moveTo>
                    <a:lnTo>
                      <a:pt x="2338" y="490"/>
                    </a:lnTo>
                    <a:lnTo>
                      <a:pt x="2335" y="490"/>
                    </a:lnTo>
                    <a:lnTo>
                      <a:pt x="2335" y="490"/>
                    </a:lnTo>
                    <a:lnTo>
                      <a:pt x="2335" y="488"/>
                    </a:lnTo>
                    <a:lnTo>
                      <a:pt x="2335" y="483"/>
                    </a:lnTo>
                    <a:lnTo>
                      <a:pt x="2335" y="478"/>
                    </a:lnTo>
                    <a:lnTo>
                      <a:pt x="2335" y="478"/>
                    </a:lnTo>
                    <a:lnTo>
                      <a:pt x="2328" y="478"/>
                    </a:lnTo>
                    <a:lnTo>
                      <a:pt x="2323" y="478"/>
                    </a:lnTo>
                    <a:lnTo>
                      <a:pt x="2323" y="478"/>
                    </a:lnTo>
                    <a:lnTo>
                      <a:pt x="2323" y="471"/>
                    </a:lnTo>
                    <a:lnTo>
                      <a:pt x="2323" y="467"/>
                    </a:lnTo>
                    <a:lnTo>
                      <a:pt x="2323" y="467"/>
                    </a:lnTo>
                    <a:lnTo>
                      <a:pt x="2323" y="455"/>
                    </a:lnTo>
                    <a:lnTo>
                      <a:pt x="2323" y="455"/>
                    </a:lnTo>
                    <a:lnTo>
                      <a:pt x="2323" y="431"/>
                    </a:lnTo>
                    <a:lnTo>
                      <a:pt x="2323" y="431"/>
                    </a:lnTo>
                    <a:lnTo>
                      <a:pt x="2323" y="408"/>
                    </a:lnTo>
                    <a:lnTo>
                      <a:pt x="2323" y="408"/>
                    </a:lnTo>
                    <a:lnTo>
                      <a:pt x="2312" y="408"/>
                    </a:lnTo>
                    <a:lnTo>
                      <a:pt x="2312" y="408"/>
                    </a:lnTo>
                    <a:lnTo>
                      <a:pt x="2300" y="408"/>
                    </a:lnTo>
                    <a:lnTo>
                      <a:pt x="2300" y="408"/>
                    </a:lnTo>
                    <a:lnTo>
                      <a:pt x="2288" y="408"/>
                    </a:lnTo>
                    <a:lnTo>
                      <a:pt x="2288" y="408"/>
                    </a:lnTo>
                    <a:lnTo>
                      <a:pt x="2276" y="408"/>
                    </a:lnTo>
                    <a:lnTo>
                      <a:pt x="2276" y="408"/>
                    </a:lnTo>
                    <a:lnTo>
                      <a:pt x="2269" y="408"/>
                    </a:lnTo>
                    <a:lnTo>
                      <a:pt x="2265" y="408"/>
                    </a:lnTo>
                    <a:lnTo>
                      <a:pt x="2265" y="408"/>
                    </a:lnTo>
                    <a:lnTo>
                      <a:pt x="2265" y="412"/>
                    </a:lnTo>
                    <a:lnTo>
                      <a:pt x="2265" y="419"/>
                    </a:lnTo>
                    <a:lnTo>
                      <a:pt x="2265" y="419"/>
                    </a:lnTo>
                    <a:lnTo>
                      <a:pt x="2262" y="419"/>
                    </a:lnTo>
                    <a:lnTo>
                      <a:pt x="2257" y="419"/>
                    </a:lnTo>
                    <a:lnTo>
                      <a:pt x="2253" y="419"/>
                    </a:lnTo>
                    <a:lnTo>
                      <a:pt x="2253" y="419"/>
                    </a:lnTo>
                    <a:lnTo>
                      <a:pt x="2253" y="372"/>
                    </a:lnTo>
                    <a:lnTo>
                      <a:pt x="2253" y="372"/>
                    </a:lnTo>
                    <a:lnTo>
                      <a:pt x="2253" y="325"/>
                    </a:lnTo>
                    <a:lnTo>
                      <a:pt x="2253" y="325"/>
                    </a:lnTo>
                    <a:lnTo>
                      <a:pt x="2253" y="313"/>
                    </a:lnTo>
                    <a:lnTo>
                      <a:pt x="2253" y="313"/>
                    </a:lnTo>
                    <a:lnTo>
                      <a:pt x="2253" y="292"/>
                    </a:lnTo>
                    <a:lnTo>
                      <a:pt x="2253" y="292"/>
                    </a:lnTo>
                    <a:lnTo>
                      <a:pt x="2253" y="280"/>
                    </a:lnTo>
                    <a:lnTo>
                      <a:pt x="2253" y="280"/>
                    </a:lnTo>
                    <a:lnTo>
                      <a:pt x="2253" y="257"/>
                    </a:lnTo>
                    <a:lnTo>
                      <a:pt x="2253" y="257"/>
                    </a:lnTo>
                    <a:lnTo>
                      <a:pt x="2253" y="245"/>
                    </a:lnTo>
                    <a:lnTo>
                      <a:pt x="2253" y="245"/>
                    </a:lnTo>
                    <a:lnTo>
                      <a:pt x="2253" y="221"/>
                    </a:lnTo>
                    <a:lnTo>
                      <a:pt x="2253" y="221"/>
                    </a:lnTo>
                    <a:lnTo>
                      <a:pt x="2253" y="210"/>
                    </a:lnTo>
                    <a:lnTo>
                      <a:pt x="2253" y="210"/>
                    </a:lnTo>
                    <a:lnTo>
                      <a:pt x="2253" y="186"/>
                    </a:lnTo>
                    <a:lnTo>
                      <a:pt x="2253" y="186"/>
                    </a:lnTo>
                    <a:lnTo>
                      <a:pt x="2253" y="174"/>
                    </a:lnTo>
                    <a:lnTo>
                      <a:pt x="2253" y="174"/>
                    </a:lnTo>
                    <a:lnTo>
                      <a:pt x="2253" y="151"/>
                    </a:lnTo>
                    <a:lnTo>
                      <a:pt x="2253" y="151"/>
                    </a:lnTo>
                    <a:lnTo>
                      <a:pt x="2253" y="127"/>
                    </a:lnTo>
                    <a:lnTo>
                      <a:pt x="2253" y="127"/>
                    </a:lnTo>
                    <a:lnTo>
                      <a:pt x="2253" y="80"/>
                    </a:lnTo>
                    <a:lnTo>
                      <a:pt x="2253" y="80"/>
                    </a:lnTo>
                    <a:lnTo>
                      <a:pt x="2253" y="68"/>
                    </a:lnTo>
                    <a:lnTo>
                      <a:pt x="2253" y="68"/>
                    </a:lnTo>
                    <a:lnTo>
                      <a:pt x="2246" y="71"/>
                    </a:lnTo>
                    <a:lnTo>
                      <a:pt x="2241" y="68"/>
                    </a:lnTo>
                    <a:lnTo>
                      <a:pt x="2241" y="68"/>
                    </a:lnTo>
                    <a:lnTo>
                      <a:pt x="2241" y="64"/>
                    </a:lnTo>
                    <a:lnTo>
                      <a:pt x="2241" y="59"/>
                    </a:lnTo>
                    <a:lnTo>
                      <a:pt x="2241" y="59"/>
                    </a:lnTo>
                    <a:lnTo>
                      <a:pt x="2239" y="57"/>
                    </a:lnTo>
                    <a:lnTo>
                      <a:pt x="2234" y="57"/>
                    </a:lnTo>
                    <a:lnTo>
                      <a:pt x="2232" y="59"/>
                    </a:lnTo>
                    <a:lnTo>
                      <a:pt x="2229" y="59"/>
                    </a:lnTo>
                    <a:lnTo>
                      <a:pt x="2229" y="59"/>
                    </a:lnTo>
                    <a:lnTo>
                      <a:pt x="2229" y="57"/>
                    </a:lnTo>
                    <a:lnTo>
                      <a:pt x="2229" y="52"/>
                    </a:lnTo>
                    <a:lnTo>
                      <a:pt x="2229" y="49"/>
                    </a:lnTo>
                    <a:lnTo>
                      <a:pt x="2229" y="47"/>
                    </a:lnTo>
                    <a:lnTo>
                      <a:pt x="2229" y="47"/>
                    </a:lnTo>
                    <a:lnTo>
                      <a:pt x="2227" y="45"/>
                    </a:lnTo>
                    <a:lnTo>
                      <a:pt x="2222" y="47"/>
                    </a:lnTo>
                    <a:lnTo>
                      <a:pt x="2220" y="47"/>
                    </a:lnTo>
                    <a:lnTo>
                      <a:pt x="2217" y="47"/>
                    </a:lnTo>
                    <a:lnTo>
                      <a:pt x="2217" y="47"/>
                    </a:lnTo>
                    <a:lnTo>
                      <a:pt x="2217" y="45"/>
                    </a:lnTo>
                    <a:lnTo>
                      <a:pt x="2217" y="40"/>
                    </a:lnTo>
                    <a:lnTo>
                      <a:pt x="2217" y="38"/>
                    </a:lnTo>
                    <a:lnTo>
                      <a:pt x="2217" y="35"/>
                    </a:lnTo>
                    <a:lnTo>
                      <a:pt x="2217" y="35"/>
                    </a:lnTo>
                    <a:lnTo>
                      <a:pt x="2215" y="33"/>
                    </a:lnTo>
                    <a:lnTo>
                      <a:pt x="2210" y="35"/>
                    </a:lnTo>
                    <a:lnTo>
                      <a:pt x="2206" y="35"/>
                    </a:lnTo>
                    <a:lnTo>
                      <a:pt x="2206" y="35"/>
                    </a:lnTo>
                    <a:lnTo>
                      <a:pt x="2206" y="28"/>
                    </a:lnTo>
                    <a:lnTo>
                      <a:pt x="2206" y="26"/>
                    </a:lnTo>
                    <a:lnTo>
                      <a:pt x="2206" y="24"/>
                    </a:lnTo>
                    <a:lnTo>
                      <a:pt x="2206" y="24"/>
                    </a:lnTo>
                    <a:lnTo>
                      <a:pt x="2199" y="24"/>
                    </a:lnTo>
                    <a:lnTo>
                      <a:pt x="2196" y="24"/>
                    </a:lnTo>
                    <a:lnTo>
                      <a:pt x="2194" y="24"/>
                    </a:lnTo>
                    <a:lnTo>
                      <a:pt x="2194" y="24"/>
                    </a:lnTo>
                    <a:lnTo>
                      <a:pt x="2192" y="21"/>
                    </a:lnTo>
                    <a:lnTo>
                      <a:pt x="2194" y="16"/>
                    </a:lnTo>
                    <a:lnTo>
                      <a:pt x="2194" y="12"/>
                    </a:lnTo>
                    <a:lnTo>
                      <a:pt x="2194" y="12"/>
                    </a:lnTo>
                    <a:lnTo>
                      <a:pt x="2187" y="12"/>
                    </a:lnTo>
                    <a:lnTo>
                      <a:pt x="2182" y="12"/>
                    </a:lnTo>
                    <a:lnTo>
                      <a:pt x="2182" y="12"/>
                    </a:lnTo>
                    <a:lnTo>
                      <a:pt x="2180" y="9"/>
                    </a:lnTo>
                    <a:lnTo>
                      <a:pt x="2182" y="5"/>
                    </a:lnTo>
                    <a:lnTo>
                      <a:pt x="2182" y="0"/>
                    </a:lnTo>
                    <a:lnTo>
                      <a:pt x="2182" y="0"/>
                    </a:lnTo>
                    <a:lnTo>
                      <a:pt x="2170" y="0"/>
                    </a:lnTo>
                    <a:lnTo>
                      <a:pt x="2170" y="0"/>
                    </a:lnTo>
                    <a:lnTo>
                      <a:pt x="2163" y="0"/>
                    </a:lnTo>
                    <a:lnTo>
                      <a:pt x="2159" y="0"/>
                    </a:lnTo>
                    <a:lnTo>
                      <a:pt x="2159" y="0"/>
                    </a:lnTo>
                    <a:lnTo>
                      <a:pt x="2159" y="5"/>
                    </a:lnTo>
                    <a:lnTo>
                      <a:pt x="2159" y="12"/>
                    </a:lnTo>
                    <a:lnTo>
                      <a:pt x="2159" y="12"/>
                    </a:lnTo>
                    <a:lnTo>
                      <a:pt x="2156" y="12"/>
                    </a:lnTo>
                    <a:lnTo>
                      <a:pt x="2151" y="12"/>
                    </a:lnTo>
                    <a:lnTo>
                      <a:pt x="2147" y="12"/>
                    </a:lnTo>
                    <a:lnTo>
                      <a:pt x="2147" y="12"/>
                    </a:lnTo>
                    <a:lnTo>
                      <a:pt x="2144" y="14"/>
                    </a:lnTo>
                    <a:lnTo>
                      <a:pt x="2147" y="16"/>
                    </a:lnTo>
                    <a:lnTo>
                      <a:pt x="2147" y="24"/>
                    </a:lnTo>
                    <a:lnTo>
                      <a:pt x="2147" y="24"/>
                    </a:lnTo>
                    <a:lnTo>
                      <a:pt x="2144" y="24"/>
                    </a:lnTo>
                    <a:lnTo>
                      <a:pt x="2140" y="24"/>
                    </a:lnTo>
                    <a:lnTo>
                      <a:pt x="2137" y="21"/>
                    </a:lnTo>
                    <a:lnTo>
                      <a:pt x="2135" y="24"/>
                    </a:lnTo>
                    <a:lnTo>
                      <a:pt x="2135" y="24"/>
                    </a:lnTo>
                    <a:lnTo>
                      <a:pt x="2133" y="26"/>
                    </a:lnTo>
                    <a:lnTo>
                      <a:pt x="2135" y="28"/>
                    </a:lnTo>
                    <a:lnTo>
                      <a:pt x="2135" y="33"/>
                    </a:lnTo>
                    <a:lnTo>
                      <a:pt x="2135" y="35"/>
                    </a:lnTo>
                    <a:lnTo>
                      <a:pt x="2135" y="35"/>
                    </a:lnTo>
                    <a:lnTo>
                      <a:pt x="2133" y="35"/>
                    </a:lnTo>
                    <a:lnTo>
                      <a:pt x="2128" y="35"/>
                    </a:lnTo>
                    <a:lnTo>
                      <a:pt x="2123" y="35"/>
                    </a:lnTo>
                    <a:lnTo>
                      <a:pt x="2123" y="35"/>
                    </a:lnTo>
                    <a:lnTo>
                      <a:pt x="2123" y="40"/>
                    </a:lnTo>
                    <a:lnTo>
                      <a:pt x="2123" y="47"/>
                    </a:lnTo>
                    <a:lnTo>
                      <a:pt x="2123" y="47"/>
                    </a:lnTo>
                    <a:lnTo>
                      <a:pt x="2116" y="47"/>
                    </a:lnTo>
                    <a:lnTo>
                      <a:pt x="2111" y="47"/>
                    </a:lnTo>
                    <a:lnTo>
                      <a:pt x="2111" y="47"/>
                    </a:lnTo>
                    <a:lnTo>
                      <a:pt x="2109" y="49"/>
                    </a:lnTo>
                    <a:lnTo>
                      <a:pt x="2109" y="52"/>
                    </a:lnTo>
                    <a:lnTo>
                      <a:pt x="2111" y="59"/>
                    </a:lnTo>
                    <a:lnTo>
                      <a:pt x="2111" y="59"/>
                    </a:lnTo>
                    <a:lnTo>
                      <a:pt x="2085" y="59"/>
                    </a:lnTo>
                    <a:lnTo>
                      <a:pt x="2085" y="59"/>
                    </a:lnTo>
                    <a:lnTo>
                      <a:pt x="2085" y="68"/>
                    </a:lnTo>
                    <a:lnTo>
                      <a:pt x="2085" y="68"/>
                    </a:lnTo>
                    <a:lnTo>
                      <a:pt x="2085" y="92"/>
                    </a:lnTo>
                    <a:lnTo>
                      <a:pt x="2085" y="92"/>
                    </a:lnTo>
                    <a:lnTo>
                      <a:pt x="2085" y="104"/>
                    </a:lnTo>
                    <a:lnTo>
                      <a:pt x="2085" y="104"/>
                    </a:lnTo>
                    <a:lnTo>
                      <a:pt x="2088" y="111"/>
                    </a:lnTo>
                    <a:lnTo>
                      <a:pt x="2085" y="115"/>
                    </a:lnTo>
                    <a:lnTo>
                      <a:pt x="2085" y="115"/>
                    </a:lnTo>
                    <a:lnTo>
                      <a:pt x="2081" y="115"/>
                    </a:lnTo>
                    <a:lnTo>
                      <a:pt x="2074" y="115"/>
                    </a:lnTo>
                    <a:lnTo>
                      <a:pt x="2074" y="115"/>
                    </a:lnTo>
                    <a:lnTo>
                      <a:pt x="2074" y="127"/>
                    </a:lnTo>
                    <a:lnTo>
                      <a:pt x="2074" y="127"/>
                    </a:lnTo>
                    <a:lnTo>
                      <a:pt x="2074" y="139"/>
                    </a:lnTo>
                    <a:lnTo>
                      <a:pt x="2074" y="139"/>
                    </a:lnTo>
                    <a:lnTo>
                      <a:pt x="2074" y="163"/>
                    </a:lnTo>
                    <a:lnTo>
                      <a:pt x="2074" y="163"/>
                    </a:lnTo>
                    <a:lnTo>
                      <a:pt x="2074" y="174"/>
                    </a:lnTo>
                    <a:lnTo>
                      <a:pt x="2074" y="174"/>
                    </a:lnTo>
                    <a:lnTo>
                      <a:pt x="2074" y="198"/>
                    </a:lnTo>
                    <a:lnTo>
                      <a:pt x="2074" y="198"/>
                    </a:lnTo>
                    <a:lnTo>
                      <a:pt x="2074" y="221"/>
                    </a:lnTo>
                    <a:lnTo>
                      <a:pt x="2074" y="221"/>
                    </a:lnTo>
                    <a:lnTo>
                      <a:pt x="2069" y="221"/>
                    </a:lnTo>
                    <a:lnTo>
                      <a:pt x="2062" y="221"/>
                    </a:lnTo>
                    <a:lnTo>
                      <a:pt x="2062" y="221"/>
                    </a:lnTo>
                    <a:lnTo>
                      <a:pt x="2062" y="226"/>
                    </a:lnTo>
                    <a:lnTo>
                      <a:pt x="2062" y="233"/>
                    </a:lnTo>
                    <a:lnTo>
                      <a:pt x="2062" y="233"/>
                    </a:lnTo>
                    <a:lnTo>
                      <a:pt x="2062" y="245"/>
                    </a:lnTo>
                    <a:lnTo>
                      <a:pt x="2062" y="245"/>
                    </a:lnTo>
                    <a:lnTo>
                      <a:pt x="2062" y="257"/>
                    </a:lnTo>
                    <a:lnTo>
                      <a:pt x="2062" y="257"/>
                    </a:lnTo>
                    <a:lnTo>
                      <a:pt x="2038" y="257"/>
                    </a:lnTo>
                    <a:lnTo>
                      <a:pt x="2038" y="257"/>
                    </a:lnTo>
                    <a:lnTo>
                      <a:pt x="2038" y="280"/>
                    </a:lnTo>
                    <a:lnTo>
                      <a:pt x="2038" y="280"/>
                    </a:lnTo>
                    <a:lnTo>
                      <a:pt x="2038" y="292"/>
                    </a:lnTo>
                    <a:lnTo>
                      <a:pt x="2038" y="292"/>
                    </a:lnTo>
                    <a:lnTo>
                      <a:pt x="2038" y="302"/>
                    </a:lnTo>
                    <a:lnTo>
                      <a:pt x="2038" y="302"/>
                    </a:lnTo>
                    <a:lnTo>
                      <a:pt x="2038" y="313"/>
                    </a:lnTo>
                    <a:lnTo>
                      <a:pt x="2038" y="313"/>
                    </a:lnTo>
                    <a:lnTo>
                      <a:pt x="2038" y="320"/>
                    </a:lnTo>
                    <a:lnTo>
                      <a:pt x="2038" y="325"/>
                    </a:lnTo>
                    <a:lnTo>
                      <a:pt x="2038" y="325"/>
                    </a:lnTo>
                    <a:lnTo>
                      <a:pt x="2036" y="328"/>
                    </a:lnTo>
                    <a:lnTo>
                      <a:pt x="2034" y="325"/>
                    </a:lnTo>
                    <a:lnTo>
                      <a:pt x="2027" y="325"/>
                    </a:lnTo>
                    <a:lnTo>
                      <a:pt x="2027" y="325"/>
                    </a:lnTo>
                    <a:lnTo>
                      <a:pt x="2027" y="349"/>
                    </a:lnTo>
                    <a:lnTo>
                      <a:pt x="2027" y="349"/>
                    </a:lnTo>
                    <a:lnTo>
                      <a:pt x="2027" y="361"/>
                    </a:lnTo>
                    <a:lnTo>
                      <a:pt x="2027" y="361"/>
                    </a:lnTo>
                    <a:lnTo>
                      <a:pt x="2027" y="384"/>
                    </a:lnTo>
                    <a:lnTo>
                      <a:pt x="2027" y="384"/>
                    </a:lnTo>
                    <a:lnTo>
                      <a:pt x="2027" y="431"/>
                    </a:lnTo>
                    <a:lnTo>
                      <a:pt x="2027" y="431"/>
                    </a:lnTo>
                    <a:lnTo>
                      <a:pt x="2027" y="443"/>
                    </a:lnTo>
                    <a:lnTo>
                      <a:pt x="2027" y="443"/>
                    </a:lnTo>
                    <a:lnTo>
                      <a:pt x="2027" y="455"/>
                    </a:lnTo>
                    <a:lnTo>
                      <a:pt x="2027" y="455"/>
                    </a:lnTo>
                    <a:lnTo>
                      <a:pt x="2027" y="467"/>
                    </a:lnTo>
                    <a:lnTo>
                      <a:pt x="2027" y="467"/>
                    </a:lnTo>
                    <a:lnTo>
                      <a:pt x="2027" y="471"/>
                    </a:lnTo>
                    <a:lnTo>
                      <a:pt x="2027" y="478"/>
                    </a:lnTo>
                    <a:lnTo>
                      <a:pt x="2027" y="478"/>
                    </a:lnTo>
                    <a:lnTo>
                      <a:pt x="2024" y="478"/>
                    </a:lnTo>
                    <a:lnTo>
                      <a:pt x="2022" y="478"/>
                    </a:lnTo>
                    <a:lnTo>
                      <a:pt x="2015" y="478"/>
                    </a:lnTo>
                    <a:lnTo>
                      <a:pt x="2015" y="478"/>
                    </a:lnTo>
                    <a:lnTo>
                      <a:pt x="2003" y="478"/>
                    </a:lnTo>
                    <a:lnTo>
                      <a:pt x="2003" y="478"/>
                    </a:lnTo>
                    <a:lnTo>
                      <a:pt x="1998" y="478"/>
                    </a:lnTo>
                    <a:lnTo>
                      <a:pt x="1991" y="478"/>
                    </a:lnTo>
                    <a:lnTo>
                      <a:pt x="1991" y="478"/>
                    </a:lnTo>
                    <a:lnTo>
                      <a:pt x="1991" y="471"/>
                    </a:lnTo>
                    <a:lnTo>
                      <a:pt x="1991" y="467"/>
                    </a:lnTo>
                    <a:lnTo>
                      <a:pt x="1991" y="467"/>
                    </a:lnTo>
                    <a:lnTo>
                      <a:pt x="1979" y="467"/>
                    </a:lnTo>
                    <a:lnTo>
                      <a:pt x="1979" y="467"/>
                    </a:lnTo>
                    <a:lnTo>
                      <a:pt x="1968" y="467"/>
                    </a:lnTo>
                    <a:lnTo>
                      <a:pt x="1968" y="467"/>
                    </a:lnTo>
                    <a:lnTo>
                      <a:pt x="1968" y="459"/>
                    </a:lnTo>
                    <a:lnTo>
                      <a:pt x="1968" y="455"/>
                    </a:lnTo>
                    <a:lnTo>
                      <a:pt x="1968" y="455"/>
                    </a:lnTo>
                    <a:lnTo>
                      <a:pt x="1968" y="443"/>
                    </a:lnTo>
                    <a:lnTo>
                      <a:pt x="1968" y="443"/>
                    </a:lnTo>
                    <a:lnTo>
                      <a:pt x="1968" y="431"/>
                    </a:lnTo>
                    <a:lnTo>
                      <a:pt x="1968" y="431"/>
                    </a:lnTo>
                    <a:lnTo>
                      <a:pt x="1968" y="424"/>
                    </a:lnTo>
                    <a:lnTo>
                      <a:pt x="1968" y="419"/>
                    </a:lnTo>
                    <a:lnTo>
                      <a:pt x="1968" y="419"/>
                    </a:lnTo>
                    <a:lnTo>
                      <a:pt x="1965" y="419"/>
                    </a:lnTo>
                    <a:lnTo>
                      <a:pt x="1963" y="419"/>
                    </a:lnTo>
                    <a:lnTo>
                      <a:pt x="1956" y="419"/>
                    </a:lnTo>
                    <a:lnTo>
                      <a:pt x="1956" y="419"/>
                    </a:lnTo>
                    <a:lnTo>
                      <a:pt x="1956" y="396"/>
                    </a:lnTo>
                    <a:lnTo>
                      <a:pt x="1956" y="396"/>
                    </a:lnTo>
                    <a:lnTo>
                      <a:pt x="1909" y="396"/>
                    </a:lnTo>
                    <a:lnTo>
                      <a:pt x="1909" y="396"/>
                    </a:lnTo>
                    <a:lnTo>
                      <a:pt x="1885" y="396"/>
                    </a:lnTo>
                    <a:lnTo>
                      <a:pt x="1885" y="396"/>
                    </a:lnTo>
                    <a:lnTo>
                      <a:pt x="1885" y="349"/>
                    </a:lnTo>
                    <a:lnTo>
                      <a:pt x="1885" y="349"/>
                    </a:lnTo>
                    <a:lnTo>
                      <a:pt x="1873" y="349"/>
                    </a:lnTo>
                    <a:lnTo>
                      <a:pt x="1873" y="349"/>
                    </a:lnTo>
                    <a:lnTo>
                      <a:pt x="1850" y="349"/>
                    </a:lnTo>
                    <a:lnTo>
                      <a:pt x="1850" y="349"/>
                    </a:lnTo>
                    <a:lnTo>
                      <a:pt x="1803" y="349"/>
                    </a:lnTo>
                    <a:lnTo>
                      <a:pt x="1803" y="349"/>
                    </a:lnTo>
                    <a:lnTo>
                      <a:pt x="1791" y="349"/>
                    </a:lnTo>
                    <a:lnTo>
                      <a:pt x="1791" y="349"/>
                    </a:lnTo>
                    <a:lnTo>
                      <a:pt x="1767" y="349"/>
                    </a:lnTo>
                    <a:lnTo>
                      <a:pt x="1767" y="349"/>
                    </a:lnTo>
                    <a:lnTo>
                      <a:pt x="1720" y="349"/>
                    </a:lnTo>
                    <a:lnTo>
                      <a:pt x="1720" y="349"/>
                    </a:lnTo>
                    <a:lnTo>
                      <a:pt x="1720" y="396"/>
                    </a:lnTo>
                    <a:lnTo>
                      <a:pt x="1720" y="396"/>
                    </a:lnTo>
                    <a:lnTo>
                      <a:pt x="1720" y="490"/>
                    </a:lnTo>
                    <a:lnTo>
                      <a:pt x="1720" y="490"/>
                    </a:lnTo>
                    <a:lnTo>
                      <a:pt x="1720" y="535"/>
                    </a:lnTo>
                    <a:lnTo>
                      <a:pt x="1720" y="535"/>
                    </a:lnTo>
                    <a:lnTo>
                      <a:pt x="1709" y="535"/>
                    </a:lnTo>
                    <a:lnTo>
                      <a:pt x="1709" y="535"/>
                    </a:lnTo>
                    <a:lnTo>
                      <a:pt x="1659" y="535"/>
                    </a:lnTo>
                    <a:lnTo>
                      <a:pt x="1659" y="535"/>
                    </a:lnTo>
                    <a:lnTo>
                      <a:pt x="1635" y="535"/>
                    </a:lnTo>
                    <a:lnTo>
                      <a:pt x="1635" y="535"/>
                    </a:lnTo>
                    <a:lnTo>
                      <a:pt x="1635" y="525"/>
                    </a:lnTo>
                    <a:lnTo>
                      <a:pt x="1635" y="525"/>
                    </a:lnTo>
                    <a:lnTo>
                      <a:pt x="1635" y="514"/>
                    </a:lnTo>
                    <a:lnTo>
                      <a:pt x="1635" y="514"/>
                    </a:lnTo>
                    <a:lnTo>
                      <a:pt x="1635" y="502"/>
                    </a:lnTo>
                    <a:lnTo>
                      <a:pt x="1635" y="502"/>
                    </a:lnTo>
                    <a:lnTo>
                      <a:pt x="1635" y="490"/>
                    </a:lnTo>
                    <a:lnTo>
                      <a:pt x="1635" y="490"/>
                    </a:lnTo>
                    <a:lnTo>
                      <a:pt x="1638" y="483"/>
                    </a:lnTo>
                    <a:lnTo>
                      <a:pt x="1635" y="478"/>
                    </a:lnTo>
                    <a:lnTo>
                      <a:pt x="1635" y="478"/>
                    </a:lnTo>
                    <a:lnTo>
                      <a:pt x="1631" y="478"/>
                    </a:lnTo>
                    <a:lnTo>
                      <a:pt x="1624" y="478"/>
                    </a:lnTo>
                    <a:lnTo>
                      <a:pt x="1624" y="478"/>
                    </a:lnTo>
                    <a:lnTo>
                      <a:pt x="1612" y="478"/>
                    </a:lnTo>
                    <a:lnTo>
                      <a:pt x="1612" y="478"/>
                    </a:lnTo>
                    <a:lnTo>
                      <a:pt x="1612" y="455"/>
                    </a:lnTo>
                    <a:lnTo>
                      <a:pt x="1612" y="455"/>
                    </a:lnTo>
                    <a:lnTo>
                      <a:pt x="1612" y="431"/>
                    </a:lnTo>
                    <a:lnTo>
                      <a:pt x="1612" y="431"/>
                    </a:lnTo>
                    <a:lnTo>
                      <a:pt x="1612" y="419"/>
                    </a:lnTo>
                    <a:lnTo>
                      <a:pt x="1612" y="419"/>
                    </a:lnTo>
                    <a:lnTo>
                      <a:pt x="1612" y="396"/>
                    </a:lnTo>
                    <a:lnTo>
                      <a:pt x="1612" y="396"/>
                    </a:lnTo>
                    <a:lnTo>
                      <a:pt x="1612" y="349"/>
                    </a:lnTo>
                    <a:lnTo>
                      <a:pt x="1612" y="349"/>
                    </a:lnTo>
                    <a:lnTo>
                      <a:pt x="1612" y="325"/>
                    </a:lnTo>
                    <a:lnTo>
                      <a:pt x="1612" y="325"/>
                    </a:lnTo>
                    <a:lnTo>
                      <a:pt x="1612" y="320"/>
                    </a:lnTo>
                    <a:lnTo>
                      <a:pt x="1612" y="313"/>
                    </a:lnTo>
                    <a:lnTo>
                      <a:pt x="1612" y="313"/>
                    </a:lnTo>
                    <a:lnTo>
                      <a:pt x="1600" y="313"/>
                    </a:lnTo>
                    <a:lnTo>
                      <a:pt x="1600" y="313"/>
                    </a:lnTo>
                    <a:lnTo>
                      <a:pt x="1588" y="313"/>
                    </a:lnTo>
                    <a:lnTo>
                      <a:pt x="1588" y="313"/>
                    </a:lnTo>
                    <a:lnTo>
                      <a:pt x="1588" y="302"/>
                    </a:lnTo>
                    <a:lnTo>
                      <a:pt x="1588" y="302"/>
                    </a:lnTo>
                    <a:lnTo>
                      <a:pt x="1588" y="297"/>
                    </a:lnTo>
                    <a:lnTo>
                      <a:pt x="1588" y="292"/>
                    </a:lnTo>
                    <a:lnTo>
                      <a:pt x="1588" y="292"/>
                    </a:lnTo>
                    <a:lnTo>
                      <a:pt x="1584" y="292"/>
                    </a:lnTo>
                    <a:lnTo>
                      <a:pt x="1577" y="292"/>
                    </a:lnTo>
                    <a:lnTo>
                      <a:pt x="1577" y="292"/>
                    </a:lnTo>
                    <a:lnTo>
                      <a:pt x="1577" y="285"/>
                    </a:lnTo>
                    <a:lnTo>
                      <a:pt x="1577" y="280"/>
                    </a:lnTo>
                    <a:lnTo>
                      <a:pt x="1577" y="280"/>
                    </a:lnTo>
                    <a:lnTo>
                      <a:pt x="1572" y="280"/>
                    </a:lnTo>
                    <a:lnTo>
                      <a:pt x="1565" y="280"/>
                    </a:lnTo>
                    <a:lnTo>
                      <a:pt x="1565" y="280"/>
                    </a:lnTo>
                    <a:lnTo>
                      <a:pt x="1565" y="278"/>
                    </a:lnTo>
                    <a:lnTo>
                      <a:pt x="1565" y="273"/>
                    </a:lnTo>
                    <a:lnTo>
                      <a:pt x="1565" y="269"/>
                    </a:lnTo>
                    <a:lnTo>
                      <a:pt x="1565" y="269"/>
                    </a:lnTo>
                    <a:lnTo>
                      <a:pt x="1560" y="269"/>
                    </a:lnTo>
                    <a:lnTo>
                      <a:pt x="1555" y="269"/>
                    </a:lnTo>
                    <a:lnTo>
                      <a:pt x="1553" y="269"/>
                    </a:lnTo>
                    <a:lnTo>
                      <a:pt x="1553" y="269"/>
                    </a:lnTo>
                    <a:lnTo>
                      <a:pt x="1553" y="262"/>
                    </a:lnTo>
                    <a:lnTo>
                      <a:pt x="1553" y="257"/>
                    </a:lnTo>
                    <a:lnTo>
                      <a:pt x="1553" y="257"/>
                    </a:lnTo>
                    <a:lnTo>
                      <a:pt x="1553" y="245"/>
                    </a:lnTo>
                    <a:lnTo>
                      <a:pt x="1553" y="245"/>
                    </a:lnTo>
                    <a:lnTo>
                      <a:pt x="1553" y="221"/>
                    </a:lnTo>
                    <a:lnTo>
                      <a:pt x="1553" y="221"/>
                    </a:lnTo>
                    <a:lnTo>
                      <a:pt x="1541" y="221"/>
                    </a:lnTo>
                    <a:lnTo>
                      <a:pt x="1541" y="221"/>
                    </a:lnTo>
                    <a:lnTo>
                      <a:pt x="1518" y="221"/>
                    </a:lnTo>
                    <a:lnTo>
                      <a:pt x="1518" y="221"/>
                    </a:lnTo>
                    <a:lnTo>
                      <a:pt x="1471" y="221"/>
                    </a:lnTo>
                    <a:lnTo>
                      <a:pt x="1471" y="221"/>
                    </a:lnTo>
                    <a:lnTo>
                      <a:pt x="1459" y="221"/>
                    </a:lnTo>
                    <a:lnTo>
                      <a:pt x="1459" y="221"/>
                    </a:lnTo>
                    <a:lnTo>
                      <a:pt x="1459" y="210"/>
                    </a:lnTo>
                    <a:lnTo>
                      <a:pt x="1459" y="210"/>
                    </a:lnTo>
                    <a:lnTo>
                      <a:pt x="1459" y="203"/>
                    </a:lnTo>
                    <a:lnTo>
                      <a:pt x="1459" y="198"/>
                    </a:lnTo>
                    <a:lnTo>
                      <a:pt x="1459" y="198"/>
                    </a:lnTo>
                    <a:lnTo>
                      <a:pt x="1452" y="198"/>
                    </a:lnTo>
                    <a:lnTo>
                      <a:pt x="1447" y="198"/>
                    </a:lnTo>
                    <a:lnTo>
                      <a:pt x="1447" y="198"/>
                    </a:lnTo>
                    <a:lnTo>
                      <a:pt x="1435" y="198"/>
                    </a:lnTo>
                    <a:lnTo>
                      <a:pt x="1435" y="198"/>
                    </a:lnTo>
                    <a:lnTo>
                      <a:pt x="1423" y="198"/>
                    </a:lnTo>
                    <a:lnTo>
                      <a:pt x="1423" y="198"/>
                    </a:lnTo>
                    <a:lnTo>
                      <a:pt x="1412" y="198"/>
                    </a:lnTo>
                    <a:lnTo>
                      <a:pt x="1412" y="198"/>
                    </a:lnTo>
                    <a:lnTo>
                      <a:pt x="1388" y="198"/>
                    </a:lnTo>
                    <a:lnTo>
                      <a:pt x="1388" y="198"/>
                    </a:lnTo>
                    <a:lnTo>
                      <a:pt x="1365" y="198"/>
                    </a:lnTo>
                    <a:lnTo>
                      <a:pt x="1365" y="198"/>
                    </a:lnTo>
                    <a:lnTo>
                      <a:pt x="1357" y="198"/>
                    </a:lnTo>
                    <a:lnTo>
                      <a:pt x="1353" y="198"/>
                    </a:lnTo>
                    <a:lnTo>
                      <a:pt x="1353" y="198"/>
                    </a:lnTo>
                    <a:lnTo>
                      <a:pt x="1350" y="200"/>
                    </a:lnTo>
                    <a:lnTo>
                      <a:pt x="1353" y="203"/>
                    </a:lnTo>
                    <a:lnTo>
                      <a:pt x="1353" y="207"/>
                    </a:lnTo>
                    <a:lnTo>
                      <a:pt x="1353" y="210"/>
                    </a:lnTo>
                    <a:lnTo>
                      <a:pt x="1353" y="210"/>
                    </a:lnTo>
                    <a:lnTo>
                      <a:pt x="1350" y="210"/>
                    </a:lnTo>
                    <a:lnTo>
                      <a:pt x="1346" y="210"/>
                    </a:lnTo>
                    <a:lnTo>
                      <a:pt x="1343" y="210"/>
                    </a:lnTo>
                    <a:lnTo>
                      <a:pt x="1341" y="210"/>
                    </a:lnTo>
                    <a:lnTo>
                      <a:pt x="1341" y="210"/>
                    </a:lnTo>
                    <a:lnTo>
                      <a:pt x="1339" y="212"/>
                    </a:lnTo>
                    <a:lnTo>
                      <a:pt x="1341" y="214"/>
                    </a:lnTo>
                    <a:lnTo>
                      <a:pt x="1341" y="221"/>
                    </a:lnTo>
                    <a:lnTo>
                      <a:pt x="1341" y="221"/>
                    </a:lnTo>
                    <a:lnTo>
                      <a:pt x="1317" y="221"/>
                    </a:lnTo>
                    <a:lnTo>
                      <a:pt x="1317" y="221"/>
                    </a:lnTo>
                    <a:lnTo>
                      <a:pt x="1268" y="221"/>
                    </a:lnTo>
                    <a:lnTo>
                      <a:pt x="1268" y="221"/>
                    </a:lnTo>
                    <a:lnTo>
                      <a:pt x="1256" y="221"/>
                    </a:lnTo>
                    <a:lnTo>
                      <a:pt x="1256" y="221"/>
                    </a:lnTo>
                    <a:lnTo>
                      <a:pt x="1251" y="221"/>
                    </a:lnTo>
                    <a:lnTo>
                      <a:pt x="1244" y="221"/>
                    </a:lnTo>
                    <a:lnTo>
                      <a:pt x="1244" y="221"/>
                    </a:lnTo>
                    <a:lnTo>
                      <a:pt x="1244" y="226"/>
                    </a:lnTo>
                    <a:lnTo>
                      <a:pt x="1244" y="233"/>
                    </a:lnTo>
                    <a:lnTo>
                      <a:pt x="1244" y="233"/>
                    </a:lnTo>
                    <a:lnTo>
                      <a:pt x="1242" y="233"/>
                    </a:lnTo>
                    <a:lnTo>
                      <a:pt x="1240" y="233"/>
                    </a:lnTo>
                    <a:lnTo>
                      <a:pt x="1233" y="233"/>
                    </a:lnTo>
                    <a:lnTo>
                      <a:pt x="1233" y="233"/>
                    </a:lnTo>
                    <a:lnTo>
                      <a:pt x="1233" y="245"/>
                    </a:lnTo>
                    <a:lnTo>
                      <a:pt x="1233" y="245"/>
                    </a:lnTo>
                    <a:lnTo>
                      <a:pt x="1233" y="269"/>
                    </a:lnTo>
                    <a:lnTo>
                      <a:pt x="1233" y="269"/>
                    </a:lnTo>
                    <a:lnTo>
                      <a:pt x="1233" y="280"/>
                    </a:lnTo>
                    <a:lnTo>
                      <a:pt x="1233" y="280"/>
                    </a:lnTo>
                    <a:lnTo>
                      <a:pt x="1233" y="302"/>
                    </a:lnTo>
                    <a:lnTo>
                      <a:pt x="1233" y="302"/>
                    </a:lnTo>
                    <a:lnTo>
                      <a:pt x="1233" y="313"/>
                    </a:lnTo>
                    <a:lnTo>
                      <a:pt x="1233" y="313"/>
                    </a:lnTo>
                    <a:lnTo>
                      <a:pt x="1233" y="337"/>
                    </a:lnTo>
                    <a:lnTo>
                      <a:pt x="1233" y="337"/>
                    </a:lnTo>
                    <a:lnTo>
                      <a:pt x="1233" y="349"/>
                    </a:lnTo>
                    <a:lnTo>
                      <a:pt x="1233" y="349"/>
                    </a:lnTo>
                    <a:lnTo>
                      <a:pt x="1233" y="372"/>
                    </a:lnTo>
                    <a:lnTo>
                      <a:pt x="1233" y="372"/>
                    </a:lnTo>
                    <a:lnTo>
                      <a:pt x="1233" y="384"/>
                    </a:lnTo>
                    <a:lnTo>
                      <a:pt x="1233" y="384"/>
                    </a:lnTo>
                    <a:lnTo>
                      <a:pt x="1233" y="408"/>
                    </a:lnTo>
                    <a:lnTo>
                      <a:pt x="1233" y="408"/>
                    </a:lnTo>
                    <a:lnTo>
                      <a:pt x="1221" y="408"/>
                    </a:lnTo>
                    <a:lnTo>
                      <a:pt x="1221" y="408"/>
                    </a:lnTo>
                    <a:lnTo>
                      <a:pt x="1216" y="408"/>
                    </a:lnTo>
                    <a:lnTo>
                      <a:pt x="1209" y="408"/>
                    </a:lnTo>
                    <a:lnTo>
                      <a:pt x="1209" y="408"/>
                    </a:lnTo>
                    <a:lnTo>
                      <a:pt x="1209" y="415"/>
                    </a:lnTo>
                    <a:lnTo>
                      <a:pt x="1209" y="419"/>
                    </a:lnTo>
                    <a:lnTo>
                      <a:pt x="1209" y="419"/>
                    </a:lnTo>
                    <a:lnTo>
                      <a:pt x="1197" y="419"/>
                    </a:lnTo>
                    <a:lnTo>
                      <a:pt x="1197" y="419"/>
                    </a:lnTo>
                    <a:lnTo>
                      <a:pt x="1185" y="419"/>
                    </a:lnTo>
                    <a:lnTo>
                      <a:pt x="1185" y="419"/>
                    </a:lnTo>
                    <a:lnTo>
                      <a:pt x="1162" y="419"/>
                    </a:lnTo>
                    <a:lnTo>
                      <a:pt x="1162" y="419"/>
                    </a:lnTo>
                    <a:lnTo>
                      <a:pt x="1162" y="467"/>
                    </a:lnTo>
                    <a:lnTo>
                      <a:pt x="1162" y="467"/>
                    </a:lnTo>
                    <a:lnTo>
                      <a:pt x="1162" y="514"/>
                    </a:lnTo>
                    <a:lnTo>
                      <a:pt x="1162" y="514"/>
                    </a:lnTo>
                    <a:lnTo>
                      <a:pt x="1150" y="514"/>
                    </a:lnTo>
                    <a:lnTo>
                      <a:pt x="1150" y="514"/>
                    </a:lnTo>
                    <a:lnTo>
                      <a:pt x="1103" y="514"/>
                    </a:lnTo>
                    <a:lnTo>
                      <a:pt x="1103" y="514"/>
                    </a:lnTo>
                    <a:lnTo>
                      <a:pt x="1056" y="514"/>
                    </a:lnTo>
                    <a:lnTo>
                      <a:pt x="1056" y="514"/>
                    </a:lnTo>
                    <a:lnTo>
                      <a:pt x="1056" y="502"/>
                    </a:lnTo>
                    <a:lnTo>
                      <a:pt x="1056" y="502"/>
                    </a:lnTo>
                    <a:lnTo>
                      <a:pt x="1056" y="478"/>
                    </a:lnTo>
                    <a:lnTo>
                      <a:pt x="1056" y="478"/>
                    </a:lnTo>
                    <a:lnTo>
                      <a:pt x="1056" y="455"/>
                    </a:lnTo>
                    <a:lnTo>
                      <a:pt x="1056" y="455"/>
                    </a:lnTo>
                    <a:lnTo>
                      <a:pt x="1009" y="455"/>
                    </a:lnTo>
                    <a:lnTo>
                      <a:pt x="1009" y="455"/>
                    </a:lnTo>
                    <a:lnTo>
                      <a:pt x="997" y="455"/>
                    </a:lnTo>
                    <a:lnTo>
                      <a:pt x="997" y="455"/>
                    </a:lnTo>
                    <a:lnTo>
                      <a:pt x="990" y="455"/>
                    </a:lnTo>
                    <a:lnTo>
                      <a:pt x="985" y="455"/>
                    </a:lnTo>
                    <a:lnTo>
                      <a:pt x="985" y="455"/>
                    </a:lnTo>
                    <a:lnTo>
                      <a:pt x="985" y="448"/>
                    </a:lnTo>
                    <a:lnTo>
                      <a:pt x="985" y="443"/>
                    </a:lnTo>
                    <a:lnTo>
                      <a:pt x="985" y="443"/>
                    </a:lnTo>
                    <a:lnTo>
                      <a:pt x="978" y="443"/>
                    </a:lnTo>
                    <a:lnTo>
                      <a:pt x="973" y="443"/>
                    </a:lnTo>
                    <a:lnTo>
                      <a:pt x="973" y="443"/>
                    </a:lnTo>
                    <a:lnTo>
                      <a:pt x="962" y="443"/>
                    </a:lnTo>
                    <a:lnTo>
                      <a:pt x="962" y="443"/>
                    </a:lnTo>
                    <a:lnTo>
                      <a:pt x="914" y="443"/>
                    </a:lnTo>
                    <a:lnTo>
                      <a:pt x="914" y="443"/>
                    </a:lnTo>
                    <a:lnTo>
                      <a:pt x="891" y="443"/>
                    </a:lnTo>
                    <a:lnTo>
                      <a:pt x="891" y="443"/>
                    </a:lnTo>
                    <a:lnTo>
                      <a:pt x="877" y="443"/>
                    </a:lnTo>
                    <a:lnTo>
                      <a:pt x="877" y="443"/>
                    </a:lnTo>
                    <a:lnTo>
                      <a:pt x="865" y="443"/>
                    </a:lnTo>
                    <a:lnTo>
                      <a:pt x="865" y="443"/>
                    </a:lnTo>
                    <a:lnTo>
                      <a:pt x="853" y="443"/>
                    </a:lnTo>
                    <a:lnTo>
                      <a:pt x="853" y="443"/>
                    </a:lnTo>
                    <a:lnTo>
                      <a:pt x="841" y="443"/>
                    </a:lnTo>
                    <a:lnTo>
                      <a:pt x="841" y="443"/>
                    </a:lnTo>
                    <a:lnTo>
                      <a:pt x="841" y="455"/>
                    </a:lnTo>
                    <a:lnTo>
                      <a:pt x="841" y="455"/>
                    </a:lnTo>
                    <a:lnTo>
                      <a:pt x="844" y="459"/>
                    </a:lnTo>
                    <a:lnTo>
                      <a:pt x="841" y="467"/>
                    </a:lnTo>
                    <a:lnTo>
                      <a:pt x="841" y="467"/>
                    </a:lnTo>
                    <a:lnTo>
                      <a:pt x="837" y="467"/>
                    </a:lnTo>
                    <a:lnTo>
                      <a:pt x="830" y="467"/>
                    </a:lnTo>
                    <a:lnTo>
                      <a:pt x="830" y="467"/>
                    </a:lnTo>
                    <a:lnTo>
                      <a:pt x="783" y="467"/>
                    </a:lnTo>
                    <a:lnTo>
                      <a:pt x="783" y="467"/>
                    </a:lnTo>
                    <a:lnTo>
                      <a:pt x="783" y="490"/>
                    </a:lnTo>
                    <a:lnTo>
                      <a:pt x="783" y="490"/>
                    </a:lnTo>
                    <a:lnTo>
                      <a:pt x="783" y="502"/>
                    </a:lnTo>
                    <a:lnTo>
                      <a:pt x="783" y="502"/>
                    </a:lnTo>
                    <a:lnTo>
                      <a:pt x="783" y="525"/>
                    </a:lnTo>
                    <a:lnTo>
                      <a:pt x="783" y="525"/>
                    </a:lnTo>
                    <a:lnTo>
                      <a:pt x="771" y="525"/>
                    </a:lnTo>
                    <a:lnTo>
                      <a:pt x="771" y="525"/>
                    </a:lnTo>
                    <a:lnTo>
                      <a:pt x="747" y="525"/>
                    </a:lnTo>
                    <a:lnTo>
                      <a:pt x="747" y="525"/>
                    </a:lnTo>
                    <a:lnTo>
                      <a:pt x="700" y="525"/>
                    </a:lnTo>
                    <a:lnTo>
                      <a:pt x="700" y="525"/>
                    </a:lnTo>
                    <a:lnTo>
                      <a:pt x="700" y="547"/>
                    </a:lnTo>
                    <a:lnTo>
                      <a:pt x="700" y="547"/>
                    </a:lnTo>
                    <a:lnTo>
                      <a:pt x="676" y="547"/>
                    </a:lnTo>
                    <a:lnTo>
                      <a:pt x="676" y="547"/>
                    </a:lnTo>
                    <a:lnTo>
                      <a:pt x="653" y="547"/>
                    </a:lnTo>
                    <a:lnTo>
                      <a:pt x="653" y="547"/>
                    </a:lnTo>
                    <a:lnTo>
                      <a:pt x="653" y="535"/>
                    </a:lnTo>
                    <a:lnTo>
                      <a:pt x="653" y="535"/>
                    </a:lnTo>
                    <a:lnTo>
                      <a:pt x="653" y="530"/>
                    </a:lnTo>
                    <a:lnTo>
                      <a:pt x="653" y="525"/>
                    </a:lnTo>
                    <a:lnTo>
                      <a:pt x="653" y="525"/>
                    </a:lnTo>
                    <a:lnTo>
                      <a:pt x="648" y="523"/>
                    </a:lnTo>
                    <a:lnTo>
                      <a:pt x="641" y="525"/>
                    </a:lnTo>
                    <a:lnTo>
                      <a:pt x="641" y="525"/>
                    </a:lnTo>
                    <a:lnTo>
                      <a:pt x="634" y="523"/>
                    </a:lnTo>
                    <a:lnTo>
                      <a:pt x="629" y="525"/>
                    </a:lnTo>
                    <a:lnTo>
                      <a:pt x="629" y="525"/>
                    </a:lnTo>
                    <a:lnTo>
                      <a:pt x="629" y="530"/>
                    </a:lnTo>
                    <a:lnTo>
                      <a:pt x="629" y="535"/>
                    </a:lnTo>
                    <a:lnTo>
                      <a:pt x="629" y="535"/>
                    </a:lnTo>
                    <a:lnTo>
                      <a:pt x="622" y="537"/>
                    </a:lnTo>
                    <a:lnTo>
                      <a:pt x="618" y="535"/>
                    </a:lnTo>
                    <a:lnTo>
                      <a:pt x="618" y="535"/>
                    </a:lnTo>
                    <a:lnTo>
                      <a:pt x="618" y="537"/>
                    </a:lnTo>
                    <a:lnTo>
                      <a:pt x="618" y="542"/>
                    </a:lnTo>
                    <a:lnTo>
                      <a:pt x="618" y="547"/>
                    </a:lnTo>
                    <a:lnTo>
                      <a:pt x="618" y="547"/>
                    </a:lnTo>
                    <a:lnTo>
                      <a:pt x="611" y="547"/>
                    </a:lnTo>
                    <a:lnTo>
                      <a:pt x="606" y="547"/>
                    </a:lnTo>
                    <a:lnTo>
                      <a:pt x="606" y="547"/>
                    </a:lnTo>
                    <a:lnTo>
                      <a:pt x="606" y="535"/>
                    </a:lnTo>
                    <a:lnTo>
                      <a:pt x="606" y="535"/>
                    </a:lnTo>
                    <a:lnTo>
                      <a:pt x="606" y="525"/>
                    </a:lnTo>
                    <a:lnTo>
                      <a:pt x="606" y="525"/>
                    </a:lnTo>
                    <a:lnTo>
                      <a:pt x="594" y="525"/>
                    </a:lnTo>
                    <a:lnTo>
                      <a:pt x="594" y="525"/>
                    </a:lnTo>
                    <a:lnTo>
                      <a:pt x="582" y="525"/>
                    </a:lnTo>
                    <a:lnTo>
                      <a:pt x="582" y="525"/>
                    </a:lnTo>
                    <a:lnTo>
                      <a:pt x="570" y="525"/>
                    </a:lnTo>
                    <a:lnTo>
                      <a:pt x="570" y="525"/>
                    </a:lnTo>
                    <a:lnTo>
                      <a:pt x="559" y="525"/>
                    </a:lnTo>
                    <a:lnTo>
                      <a:pt x="559" y="525"/>
                    </a:lnTo>
                    <a:lnTo>
                      <a:pt x="552" y="523"/>
                    </a:lnTo>
                    <a:lnTo>
                      <a:pt x="547" y="525"/>
                    </a:lnTo>
                    <a:lnTo>
                      <a:pt x="547" y="525"/>
                    </a:lnTo>
                    <a:lnTo>
                      <a:pt x="545" y="530"/>
                    </a:lnTo>
                    <a:lnTo>
                      <a:pt x="547" y="535"/>
                    </a:lnTo>
                    <a:lnTo>
                      <a:pt x="547" y="535"/>
                    </a:lnTo>
                    <a:lnTo>
                      <a:pt x="547" y="547"/>
                    </a:lnTo>
                    <a:lnTo>
                      <a:pt x="547" y="547"/>
                    </a:lnTo>
                    <a:lnTo>
                      <a:pt x="523" y="547"/>
                    </a:lnTo>
                    <a:lnTo>
                      <a:pt x="523" y="547"/>
                    </a:lnTo>
                    <a:lnTo>
                      <a:pt x="523" y="535"/>
                    </a:lnTo>
                    <a:lnTo>
                      <a:pt x="523" y="535"/>
                    </a:lnTo>
                    <a:lnTo>
                      <a:pt x="523" y="530"/>
                    </a:lnTo>
                    <a:lnTo>
                      <a:pt x="523" y="525"/>
                    </a:lnTo>
                    <a:lnTo>
                      <a:pt x="523" y="525"/>
                    </a:lnTo>
                    <a:lnTo>
                      <a:pt x="516" y="523"/>
                    </a:lnTo>
                    <a:lnTo>
                      <a:pt x="512" y="525"/>
                    </a:lnTo>
                    <a:lnTo>
                      <a:pt x="512" y="525"/>
                    </a:lnTo>
                    <a:lnTo>
                      <a:pt x="504" y="523"/>
                    </a:lnTo>
                    <a:lnTo>
                      <a:pt x="500" y="525"/>
                    </a:lnTo>
                    <a:lnTo>
                      <a:pt x="500" y="525"/>
                    </a:lnTo>
                    <a:lnTo>
                      <a:pt x="474" y="525"/>
                    </a:lnTo>
                    <a:lnTo>
                      <a:pt x="474" y="525"/>
                    </a:lnTo>
                    <a:lnTo>
                      <a:pt x="474" y="518"/>
                    </a:lnTo>
                    <a:lnTo>
                      <a:pt x="474" y="516"/>
                    </a:lnTo>
                    <a:lnTo>
                      <a:pt x="474" y="514"/>
                    </a:lnTo>
                    <a:lnTo>
                      <a:pt x="474" y="514"/>
                    </a:lnTo>
                    <a:lnTo>
                      <a:pt x="481" y="511"/>
                    </a:lnTo>
                    <a:lnTo>
                      <a:pt x="488" y="514"/>
                    </a:lnTo>
                    <a:lnTo>
                      <a:pt x="488" y="514"/>
                    </a:lnTo>
                    <a:lnTo>
                      <a:pt x="512" y="514"/>
                    </a:lnTo>
                    <a:lnTo>
                      <a:pt x="512" y="514"/>
                    </a:lnTo>
                    <a:lnTo>
                      <a:pt x="535" y="514"/>
                    </a:lnTo>
                    <a:lnTo>
                      <a:pt x="535" y="514"/>
                    </a:lnTo>
                    <a:lnTo>
                      <a:pt x="535" y="467"/>
                    </a:lnTo>
                    <a:lnTo>
                      <a:pt x="535" y="467"/>
                    </a:lnTo>
                    <a:lnTo>
                      <a:pt x="528" y="467"/>
                    </a:lnTo>
                    <a:lnTo>
                      <a:pt x="523" y="467"/>
                    </a:lnTo>
                    <a:lnTo>
                      <a:pt x="523" y="467"/>
                    </a:lnTo>
                    <a:lnTo>
                      <a:pt x="523" y="478"/>
                    </a:lnTo>
                    <a:lnTo>
                      <a:pt x="523" y="478"/>
                    </a:lnTo>
                    <a:lnTo>
                      <a:pt x="474" y="478"/>
                    </a:lnTo>
                    <a:lnTo>
                      <a:pt x="474" y="478"/>
                    </a:lnTo>
                    <a:lnTo>
                      <a:pt x="474" y="467"/>
                    </a:lnTo>
                    <a:lnTo>
                      <a:pt x="474" y="467"/>
                    </a:lnTo>
                    <a:lnTo>
                      <a:pt x="474" y="443"/>
                    </a:lnTo>
                    <a:lnTo>
                      <a:pt x="474" y="443"/>
                    </a:lnTo>
                    <a:lnTo>
                      <a:pt x="474" y="431"/>
                    </a:lnTo>
                    <a:lnTo>
                      <a:pt x="474" y="431"/>
                    </a:lnTo>
                    <a:lnTo>
                      <a:pt x="474" y="408"/>
                    </a:lnTo>
                    <a:lnTo>
                      <a:pt x="474" y="408"/>
                    </a:lnTo>
                    <a:lnTo>
                      <a:pt x="474" y="361"/>
                    </a:lnTo>
                    <a:lnTo>
                      <a:pt x="474" y="361"/>
                    </a:lnTo>
                    <a:lnTo>
                      <a:pt x="474" y="313"/>
                    </a:lnTo>
                    <a:lnTo>
                      <a:pt x="474" y="313"/>
                    </a:lnTo>
                    <a:lnTo>
                      <a:pt x="450" y="313"/>
                    </a:lnTo>
                    <a:lnTo>
                      <a:pt x="450" y="313"/>
                    </a:lnTo>
                    <a:lnTo>
                      <a:pt x="439" y="313"/>
                    </a:lnTo>
                    <a:lnTo>
                      <a:pt x="439" y="313"/>
                    </a:lnTo>
                    <a:lnTo>
                      <a:pt x="427" y="313"/>
                    </a:lnTo>
                    <a:lnTo>
                      <a:pt x="427" y="313"/>
                    </a:lnTo>
                    <a:lnTo>
                      <a:pt x="422" y="316"/>
                    </a:lnTo>
                    <a:lnTo>
                      <a:pt x="415" y="313"/>
                    </a:lnTo>
                    <a:lnTo>
                      <a:pt x="415" y="313"/>
                    </a:lnTo>
                    <a:lnTo>
                      <a:pt x="410" y="316"/>
                    </a:lnTo>
                    <a:lnTo>
                      <a:pt x="403" y="313"/>
                    </a:lnTo>
                    <a:lnTo>
                      <a:pt x="403" y="313"/>
                    </a:lnTo>
                    <a:lnTo>
                      <a:pt x="403" y="302"/>
                    </a:lnTo>
                    <a:lnTo>
                      <a:pt x="403" y="302"/>
                    </a:lnTo>
                    <a:lnTo>
                      <a:pt x="403" y="292"/>
                    </a:lnTo>
                    <a:lnTo>
                      <a:pt x="403" y="292"/>
                    </a:lnTo>
                    <a:lnTo>
                      <a:pt x="380" y="292"/>
                    </a:lnTo>
                    <a:lnTo>
                      <a:pt x="380" y="292"/>
                    </a:lnTo>
                    <a:lnTo>
                      <a:pt x="332" y="292"/>
                    </a:lnTo>
                    <a:lnTo>
                      <a:pt x="332" y="292"/>
                    </a:lnTo>
                    <a:lnTo>
                      <a:pt x="321" y="292"/>
                    </a:lnTo>
                    <a:lnTo>
                      <a:pt x="321" y="292"/>
                    </a:lnTo>
                    <a:lnTo>
                      <a:pt x="297" y="292"/>
                    </a:lnTo>
                    <a:lnTo>
                      <a:pt x="297" y="292"/>
                    </a:lnTo>
                    <a:lnTo>
                      <a:pt x="274" y="292"/>
                    </a:lnTo>
                    <a:lnTo>
                      <a:pt x="274" y="292"/>
                    </a:lnTo>
                    <a:lnTo>
                      <a:pt x="274" y="245"/>
                    </a:lnTo>
                    <a:lnTo>
                      <a:pt x="274" y="245"/>
                    </a:lnTo>
                    <a:lnTo>
                      <a:pt x="274" y="221"/>
                    </a:lnTo>
                    <a:lnTo>
                      <a:pt x="274" y="221"/>
                    </a:lnTo>
                    <a:lnTo>
                      <a:pt x="250" y="221"/>
                    </a:lnTo>
                    <a:lnTo>
                      <a:pt x="250" y="221"/>
                    </a:lnTo>
                    <a:lnTo>
                      <a:pt x="250" y="245"/>
                    </a:lnTo>
                    <a:lnTo>
                      <a:pt x="250" y="245"/>
                    </a:lnTo>
                    <a:lnTo>
                      <a:pt x="250" y="292"/>
                    </a:lnTo>
                    <a:lnTo>
                      <a:pt x="250" y="292"/>
                    </a:lnTo>
                    <a:lnTo>
                      <a:pt x="238" y="292"/>
                    </a:lnTo>
                    <a:lnTo>
                      <a:pt x="238" y="292"/>
                    </a:lnTo>
                    <a:lnTo>
                      <a:pt x="191" y="292"/>
                    </a:lnTo>
                    <a:lnTo>
                      <a:pt x="191" y="292"/>
                    </a:lnTo>
                    <a:lnTo>
                      <a:pt x="179" y="292"/>
                    </a:lnTo>
                    <a:lnTo>
                      <a:pt x="179" y="292"/>
                    </a:lnTo>
                    <a:lnTo>
                      <a:pt x="156" y="292"/>
                    </a:lnTo>
                    <a:lnTo>
                      <a:pt x="156" y="292"/>
                    </a:lnTo>
                    <a:lnTo>
                      <a:pt x="144" y="292"/>
                    </a:lnTo>
                    <a:lnTo>
                      <a:pt x="144" y="292"/>
                    </a:lnTo>
                    <a:lnTo>
                      <a:pt x="132" y="292"/>
                    </a:lnTo>
                    <a:lnTo>
                      <a:pt x="132" y="292"/>
                    </a:lnTo>
                    <a:lnTo>
                      <a:pt x="125" y="290"/>
                    </a:lnTo>
                    <a:lnTo>
                      <a:pt x="120" y="292"/>
                    </a:lnTo>
                    <a:lnTo>
                      <a:pt x="120" y="292"/>
                    </a:lnTo>
                    <a:lnTo>
                      <a:pt x="118" y="297"/>
                    </a:lnTo>
                    <a:lnTo>
                      <a:pt x="120" y="302"/>
                    </a:lnTo>
                    <a:lnTo>
                      <a:pt x="120" y="302"/>
                    </a:lnTo>
                    <a:lnTo>
                      <a:pt x="120" y="313"/>
                    </a:lnTo>
                    <a:lnTo>
                      <a:pt x="120" y="313"/>
                    </a:lnTo>
                    <a:lnTo>
                      <a:pt x="120" y="325"/>
                    </a:lnTo>
                    <a:lnTo>
                      <a:pt x="120" y="325"/>
                    </a:lnTo>
                    <a:lnTo>
                      <a:pt x="71" y="325"/>
                    </a:lnTo>
                    <a:lnTo>
                      <a:pt x="71" y="325"/>
                    </a:lnTo>
                    <a:lnTo>
                      <a:pt x="47" y="325"/>
                    </a:lnTo>
                    <a:lnTo>
                      <a:pt x="47" y="325"/>
                    </a:lnTo>
                    <a:lnTo>
                      <a:pt x="47" y="349"/>
                    </a:lnTo>
                    <a:lnTo>
                      <a:pt x="47" y="349"/>
                    </a:lnTo>
                    <a:lnTo>
                      <a:pt x="47" y="361"/>
                    </a:lnTo>
                    <a:lnTo>
                      <a:pt x="47" y="361"/>
                    </a:lnTo>
                    <a:lnTo>
                      <a:pt x="47" y="384"/>
                    </a:lnTo>
                    <a:lnTo>
                      <a:pt x="47" y="384"/>
                    </a:lnTo>
                    <a:lnTo>
                      <a:pt x="47" y="396"/>
                    </a:lnTo>
                    <a:lnTo>
                      <a:pt x="47" y="396"/>
                    </a:lnTo>
                    <a:lnTo>
                      <a:pt x="47" y="419"/>
                    </a:lnTo>
                    <a:lnTo>
                      <a:pt x="47" y="419"/>
                    </a:lnTo>
                    <a:lnTo>
                      <a:pt x="47" y="431"/>
                    </a:lnTo>
                    <a:lnTo>
                      <a:pt x="47" y="431"/>
                    </a:lnTo>
                    <a:lnTo>
                      <a:pt x="47" y="455"/>
                    </a:lnTo>
                    <a:lnTo>
                      <a:pt x="47" y="455"/>
                    </a:lnTo>
                    <a:lnTo>
                      <a:pt x="47" y="502"/>
                    </a:lnTo>
                    <a:lnTo>
                      <a:pt x="47" y="502"/>
                    </a:lnTo>
                    <a:lnTo>
                      <a:pt x="47" y="514"/>
                    </a:lnTo>
                    <a:lnTo>
                      <a:pt x="47" y="514"/>
                    </a:lnTo>
                    <a:lnTo>
                      <a:pt x="47" y="535"/>
                    </a:lnTo>
                    <a:lnTo>
                      <a:pt x="47" y="535"/>
                    </a:lnTo>
                    <a:lnTo>
                      <a:pt x="47" y="558"/>
                    </a:lnTo>
                    <a:lnTo>
                      <a:pt x="47" y="558"/>
                    </a:lnTo>
                    <a:lnTo>
                      <a:pt x="36" y="558"/>
                    </a:lnTo>
                    <a:lnTo>
                      <a:pt x="36" y="558"/>
                    </a:lnTo>
                    <a:lnTo>
                      <a:pt x="24" y="558"/>
                    </a:lnTo>
                    <a:lnTo>
                      <a:pt x="24" y="558"/>
                    </a:lnTo>
                    <a:lnTo>
                      <a:pt x="12" y="558"/>
                    </a:lnTo>
                    <a:lnTo>
                      <a:pt x="12" y="558"/>
                    </a:lnTo>
                    <a:lnTo>
                      <a:pt x="7" y="558"/>
                    </a:lnTo>
                    <a:lnTo>
                      <a:pt x="0" y="558"/>
                    </a:lnTo>
                    <a:lnTo>
                      <a:pt x="0" y="558"/>
                    </a:lnTo>
                    <a:lnTo>
                      <a:pt x="0" y="561"/>
                    </a:lnTo>
                    <a:lnTo>
                      <a:pt x="0" y="566"/>
                    </a:lnTo>
                    <a:lnTo>
                      <a:pt x="0" y="570"/>
                    </a:lnTo>
                    <a:lnTo>
                      <a:pt x="0" y="570"/>
                    </a:lnTo>
                    <a:lnTo>
                      <a:pt x="0" y="594"/>
                    </a:lnTo>
                    <a:lnTo>
                      <a:pt x="0" y="594"/>
                    </a:lnTo>
                    <a:lnTo>
                      <a:pt x="0" y="601"/>
                    </a:lnTo>
                    <a:lnTo>
                      <a:pt x="0" y="606"/>
                    </a:lnTo>
                    <a:lnTo>
                      <a:pt x="0" y="606"/>
                    </a:lnTo>
                    <a:lnTo>
                      <a:pt x="12" y="606"/>
                    </a:lnTo>
                    <a:lnTo>
                      <a:pt x="12" y="606"/>
                    </a:lnTo>
                    <a:lnTo>
                      <a:pt x="24" y="606"/>
                    </a:lnTo>
                    <a:lnTo>
                      <a:pt x="24" y="606"/>
                    </a:lnTo>
                    <a:lnTo>
                      <a:pt x="36" y="606"/>
                    </a:lnTo>
                    <a:lnTo>
                      <a:pt x="36" y="606"/>
                    </a:lnTo>
                    <a:lnTo>
                      <a:pt x="59" y="606"/>
                    </a:lnTo>
                    <a:lnTo>
                      <a:pt x="59" y="606"/>
                    </a:lnTo>
                    <a:lnTo>
                      <a:pt x="109" y="606"/>
                    </a:lnTo>
                    <a:lnTo>
                      <a:pt x="109" y="606"/>
                    </a:lnTo>
                    <a:lnTo>
                      <a:pt x="132" y="606"/>
                    </a:lnTo>
                    <a:lnTo>
                      <a:pt x="132" y="606"/>
                    </a:lnTo>
                    <a:lnTo>
                      <a:pt x="156" y="606"/>
                    </a:lnTo>
                    <a:lnTo>
                      <a:pt x="156" y="606"/>
                    </a:lnTo>
                    <a:lnTo>
                      <a:pt x="168" y="606"/>
                    </a:lnTo>
                    <a:lnTo>
                      <a:pt x="168" y="606"/>
                    </a:lnTo>
                    <a:lnTo>
                      <a:pt x="191" y="606"/>
                    </a:lnTo>
                    <a:lnTo>
                      <a:pt x="191" y="606"/>
                    </a:lnTo>
                    <a:lnTo>
                      <a:pt x="203" y="606"/>
                    </a:lnTo>
                    <a:lnTo>
                      <a:pt x="203" y="606"/>
                    </a:lnTo>
                    <a:lnTo>
                      <a:pt x="226" y="606"/>
                    </a:lnTo>
                    <a:lnTo>
                      <a:pt x="226" y="606"/>
                    </a:lnTo>
                    <a:lnTo>
                      <a:pt x="238" y="606"/>
                    </a:lnTo>
                    <a:lnTo>
                      <a:pt x="238" y="606"/>
                    </a:lnTo>
                    <a:lnTo>
                      <a:pt x="262" y="606"/>
                    </a:lnTo>
                    <a:lnTo>
                      <a:pt x="262" y="606"/>
                    </a:lnTo>
                    <a:lnTo>
                      <a:pt x="274" y="606"/>
                    </a:lnTo>
                    <a:lnTo>
                      <a:pt x="274" y="606"/>
                    </a:lnTo>
                    <a:lnTo>
                      <a:pt x="297" y="606"/>
                    </a:lnTo>
                    <a:lnTo>
                      <a:pt x="297" y="606"/>
                    </a:lnTo>
                    <a:lnTo>
                      <a:pt x="309" y="606"/>
                    </a:lnTo>
                    <a:lnTo>
                      <a:pt x="309" y="606"/>
                    </a:lnTo>
                    <a:lnTo>
                      <a:pt x="332" y="606"/>
                    </a:lnTo>
                    <a:lnTo>
                      <a:pt x="332" y="606"/>
                    </a:lnTo>
                    <a:lnTo>
                      <a:pt x="344" y="606"/>
                    </a:lnTo>
                    <a:lnTo>
                      <a:pt x="344" y="606"/>
                    </a:lnTo>
                    <a:lnTo>
                      <a:pt x="368" y="606"/>
                    </a:lnTo>
                    <a:lnTo>
                      <a:pt x="368" y="606"/>
                    </a:lnTo>
                    <a:lnTo>
                      <a:pt x="380" y="606"/>
                    </a:lnTo>
                    <a:lnTo>
                      <a:pt x="380" y="606"/>
                    </a:lnTo>
                    <a:lnTo>
                      <a:pt x="403" y="606"/>
                    </a:lnTo>
                    <a:lnTo>
                      <a:pt x="403" y="606"/>
                    </a:lnTo>
                    <a:lnTo>
                      <a:pt x="427" y="606"/>
                    </a:lnTo>
                    <a:lnTo>
                      <a:pt x="427" y="606"/>
                    </a:lnTo>
                    <a:lnTo>
                      <a:pt x="439" y="606"/>
                    </a:lnTo>
                    <a:lnTo>
                      <a:pt x="439" y="606"/>
                    </a:lnTo>
                    <a:lnTo>
                      <a:pt x="462" y="606"/>
                    </a:lnTo>
                    <a:lnTo>
                      <a:pt x="462" y="606"/>
                    </a:lnTo>
                    <a:lnTo>
                      <a:pt x="474" y="606"/>
                    </a:lnTo>
                    <a:lnTo>
                      <a:pt x="474" y="606"/>
                    </a:lnTo>
                    <a:lnTo>
                      <a:pt x="500" y="606"/>
                    </a:lnTo>
                    <a:lnTo>
                      <a:pt x="500" y="606"/>
                    </a:lnTo>
                    <a:lnTo>
                      <a:pt x="512" y="606"/>
                    </a:lnTo>
                    <a:lnTo>
                      <a:pt x="512" y="606"/>
                    </a:lnTo>
                    <a:lnTo>
                      <a:pt x="535" y="606"/>
                    </a:lnTo>
                    <a:lnTo>
                      <a:pt x="535" y="606"/>
                    </a:lnTo>
                    <a:lnTo>
                      <a:pt x="547" y="606"/>
                    </a:lnTo>
                    <a:lnTo>
                      <a:pt x="547" y="606"/>
                    </a:lnTo>
                    <a:lnTo>
                      <a:pt x="570" y="606"/>
                    </a:lnTo>
                    <a:lnTo>
                      <a:pt x="570" y="606"/>
                    </a:lnTo>
                    <a:lnTo>
                      <a:pt x="582" y="606"/>
                    </a:lnTo>
                    <a:lnTo>
                      <a:pt x="582" y="606"/>
                    </a:lnTo>
                    <a:lnTo>
                      <a:pt x="606" y="606"/>
                    </a:lnTo>
                    <a:lnTo>
                      <a:pt x="606" y="606"/>
                    </a:lnTo>
                    <a:lnTo>
                      <a:pt x="618" y="606"/>
                    </a:lnTo>
                    <a:lnTo>
                      <a:pt x="618" y="606"/>
                    </a:lnTo>
                    <a:lnTo>
                      <a:pt x="641" y="606"/>
                    </a:lnTo>
                    <a:lnTo>
                      <a:pt x="641" y="606"/>
                    </a:lnTo>
                    <a:lnTo>
                      <a:pt x="653" y="606"/>
                    </a:lnTo>
                    <a:lnTo>
                      <a:pt x="653" y="606"/>
                    </a:lnTo>
                    <a:lnTo>
                      <a:pt x="676" y="606"/>
                    </a:lnTo>
                    <a:lnTo>
                      <a:pt x="676" y="606"/>
                    </a:lnTo>
                    <a:lnTo>
                      <a:pt x="700" y="606"/>
                    </a:lnTo>
                    <a:lnTo>
                      <a:pt x="700" y="606"/>
                    </a:lnTo>
                    <a:lnTo>
                      <a:pt x="712" y="606"/>
                    </a:lnTo>
                    <a:lnTo>
                      <a:pt x="712" y="606"/>
                    </a:lnTo>
                    <a:lnTo>
                      <a:pt x="735" y="606"/>
                    </a:lnTo>
                    <a:lnTo>
                      <a:pt x="735" y="606"/>
                    </a:lnTo>
                    <a:lnTo>
                      <a:pt x="747" y="606"/>
                    </a:lnTo>
                    <a:lnTo>
                      <a:pt x="747" y="606"/>
                    </a:lnTo>
                    <a:lnTo>
                      <a:pt x="771" y="606"/>
                    </a:lnTo>
                    <a:lnTo>
                      <a:pt x="771" y="606"/>
                    </a:lnTo>
                    <a:lnTo>
                      <a:pt x="783" y="606"/>
                    </a:lnTo>
                    <a:lnTo>
                      <a:pt x="783" y="606"/>
                    </a:lnTo>
                    <a:lnTo>
                      <a:pt x="806" y="606"/>
                    </a:lnTo>
                    <a:lnTo>
                      <a:pt x="806" y="606"/>
                    </a:lnTo>
                    <a:lnTo>
                      <a:pt x="818" y="606"/>
                    </a:lnTo>
                    <a:lnTo>
                      <a:pt x="818" y="606"/>
                    </a:lnTo>
                    <a:lnTo>
                      <a:pt x="841" y="606"/>
                    </a:lnTo>
                    <a:lnTo>
                      <a:pt x="841" y="606"/>
                    </a:lnTo>
                    <a:lnTo>
                      <a:pt x="853" y="606"/>
                    </a:lnTo>
                    <a:lnTo>
                      <a:pt x="853" y="606"/>
                    </a:lnTo>
                    <a:lnTo>
                      <a:pt x="877" y="606"/>
                    </a:lnTo>
                    <a:lnTo>
                      <a:pt x="877" y="606"/>
                    </a:lnTo>
                    <a:lnTo>
                      <a:pt x="891" y="606"/>
                    </a:lnTo>
                    <a:lnTo>
                      <a:pt x="891" y="606"/>
                    </a:lnTo>
                    <a:lnTo>
                      <a:pt x="914" y="606"/>
                    </a:lnTo>
                    <a:lnTo>
                      <a:pt x="914" y="606"/>
                    </a:lnTo>
                    <a:lnTo>
                      <a:pt x="926" y="606"/>
                    </a:lnTo>
                    <a:lnTo>
                      <a:pt x="926" y="606"/>
                    </a:lnTo>
                    <a:lnTo>
                      <a:pt x="950" y="606"/>
                    </a:lnTo>
                    <a:lnTo>
                      <a:pt x="950" y="606"/>
                    </a:lnTo>
                    <a:lnTo>
                      <a:pt x="962" y="606"/>
                    </a:lnTo>
                    <a:lnTo>
                      <a:pt x="962" y="606"/>
                    </a:lnTo>
                    <a:lnTo>
                      <a:pt x="985" y="606"/>
                    </a:lnTo>
                    <a:lnTo>
                      <a:pt x="985" y="606"/>
                    </a:lnTo>
                    <a:lnTo>
                      <a:pt x="997" y="606"/>
                    </a:lnTo>
                    <a:lnTo>
                      <a:pt x="997" y="606"/>
                    </a:lnTo>
                    <a:lnTo>
                      <a:pt x="1020" y="606"/>
                    </a:lnTo>
                    <a:lnTo>
                      <a:pt x="1020" y="606"/>
                    </a:lnTo>
                    <a:lnTo>
                      <a:pt x="1032" y="606"/>
                    </a:lnTo>
                    <a:lnTo>
                      <a:pt x="1032" y="606"/>
                    </a:lnTo>
                    <a:lnTo>
                      <a:pt x="1056" y="606"/>
                    </a:lnTo>
                    <a:lnTo>
                      <a:pt x="1056" y="606"/>
                    </a:lnTo>
                    <a:lnTo>
                      <a:pt x="1068" y="606"/>
                    </a:lnTo>
                    <a:lnTo>
                      <a:pt x="1068" y="606"/>
                    </a:lnTo>
                    <a:lnTo>
                      <a:pt x="1091" y="606"/>
                    </a:lnTo>
                    <a:lnTo>
                      <a:pt x="1091" y="606"/>
                    </a:lnTo>
                    <a:lnTo>
                      <a:pt x="1103" y="606"/>
                    </a:lnTo>
                    <a:lnTo>
                      <a:pt x="1103" y="606"/>
                    </a:lnTo>
                    <a:lnTo>
                      <a:pt x="1127" y="606"/>
                    </a:lnTo>
                    <a:lnTo>
                      <a:pt x="1127" y="606"/>
                    </a:lnTo>
                    <a:lnTo>
                      <a:pt x="1138" y="606"/>
                    </a:lnTo>
                    <a:lnTo>
                      <a:pt x="1138" y="606"/>
                    </a:lnTo>
                    <a:lnTo>
                      <a:pt x="1162" y="606"/>
                    </a:lnTo>
                    <a:lnTo>
                      <a:pt x="1162" y="606"/>
                    </a:lnTo>
                    <a:lnTo>
                      <a:pt x="1174" y="606"/>
                    </a:lnTo>
                    <a:lnTo>
                      <a:pt x="1174" y="606"/>
                    </a:lnTo>
                    <a:lnTo>
                      <a:pt x="1197" y="606"/>
                    </a:lnTo>
                    <a:lnTo>
                      <a:pt x="1197" y="606"/>
                    </a:lnTo>
                    <a:lnTo>
                      <a:pt x="1209" y="606"/>
                    </a:lnTo>
                    <a:lnTo>
                      <a:pt x="1209" y="606"/>
                    </a:lnTo>
                    <a:lnTo>
                      <a:pt x="1233" y="606"/>
                    </a:lnTo>
                    <a:lnTo>
                      <a:pt x="1233" y="606"/>
                    </a:lnTo>
                    <a:lnTo>
                      <a:pt x="1256" y="606"/>
                    </a:lnTo>
                    <a:lnTo>
                      <a:pt x="1256" y="606"/>
                    </a:lnTo>
                    <a:lnTo>
                      <a:pt x="1268" y="606"/>
                    </a:lnTo>
                    <a:lnTo>
                      <a:pt x="1268" y="606"/>
                    </a:lnTo>
                    <a:lnTo>
                      <a:pt x="1291" y="606"/>
                    </a:lnTo>
                    <a:lnTo>
                      <a:pt x="1291" y="606"/>
                    </a:lnTo>
                    <a:lnTo>
                      <a:pt x="1306" y="606"/>
                    </a:lnTo>
                    <a:lnTo>
                      <a:pt x="1306" y="606"/>
                    </a:lnTo>
                    <a:lnTo>
                      <a:pt x="1329" y="606"/>
                    </a:lnTo>
                    <a:lnTo>
                      <a:pt x="1329" y="606"/>
                    </a:lnTo>
                    <a:lnTo>
                      <a:pt x="1341" y="606"/>
                    </a:lnTo>
                    <a:lnTo>
                      <a:pt x="1341" y="606"/>
                    </a:lnTo>
                    <a:lnTo>
                      <a:pt x="1365" y="606"/>
                    </a:lnTo>
                    <a:lnTo>
                      <a:pt x="1365" y="606"/>
                    </a:lnTo>
                    <a:lnTo>
                      <a:pt x="1376" y="606"/>
                    </a:lnTo>
                    <a:lnTo>
                      <a:pt x="1376" y="606"/>
                    </a:lnTo>
                    <a:lnTo>
                      <a:pt x="1400" y="606"/>
                    </a:lnTo>
                    <a:lnTo>
                      <a:pt x="1400" y="606"/>
                    </a:lnTo>
                    <a:lnTo>
                      <a:pt x="1412" y="606"/>
                    </a:lnTo>
                    <a:lnTo>
                      <a:pt x="1412" y="606"/>
                    </a:lnTo>
                    <a:lnTo>
                      <a:pt x="1435" y="606"/>
                    </a:lnTo>
                    <a:lnTo>
                      <a:pt x="1435" y="606"/>
                    </a:lnTo>
                    <a:lnTo>
                      <a:pt x="1447" y="606"/>
                    </a:lnTo>
                    <a:lnTo>
                      <a:pt x="1447" y="606"/>
                    </a:lnTo>
                    <a:lnTo>
                      <a:pt x="1471" y="606"/>
                    </a:lnTo>
                    <a:lnTo>
                      <a:pt x="1471" y="606"/>
                    </a:lnTo>
                    <a:lnTo>
                      <a:pt x="1482" y="606"/>
                    </a:lnTo>
                    <a:lnTo>
                      <a:pt x="1482" y="606"/>
                    </a:lnTo>
                    <a:lnTo>
                      <a:pt x="1506" y="606"/>
                    </a:lnTo>
                    <a:lnTo>
                      <a:pt x="1506" y="606"/>
                    </a:lnTo>
                    <a:lnTo>
                      <a:pt x="1529" y="606"/>
                    </a:lnTo>
                    <a:lnTo>
                      <a:pt x="1529" y="606"/>
                    </a:lnTo>
                    <a:lnTo>
                      <a:pt x="1541" y="606"/>
                    </a:lnTo>
                    <a:lnTo>
                      <a:pt x="1541" y="606"/>
                    </a:lnTo>
                    <a:lnTo>
                      <a:pt x="1565" y="606"/>
                    </a:lnTo>
                    <a:lnTo>
                      <a:pt x="1565" y="606"/>
                    </a:lnTo>
                    <a:lnTo>
                      <a:pt x="1577" y="606"/>
                    </a:lnTo>
                    <a:lnTo>
                      <a:pt x="1577" y="606"/>
                    </a:lnTo>
                    <a:lnTo>
                      <a:pt x="1600" y="606"/>
                    </a:lnTo>
                    <a:lnTo>
                      <a:pt x="1600" y="606"/>
                    </a:lnTo>
                    <a:lnTo>
                      <a:pt x="1612" y="606"/>
                    </a:lnTo>
                    <a:lnTo>
                      <a:pt x="1612" y="606"/>
                    </a:lnTo>
                    <a:lnTo>
                      <a:pt x="1635" y="606"/>
                    </a:lnTo>
                    <a:lnTo>
                      <a:pt x="1635" y="606"/>
                    </a:lnTo>
                    <a:lnTo>
                      <a:pt x="1647" y="606"/>
                    </a:lnTo>
                    <a:lnTo>
                      <a:pt x="1647" y="606"/>
                    </a:lnTo>
                    <a:lnTo>
                      <a:pt x="1671" y="606"/>
                    </a:lnTo>
                    <a:lnTo>
                      <a:pt x="1671" y="606"/>
                    </a:lnTo>
                    <a:lnTo>
                      <a:pt x="1683" y="606"/>
                    </a:lnTo>
                    <a:lnTo>
                      <a:pt x="1683" y="606"/>
                    </a:lnTo>
                    <a:lnTo>
                      <a:pt x="1709" y="606"/>
                    </a:lnTo>
                    <a:lnTo>
                      <a:pt x="1709" y="606"/>
                    </a:lnTo>
                    <a:lnTo>
                      <a:pt x="1720" y="606"/>
                    </a:lnTo>
                    <a:lnTo>
                      <a:pt x="1720" y="606"/>
                    </a:lnTo>
                    <a:lnTo>
                      <a:pt x="1744" y="606"/>
                    </a:lnTo>
                    <a:lnTo>
                      <a:pt x="1744" y="606"/>
                    </a:lnTo>
                    <a:lnTo>
                      <a:pt x="1756" y="606"/>
                    </a:lnTo>
                    <a:lnTo>
                      <a:pt x="1756" y="606"/>
                    </a:lnTo>
                    <a:lnTo>
                      <a:pt x="1779" y="606"/>
                    </a:lnTo>
                    <a:lnTo>
                      <a:pt x="1779" y="606"/>
                    </a:lnTo>
                    <a:lnTo>
                      <a:pt x="1803" y="606"/>
                    </a:lnTo>
                    <a:lnTo>
                      <a:pt x="1803" y="606"/>
                    </a:lnTo>
                    <a:lnTo>
                      <a:pt x="1815" y="606"/>
                    </a:lnTo>
                    <a:lnTo>
                      <a:pt x="1815" y="606"/>
                    </a:lnTo>
                    <a:lnTo>
                      <a:pt x="1838" y="606"/>
                    </a:lnTo>
                    <a:lnTo>
                      <a:pt x="1838" y="606"/>
                    </a:lnTo>
                    <a:lnTo>
                      <a:pt x="1850" y="606"/>
                    </a:lnTo>
                    <a:lnTo>
                      <a:pt x="1850" y="606"/>
                    </a:lnTo>
                    <a:lnTo>
                      <a:pt x="1873" y="606"/>
                    </a:lnTo>
                    <a:lnTo>
                      <a:pt x="1873" y="606"/>
                    </a:lnTo>
                    <a:lnTo>
                      <a:pt x="1885" y="606"/>
                    </a:lnTo>
                    <a:lnTo>
                      <a:pt x="1885" y="606"/>
                    </a:lnTo>
                    <a:lnTo>
                      <a:pt x="1909" y="606"/>
                    </a:lnTo>
                    <a:lnTo>
                      <a:pt x="1909" y="606"/>
                    </a:lnTo>
                    <a:lnTo>
                      <a:pt x="1921" y="606"/>
                    </a:lnTo>
                    <a:lnTo>
                      <a:pt x="1921" y="606"/>
                    </a:lnTo>
                    <a:lnTo>
                      <a:pt x="1944" y="606"/>
                    </a:lnTo>
                    <a:lnTo>
                      <a:pt x="1944" y="606"/>
                    </a:lnTo>
                    <a:lnTo>
                      <a:pt x="1956" y="606"/>
                    </a:lnTo>
                    <a:lnTo>
                      <a:pt x="1956" y="606"/>
                    </a:lnTo>
                    <a:lnTo>
                      <a:pt x="1979" y="606"/>
                    </a:lnTo>
                    <a:lnTo>
                      <a:pt x="1979" y="606"/>
                    </a:lnTo>
                    <a:lnTo>
                      <a:pt x="1991" y="606"/>
                    </a:lnTo>
                    <a:lnTo>
                      <a:pt x="1991" y="606"/>
                    </a:lnTo>
                    <a:lnTo>
                      <a:pt x="2015" y="606"/>
                    </a:lnTo>
                    <a:lnTo>
                      <a:pt x="2015" y="606"/>
                    </a:lnTo>
                    <a:lnTo>
                      <a:pt x="2027" y="606"/>
                    </a:lnTo>
                    <a:lnTo>
                      <a:pt x="2027" y="606"/>
                    </a:lnTo>
                    <a:lnTo>
                      <a:pt x="2050" y="606"/>
                    </a:lnTo>
                    <a:lnTo>
                      <a:pt x="2050" y="606"/>
                    </a:lnTo>
                    <a:lnTo>
                      <a:pt x="2062" y="606"/>
                    </a:lnTo>
                    <a:lnTo>
                      <a:pt x="2062" y="606"/>
                    </a:lnTo>
                    <a:lnTo>
                      <a:pt x="2085" y="606"/>
                    </a:lnTo>
                    <a:lnTo>
                      <a:pt x="2085" y="606"/>
                    </a:lnTo>
                    <a:lnTo>
                      <a:pt x="2097" y="606"/>
                    </a:lnTo>
                    <a:lnTo>
                      <a:pt x="2097" y="606"/>
                    </a:lnTo>
                    <a:lnTo>
                      <a:pt x="2123" y="606"/>
                    </a:lnTo>
                    <a:lnTo>
                      <a:pt x="2123" y="606"/>
                    </a:lnTo>
                    <a:lnTo>
                      <a:pt x="2135" y="606"/>
                    </a:lnTo>
                    <a:lnTo>
                      <a:pt x="2135" y="606"/>
                    </a:lnTo>
                    <a:lnTo>
                      <a:pt x="2159" y="606"/>
                    </a:lnTo>
                    <a:lnTo>
                      <a:pt x="2159" y="606"/>
                    </a:lnTo>
                    <a:lnTo>
                      <a:pt x="2170" y="606"/>
                    </a:lnTo>
                    <a:lnTo>
                      <a:pt x="2170" y="606"/>
                    </a:lnTo>
                    <a:lnTo>
                      <a:pt x="2194" y="606"/>
                    </a:lnTo>
                    <a:lnTo>
                      <a:pt x="2194" y="606"/>
                    </a:lnTo>
                    <a:lnTo>
                      <a:pt x="2206" y="606"/>
                    </a:lnTo>
                    <a:lnTo>
                      <a:pt x="2206" y="606"/>
                    </a:lnTo>
                    <a:lnTo>
                      <a:pt x="2229" y="606"/>
                    </a:lnTo>
                    <a:lnTo>
                      <a:pt x="2229" y="606"/>
                    </a:lnTo>
                    <a:lnTo>
                      <a:pt x="2241" y="606"/>
                    </a:lnTo>
                    <a:lnTo>
                      <a:pt x="2241" y="606"/>
                    </a:lnTo>
                    <a:lnTo>
                      <a:pt x="2265" y="606"/>
                    </a:lnTo>
                    <a:lnTo>
                      <a:pt x="2265" y="606"/>
                    </a:lnTo>
                    <a:lnTo>
                      <a:pt x="2276" y="606"/>
                    </a:lnTo>
                    <a:lnTo>
                      <a:pt x="2276" y="606"/>
                    </a:lnTo>
                    <a:lnTo>
                      <a:pt x="2300" y="606"/>
                    </a:lnTo>
                    <a:lnTo>
                      <a:pt x="2300" y="606"/>
                    </a:lnTo>
                    <a:lnTo>
                      <a:pt x="2312" y="606"/>
                    </a:lnTo>
                    <a:lnTo>
                      <a:pt x="2312" y="606"/>
                    </a:lnTo>
                    <a:lnTo>
                      <a:pt x="2335" y="606"/>
                    </a:lnTo>
                    <a:lnTo>
                      <a:pt x="2335" y="606"/>
                    </a:lnTo>
                    <a:lnTo>
                      <a:pt x="2338" y="606"/>
                    </a:lnTo>
                    <a:lnTo>
                      <a:pt x="2338" y="490"/>
                    </a:lnTo>
                    <a:close/>
                  </a:path>
                </a:pathLst>
              </a:custGeom>
              <a:solidFill>
                <a:schemeClr val="bg1">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Freeform 8"/>
            <p:cNvSpPr>
              <a:spLocks/>
            </p:cNvSpPr>
            <p:nvPr/>
          </p:nvSpPr>
          <p:spPr bwMode="auto">
            <a:xfrm>
              <a:off x="4648200" y="2794175"/>
              <a:ext cx="3702050" cy="890588"/>
            </a:xfrm>
            <a:custGeom>
              <a:avLst/>
              <a:gdLst>
                <a:gd name="T0" fmla="*/ 2259 w 2332"/>
                <a:gd name="T1" fmla="*/ 513 h 561"/>
                <a:gd name="T2" fmla="*/ 2177 w 2332"/>
                <a:gd name="T3" fmla="*/ 466 h 561"/>
                <a:gd name="T4" fmla="*/ 2059 w 2332"/>
                <a:gd name="T5" fmla="*/ 452 h 561"/>
                <a:gd name="T6" fmla="*/ 2005 w 2332"/>
                <a:gd name="T7" fmla="*/ 452 h 561"/>
                <a:gd name="T8" fmla="*/ 1927 w 2332"/>
                <a:gd name="T9" fmla="*/ 466 h 561"/>
                <a:gd name="T10" fmla="*/ 1892 w 2332"/>
                <a:gd name="T11" fmla="*/ 478 h 561"/>
                <a:gd name="T12" fmla="*/ 1837 w 2332"/>
                <a:gd name="T13" fmla="*/ 429 h 561"/>
                <a:gd name="T14" fmla="*/ 1797 w 2332"/>
                <a:gd name="T15" fmla="*/ 228 h 561"/>
                <a:gd name="T16" fmla="*/ 1748 w 2332"/>
                <a:gd name="T17" fmla="*/ 167 h 561"/>
                <a:gd name="T18" fmla="*/ 1630 w 2332"/>
                <a:gd name="T19" fmla="*/ 155 h 561"/>
                <a:gd name="T20" fmla="*/ 1618 w 2332"/>
                <a:gd name="T21" fmla="*/ 228 h 561"/>
                <a:gd name="T22" fmla="*/ 1576 w 2332"/>
                <a:gd name="T23" fmla="*/ 202 h 561"/>
                <a:gd name="T24" fmla="*/ 1486 w 2332"/>
                <a:gd name="T25" fmla="*/ 217 h 561"/>
                <a:gd name="T26" fmla="*/ 1451 w 2332"/>
                <a:gd name="T27" fmla="*/ 334 h 561"/>
                <a:gd name="T28" fmla="*/ 1416 w 2332"/>
                <a:gd name="T29" fmla="*/ 358 h 561"/>
                <a:gd name="T30" fmla="*/ 1357 w 2332"/>
                <a:gd name="T31" fmla="*/ 275 h 561"/>
                <a:gd name="T32" fmla="*/ 1357 w 2332"/>
                <a:gd name="T33" fmla="*/ 108 h 561"/>
                <a:gd name="T34" fmla="*/ 1296 w 2332"/>
                <a:gd name="T35" fmla="*/ 68 h 561"/>
                <a:gd name="T36" fmla="*/ 1225 w 2332"/>
                <a:gd name="T37" fmla="*/ 66 h 561"/>
                <a:gd name="T38" fmla="*/ 1201 w 2332"/>
                <a:gd name="T39" fmla="*/ 89 h 561"/>
                <a:gd name="T40" fmla="*/ 1178 w 2332"/>
                <a:gd name="T41" fmla="*/ 120 h 561"/>
                <a:gd name="T42" fmla="*/ 1166 w 2332"/>
                <a:gd name="T43" fmla="*/ 240 h 561"/>
                <a:gd name="T44" fmla="*/ 1135 w 2332"/>
                <a:gd name="T45" fmla="*/ 287 h 561"/>
                <a:gd name="T46" fmla="*/ 1046 w 2332"/>
                <a:gd name="T47" fmla="*/ 299 h 561"/>
                <a:gd name="T48" fmla="*/ 1008 w 2332"/>
                <a:gd name="T49" fmla="*/ 323 h 561"/>
                <a:gd name="T50" fmla="*/ 963 w 2332"/>
                <a:gd name="T51" fmla="*/ 217 h 561"/>
                <a:gd name="T52" fmla="*/ 881 w 2332"/>
                <a:gd name="T53" fmla="*/ 132 h 561"/>
                <a:gd name="T54" fmla="*/ 834 w 2332"/>
                <a:gd name="T55" fmla="*/ 96 h 561"/>
                <a:gd name="T56" fmla="*/ 810 w 2332"/>
                <a:gd name="T57" fmla="*/ 120 h 561"/>
                <a:gd name="T58" fmla="*/ 784 w 2332"/>
                <a:gd name="T59" fmla="*/ 217 h 561"/>
                <a:gd name="T60" fmla="*/ 737 w 2332"/>
                <a:gd name="T61" fmla="*/ 275 h 561"/>
                <a:gd name="T62" fmla="*/ 643 w 2332"/>
                <a:gd name="T63" fmla="*/ 144 h 561"/>
                <a:gd name="T64" fmla="*/ 631 w 2332"/>
                <a:gd name="T65" fmla="*/ 73 h 561"/>
                <a:gd name="T66" fmla="*/ 584 w 2332"/>
                <a:gd name="T67" fmla="*/ 108 h 561"/>
                <a:gd name="T68" fmla="*/ 511 w 2332"/>
                <a:gd name="T69" fmla="*/ 144 h 561"/>
                <a:gd name="T70" fmla="*/ 499 w 2332"/>
                <a:gd name="T71" fmla="*/ 191 h 561"/>
                <a:gd name="T72" fmla="*/ 476 w 2332"/>
                <a:gd name="T73" fmla="*/ 191 h 561"/>
                <a:gd name="T74" fmla="*/ 452 w 2332"/>
                <a:gd name="T75" fmla="*/ 108 h 561"/>
                <a:gd name="T76" fmla="*/ 440 w 2332"/>
                <a:gd name="T77" fmla="*/ 26 h 561"/>
                <a:gd name="T78" fmla="*/ 428 w 2332"/>
                <a:gd name="T79" fmla="*/ 49 h 561"/>
                <a:gd name="T80" fmla="*/ 405 w 2332"/>
                <a:gd name="T81" fmla="*/ 108 h 561"/>
                <a:gd name="T82" fmla="*/ 358 w 2332"/>
                <a:gd name="T83" fmla="*/ 252 h 561"/>
                <a:gd name="T84" fmla="*/ 304 w 2332"/>
                <a:gd name="T85" fmla="*/ 181 h 561"/>
                <a:gd name="T86" fmla="*/ 214 w 2332"/>
                <a:gd name="T87" fmla="*/ 179 h 561"/>
                <a:gd name="T88" fmla="*/ 167 w 2332"/>
                <a:gd name="T89" fmla="*/ 250 h 561"/>
                <a:gd name="T90" fmla="*/ 143 w 2332"/>
                <a:gd name="T91" fmla="*/ 299 h 561"/>
                <a:gd name="T92" fmla="*/ 120 w 2332"/>
                <a:gd name="T93" fmla="*/ 334 h 561"/>
                <a:gd name="T94" fmla="*/ 35 w 2332"/>
                <a:gd name="T95" fmla="*/ 561 h 561"/>
                <a:gd name="T96" fmla="*/ 190 w 2332"/>
                <a:gd name="T97" fmla="*/ 561 h 561"/>
                <a:gd name="T98" fmla="*/ 381 w 2332"/>
                <a:gd name="T99" fmla="*/ 561 h 561"/>
                <a:gd name="T100" fmla="*/ 558 w 2332"/>
                <a:gd name="T101" fmla="*/ 561 h 561"/>
                <a:gd name="T102" fmla="*/ 725 w 2332"/>
                <a:gd name="T103" fmla="*/ 561 h 561"/>
                <a:gd name="T104" fmla="*/ 881 w 2332"/>
                <a:gd name="T105" fmla="*/ 561 h 561"/>
                <a:gd name="T106" fmla="*/ 1046 w 2332"/>
                <a:gd name="T107" fmla="*/ 561 h 561"/>
                <a:gd name="T108" fmla="*/ 1225 w 2332"/>
                <a:gd name="T109" fmla="*/ 561 h 561"/>
                <a:gd name="T110" fmla="*/ 1416 w 2332"/>
                <a:gd name="T111" fmla="*/ 561 h 561"/>
                <a:gd name="T112" fmla="*/ 1571 w 2332"/>
                <a:gd name="T113" fmla="*/ 561 h 561"/>
                <a:gd name="T114" fmla="*/ 1760 w 2332"/>
                <a:gd name="T115" fmla="*/ 561 h 561"/>
                <a:gd name="T116" fmla="*/ 1951 w 2332"/>
                <a:gd name="T117" fmla="*/ 561 h 561"/>
                <a:gd name="T118" fmla="*/ 2153 w 2332"/>
                <a:gd name="T119" fmla="*/ 561 h 561"/>
                <a:gd name="T120" fmla="*/ 2332 w 2332"/>
                <a:gd name="T121" fmla="*/ 56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2" h="561">
                  <a:moveTo>
                    <a:pt x="2332" y="549"/>
                  </a:moveTo>
                  <a:lnTo>
                    <a:pt x="2332" y="549"/>
                  </a:lnTo>
                  <a:lnTo>
                    <a:pt x="2332" y="525"/>
                  </a:lnTo>
                  <a:lnTo>
                    <a:pt x="2332" y="525"/>
                  </a:lnTo>
                  <a:lnTo>
                    <a:pt x="2332" y="518"/>
                  </a:lnTo>
                  <a:lnTo>
                    <a:pt x="2332" y="513"/>
                  </a:lnTo>
                  <a:lnTo>
                    <a:pt x="2332" y="513"/>
                  </a:lnTo>
                  <a:lnTo>
                    <a:pt x="2325" y="513"/>
                  </a:lnTo>
                  <a:lnTo>
                    <a:pt x="2320" y="513"/>
                  </a:lnTo>
                  <a:lnTo>
                    <a:pt x="2320" y="513"/>
                  </a:lnTo>
                  <a:lnTo>
                    <a:pt x="2309" y="513"/>
                  </a:lnTo>
                  <a:lnTo>
                    <a:pt x="2309" y="513"/>
                  </a:lnTo>
                  <a:lnTo>
                    <a:pt x="2297" y="513"/>
                  </a:lnTo>
                  <a:lnTo>
                    <a:pt x="2297" y="513"/>
                  </a:lnTo>
                  <a:lnTo>
                    <a:pt x="2271" y="513"/>
                  </a:lnTo>
                  <a:lnTo>
                    <a:pt x="2271" y="513"/>
                  </a:lnTo>
                  <a:lnTo>
                    <a:pt x="2259" y="513"/>
                  </a:lnTo>
                  <a:lnTo>
                    <a:pt x="2259" y="513"/>
                  </a:lnTo>
                  <a:lnTo>
                    <a:pt x="2236" y="513"/>
                  </a:lnTo>
                  <a:lnTo>
                    <a:pt x="2236" y="513"/>
                  </a:lnTo>
                  <a:lnTo>
                    <a:pt x="2188" y="513"/>
                  </a:lnTo>
                  <a:lnTo>
                    <a:pt x="2188" y="513"/>
                  </a:lnTo>
                  <a:lnTo>
                    <a:pt x="2188" y="502"/>
                  </a:lnTo>
                  <a:lnTo>
                    <a:pt x="2188" y="502"/>
                  </a:lnTo>
                  <a:lnTo>
                    <a:pt x="2188" y="490"/>
                  </a:lnTo>
                  <a:lnTo>
                    <a:pt x="2188" y="490"/>
                  </a:lnTo>
                  <a:lnTo>
                    <a:pt x="2188" y="483"/>
                  </a:lnTo>
                  <a:lnTo>
                    <a:pt x="2188" y="478"/>
                  </a:lnTo>
                  <a:lnTo>
                    <a:pt x="2188" y="478"/>
                  </a:lnTo>
                  <a:lnTo>
                    <a:pt x="2184" y="478"/>
                  </a:lnTo>
                  <a:lnTo>
                    <a:pt x="2177" y="478"/>
                  </a:lnTo>
                  <a:lnTo>
                    <a:pt x="2177" y="478"/>
                  </a:lnTo>
                  <a:lnTo>
                    <a:pt x="2177" y="476"/>
                  </a:lnTo>
                  <a:lnTo>
                    <a:pt x="2177" y="471"/>
                  </a:lnTo>
                  <a:lnTo>
                    <a:pt x="2177" y="469"/>
                  </a:lnTo>
                  <a:lnTo>
                    <a:pt x="2177" y="466"/>
                  </a:lnTo>
                  <a:lnTo>
                    <a:pt x="2177" y="466"/>
                  </a:lnTo>
                  <a:lnTo>
                    <a:pt x="2174" y="464"/>
                  </a:lnTo>
                  <a:lnTo>
                    <a:pt x="2172" y="466"/>
                  </a:lnTo>
                  <a:lnTo>
                    <a:pt x="2167" y="466"/>
                  </a:lnTo>
                  <a:lnTo>
                    <a:pt x="2165" y="466"/>
                  </a:lnTo>
                  <a:lnTo>
                    <a:pt x="2165" y="466"/>
                  </a:lnTo>
                  <a:lnTo>
                    <a:pt x="2165" y="464"/>
                  </a:lnTo>
                  <a:lnTo>
                    <a:pt x="2165" y="459"/>
                  </a:lnTo>
                  <a:lnTo>
                    <a:pt x="2165" y="452"/>
                  </a:lnTo>
                  <a:lnTo>
                    <a:pt x="2165" y="452"/>
                  </a:lnTo>
                  <a:lnTo>
                    <a:pt x="2153" y="452"/>
                  </a:lnTo>
                  <a:lnTo>
                    <a:pt x="2153" y="452"/>
                  </a:lnTo>
                  <a:lnTo>
                    <a:pt x="2130" y="452"/>
                  </a:lnTo>
                  <a:lnTo>
                    <a:pt x="2130" y="452"/>
                  </a:lnTo>
                  <a:lnTo>
                    <a:pt x="2082" y="452"/>
                  </a:lnTo>
                  <a:lnTo>
                    <a:pt x="2082" y="452"/>
                  </a:lnTo>
                  <a:lnTo>
                    <a:pt x="2059" y="452"/>
                  </a:lnTo>
                  <a:lnTo>
                    <a:pt x="2059" y="452"/>
                  </a:lnTo>
                  <a:lnTo>
                    <a:pt x="2052" y="452"/>
                  </a:lnTo>
                  <a:lnTo>
                    <a:pt x="2047" y="452"/>
                  </a:lnTo>
                  <a:lnTo>
                    <a:pt x="2047" y="452"/>
                  </a:lnTo>
                  <a:lnTo>
                    <a:pt x="2045" y="455"/>
                  </a:lnTo>
                  <a:lnTo>
                    <a:pt x="2047" y="459"/>
                  </a:lnTo>
                  <a:lnTo>
                    <a:pt x="2047" y="466"/>
                  </a:lnTo>
                  <a:lnTo>
                    <a:pt x="2047" y="466"/>
                  </a:lnTo>
                  <a:lnTo>
                    <a:pt x="2040" y="466"/>
                  </a:lnTo>
                  <a:lnTo>
                    <a:pt x="2035" y="466"/>
                  </a:lnTo>
                  <a:lnTo>
                    <a:pt x="2035" y="466"/>
                  </a:lnTo>
                  <a:lnTo>
                    <a:pt x="2035" y="452"/>
                  </a:lnTo>
                  <a:lnTo>
                    <a:pt x="2035" y="452"/>
                  </a:lnTo>
                  <a:lnTo>
                    <a:pt x="2028" y="452"/>
                  </a:lnTo>
                  <a:lnTo>
                    <a:pt x="2021" y="452"/>
                  </a:lnTo>
                  <a:lnTo>
                    <a:pt x="2021" y="452"/>
                  </a:lnTo>
                  <a:lnTo>
                    <a:pt x="2009" y="452"/>
                  </a:lnTo>
                  <a:lnTo>
                    <a:pt x="2009" y="452"/>
                  </a:lnTo>
                  <a:lnTo>
                    <a:pt x="2005" y="452"/>
                  </a:lnTo>
                  <a:lnTo>
                    <a:pt x="2000" y="452"/>
                  </a:lnTo>
                  <a:lnTo>
                    <a:pt x="1998" y="452"/>
                  </a:lnTo>
                  <a:lnTo>
                    <a:pt x="1998" y="452"/>
                  </a:lnTo>
                  <a:lnTo>
                    <a:pt x="1998" y="459"/>
                  </a:lnTo>
                  <a:lnTo>
                    <a:pt x="1998" y="466"/>
                  </a:lnTo>
                  <a:lnTo>
                    <a:pt x="1998" y="466"/>
                  </a:lnTo>
                  <a:lnTo>
                    <a:pt x="1993" y="466"/>
                  </a:lnTo>
                  <a:lnTo>
                    <a:pt x="1986" y="466"/>
                  </a:lnTo>
                  <a:lnTo>
                    <a:pt x="1986" y="466"/>
                  </a:lnTo>
                  <a:lnTo>
                    <a:pt x="1962" y="466"/>
                  </a:lnTo>
                  <a:lnTo>
                    <a:pt x="1962" y="466"/>
                  </a:lnTo>
                  <a:lnTo>
                    <a:pt x="1951" y="466"/>
                  </a:lnTo>
                  <a:lnTo>
                    <a:pt x="1951" y="466"/>
                  </a:lnTo>
                  <a:lnTo>
                    <a:pt x="1939" y="466"/>
                  </a:lnTo>
                  <a:lnTo>
                    <a:pt x="1939" y="466"/>
                  </a:lnTo>
                  <a:lnTo>
                    <a:pt x="1932" y="466"/>
                  </a:lnTo>
                  <a:lnTo>
                    <a:pt x="1927" y="466"/>
                  </a:lnTo>
                  <a:lnTo>
                    <a:pt x="1927" y="466"/>
                  </a:lnTo>
                  <a:lnTo>
                    <a:pt x="1927" y="464"/>
                  </a:lnTo>
                  <a:lnTo>
                    <a:pt x="1927" y="459"/>
                  </a:lnTo>
                  <a:lnTo>
                    <a:pt x="1927" y="452"/>
                  </a:lnTo>
                  <a:lnTo>
                    <a:pt x="1927" y="452"/>
                  </a:lnTo>
                  <a:lnTo>
                    <a:pt x="1903" y="452"/>
                  </a:lnTo>
                  <a:lnTo>
                    <a:pt x="1903" y="452"/>
                  </a:lnTo>
                  <a:lnTo>
                    <a:pt x="1903" y="459"/>
                  </a:lnTo>
                  <a:lnTo>
                    <a:pt x="1903" y="464"/>
                  </a:lnTo>
                  <a:lnTo>
                    <a:pt x="1903" y="466"/>
                  </a:lnTo>
                  <a:lnTo>
                    <a:pt x="1903" y="466"/>
                  </a:lnTo>
                  <a:lnTo>
                    <a:pt x="1901" y="466"/>
                  </a:lnTo>
                  <a:lnTo>
                    <a:pt x="1896" y="466"/>
                  </a:lnTo>
                  <a:lnTo>
                    <a:pt x="1894" y="464"/>
                  </a:lnTo>
                  <a:lnTo>
                    <a:pt x="1892" y="466"/>
                  </a:lnTo>
                  <a:lnTo>
                    <a:pt x="1892" y="466"/>
                  </a:lnTo>
                  <a:lnTo>
                    <a:pt x="1892" y="469"/>
                  </a:lnTo>
                  <a:lnTo>
                    <a:pt x="1892" y="471"/>
                  </a:lnTo>
                  <a:lnTo>
                    <a:pt x="1892" y="478"/>
                  </a:lnTo>
                  <a:lnTo>
                    <a:pt x="1892" y="478"/>
                  </a:lnTo>
                  <a:lnTo>
                    <a:pt x="1880" y="478"/>
                  </a:lnTo>
                  <a:lnTo>
                    <a:pt x="1880" y="478"/>
                  </a:lnTo>
                  <a:lnTo>
                    <a:pt x="1868" y="478"/>
                  </a:lnTo>
                  <a:lnTo>
                    <a:pt x="1868" y="478"/>
                  </a:lnTo>
                  <a:lnTo>
                    <a:pt x="1844" y="478"/>
                  </a:lnTo>
                  <a:lnTo>
                    <a:pt x="1844" y="478"/>
                  </a:lnTo>
                  <a:lnTo>
                    <a:pt x="1844" y="466"/>
                  </a:lnTo>
                  <a:lnTo>
                    <a:pt x="1844" y="466"/>
                  </a:lnTo>
                  <a:lnTo>
                    <a:pt x="1844" y="452"/>
                  </a:lnTo>
                  <a:lnTo>
                    <a:pt x="1844" y="452"/>
                  </a:lnTo>
                  <a:lnTo>
                    <a:pt x="1844" y="440"/>
                  </a:lnTo>
                  <a:lnTo>
                    <a:pt x="1844" y="440"/>
                  </a:lnTo>
                  <a:lnTo>
                    <a:pt x="1844" y="436"/>
                  </a:lnTo>
                  <a:lnTo>
                    <a:pt x="1844" y="429"/>
                  </a:lnTo>
                  <a:lnTo>
                    <a:pt x="1844" y="429"/>
                  </a:lnTo>
                  <a:lnTo>
                    <a:pt x="1842" y="429"/>
                  </a:lnTo>
                  <a:lnTo>
                    <a:pt x="1837" y="429"/>
                  </a:lnTo>
                  <a:lnTo>
                    <a:pt x="1833" y="429"/>
                  </a:lnTo>
                  <a:lnTo>
                    <a:pt x="1833" y="429"/>
                  </a:lnTo>
                  <a:lnTo>
                    <a:pt x="1833" y="405"/>
                  </a:lnTo>
                  <a:lnTo>
                    <a:pt x="1833" y="405"/>
                  </a:lnTo>
                  <a:lnTo>
                    <a:pt x="1821" y="405"/>
                  </a:lnTo>
                  <a:lnTo>
                    <a:pt x="1821" y="405"/>
                  </a:lnTo>
                  <a:lnTo>
                    <a:pt x="1797" y="405"/>
                  </a:lnTo>
                  <a:lnTo>
                    <a:pt x="1797" y="405"/>
                  </a:lnTo>
                  <a:lnTo>
                    <a:pt x="1797" y="393"/>
                  </a:lnTo>
                  <a:lnTo>
                    <a:pt x="1797" y="393"/>
                  </a:lnTo>
                  <a:lnTo>
                    <a:pt x="1797" y="346"/>
                  </a:lnTo>
                  <a:lnTo>
                    <a:pt x="1797" y="346"/>
                  </a:lnTo>
                  <a:lnTo>
                    <a:pt x="1797" y="252"/>
                  </a:lnTo>
                  <a:lnTo>
                    <a:pt x="1797" y="252"/>
                  </a:lnTo>
                  <a:lnTo>
                    <a:pt x="1797" y="240"/>
                  </a:lnTo>
                  <a:lnTo>
                    <a:pt x="1797" y="240"/>
                  </a:lnTo>
                  <a:lnTo>
                    <a:pt x="1797" y="228"/>
                  </a:lnTo>
                  <a:lnTo>
                    <a:pt x="1797" y="228"/>
                  </a:lnTo>
                  <a:lnTo>
                    <a:pt x="1797" y="217"/>
                  </a:lnTo>
                  <a:lnTo>
                    <a:pt x="1797" y="217"/>
                  </a:lnTo>
                  <a:lnTo>
                    <a:pt x="1795" y="209"/>
                  </a:lnTo>
                  <a:lnTo>
                    <a:pt x="1797" y="202"/>
                  </a:lnTo>
                  <a:lnTo>
                    <a:pt x="1797" y="202"/>
                  </a:lnTo>
                  <a:lnTo>
                    <a:pt x="1800" y="202"/>
                  </a:lnTo>
                  <a:lnTo>
                    <a:pt x="1802" y="202"/>
                  </a:lnTo>
                  <a:lnTo>
                    <a:pt x="1809" y="202"/>
                  </a:lnTo>
                  <a:lnTo>
                    <a:pt x="1809" y="202"/>
                  </a:lnTo>
                  <a:lnTo>
                    <a:pt x="1809" y="179"/>
                  </a:lnTo>
                  <a:lnTo>
                    <a:pt x="1809" y="179"/>
                  </a:lnTo>
                  <a:lnTo>
                    <a:pt x="1783" y="179"/>
                  </a:lnTo>
                  <a:lnTo>
                    <a:pt x="1783" y="179"/>
                  </a:lnTo>
                  <a:lnTo>
                    <a:pt x="1771" y="179"/>
                  </a:lnTo>
                  <a:lnTo>
                    <a:pt x="1771" y="179"/>
                  </a:lnTo>
                  <a:lnTo>
                    <a:pt x="1748" y="179"/>
                  </a:lnTo>
                  <a:lnTo>
                    <a:pt x="1748" y="179"/>
                  </a:lnTo>
                  <a:lnTo>
                    <a:pt x="1748" y="167"/>
                  </a:lnTo>
                  <a:lnTo>
                    <a:pt x="1748" y="167"/>
                  </a:lnTo>
                  <a:lnTo>
                    <a:pt x="1750" y="162"/>
                  </a:lnTo>
                  <a:lnTo>
                    <a:pt x="1748" y="155"/>
                  </a:lnTo>
                  <a:lnTo>
                    <a:pt x="1748" y="155"/>
                  </a:lnTo>
                  <a:lnTo>
                    <a:pt x="1743" y="155"/>
                  </a:lnTo>
                  <a:lnTo>
                    <a:pt x="1736" y="155"/>
                  </a:lnTo>
                  <a:lnTo>
                    <a:pt x="1736" y="155"/>
                  </a:lnTo>
                  <a:lnTo>
                    <a:pt x="1724" y="155"/>
                  </a:lnTo>
                  <a:lnTo>
                    <a:pt x="1724" y="155"/>
                  </a:lnTo>
                  <a:lnTo>
                    <a:pt x="1701" y="155"/>
                  </a:lnTo>
                  <a:lnTo>
                    <a:pt x="1701" y="155"/>
                  </a:lnTo>
                  <a:lnTo>
                    <a:pt x="1654" y="155"/>
                  </a:lnTo>
                  <a:lnTo>
                    <a:pt x="1654" y="155"/>
                  </a:lnTo>
                  <a:lnTo>
                    <a:pt x="1642" y="155"/>
                  </a:lnTo>
                  <a:lnTo>
                    <a:pt x="1642" y="155"/>
                  </a:lnTo>
                  <a:lnTo>
                    <a:pt x="1635" y="155"/>
                  </a:lnTo>
                  <a:lnTo>
                    <a:pt x="1630" y="155"/>
                  </a:lnTo>
                  <a:lnTo>
                    <a:pt x="1630" y="155"/>
                  </a:lnTo>
                  <a:lnTo>
                    <a:pt x="1630" y="158"/>
                  </a:lnTo>
                  <a:lnTo>
                    <a:pt x="1630" y="162"/>
                  </a:lnTo>
                  <a:lnTo>
                    <a:pt x="1630" y="167"/>
                  </a:lnTo>
                  <a:lnTo>
                    <a:pt x="1630" y="167"/>
                  </a:lnTo>
                  <a:lnTo>
                    <a:pt x="1607" y="167"/>
                  </a:lnTo>
                  <a:lnTo>
                    <a:pt x="1607" y="167"/>
                  </a:lnTo>
                  <a:lnTo>
                    <a:pt x="1607" y="179"/>
                  </a:lnTo>
                  <a:lnTo>
                    <a:pt x="1607" y="179"/>
                  </a:lnTo>
                  <a:lnTo>
                    <a:pt x="1607" y="186"/>
                  </a:lnTo>
                  <a:lnTo>
                    <a:pt x="1607" y="191"/>
                  </a:lnTo>
                  <a:lnTo>
                    <a:pt x="1607" y="191"/>
                  </a:lnTo>
                  <a:lnTo>
                    <a:pt x="1611" y="191"/>
                  </a:lnTo>
                  <a:lnTo>
                    <a:pt x="1618" y="191"/>
                  </a:lnTo>
                  <a:lnTo>
                    <a:pt x="1618" y="191"/>
                  </a:lnTo>
                  <a:lnTo>
                    <a:pt x="1618" y="202"/>
                  </a:lnTo>
                  <a:lnTo>
                    <a:pt x="1618" y="202"/>
                  </a:lnTo>
                  <a:lnTo>
                    <a:pt x="1618" y="228"/>
                  </a:lnTo>
                  <a:lnTo>
                    <a:pt x="1618" y="228"/>
                  </a:lnTo>
                  <a:lnTo>
                    <a:pt x="1611" y="228"/>
                  </a:lnTo>
                  <a:lnTo>
                    <a:pt x="1607" y="228"/>
                  </a:lnTo>
                  <a:lnTo>
                    <a:pt x="1607" y="228"/>
                  </a:lnTo>
                  <a:lnTo>
                    <a:pt x="1599" y="226"/>
                  </a:lnTo>
                  <a:lnTo>
                    <a:pt x="1595" y="228"/>
                  </a:lnTo>
                  <a:lnTo>
                    <a:pt x="1595" y="228"/>
                  </a:lnTo>
                  <a:lnTo>
                    <a:pt x="1588" y="228"/>
                  </a:lnTo>
                  <a:lnTo>
                    <a:pt x="1583" y="228"/>
                  </a:lnTo>
                  <a:lnTo>
                    <a:pt x="1583" y="228"/>
                  </a:lnTo>
                  <a:lnTo>
                    <a:pt x="1583" y="221"/>
                  </a:lnTo>
                  <a:lnTo>
                    <a:pt x="1583" y="217"/>
                  </a:lnTo>
                  <a:lnTo>
                    <a:pt x="1583" y="217"/>
                  </a:lnTo>
                  <a:lnTo>
                    <a:pt x="1583" y="217"/>
                  </a:lnTo>
                  <a:lnTo>
                    <a:pt x="1581" y="214"/>
                  </a:lnTo>
                  <a:lnTo>
                    <a:pt x="1583" y="209"/>
                  </a:lnTo>
                  <a:lnTo>
                    <a:pt x="1583" y="202"/>
                  </a:lnTo>
                  <a:lnTo>
                    <a:pt x="1583" y="202"/>
                  </a:lnTo>
                  <a:lnTo>
                    <a:pt x="1576" y="202"/>
                  </a:lnTo>
                  <a:lnTo>
                    <a:pt x="1571" y="202"/>
                  </a:lnTo>
                  <a:lnTo>
                    <a:pt x="1571" y="202"/>
                  </a:lnTo>
                  <a:lnTo>
                    <a:pt x="1559" y="202"/>
                  </a:lnTo>
                  <a:lnTo>
                    <a:pt x="1559" y="202"/>
                  </a:lnTo>
                  <a:lnTo>
                    <a:pt x="1548" y="202"/>
                  </a:lnTo>
                  <a:lnTo>
                    <a:pt x="1548" y="202"/>
                  </a:lnTo>
                  <a:lnTo>
                    <a:pt x="1522" y="202"/>
                  </a:lnTo>
                  <a:lnTo>
                    <a:pt x="1522" y="202"/>
                  </a:lnTo>
                  <a:lnTo>
                    <a:pt x="1510" y="202"/>
                  </a:lnTo>
                  <a:lnTo>
                    <a:pt x="1510" y="202"/>
                  </a:lnTo>
                  <a:lnTo>
                    <a:pt x="1505" y="202"/>
                  </a:lnTo>
                  <a:lnTo>
                    <a:pt x="1498" y="202"/>
                  </a:lnTo>
                  <a:lnTo>
                    <a:pt x="1498" y="202"/>
                  </a:lnTo>
                  <a:lnTo>
                    <a:pt x="1498" y="209"/>
                  </a:lnTo>
                  <a:lnTo>
                    <a:pt x="1498" y="217"/>
                  </a:lnTo>
                  <a:lnTo>
                    <a:pt x="1498" y="217"/>
                  </a:lnTo>
                  <a:lnTo>
                    <a:pt x="1493" y="217"/>
                  </a:lnTo>
                  <a:lnTo>
                    <a:pt x="1486" y="217"/>
                  </a:lnTo>
                  <a:lnTo>
                    <a:pt x="1486" y="217"/>
                  </a:lnTo>
                  <a:lnTo>
                    <a:pt x="1475" y="217"/>
                  </a:lnTo>
                  <a:lnTo>
                    <a:pt x="1475" y="217"/>
                  </a:lnTo>
                  <a:lnTo>
                    <a:pt x="1451" y="217"/>
                  </a:lnTo>
                  <a:lnTo>
                    <a:pt x="1451" y="217"/>
                  </a:lnTo>
                  <a:lnTo>
                    <a:pt x="1451" y="228"/>
                  </a:lnTo>
                  <a:lnTo>
                    <a:pt x="1451" y="228"/>
                  </a:lnTo>
                  <a:lnTo>
                    <a:pt x="1451" y="252"/>
                  </a:lnTo>
                  <a:lnTo>
                    <a:pt x="1451" y="252"/>
                  </a:lnTo>
                  <a:lnTo>
                    <a:pt x="1451" y="275"/>
                  </a:lnTo>
                  <a:lnTo>
                    <a:pt x="1451" y="275"/>
                  </a:lnTo>
                  <a:lnTo>
                    <a:pt x="1451" y="287"/>
                  </a:lnTo>
                  <a:lnTo>
                    <a:pt x="1451" y="287"/>
                  </a:lnTo>
                  <a:lnTo>
                    <a:pt x="1451" y="311"/>
                  </a:lnTo>
                  <a:lnTo>
                    <a:pt x="1451" y="311"/>
                  </a:lnTo>
                  <a:lnTo>
                    <a:pt x="1451" y="323"/>
                  </a:lnTo>
                  <a:lnTo>
                    <a:pt x="1451" y="323"/>
                  </a:lnTo>
                  <a:lnTo>
                    <a:pt x="1451" y="334"/>
                  </a:lnTo>
                  <a:lnTo>
                    <a:pt x="1451" y="334"/>
                  </a:lnTo>
                  <a:lnTo>
                    <a:pt x="1451" y="341"/>
                  </a:lnTo>
                  <a:lnTo>
                    <a:pt x="1451" y="346"/>
                  </a:lnTo>
                  <a:lnTo>
                    <a:pt x="1451" y="346"/>
                  </a:lnTo>
                  <a:lnTo>
                    <a:pt x="1449" y="346"/>
                  </a:lnTo>
                  <a:lnTo>
                    <a:pt x="1446" y="346"/>
                  </a:lnTo>
                  <a:lnTo>
                    <a:pt x="1439" y="346"/>
                  </a:lnTo>
                  <a:lnTo>
                    <a:pt x="1439" y="346"/>
                  </a:lnTo>
                  <a:lnTo>
                    <a:pt x="1439" y="353"/>
                  </a:lnTo>
                  <a:lnTo>
                    <a:pt x="1439" y="356"/>
                  </a:lnTo>
                  <a:lnTo>
                    <a:pt x="1439" y="358"/>
                  </a:lnTo>
                  <a:lnTo>
                    <a:pt x="1439" y="358"/>
                  </a:lnTo>
                  <a:lnTo>
                    <a:pt x="1435" y="358"/>
                  </a:lnTo>
                  <a:lnTo>
                    <a:pt x="1427" y="358"/>
                  </a:lnTo>
                  <a:lnTo>
                    <a:pt x="1427" y="358"/>
                  </a:lnTo>
                  <a:lnTo>
                    <a:pt x="1420" y="358"/>
                  </a:lnTo>
                  <a:lnTo>
                    <a:pt x="1416" y="358"/>
                  </a:lnTo>
                  <a:lnTo>
                    <a:pt x="1416" y="358"/>
                  </a:lnTo>
                  <a:lnTo>
                    <a:pt x="1416" y="353"/>
                  </a:lnTo>
                  <a:lnTo>
                    <a:pt x="1416" y="346"/>
                  </a:lnTo>
                  <a:lnTo>
                    <a:pt x="1416" y="346"/>
                  </a:lnTo>
                  <a:lnTo>
                    <a:pt x="1416" y="334"/>
                  </a:lnTo>
                  <a:lnTo>
                    <a:pt x="1416" y="334"/>
                  </a:lnTo>
                  <a:lnTo>
                    <a:pt x="1416" y="323"/>
                  </a:lnTo>
                  <a:lnTo>
                    <a:pt x="1416" y="323"/>
                  </a:lnTo>
                  <a:lnTo>
                    <a:pt x="1392" y="323"/>
                  </a:lnTo>
                  <a:lnTo>
                    <a:pt x="1392" y="323"/>
                  </a:lnTo>
                  <a:lnTo>
                    <a:pt x="1380" y="323"/>
                  </a:lnTo>
                  <a:lnTo>
                    <a:pt x="1380" y="323"/>
                  </a:lnTo>
                  <a:lnTo>
                    <a:pt x="1357" y="323"/>
                  </a:lnTo>
                  <a:lnTo>
                    <a:pt x="1357" y="323"/>
                  </a:lnTo>
                  <a:lnTo>
                    <a:pt x="1357" y="311"/>
                  </a:lnTo>
                  <a:lnTo>
                    <a:pt x="1357" y="311"/>
                  </a:lnTo>
                  <a:lnTo>
                    <a:pt x="1357" y="299"/>
                  </a:lnTo>
                  <a:lnTo>
                    <a:pt x="1357" y="299"/>
                  </a:lnTo>
                  <a:lnTo>
                    <a:pt x="1357" y="275"/>
                  </a:lnTo>
                  <a:lnTo>
                    <a:pt x="1357" y="275"/>
                  </a:lnTo>
                  <a:lnTo>
                    <a:pt x="1357" y="264"/>
                  </a:lnTo>
                  <a:lnTo>
                    <a:pt x="1357" y="264"/>
                  </a:lnTo>
                  <a:lnTo>
                    <a:pt x="1357" y="240"/>
                  </a:lnTo>
                  <a:lnTo>
                    <a:pt x="1357" y="240"/>
                  </a:lnTo>
                  <a:lnTo>
                    <a:pt x="1357" y="228"/>
                  </a:lnTo>
                  <a:lnTo>
                    <a:pt x="1357" y="228"/>
                  </a:lnTo>
                  <a:lnTo>
                    <a:pt x="1357" y="202"/>
                  </a:lnTo>
                  <a:lnTo>
                    <a:pt x="1357" y="202"/>
                  </a:lnTo>
                  <a:lnTo>
                    <a:pt x="1357" y="191"/>
                  </a:lnTo>
                  <a:lnTo>
                    <a:pt x="1357" y="191"/>
                  </a:lnTo>
                  <a:lnTo>
                    <a:pt x="1357" y="167"/>
                  </a:lnTo>
                  <a:lnTo>
                    <a:pt x="1357" y="167"/>
                  </a:lnTo>
                  <a:lnTo>
                    <a:pt x="1357" y="144"/>
                  </a:lnTo>
                  <a:lnTo>
                    <a:pt x="1357" y="144"/>
                  </a:lnTo>
                  <a:lnTo>
                    <a:pt x="1357" y="132"/>
                  </a:lnTo>
                  <a:lnTo>
                    <a:pt x="1357" y="132"/>
                  </a:lnTo>
                  <a:lnTo>
                    <a:pt x="1357" y="108"/>
                  </a:lnTo>
                  <a:lnTo>
                    <a:pt x="1357" y="108"/>
                  </a:lnTo>
                  <a:lnTo>
                    <a:pt x="1357" y="85"/>
                  </a:lnTo>
                  <a:lnTo>
                    <a:pt x="1357" y="85"/>
                  </a:lnTo>
                  <a:lnTo>
                    <a:pt x="1345" y="85"/>
                  </a:lnTo>
                  <a:lnTo>
                    <a:pt x="1345" y="85"/>
                  </a:lnTo>
                  <a:lnTo>
                    <a:pt x="1321" y="85"/>
                  </a:lnTo>
                  <a:lnTo>
                    <a:pt x="1321" y="85"/>
                  </a:lnTo>
                  <a:lnTo>
                    <a:pt x="1321" y="78"/>
                  </a:lnTo>
                  <a:lnTo>
                    <a:pt x="1321" y="75"/>
                  </a:lnTo>
                  <a:lnTo>
                    <a:pt x="1321" y="73"/>
                  </a:lnTo>
                  <a:lnTo>
                    <a:pt x="1321" y="73"/>
                  </a:lnTo>
                  <a:lnTo>
                    <a:pt x="1314" y="73"/>
                  </a:lnTo>
                  <a:lnTo>
                    <a:pt x="1310" y="73"/>
                  </a:lnTo>
                  <a:lnTo>
                    <a:pt x="1310" y="73"/>
                  </a:lnTo>
                  <a:lnTo>
                    <a:pt x="1303" y="73"/>
                  </a:lnTo>
                  <a:lnTo>
                    <a:pt x="1298" y="73"/>
                  </a:lnTo>
                  <a:lnTo>
                    <a:pt x="1298" y="73"/>
                  </a:lnTo>
                  <a:lnTo>
                    <a:pt x="1296" y="68"/>
                  </a:lnTo>
                  <a:lnTo>
                    <a:pt x="1298" y="61"/>
                  </a:lnTo>
                  <a:lnTo>
                    <a:pt x="1298" y="61"/>
                  </a:lnTo>
                  <a:lnTo>
                    <a:pt x="1284" y="61"/>
                  </a:lnTo>
                  <a:lnTo>
                    <a:pt x="1284" y="61"/>
                  </a:lnTo>
                  <a:lnTo>
                    <a:pt x="1272" y="61"/>
                  </a:lnTo>
                  <a:lnTo>
                    <a:pt x="1272" y="61"/>
                  </a:lnTo>
                  <a:lnTo>
                    <a:pt x="1260" y="61"/>
                  </a:lnTo>
                  <a:lnTo>
                    <a:pt x="1260" y="61"/>
                  </a:lnTo>
                  <a:lnTo>
                    <a:pt x="1248" y="61"/>
                  </a:lnTo>
                  <a:lnTo>
                    <a:pt x="1248" y="61"/>
                  </a:lnTo>
                  <a:lnTo>
                    <a:pt x="1244" y="61"/>
                  </a:lnTo>
                  <a:lnTo>
                    <a:pt x="1237" y="61"/>
                  </a:lnTo>
                  <a:lnTo>
                    <a:pt x="1237" y="61"/>
                  </a:lnTo>
                  <a:lnTo>
                    <a:pt x="1232" y="61"/>
                  </a:lnTo>
                  <a:lnTo>
                    <a:pt x="1225" y="61"/>
                  </a:lnTo>
                  <a:lnTo>
                    <a:pt x="1225" y="61"/>
                  </a:lnTo>
                  <a:lnTo>
                    <a:pt x="1225" y="63"/>
                  </a:lnTo>
                  <a:lnTo>
                    <a:pt x="1225" y="66"/>
                  </a:lnTo>
                  <a:lnTo>
                    <a:pt x="1225" y="70"/>
                  </a:lnTo>
                  <a:lnTo>
                    <a:pt x="1225" y="73"/>
                  </a:lnTo>
                  <a:lnTo>
                    <a:pt x="1225" y="73"/>
                  </a:lnTo>
                  <a:lnTo>
                    <a:pt x="1222" y="73"/>
                  </a:lnTo>
                  <a:lnTo>
                    <a:pt x="1220" y="73"/>
                  </a:lnTo>
                  <a:lnTo>
                    <a:pt x="1213" y="73"/>
                  </a:lnTo>
                  <a:lnTo>
                    <a:pt x="1213" y="73"/>
                  </a:lnTo>
                  <a:lnTo>
                    <a:pt x="1213" y="75"/>
                  </a:lnTo>
                  <a:lnTo>
                    <a:pt x="1213" y="78"/>
                  </a:lnTo>
                  <a:lnTo>
                    <a:pt x="1213" y="85"/>
                  </a:lnTo>
                  <a:lnTo>
                    <a:pt x="1213" y="85"/>
                  </a:lnTo>
                  <a:lnTo>
                    <a:pt x="1211" y="85"/>
                  </a:lnTo>
                  <a:lnTo>
                    <a:pt x="1208" y="85"/>
                  </a:lnTo>
                  <a:lnTo>
                    <a:pt x="1204" y="85"/>
                  </a:lnTo>
                  <a:lnTo>
                    <a:pt x="1201" y="85"/>
                  </a:lnTo>
                  <a:lnTo>
                    <a:pt x="1201" y="85"/>
                  </a:lnTo>
                  <a:lnTo>
                    <a:pt x="1201" y="87"/>
                  </a:lnTo>
                  <a:lnTo>
                    <a:pt x="1201" y="89"/>
                  </a:lnTo>
                  <a:lnTo>
                    <a:pt x="1201" y="96"/>
                  </a:lnTo>
                  <a:lnTo>
                    <a:pt x="1201" y="96"/>
                  </a:lnTo>
                  <a:lnTo>
                    <a:pt x="1199" y="96"/>
                  </a:lnTo>
                  <a:lnTo>
                    <a:pt x="1197" y="96"/>
                  </a:lnTo>
                  <a:lnTo>
                    <a:pt x="1189" y="96"/>
                  </a:lnTo>
                  <a:lnTo>
                    <a:pt x="1189" y="96"/>
                  </a:lnTo>
                  <a:lnTo>
                    <a:pt x="1189" y="99"/>
                  </a:lnTo>
                  <a:lnTo>
                    <a:pt x="1189" y="103"/>
                  </a:lnTo>
                  <a:lnTo>
                    <a:pt x="1189" y="106"/>
                  </a:lnTo>
                  <a:lnTo>
                    <a:pt x="1189" y="108"/>
                  </a:lnTo>
                  <a:lnTo>
                    <a:pt x="1189" y="108"/>
                  </a:lnTo>
                  <a:lnTo>
                    <a:pt x="1187" y="108"/>
                  </a:lnTo>
                  <a:lnTo>
                    <a:pt x="1185" y="108"/>
                  </a:lnTo>
                  <a:lnTo>
                    <a:pt x="1178" y="108"/>
                  </a:lnTo>
                  <a:lnTo>
                    <a:pt x="1178" y="108"/>
                  </a:lnTo>
                  <a:lnTo>
                    <a:pt x="1178" y="111"/>
                  </a:lnTo>
                  <a:lnTo>
                    <a:pt x="1178" y="115"/>
                  </a:lnTo>
                  <a:lnTo>
                    <a:pt x="1178" y="120"/>
                  </a:lnTo>
                  <a:lnTo>
                    <a:pt x="1178" y="120"/>
                  </a:lnTo>
                  <a:lnTo>
                    <a:pt x="1175" y="120"/>
                  </a:lnTo>
                  <a:lnTo>
                    <a:pt x="1173" y="120"/>
                  </a:lnTo>
                  <a:lnTo>
                    <a:pt x="1166" y="120"/>
                  </a:lnTo>
                  <a:lnTo>
                    <a:pt x="1166" y="120"/>
                  </a:lnTo>
                  <a:lnTo>
                    <a:pt x="1166" y="132"/>
                  </a:lnTo>
                  <a:lnTo>
                    <a:pt x="1166" y="132"/>
                  </a:lnTo>
                  <a:lnTo>
                    <a:pt x="1166" y="155"/>
                  </a:lnTo>
                  <a:lnTo>
                    <a:pt x="1166" y="155"/>
                  </a:lnTo>
                  <a:lnTo>
                    <a:pt x="1166" y="167"/>
                  </a:lnTo>
                  <a:lnTo>
                    <a:pt x="1166" y="167"/>
                  </a:lnTo>
                  <a:lnTo>
                    <a:pt x="1166" y="191"/>
                  </a:lnTo>
                  <a:lnTo>
                    <a:pt x="1166" y="191"/>
                  </a:lnTo>
                  <a:lnTo>
                    <a:pt x="1166" y="202"/>
                  </a:lnTo>
                  <a:lnTo>
                    <a:pt x="1166" y="202"/>
                  </a:lnTo>
                  <a:lnTo>
                    <a:pt x="1166" y="228"/>
                  </a:lnTo>
                  <a:lnTo>
                    <a:pt x="1166" y="228"/>
                  </a:lnTo>
                  <a:lnTo>
                    <a:pt x="1166" y="240"/>
                  </a:lnTo>
                  <a:lnTo>
                    <a:pt x="1166" y="240"/>
                  </a:lnTo>
                  <a:lnTo>
                    <a:pt x="1166" y="264"/>
                  </a:lnTo>
                  <a:lnTo>
                    <a:pt x="1166" y="264"/>
                  </a:lnTo>
                  <a:lnTo>
                    <a:pt x="1166" y="275"/>
                  </a:lnTo>
                  <a:lnTo>
                    <a:pt x="1166" y="275"/>
                  </a:lnTo>
                  <a:lnTo>
                    <a:pt x="1166" y="299"/>
                  </a:lnTo>
                  <a:lnTo>
                    <a:pt x="1166" y="299"/>
                  </a:lnTo>
                  <a:lnTo>
                    <a:pt x="1159" y="299"/>
                  </a:lnTo>
                  <a:lnTo>
                    <a:pt x="1154" y="299"/>
                  </a:lnTo>
                  <a:lnTo>
                    <a:pt x="1154" y="299"/>
                  </a:lnTo>
                  <a:lnTo>
                    <a:pt x="1147" y="299"/>
                  </a:lnTo>
                  <a:lnTo>
                    <a:pt x="1142" y="299"/>
                  </a:lnTo>
                  <a:lnTo>
                    <a:pt x="1142" y="299"/>
                  </a:lnTo>
                  <a:lnTo>
                    <a:pt x="1142" y="297"/>
                  </a:lnTo>
                  <a:lnTo>
                    <a:pt x="1142" y="292"/>
                  </a:lnTo>
                  <a:lnTo>
                    <a:pt x="1142" y="287"/>
                  </a:lnTo>
                  <a:lnTo>
                    <a:pt x="1142" y="287"/>
                  </a:lnTo>
                  <a:lnTo>
                    <a:pt x="1135" y="287"/>
                  </a:lnTo>
                  <a:lnTo>
                    <a:pt x="1131" y="287"/>
                  </a:lnTo>
                  <a:lnTo>
                    <a:pt x="1131" y="287"/>
                  </a:lnTo>
                  <a:lnTo>
                    <a:pt x="1119" y="287"/>
                  </a:lnTo>
                  <a:lnTo>
                    <a:pt x="1119" y="287"/>
                  </a:lnTo>
                  <a:lnTo>
                    <a:pt x="1107" y="287"/>
                  </a:lnTo>
                  <a:lnTo>
                    <a:pt x="1107" y="287"/>
                  </a:lnTo>
                  <a:lnTo>
                    <a:pt x="1083" y="287"/>
                  </a:lnTo>
                  <a:lnTo>
                    <a:pt x="1083" y="287"/>
                  </a:lnTo>
                  <a:lnTo>
                    <a:pt x="1060" y="287"/>
                  </a:lnTo>
                  <a:lnTo>
                    <a:pt x="1060" y="287"/>
                  </a:lnTo>
                  <a:lnTo>
                    <a:pt x="1053" y="287"/>
                  </a:lnTo>
                  <a:lnTo>
                    <a:pt x="1048" y="287"/>
                  </a:lnTo>
                  <a:lnTo>
                    <a:pt x="1046" y="287"/>
                  </a:lnTo>
                  <a:lnTo>
                    <a:pt x="1046" y="287"/>
                  </a:lnTo>
                  <a:lnTo>
                    <a:pt x="1046" y="290"/>
                  </a:lnTo>
                  <a:lnTo>
                    <a:pt x="1046" y="292"/>
                  </a:lnTo>
                  <a:lnTo>
                    <a:pt x="1046" y="299"/>
                  </a:lnTo>
                  <a:lnTo>
                    <a:pt x="1046" y="299"/>
                  </a:lnTo>
                  <a:lnTo>
                    <a:pt x="1048" y="304"/>
                  </a:lnTo>
                  <a:lnTo>
                    <a:pt x="1048" y="308"/>
                  </a:lnTo>
                  <a:lnTo>
                    <a:pt x="1046" y="311"/>
                  </a:lnTo>
                  <a:lnTo>
                    <a:pt x="1046" y="311"/>
                  </a:lnTo>
                  <a:lnTo>
                    <a:pt x="1043" y="311"/>
                  </a:lnTo>
                  <a:lnTo>
                    <a:pt x="1041" y="311"/>
                  </a:lnTo>
                  <a:lnTo>
                    <a:pt x="1034" y="311"/>
                  </a:lnTo>
                  <a:lnTo>
                    <a:pt x="1034" y="311"/>
                  </a:lnTo>
                  <a:lnTo>
                    <a:pt x="1029" y="311"/>
                  </a:lnTo>
                  <a:lnTo>
                    <a:pt x="1022" y="311"/>
                  </a:lnTo>
                  <a:lnTo>
                    <a:pt x="1022" y="311"/>
                  </a:lnTo>
                  <a:lnTo>
                    <a:pt x="1017" y="311"/>
                  </a:lnTo>
                  <a:lnTo>
                    <a:pt x="1010" y="311"/>
                  </a:lnTo>
                  <a:lnTo>
                    <a:pt x="1010" y="311"/>
                  </a:lnTo>
                  <a:lnTo>
                    <a:pt x="1010" y="316"/>
                  </a:lnTo>
                  <a:lnTo>
                    <a:pt x="1010" y="323"/>
                  </a:lnTo>
                  <a:lnTo>
                    <a:pt x="1010" y="323"/>
                  </a:lnTo>
                  <a:lnTo>
                    <a:pt x="1008" y="323"/>
                  </a:lnTo>
                  <a:lnTo>
                    <a:pt x="1006" y="323"/>
                  </a:lnTo>
                  <a:lnTo>
                    <a:pt x="999" y="323"/>
                  </a:lnTo>
                  <a:lnTo>
                    <a:pt x="999" y="323"/>
                  </a:lnTo>
                  <a:lnTo>
                    <a:pt x="975" y="323"/>
                  </a:lnTo>
                  <a:lnTo>
                    <a:pt x="975" y="323"/>
                  </a:lnTo>
                  <a:lnTo>
                    <a:pt x="975" y="275"/>
                  </a:lnTo>
                  <a:lnTo>
                    <a:pt x="975" y="275"/>
                  </a:lnTo>
                  <a:lnTo>
                    <a:pt x="975" y="252"/>
                  </a:lnTo>
                  <a:lnTo>
                    <a:pt x="975" y="252"/>
                  </a:lnTo>
                  <a:lnTo>
                    <a:pt x="970" y="252"/>
                  </a:lnTo>
                  <a:lnTo>
                    <a:pt x="966" y="252"/>
                  </a:lnTo>
                  <a:lnTo>
                    <a:pt x="963" y="252"/>
                  </a:lnTo>
                  <a:lnTo>
                    <a:pt x="963" y="252"/>
                  </a:lnTo>
                  <a:lnTo>
                    <a:pt x="963" y="240"/>
                  </a:lnTo>
                  <a:lnTo>
                    <a:pt x="963" y="240"/>
                  </a:lnTo>
                  <a:lnTo>
                    <a:pt x="963" y="228"/>
                  </a:lnTo>
                  <a:lnTo>
                    <a:pt x="963" y="228"/>
                  </a:lnTo>
                  <a:lnTo>
                    <a:pt x="963" y="217"/>
                  </a:lnTo>
                  <a:lnTo>
                    <a:pt x="963" y="217"/>
                  </a:lnTo>
                  <a:lnTo>
                    <a:pt x="963" y="202"/>
                  </a:lnTo>
                  <a:lnTo>
                    <a:pt x="963" y="202"/>
                  </a:lnTo>
                  <a:lnTo>
                    <a:pt x="963" y="179"/>
                  </a:lnTo>
                  <a:lnTo>
                    <a:pt x="963" y="179"/>
                  </a:lnTo>
                  <a:lnTo>
                    <a:pt x="959" y="179"/>
                  </a:lnTo>
                  <a:lnTo>
                    <a:pt x="951" y="179"/>
                  </a:lnTo>
                  <a:lnTo>
                    <a:pt x="951" y="179"/>
                  </a:lnTo>
                  <a:lnTo>
                    <a:pt x="951" y="167"/>
                  </a:lnTo>
                  <a:lnTo>
                    <a:pt x="951" y="167"/>
                  </a:lnTo>
                  <a:lnTo>
                    <a:pt x="951" y="155"/>
                  </a:lnTo>
                  <a:lnTo>
                    <a:pt x="951" y="155"/>
                  </a:lnTo>
                  <a:lnTo>
                    <a:pt x="904" y="155"/>
                  </a:lnTo>
                  <a:lnTo>
                    <a:pt x="904" y="155"/>
                  </a:lnTo>
                  <a:lnTo>
                    <a:pt x="881" y="155"/>
                  </a:lnTo>
                  <a:lnTo>
                    <a:pt x="881" y="155"/>
                  </a:lnTo>
                  <a:lnTo>
                    <a:pt x="881" y="132"/>
                  </a:lnTo>
                  <a:lnTo>
                    <a:pt x="881" y="132"/>
                  </a:lnTo>
                  <a:lnTo>
                    <a:pt x="874" y="132"/>
                  </a:lnTo>
                  <a:lnTo>
                    <a:pt x="871" y="132"/>
                  </a:lnTo>
                  <a:lnTo>
                    <a:pt x="869" y="132"/>
                  </a:lnTo>
                  <a:lnTo>
                    <a:pt x="869" y="132"/>
                  </a:lnTo>
                  <a:lnTo>
                    <a:pt x="869" y="127"/>
                  </a:lnTo>
                  <a:lnTo>
                    <a:pt x="869" y="120"/>
                  </a:lnTo>
                  <a:lnTo>
                    <a:pt x="869" y="120"/>
                  </a:lnTo>
                  <a:lnTo>
                    <a:pt x="869" y="108"/>
                  </a:lnTo>
                  <a:lnTo>
                    <a:pt x="869" y="108"/>
                  </a:lnTo>
                  <a:lnTo>
                    <a:pt x="869" y="96"/>
                  </a:lnTo>
                  <a:lnTo>
                    <a:pt x="869" y="96"/>
                  </a:lnTo>
                  <a:lnTo>
                    <a:pt x="857" y="96"/>
                  </a:lnTo>
                  <a:lnTo>
                    <a:pt x="857" y="96"/>
                  </a:lnTo>
                  <a:lnTo>
                    <a:pt x="845" y="96"/>
                  </a:lnTo>
                  <a:lnTo>
                    <a:pt x="845" y="96"/>
                  </a:lnTo>
                  <a:lnTo>
                    <a:pt x="838" y="96"/>
                  </a:lnTo>
                  <a:lnTo>
                    <a:pt x="834" y="96"/>
                  </a:lnTo>
                  <a:lnTo>
                    <a:pt x="834" y="96"/>
                  </a:lnTo>
                  <a:lnTo>
                    <a:pt x="831" y="99"/>
                  </a:lnTo>
                  <a:lnTo>
                    <a:pt x="834" y="101"/>
                  </a:lnTo>
                  <a:lnTo>
                    <a:pt x="834" y="108"/>
                  </a:lnTo>
                  <a:lnTo>
                    <a:pt x="834" y="108"/>
                  </a:lnTo>
                  <a:lnTo>
                    <a:pt x="827" y="108"/>
                  </a:lnTo>
                  <a:lnTo>
                    <a:pt x="824" y="108"/>
                  </a:lnTo>
                  <a:lnTo>
                    <a:pt x="822" y="108"/>
                  </a:lnTo>
                  <a:lnTo>
                    <a:pt x="822" y="108"/>
                  </a:lnTo>
                  <a:lnTo>
                    <a:pt x="820" y="111"/>
                  </a:lnTo>
                  <a:lnTo>
                    <a:pt x="822" y="115"/>
                  </a:lnTo>
                  <a:lnTo>
                    <a:pt x="822" y="118"/>
                  </a:lnTo>
                  <a:lnTo>
                    <a:pt x="822" y="120"/>
                  </a:lnTo>
                  <a:lnTo>
                    <a:pt x="822" y="120"/>
                  </a:lnTo>
                  <a:lnTo>
                    <a:pt x="820" y="120"/>
                  </a:lnTo>
                  <a:lnTo>
                    <a:pt x="815" y="120"/>
                  </a:lnTo>
                  <a:lnTo>
                    <a:pt x="812" y="120"/>
                  </a:lnTo>
                  <a:lnTo>
                    <a:pt x="810" y="120"/>
                  </a:lnTo>
                  <a:lnTo>
                    <a:pt x="810" y="120"/>
                  </a:lnTo>
                  <a:lnTo>
                    <a:pt x="808" y="122"/>
                  </a:lnTo>
                  <a:lnTo>
                    <a:pt x="808" y="127"/>
                  </a:lnTo>
                  <a:lnTo>
                    <a:pt x="810" y="132"/>
                  </a:lnTo>
                  <a:lnTo>
                    <a:pt x="810" y="132"/>
                  </a:lnTo>
                  <a:lnTo>
                    <a:pt x="803" y="132"/>
                  </a:lnTo>
                  <a:lnTo>
                    <a:pt x="796" y="132"/>
                  </a:lnTo>
                  <a:lnTo>
                    <a:pt x="796" y="132"/>
                  </a:lnTo>
                  <a:lnTo>
                    <a:pt x="796" y="139"/>
                  </a:lnTo>
                  <a:lnTo>
                    <a:pt x="796" y="144"/>
                  </a:lnTo>
                  <a:lnTo>
                    <a:pt x="796" y="144"/>
                  </a:lnTo>
                  <a:lnTo>
                    <a:pt x="796" y="155"/>
                  </a:lnTo>
                  <a:lnTo>
                    <a:pt x="796" y="155"/>
                  </a:lnTo>
                  <a:lnTo>
                    <a:pt x="796" y="167"/>
                  </a:lnTo>
                  <a:lnTo>
                    <a:pt x="796" y="167"/>
                  </a:lnTo>
                  <a:lnTo>
                    <a:pt x="796" y="217"/>
                  </a:lnTo>
                  <a:lnTo>
                    <a:pt x="796" y="217"/>
                  </a:lnTo>
                  <a:lnTo>
                    <a:pt x="784" y="217"/>
                  </a:lnTo>
                  <a:lnTo>
                    <a:pt x="784" y="217"/>
                  </a:lnTo>
                  <a:lnTo>
                    <a:pt x="761" y="217"/>
                  </a:lnTo>
                  <a:lnTo>
                    <a:pt x="761" y="217"/>
                  </a:lnTo>
                  <a:lnTo>
                    <a:pt x="761" y="264"/>
                  </a:lnTo>
                  <a:lnTo>
                    <a:pt x="761" y="264"/>
                  </a:lnTo>
                  <a:lnTo>
                    <a:pt x="761" y="311"/>
                  </a:lnTo>
                  <a:lnTo>
                    <a:pt x="761" y="311"/>
                  </a:lnTo>
                  <a:lnTo>
                    <a:pt x="749" y="311"/>
                  </a:lnTo>
                  <a:lnTo>
                    <a:pt x="749" y="311"/>
                  </a:lnTo>
                  <a:lnTo>
                    <a:pt x="744" y="311"/>
                  </a:lnTo>
                  <a:lnTo>
                    <a:pt x="737" y="311"/>
                  </a:lnTo>
                  <a:lnTo>
                    <a:pt x="737" y="311"/>
                  </a:lnTo>
                  <a:lnTo>
                    <a:pt x="737" y="304"/>
                  </a:lnTo>
                  <a:lnTo>
                    <a:pt x="737" y="299"/>
                  </a:lnTo>
                  <a:lnTo>
                    <a:pt x="737" y="299"/>
                  </a:lnTo>
                  <a:lnTo>
                    <a:pt x="737" y="287"/>
                  </a:lnTo>
                  <a:lnTo>
                    <a:pt x="737" y="287"/>
                  </a:lnTo>
                  <a:lnTo>
                    <a:pt x="737" y="275"/>
                  </a:lnTo>
                  <a:lnTo>
                    <a:pt x="737" y="275"/>
                  </a:lnTo>
                  <a:lnTo>
                    <a:pt x="737" y="252"/>
                  </a:lnTo>
                  <a:lnTo>
                    <a:pt x="737" y="252"/>
                  </a:lnTo>
                  <a:lnTo>
                    <a:pt x="690" y="252"/>
                  </a:lnTo>
                  <a:lnTo>
                    <a:pt x="690" y="252"/>
                  </a:lnTo>
                  <a:lnTo>
                    <a:pt x="678" y="252"/>
                  </a:lnTo>
                  <a:lnTo>
                    <a:pt x="678" y="252"/>
                  </a:lnTo>
                  <a:lnTo>
                    <a:pt x="655" y="252"/>
                  </a:lnTo>
                  <a:lnTo>
                    <a:pt x="655" y="252"/>
                  </a:lnTo>
                  <a:lnTo>
                    <a:pt x="655" y="202"/>
                  </a:lnTo>
                  <a:lnTo>
                    <a:pt x="655" y="202"/>
                  </a:lnTo>
                  <a:lnTo>
                    <a:pt x="655" y="155"/>
                  </a:lnTo>
                  <a:lnTo>
                    <a:pt x="655" y="155"/>
                  </a:lnTo>
                  <a:lnTo>
                    <a:pt x="655" y="144"/>
                  </a:lnTo>
                  <a:lnTo>
                    <a:pt x="655" y="144"/>
                  </a:lnTo>
                  <a:lnTo>
                    <a:pt x="648" y="144"/>
                  </a:lnTo>
                  <a:lnTo>
                    <a:pt x="645" y="144"/>
                  </a:lnTo>
                  <a:lnTo>
                    <a:pt x="643" y="144"/>
                  </a:lnTo>
                  <a:lnTo>
                    <a:pt x="643" y="144"/>
                  </a:lnTo>
                  <a:lnTo>
                    <a:pt x="643" y="141"/>
                  </a:lnTo>
                  <a:lnTo>
                    <a:pt x="643" y="139"/>
                  </a:lnTo>
                  <a:lnTo>
                    <a:pt x="643" y="132"/>
                  </a:lnTo>
                  <a:lnTo>
                    <a:pt x="643" y="132"/>
                  </a:lnTo>
                  <a:lnTo>
                    <a:pt x="643" y="127"/>
                  </a:lnTo>
                  <a:lnTo>
                    <a:pt x="643" y="120"/>
                  </a:lnTo>
                  <a:lnTo>
                    <a:pt x="643" y="120"/>
                  </a:lnTo>
                  <a:lnTo>
                    <a:pt x="640" y="120"/>
                  </a:lnTo>
                  <a:lnTo>
                    <a:pt x="636" y="120"/>
                  </a:lnTo>
                  <a:lnTo>
                    <a:pt x="631" y="120"/>
                  </a:lnTo>
                  <a:lnTo>
                    <a:pt x="631" y="120"/>
                  </a:lnTo>
                  <a:lnTo>
                    <a:pt x="631" y="118"/>
                  </a:lnTo>
                  <a:lnTo>
                    <a:pt x="631" y="115"/>
                  </a:lnTo>
                  <a:lnTo>
                    <a:pt x="631" y="108"/>
                  </a:lnTo>
                  <a:lnTo>
                    <a:pt x="631" y="108"/>
                  </a:lnTo>
                  <a:lnTo>
                    <a:pt x="631" y="96"/>
                  </a:lnTo>
                  <a:lnTo>
                    <a:pt x="631" y="96"/>
                  </a:lnTo>
                  <a:lnTo>
                    <a:pt x="631" y="73"/>
                  </a:lnTo>
                  <a:lnTo>
                    <a:pt x="631" y="73"/>
                  </a:lnTo>
                  <a:lnTo>
                    <a:pt x="631" y="49"/>
                  </a:lnTo>
                  <a:lnTo>
                    <a:pt x="631" y="49"/>
                  </a:lnTo>
                  <a:lnTo>
                    <a:pt x="607" y="49"/>
                  </a:lnTo>
                  <a:lnTo>
                    <a:pt x="607" y="49"/>
                  </a:lnTo>
                  <a:lnTo>
                    <a:pt x="607" y="73"/>
                  </a:lnTo>
                  <a:lnTo>
                    <a:pt x="607" y="73"/>
                  </a:lnTo>
                  <a:lnTo>
                    <a:pt x="607" y="120"/>
                  </a:lnTo>
                  <a:lnTo>
                    <a:pt x="607" y="120"/>
                  </a:lnTo>
                  <a:lnTo>
                    <a:pt x="600" y="120"/>
                  </a:lnTo>
                  <a:lnTo>
                    <a:pt x="596" y="120"/>
                  </a:lnTo>
                  <a:lnTo>
                    <a:pt x="596" y="120"/>
                  </a:lnTo>
                  <a:lnTo>
                    <a:pt x="593" y="118"/>
                  </a:lnTo>
                  <a:lnTo>
                    <a:pt x="596" y="115"/>
                  </a:lnTo>
                  <a:lnTo>
                    <a:pt x="596" y="108"/>
                  </a:lnTo>
                  <a:lnTo>
                    <a:pt x="596" y="108"/>
                  </a:lnTo>
                  <a:lnTo>
                    <a:pt x="584" y="108"/>
                  </a:lnTo>
                  <a:lnTo>
                    <a:pt x="584" y="108"/>
                  </a:lnTo>
                  <a:lnTo>
                    <a:pt x="572" y="108"/>
                  </a:lnTo>
                  <a:lnTo>
                    <a:pt x="572" y="108"/>
                  </a:lnTo>
                  <a:lnTo>
                    <a:pt x="523" y="108"/>
                  </a:lnTo>
                  <a:lnTo>
                    <a:pt x="523" y="108"/>
                  </a:lnTo>
                  <a:lnTo>
                    <a:pt x="523" y="120"/>
                  </a:lnTo>
                  <a:lnTo>
                    <a:pt x="523" y="120"/>
                  </a:lnTo>
                  <a:lnTo>
                    <a:pt x="525" y="127"/>
                  </a:lnTo>
                  <a:lnTo>
                    <a:pt x="523" y="132"/>
                  </a:lnTo>
                  <a:lnTo>
                    <a:pt x="523" y="132"/>
                  </a:lnTo>
                  <a:lnTo>
                    <a:pt x="520" y="132"/>
                  </a:lnTo>
                  <a:lnTo>
                    <a:pt x="518" y="132"/>
                  </a:lnTo>
                  <a:lnTo>
                    <a:pt x="513" y="132"/>
                  </a:lnTo>
                  <a:lnTo>
                    <a:pt x="511" y="132"/>
                  </a:lnTo>
                  <a:lnTo>
                    <a:pt x="511" y="132"/>
                  </a:lnTo>
                  <a:lnTo>
                    <a:pt x="511" y="134"/>
                  </a:lnTo>
                  <a:lnTo>
                    <a:pt x="511" y="139"/>
                  </a:lnTo>
                  <a:lnTo>
                    <a:pt x="511" y="144"/>
                  </a:lnTo>
                  <a:lnTo>
                    <a:pt x="511" y="144"/>
                  </a:lnTo>
                  <a:lnTo>
                    <a:pt x="499" y="144"/>
                  </a:lnTo>
                  <a:lnTo>
                    <a:pt x="499" y="144"/>
                  </a:lnTo>
                  <a:lnTo>
                    <a:pt x="487" y="144"/>
                  </a:lnTo>
                  <a:lnTo>
                    <a:pt x="487" y="144"/>
                  </a:lnTo>
                  <a:lnTo>
                    <a:pt x="487" y="155"/>
                  </a:lnTo>
                  <a:lnTo>
                    <a:pt x="487" y="155"/>
                  </a:lnTo>
                  <a:lnTo>
                    <a:pt x="487" y="162"/>
                  </a:lnTo>
                  <a:lnTo>
                    <a:pt x="487" y="167"/>
                  </a:lnTo>
                  <a:lnTo>
                    <a:pt x="487" y="167"/>
                  </a:lnTo>
                  <a:lnTo>
                    <a:pt x="494" y="167"/>
                  </a:lnTo>
                  <a:lnTo>
                    <a:pt x="499" y="167"/>
                  </a:lnTo>
                  <a:lnTo>
                    <a:pt x="499" y="167"/>
                  </a:lnTo>
                  <a:lnTo>
                    <a:pt x="501" y="169"/>
                  </a:lnTo>
                  <a:lnTo>
                    <a:pt x="499" y="174"/>
                  </a:lnTo>
                  <a:lnTo>
                    <a:pt x="499" y="179"/>
                  </a:lnTo>
                  <a:lnTo>
                    <a:pt x="499" y="179"/>
                  </a:lnTo>
                  <a:lnTo>
                    <a:pt x="499" y="191"/>
                  </a:lnTo>
                  <a:lnTo>
                    <a:pt x="499" y="191"/>
                  </a:lnTo>
                  <a:lnTo>
                    <a:pt x="499" y="202"/>
                  </a:lnTo>
                  <a:lnTo>
                    <a:pt x="499" y="202"/>
                  </a:lnTo>
                  <a:lnTo>
                    <a:pt x="499" y="209"/>
                  </a:lnTo>
                  <a:lnTo>
                    <a:pt x="499" y="217"/>
                  </a:lnTo>
                  <a:lnTo>
                    <a:pt x="499" y="217"/>
                  </a:lnTo>
                  <a:lnTo>
                    <a:pt x="497" y="217"/>
                  </a:lnTo>
                  <a:lnTo>
                    <a:pt x="494" y="217"/>
                  </a:lnTo>
                  <a:lnTo>
                    <a:pt x="487" y="217"/>
                  </a:lnTo>
                  <a:lnTo>
                    <a:pt x="487" y="217"/>
                  </a:lnTo>
                  <a:lnTo>
                    <a:pt x="487" y="209"/>
                  </a:lnTo>
                  <a:lnTo>
                    <a:pt x="487" y="205"/>
                  </a:lnTo>
                  <a:lnTo>
                    <a:pt x="487" y="202"/>
                  </a:lnTo>
                  <a:lnTo>
                    <a:pt x="487" y="202"/>
                  </a:lnTo>
                  <a:lnTo>
                    <a:pt x="483" y="202"/>
                  </a:lnTo>
                  <a:lnTo>
                    <a:pt x="476" y="202"/>
                  </a:lnTo>
                  <a:lnTo>
                    <a:pt x="476" y="202"/>
                  </a:lnTo>
                  <a:lnTo>
                    <a:pt x="476" y="198"/>
                  </a:lnTo>
                  <a:lnTo>
                    <a:pt x="476" y="191"/>
                  </a:lnTo>
                  <a:lnTo>
                    <a:pt x="476" y="191"/>
                  </a:lnTo>
                  <a:lnTo>
                    <a:pt x="476" y="179"/>
                  </a:lnTo>
                  <a:lnTo>
                    <a:pt x="476" y="179"/>
                  </a:lnTo>
                  <a:lnTo>
                    <a:pt x="476" y="167"/>
                  </a:lnTo>
                  <a:lnTo>
                    <a:pt x="476" y="167"/>
                  </a:lnTo>
                  <a:lnTo>
                    <a:pt x="476" y="144"/>
                  </a:lnTo>
                  <a:lnTo>
                    <a:pt x="476" y="144"/>
                  </a:lnTo>
                  <a:lnTo>
                    <a:pt x="476" y="120"/>
                  </a:lnTo>
                  <a:lnTo>
                    <a:pt x="476" y="120"/>
                  </a:lnTo>
                  <a:lnTo>
                    <a:pt x="471" y="120"/>
                  </a:lnTo>
                  <a:lnTo>
                    <a:pt x="464" y="120"/>
                  </a:lnTo>
                  <a:lnTo>
                    <a:pt x="464" y="120"/>
                  </a:lnTo>
                  <a:lnTo>
                    <a:pt x="464" y="118"/>
                  </a:lnTo>
                  <a:lnTo>
                    <a:pt x="464" y="115"/>
                  </a:lnTo>
                  <a:lnTo>
                    <a:pt x="464" y="108"/>
                  </a:lnTo>
                  <a:lnTo>
                    <a:pt x="464" y="108"/>
                  </a:lnTo>
                  <a:lnTo>
                    <a:pt x="457" y="108"/>
                  </a:lnTo>
                  <a:lnTo>
                    <a:pt x="452" y="108"/>
                  </a:lnTo>
                  <a:lnTo>
                    <a:pt x="452" y="108"/>
                  </a:lnTo>
                  <a:lnTo>
                    <a:pt x="452" y="103"/>
                  </a:lnTo>
                  <a:lnTo>
                    <a:pt x="452" y="96"/>
                  </a:lnTo>
                  <a:lnTo>
                    <a:pt x="452" y="96"/>
                  </a:lnTo>
                  <a:lnTo>
                    <a:pt x="452" y="85"/>
                  </a:lnTo>
                  <a:lnTo>
                    <a:pt x="452" y="85"/>
                  </a:lnTo>
                  <a:lnTo>
                    <a:pt x="452" y="78"/>
                  </a:lnTo>
                  <a:lnTo>
                    <a:pt x="452" y="73"/>
                  </a:lnTo>
                  <a:lnTo>
                    <a:pt x="452" y="73"/>
                  </a:lnTo>
                  <a:lnTo>
                    <a:pt x="450" y="73"/>
                  </a:lnTo>
                  <a:lnTo>
                    <a:pt x="447" y="73"/>
                  </a:lnTo>
                  <a:lnTo>
                    <a:pt x="440" y="73"/>
                  </a:lnTo>
                  <a:lnTo>
                    <a:pt x="440" y="73"/>
                  </a:lnTo>
                  <a:lnTo>
                    <a:pt x="440" y="49"/>
                  </a:lnTo>
                  <a:lnTo>
                    <a:pt x="440" y="49"/>
                  </a:lnTo>
                  <a:lnTo>
                    <a:pt x="440" y="37"/>
                  </a:lnTo>
                  <a:lnTo>
                    <a:pt x="440" y="37"/>
                  </a:lnTo>
                  <a:lnTo>
                    <a:pt x="440" y="26"/>
                  </a:lnTo>
                  <a:lnTo>
                    <a:pt x="440" y="26"/>
                  </a:lnTo>
                  <a:lnTo>
                    <a:pt x="440" y="14"/>
                  </a:lnTo>
                  <a:lnTo>
                    <a:pt x="440" y="14"/>
                  </a:lnTo>
                  <a:lnTo>
                    <a:pt x="440" y="7"/>
                  </a:lnTo>
                  <a:lnTo>
                    <a:pt x="440" y="2"/>
                  </a:lnTo>
                  <a:lnTo>
                    <a:pt x="440" y="2"/>
                  </a:lnTo>
                  <a:lnTo>
                    <a:pt x="438" y="0"/>
                  </a:lnTo>
                  <a:lnTo>
                    <a:pt x="435" y="2"/>
                  </a:lnTo>
                  <a:lnTo>
                    <a:pt x="428" y="2"/>
                  </a:lnTo>
                  <a:lnTo>
                    <a:pt x="428" y="2"/>
                  </a:lnTo>
                  <a:lnTo>
                    <a:pt x="428" y="14"/>
                  </a:lnTo>
                  <a:lnTo>
                    <a:pt x="428" y="14"/>
                  </a:lnTo>
                  <a:lnTo>
                    <a:pt x="428" y="26"/>
                  </a:lnTo>
                  <a:lnTo>
                    <a:pt x="428" y="26"/>
                  </a:lnTo>
                  <a:lnTo>
                    <a:pt x="428" y="37"/>
                  </a:lnTo>
                  <a:lnTo>
                    <a:pt x="428" y="37"/>
                  </a:lnTo>
                  <a:lnTo>
                    <a:pt x="428" y="42"/>
                  </a:lnTo>
                  <a:lnTo>
                    <a:pt x="428" y="49"/>
                  </a:lnTo>
                  <a:lnTo>
                    <a:pt x="428" y="49"/>
                  </a:lnTo>
                  <a:lnTo>
                    <a:pt x="421" y="49"/>
                  </a:lnTo>
                  <a:lnTo>
                    <a:pt x="417" y="49"/>
                  </a:lnTo>
                  <a:lnTo>
                    <a:pt x="417" y="49"/>
                  </a:lnTo>
                  <a:lnTo>
                    <a:pt x="417" y="54"/>
                  </a:lnTo>
                  <a:lnTo>
                    <a:pt x="417" y="61"/>
                  </a:lnTo>
                  <a:lnTo>
                    <a:pt x="417" y="61"/>
                  </a:lnTo>
                  <a:lnTo>
                    <a:pt x="417" y="66"/>
                  </a:lnTo>
                  <a:lnTo>
                    <a:pt x="417" y="73"/>
                  </a:lnTo>
                  <a:lnTo>
                    <a:pt x="417" y="73"/>
                  </a:lnTo>
                  <a:lnTo>
                    <a:pt x="410" y="73"/>
                  </a:lnTo>
                  <a:lnTo>
                    <a:pt x="405" y="73"/>
                  </a:lnTo>
                  <a:lnTo>
                    <a:pt x="405" y="73"/>
                  </a:lnTo>
                  <a:lnTo>
                    <a:pt x="405" y="75"/>
                  </a:lnTo>
                  <a:lnTo>
                    <a:pt x="405" y="78"/>
                  </a:lnTo>
                  <a:lnTo>
                    <a:pt x="405" y="85"/>
                  </a:lnTo>
                  <a:lnTo>
                    <a:pt x="405" y="85"/>
                  </a:lnTo>
                  <a:lnTo>
                    <a:pt x="405" y="108"/>
                  </a:lnTo>
                  <a:lnTo>
                    <a:pt x="405" y="108"/>
                  </a:lnTo>
                  <a:lnTo>
                    <a:pt x="393" y="108"/>
                  </a:lnTo>
                  <a:lnTo>
                    <a:pt x="393" y="108"/>
                  </a:lnTo>
                  <a:lnTo>
                    <a:pt x="370" y="108"/>
                  </a:lnTo>
                  <a:lnTo>
                    <a:pt x="370" y="108"/>
                  </a:lnTo>
                  <a:lnTo>
                    <a:pt x="370" y="155"/>
                  </a:lnTo>
                  <a:lnTo>
                    <a:pt x="370" y="155"/>
                  </a:lnTo>
                  <a:lnTo>
                    <a:pt x="370" y="179"/>
                  </a:lnTo>
                  <a:lnTo>
                    <a:pt x="370" y="179"/>
                  </a:lnTo>
                  <a:lnTo>
                    <a:pt x="370" y="191"/>
                  </a:lnTo>
                  <a:lnTo>
                    <a:pt x="370" y="191"/>
                  </a:lnTo>
                  <a:lnTo>
                    <a:pt x="370" y="198"/>
                  </a:lnTo>
                  <a:lnTo>
                    <a:pt x="370" y="202"/>
                  </a:lnTo>
                  <a:lnTo>
                    <a:pt x="370" y="202"/>
                  </a:lnTo>
                  <a:lnTo>
                    <a:pt x="362" y="205"/>
                  </a:lnTo>
                  <a:lnTo>
                    <a:pt x="358" y="202"/>
                  </a:lnTo>
                  <a:lnTo>
                    <a:pt x="358" y="202"/>
                  </a:lnTo>
                  <a:lnTo>
                    <a:pt x="358" y="252"/>
                  </a:lnTo>
                  <a:lnTo>
                    <a:pt x="358" y="252"/>
                  </a:lnTo>
                  <a:lnTo>
                    <a:pt x="351" y="252"/>
                  </a:lnTo>
                  <a:lnTo>
                    <a:pt x="346" y="252"/>
                  </a:lnTo>
                  <a:lnTo>
                    <a:pt x="346" y="252"/>
                  </a:lnTo>
                  <a:lnTo>
                    <a:pt x="344" y="245"/>
                  </a:lnTo>
                  <a:lnTo>
                    <a:pt x="346" y="240"/>
                  </a:lnTo>
                  <a:lnTo>
                    <a:pt x="346" y="240"/>
                  </a:lnTo>
                  <a:lnTo>
                    <a:pt x="346" y="228"/>
                  </a:lnTo>
                  <a:lnTo>
                    <a:pt x="346" y="228"/>
                  </a:lnTo>
                  <a:lnTo>
                    <a:pt x="346" y="202"/>
                  </a:lnTo>
                  <a:lnTo>
                    <a:pt x="346" y="202"/>
                  </a:lnTo>
                  <a:lnTo>
                    <a:pt x="346" y="179"/>
                  </a:lnTo>
                  <a:lnTo>
                    <a:pt x="346" y="179"/>
                  </a:lnTo>
                  <a:lnTo>
                    <a:pt x="322" y="179"/>
                  </a:lnTo>
                  <a:lnTo>
                    <a:pt x="322" y="179"/>
                  </a:lnTo>
                  <a:lnTo>
                    <a:pt x="308" y="179"/>
                  </a:lnTo>
                  <a:lnTo>
                    <a:pt x="308" y="179"/>
                  </a:lnTo>
                  <a:lnTo>
                    <a:pt x="304" y="181"/>
                  </a:lnTo>
                  <a:lnTo>
                    <a:pt x="296" y="179"/>
                  </a:lnTo>
                  <a:lnTo>
                    <a:pt x="296" y="179"/>
                  </a:lnTo>
                  <a:lnTo>
                    <a:pt x="296" y="174"/>
                  </a:lnTo>
                  <a:lnTo>
                    <a:pt x="296" y="167"/>
                  </a:lnTo>
                  <a:lnTo>
                    <a:pt x="296" y="167"/>
                  </a:lnTo>
                  <a:lnTo>
                    <a:pt x="296" y="144"/>
                  </a:lnTo>
                  <a:lnTo>
                    <a:pt x="296" y="144"/>
                  </a:lnTo>
                  <a:lnTo>
                    <a:pt x="273" y="144"/>
                  </a:lnTo>
                  <a:lnTo>
                    <a:pt x="273" y="144"/>
                  </a:lnTo>
                  <a:lnTo>
                    <a:pt x="249" y="144"/>
                  </a:lnTo>
                  <a:lnTo>
                    <a:pt x="249" y="144"/>
                  </a:lnTo>
                  <a:lnTo>
                    <a:pt x="238" y="144"/>
                  </a:lnTo>
                  <a:lnTo>
                    <a:pt x="238" y="144"/>
                  </a:lnTo>
                  <a:lnTo>
                    <a:pt x="214" y="144"/>
                  </a:lnTo>
                  <a:lnTo>
                    <a:pt x="214" y="144"/>
                  </a:lnTo>
                  <a:lnTo>
                    <a:pt x="214" y="155"/>
                  </a:lnTo>
                  <a:lnTo>
                    <a:pt x="214" y="155"/>
                  </a:lnTo>
                  <a:lnTo>
                    <a:pt x="214" y="179"/>
                  </a:lnTo>
                  <a:lnTo>
                    <a:pt x="214" y="179"/>
                  </a:lnTo>
                  <a:lnTo>
                    <a:pt x="202" y="179"/>
                  </a:lnTo>
                  <a:lnTo>
                    <a:pt x="202" y="179"/>
                  </a:lnTo>
                  <a:lnTo>
                    <a:pt x="179" y="179"/>
                  </a:lnTo>
                  <a:lnTo>
                    <a:pt x="179" y="179"/>
                  </a:lnTo>
                  <a:lnTo>
                    <a:pt x="179" y="191"/>
                  </a:lnTo>
                  <a:lnTo>
                    <a:pt x="179" y="191"/>
                  </a:lnTo>
                  <a:lnTo>
                    <a:pt x="179" y="217"/>
                  </a:lnTo>
                  <a:lnTo>
                    <a:pt x="179" y="217"/>
                  </a:lnTo>
                  <a:lnTo>
                    <a:pt x="179" y="240"/>
                  </a:lnTo>
                  <a:lnTo>
                    <a:pt x="179" y="240"/>
                  </a:lnTo>
                  <a:lnTo>
                    <a:pt x="172" y="240"/>
                  </a:lnTo>
                  <a:lnTo>
                    <a:pt x="169" y="238"/>
                  </a:lnTo>
                  <a:lnTo>
                    <a:pt x="167" y="240"/>
                  </a:lnTo>
                  <a:lnTo>
                    <a:pt x="167" y="240"/>
                  </a:lnTo>
                  <a:lnTo>
                    <a:pt x="167" y="242"/>
                  </a:lnTo>
                  <a:lnTo>
                    <a:pt x="167" y="245"/>
                  </a:lnTo>
                  <a:lnTo>
                    <a:pt x="167" y="250"/>
                  </a:lnTo>
                  <a:lnTo>
                    <a:pt x="167" y="252"/>
                  </a:lnTo>
                  <a:lnTo>
                    <a:pt x="167" y="252"/>
                  </a:lnTo>
                  <a:lnTo>
                    <a:pt x="165" y="252"/>
                  </a:lnTo>
                  <a:lnTo>
                    <a:pt x="160" y="252"/>
                  </a:lnTo>
                  <a:lnTo>
                    <a:pt x="155" y="252"/>
                  </a:lnTo>
                  <a:lnTo>
                    <a:pt x="155" y="252"/>
                  </a:lnTo>
                  <a:lnTo>
                    <a:pt x="155" y="264"/>
                  </a:lnTo>
                  <a:lnTo>
                    <a:pt x="155" y="264"/>
                  </a:lnTo>
                  <a:lnTo>
                    <a:pt x="155" y="275"/>
                  </a:lnTo>
                  <a:lnTo>
                    <a:pt x="155" y="275"/>
                  </a:lnTo>
                  <a:lnTo>
                    <a:pt x="148" y="275"/>
                  </a:lnTo>
                  <a:lnTo>
                    <a:pt x="143" y="275"/>
                  </a:lnTo>
                  <a:lnTo>
                    <a:pt x="143" y="275"/>
                  </a:lnTo>
                  <a:lnTo>
                    <a:pt x="143" y="280"/>
                  </a:lnTo>
                  <a:lnTo>
                    <a:pt x="143" y="287"/>
                  </a:lnTo>
                  <a:lnTo>
                    <a:pt x="143" y="287"/>
                  </a:lnTo>
                  <a:lnTo>
                    <a:pt x="143" y="299"/>
                  </a:lnTo>
                  <a:lnTo>
                    <a:pt x="143" y="299"/>
                  </a:lnTo>
                  <a:lnTo>
                    <a:pt x="143" y="323"/>
                  </a:lnTo>
                  <a:lnTo>
                    <a:pt x="143" y="323"/>
                  </a:lnTo>
                  <a:lnTo>
                    <a:pt x="143" y="334"/>
                  </a:lnTo>
                  <a:lnTo>
                    <a:pt x="143" y="334"/>
                  </a:lnTo>
                  <a:lnTo>
                    <a:pt x="143" y="358"/>
                  </a:lnTo>
                  <a:lnTo>
                    <a:pt x="143" y="358"/>
                  </a:lnTo>
                  <a:lnTo>
                    <a:pt x="136" y="358"/>
                  </a:lnTo>
                  <a:lnTo>
                    <a:pt x="132" y="358"/>
                  </a:lnTo>
                  <a:lnTo>
                    <a:pt x="132" y="358"/>
                  </a:lnTo>
                  <a:lnTo>
                    <a:pt x="124" y="358"/>
                  </a:lnTo>
                  <a:lnTo>
                    <a:pt x="120" y="358"/>
                  </a:lnTo>
                  <a:lnTo>
                    <a:pt x="120" y="358"/>
                  </a:lnTo>
                  <a:lnTo>
                    <a:pt x="120" y="353"/>
                  </a:lnTo>
                  <a:lnTo>
                    <a:pt x="120" y="346"/>
                  </a:lnTo>
                  <a:lnTo>
                    <a:pt x="120" y="346"/>
                  </a:lnTo>
                  <a:lnTo>
                    <a:pt x="120" y="341"/>
                  </a:lnTo>
                  <a:lnTo>
                    <a:pt x="120" y="334"/>
                  </a:lnTo>
                  <a:lnTo>
                    <a:pt x="120" y="334"/>
                  </a:lnTo>
                  <a:lnTo>
                    <a:pt x="120" y="327"/>
                  </a:lnTo>
                  <a:lnTo>
                    <a:pt x="120" y="323"/>
                  </a:lnTo>
                  <a:lnTo>
                    <a:pt x="120" y="323"/>
                  </a:lnTo>
                  <a:lnTo>
                    <a:pt x="117" y="323"/>
                  </a:lnTo>
                  <a:lnTo>
                    <a:pt x="113" y="323"/>
                  </a:lnTo>
                  <a:lnTo>
                    <a:pt x="108" y="323"/>
                  </a:lnTo>
                  <a:lnTo>
                    <a:pt x="108" y="323"/>
                  </a:lnTo>
                  <a:lnTo>
                    <a:pt x="108" y="299"/>
                  </a:lnTo>
                  <a:lnTo>
                    <a:pt x="108" y="299"/>
                  </a:lnTo>
                  <a:lnTo>
                    <a:pt x="11" y="299"/>
                  </a:lnTo>
                  <a:lnTo>
                    <a:pt x="11" y="299"/>
                  </a:lnTo>
                  <a:lnTo>
                    <a:pt x="0" y="299"/>
                  </a:lnTo>
                  <a:lnTo>
                    <a:pt x="0" y="561"/>
                  </a:lnTo>
                  <a:lnTo>
                    <a:pt x="0" y="561"/>
                  </a:lnTo>
                  <a:lnTo>
                    <a:pt x="11" y="561"/>
                  </a:lnTo>
                  <a:lnTo>
                    <a:pt x="11" y="561"/>
                  </a:lnTo>
                  <a:lnTo>
                    <a:pt x="35" y="561"/>
                  </a:lnTo>
                  <a:lnTo>
                    <a:pt x="35" y="561"/>
                  </a:lnTo>
                  <a:lnTo>
                    <a:pt x="47" y="561"/>
                  </a:lnTo>
                  <a:lnTo>
                    <a:pt x="47" y="561"/>
                  </a:lnTo>
                  <a:lnTo>
                    <a:pt x="70" y="561"/>
                  </a:lnTo>
                  <a:lnTo>
                    <a:pt x="70" y="561"/>
                  </a:lnTo>
                  <a:lnTo>
                    <a:pt x="84" y="561"/>
                  </a:lnTo>
                  <a:lnTo>
                    <a:pt x="84" y="561"/>
                  </a:lnTo>
                  <a:lnTo>
                    <a:pt x="108" y="561"/>
                  </a:lnTo>
                  <a:lnTo>
                    <a:pt x="108" y="561"/>
                  </a:lnTo>
                  <a:lnTo>
                    <a:pt x="120" y="561"/>
                  </a:lnTo>
                  <a:lnTo>
                    <a:pt x="120" y="561"/>
                  </a:lnTo>
                  <a:lnTo>
                    <a:pt x="143" y="561"/>
                  </a:lnTo>
                  <a:lnTo>
                    <a:pt x="143" y="561"/>
                  </a:lnTo>
                  <a:lnTo>
                    <a:pt x="155" y="561"/>
                  </a:lnTo>
                  <a:lnTo>
                    <a:pt x="155" y="561"/>
                  </a:lnTo>
                  <a:lnTo>
                    <a:pt x="179" y="561"/>
                  </a:lnTo>
                  <a:lnTo>
                    <a:pt x="179" y="561"/>
                  </a:lnTo>
                  <a:lnTo>
                    <a:pt x="190" y="561"/>
                  </a:lnTo>
                  <a:lnTo>
                    <a:pt x="190" y="561"/>
                  </a:lnTo>
                  <a:lnTo>
                    <a:pt x="214" y="561"/>
                  </a:lnTo>
                  <a:lnTo>
                    <a:pt x="214" y="561"/>
                  </a:lnTo>
                  <a:lnTo>
                    <a:pt x="226" y="561"/>
                  </a:lnTo>
                  <a:lnTo>
                    <a:pt x="226" y="561"/>
                  </a:lnTo>
                  <a:lnTo>
                    <a:pt x="273" y="561"/>
                  </a:lnTo>
                  <a:lnTo>
                    <a:pt x="273" y="561"/>
                  </a:lnTo>
                  <a:lnTo>
                    <a:pt x="285" y="561"/>
                  </a:lnTo>
                  <a:lnTo>
                    <a:pt x="285" y="561"/>
                  </a:lnTo>
                  <a:lnTo>
                    <a:pt x="308" y="561"/>
                  </a:lnTo>
                  <a:lnTo>
                    <a:pt x="308" y="561"/>
                  </a:lnTo>
                  <a:lnTo>
                    <a:pt x="322" y="561"/>
                  </a:lnTo>
                  <a:lnTo>
                    <a:pt x="322" y="561"/>
                  </a:lnTo>
                  <a:lnTo>
                    <a:pt x="346" y="561"/>
                  </a:lnTo>
                  <a:lnTo>
                    <a:pt x="346" y="561"/>
                  </a:lnTo>
                  <a:lnTo>
                    <a:pt x="358" y="561"/>
                  </a:lnTo>
                  <a:lnTo>
                    <a:pt x="358" y="561"/>
                  </a:lnTo>
                  <a:lnTo>
                    <a:pt x="381" y="561"/>
                  </a:lnTo>
                  <a:lnTo>
                    <a:pt x="381" y="561"/>
                  </a:lnTo>
                  <a:lnTo>
                    <a:pt x="393" y="561"/>
                  </a:lnTo>
                  <a:lnTo>
                    <a:pt x="393" y="561"/>
                  </a:lnTo>
                  <a:lnTo>
                    <a:pt x="417" y="561"/>
                  </a:lnTo>
                  <a:lnTo>
                    <a:pt x="417" y="561"/>
                  </a:lnTo>
                  <a:lnTo>
                    <a:pt x="428" y="561"/>
                  </a:lnTo>
                  <a:lnTo>
                    <a:pt x="428" y="561"/>
                  </a:lnTo>
                  <a:lnTo>
                    <a:pt x="452" y="561"/>
                  </a:lnTo>
                  <a:lnTo>
                    <a:pt x="452" y="561"/>
                  </a:lnTo>
                  <a:lnTo>
                    <a:pt x="464" y="561"/>
                  </a:lnTo>
                  <a:lnTo>
                    <a:pt x="464" y="561"/>
                  </a:lnTo>
                  <a:lnTo>
                    <a:pt x="487" y="561"/>
                  </a:lnTo>
                  <a:lnTo>
                    <a:pt x="487" y="561"/>
                  </a:lnTo>
                  <a:lnTo>
                    <a:pt x="499" y="561"/>
                  </a:lnTo>
                  <a:lnTo>
                    <a:pt x="499" y="561"/>
                  </a:lnTo>
                  <a:lnTo>
                    <a:pt x="546" y="561"/>
                  </a:lnTo>
                  <a:lnTo>
                    <a:pt x="546" y="561"/>
                  </a:lnTo>
                  <a:lnTo>
                    <a:pt x="558" y="561"/>
                  </a:lnTo>
                  <a:lnTo>
                    <a:pt x="558" y="561"/>
                  </a:lnTo>
                  <a:lnTo>
                    <a:pt x="584" y="561"/>
                  </a:lnTo>
                  <a:lnTo>
                    <a:pt x="584" y="561"/>
                  </a:lnTo>
                  <a:lnTo>
                    <a:pt x="596" y="561"/>
                  </a:lnTo>
                  <a:lnTo>
                    <a:pt x="596" y="561"/>
                  </a:lnTo>
                  <a:lnTo>
                    <a:pt x="619" y="561"/>
                  </a:lnTo>
                  <a:lnTo>
                    <a:pt x="619" y="561"/>
                  </a:lnTo>
                  <a:lnTo>
                    <a:pt x="631" y="561"/>
                  </a:lnTo>
                  <a:lnTo>
                    <a:pt x="631" y="561"/>
                  </a:lnTo>
                  <a:lnTo>
                    <a:pt x="655" y="561"/>
                  </a:lnTo>
                  <a:lnTo>
                    <a:pt x="655" y="561"/>
                  </a:lnTo>
                  <a:lnTo>
                    <a:pt x="666" y="561"/>
                  </a:lnTo>
                  <a:lnTo>
                    <a:pt x="666" y="561"/>
                  </a:lnTo>
                  <a:lnTo>
                    <a:pt x="690" y="561"/>
                  </a:lnTo>
                  <a:lnTo>
                    <a:pt x="690" y="561"/>
                  </a:lnTo>
                  <a:lnTo>
                    <a:pt x="702" y="561"/>
                  </a:lnTo>
                  <a:lnTo>
                    <a:pt x="702" y="561"/>
                  </a:lnTo>
                  <a:lnTo>
                    <a:pt x="725" y="561"/>
                  </a:lnTo>
                  <a:lnTo>
                    <a:pt x="725" y="561"/>
                  </a:lnTo>
                  <a:lnTo>
                    <a:pt x="737" y="561"/>
                  </a:lnTo>
                  <a:lnTo>
                    <a:pt x="737" y="561"/>
                  </a:lnTo>
                  <a:lnTo>
                    <a:pt x="761" y="561"/>
                  </a:lnTo>
                  <a:lnTo>
                    <a:pt x="761" y="561"/>
                  </a:lnTo>
                  <a:lnTo>
                    <a:pt x="772" y="561"/>
                  </a:lnTo>
                  <a:lnTo>
                    <a:pt x="772" y="561"/>
                  </a:lnTo>
                  <a:lnTo>
                    <a:pt x="796" y="561"/>
                  </a:lnTo>
                  <a:lnTo>
                    <a:pt x="796" y="561"/>
                  </a:lnTo>
                  <a:lnTo>
                    <a:pt x="810" y="561"/>
                  </a:lnTo>
                  <a:lnTo>
                    <a:pt x="810" y="561"/>
                  </a:lnTo>
                  <a:lnTo>
                    <a:pt x="834" y="561"/>
                  </a:lnTo>
                  <a:lnTo>
                    <a:pt x="834" y="561"/>
                  </a:lnTo>
                  <a:lnTo>
                    <a:pt x="845" y="561"/>
                  </a:lnTo>
                  <a:lnTo>
                    <a:pt x="845" y="561"/>
                  </a:lnTo>
                  <a:lnTo>
                    <a:pt x="869" y="561"/>
                  </a:lnTo>
                  <a:lnTo>
                    <a:pt x="869" y="561"/>
                  </a:lnTo>
                  <a:lnTo>
                    <a:pt x="881" y="561"/>
                  </a:lnTo>
                  <a:lnTo>
                    <a:pt x="881" y="561"/>
                  </a:lnTo>
                  <a:lnTo>
                    <a:pt x="904" y="561"/>
                  </a:lnTo>
                  <a:lnTo>
                    <a:pt x="904" y="561"/>
                  </a:lnTo>
                  <a:lnTo>
                    <a:pt x="916" y="561"/>
                  </a:lnTo>
                  <a:lnTo>
                    <a:pt x="916" y="561"/>
                  </a:lnTo>
                  <a:lnTo>
                    <a:pt x="940" y="561"/>
                  </a:lnTo>
                  <a:lnTo>
                    <a:pt x="940" y="561"/>
                  </a:lnTo>
                  <a:lnTo>
                    <a:pt x="951" y="561"/>
                  </a:lnTo>
                  <a:lnTo>
                    <a:pt x="951" y="561"/>
                  </a:lnTo>
                  <a:lnTo>
                    <a:pt x="975" y="561"/>
                  </a:lnTo>
                  <a:lnTo>
                    <a:pt x="975" y="561"/>
                  </a:lnTo>
                  <a:lnTo>
                    <a:pt x="987" y="561"/>
                  </a:lnTo>
                  <a:lnTo>
                    <a:pt x="987" y="561"/>
                  </a:lnTo>
                  <a:lnTo>
                    <a:pt x="1010" y="561"/>
                  </a:lnTo>
                  <a:lnTo>
                    <a:pt x="1010" y="561"/>
                  </a:lnTo>
                  <a:lnTo>
                    <a:pt x="1022" y="561"/>
                  </a:lnTo>
                  <a:lnTo>
                    <a:pt x="1022" y="561"/>
                  </a:lnTo>
                  <a:lnTo>
                    <a:pt x="1046" y="561"/>
                  </a:lnTo>
                  <a:lnTo>
                    <a:pt x="1046" y="561"/>
                  </a:lnTo>
                  <a:lnTo>
                    <a:pt x="1060" y="561"/>
                  </a:lnTo>
                  <a:lnTo>
                    <a:pt x="1060" y="561"/>
                  </a:lnTo>
                  <a:lnTo>
                    <a:pt x="1107" y="561"/>
                  </a:lnTo>
                  <a:lnTo>
                    <a:pt x="1107" y="561"/>
                  </a:lnTo>
                  <a:lnTo>
                    <a:pt x="1119" y="561"/>
                  </a:lnTo>
                  <a:lnTo>
                    <a:pt x="1119" y="561"/>
                  </a:lnTo>
                  <a:lnTo>
                    <a:pt x="1142" y="561"/>
                  </a:lnTo>
                  <a:lnTo>
                    <a:pt x="1142" y="561"/>
                  </a:lnTo>
                  <a:lnTo>
                    <a:pt x="1154" y="561"/>
                  </a:lnTo>
                  <a:lnTo>
                    <a:pt x="1154" y="561"/>
                  </a:lnTo>
                  <a:lnTo>
                    <a:pt x="1178" y="561"/>
                  </a:lnTo>
                  <a:lnTo>
                    <a:pt x="1178" y="561"/>
                  </a:lnTo>
                  <a:lnTo>
                    <a:pt x="1189" y="561"/>
                  </a:lnTo>
                  <a:lnTo>
                    <a:pt x="1189" y="561"/>
                  </a:lnTo>
                  <a:lnTo>
                    <a:pt x="1213" y="561"/>
                  </a:lnTo>
                  <a:lnTo>
                    <a:pt x="1213" y="561"/>
                  </a:lnTo>
                  <a:lnTo>
                    <a:pt x="1225" y="561"/>
                  </a:lnTo>
                  <a:lnTo>
                    <a:pt x="1225" y="561"/>
                  </a:lnTo>
                  <a:lnTo>
                    <a:pt x="1248" y="561"/>
                  </a:lnTo>
                  <a:lnTo>
                    <a:pt x="1248" y="561"/>
                  </a:lnTo>
                  <a:lnTo>
                    <a:pt x="1260" y="561"/>
                  </a:lnTo>
                  <a:lnTo>
                    <a:pt x="1260" y="561"/>
                  </a:lnTo>
                  <a:lnTo>
                    <a:pt x="1284" y="561"/>
                  </a:lnTo>
                  <a:lnTo>
                    <a:pt x="1284" y="561"/>
                  </a:lnTo>
                  <a:lnTo>
                    <a:pt x="1298" y="561"/>
                  </a:lnTo>
                  <a:lnTo>
                    <a:pt x="1298" y="561"/>
                  </a:lnTo>
                  <a:lnTo>
                    <a:pt x="1321" y="561"/>
                  </a:lnTo>
                  <a:lnTo>
                    <a:pt x="1321" y="561"/>
                  </a:lnTo>
                  <a:lnTo>
                    <a:pt x="1333" y="561"/>
                  </a:lnTo>
                  <a:lnTo>
                    <a:pt x="1333" y="561"/>
                  </a:lnTo>
                  <a:lnTo>
                    <a:pt x="1380" y="561"/>
                  </a:lnTo>
                  <a:lnTo>
                    <a:pt x="1380" y="561"/>
                  </a:lnTo>
                  <a:lnTo>
                    <a:pt x="1392" y="561"/>
                  </a:lnTo>
                  <a:lnTo>
                    <a:pt x="1392" y="561"/>
                  </a:lnTo>
                  <a:lnTo>
                    <a:pt x="1416" y="561"/>
                  </a:lnTo>
                  <a:lnTo>
                    <a:pt x="1416" y="561"/>
                  </a:lnTo>
                  <a:lnTo>
                    <a:pt x="1427" y="561"/>
                  </a:lnTo>
                  <a:lnTo>
                    <a:pt x="1427" y="561"/>
                  </a:lnTo>
                  <a:lnTo>
                    <a:pt x="1451" y="561"/>
                  </a:lnTo>
                  <a:lnTo>
                    <a:pt x="1451" y="561"/>
                  </a:lnTo>
                  <a:lnTo>
                    <a:pt x="1463" y="561"/>
                  </a:lnTo>
                  <a:lnTo>
                    <a:pt x="1463" y="561"/>
                  </a:lnTo>
                  <a:lnTo>
                    <a:pt x="1486" y="561"/>
                  </a:lnTo>
                  <a:lnTo>
                    <a:pt x="1486" y="561"/>
                  </a:lnTo>
                  <a:lnTo>
                    <a:pt x="1498" y="561"/>
                  </a:lnTo>
                  <a:lnTo>
                    <a:pt x="1498" y="561"/>
                  </a:lnTo>
                  <a:lnTo>
                    <a:pt x="1522" y="561"/>
                  </a:lnTo>
                  <a:lnTo>
                    <a:pt x="1522" y="561"/>
                  </a:lnTo>
                  <a:lnTo>
                    <a:pt x="1533" y="561"/>
                  </a:lnTo>
                  <a:lnTo>
                    <a:pt x="1533" y="561"/>
                  </a:lnTo>
                  <a:lnTo>
                    <a:pt x="1559" y="561"/>
                  </a:lnTo>
                  <a:lnTo>
                    <a:pt x="1559" y="561"/>
                  </a:lnTo>
                  <a:lnTo>
                    <a:pt x="1571" y="561"/>
                  </a:lnTo>
                  <a:lnTo>
                    <a:pt x="1571" y="561"/>
                  </a:lnTo>
                  <a:lnTo>
                    <a:pt x="1595" y="561"/>
                  </a:lnTo>
                  <a:lnTo>
                    <a:pt x="1595" y="561"/>
                  </a:lnTo>
                  <a:lnTo>
                    <a:pt x="1607" y="561"/>
                  </a:lnTo>
                  <a:lnTo>
                    <a:pt x="1607" y="561"/>
                  </a:lnTo>
                  <a:lnTo>
                    <a:pt x="1654" y="561"/>
                  </a:lnTo>
                  <a:lnTo>
                    <a:pt x="1654" y="561"/>
                  </a:lnTo>
                  <a:lnTo>
                    <a:pt x="1665" y="561"/>
                  </a:lnTo>
                  <a:lnTo>
                    <a:pt x="1665" y="561"/>
                  </a:lnTo>
                  <a:lnTo>
                    <a:pt x="1689" y="561"/>
                  </a:lnTo>
                  <a:lnTo>
                    <a:pt x="1689" y="561"/>
                  </a:lnTo>
                  <a:lnTo>
                    <a:pt x="1701" y="561"/>
                  </a:lnTo>
                  <a:lnTo>
                    <a:pt x="1701" y="561"/>
                  </a:lnTo>
                  <a:lnTo>
                    <a:pt x="1724" y="561"/>
                  </a:lnTo>
                  <a:lnTo>
                    <a:pt x="1724" y="561"/>
                  </a:lnTo>
                  <a:lnTo>
                    <a:pt x="1736" y="561"/>
                  </a:lnTo>
                  <a:lnTo>
                    <a:pt x="1736" y="561"/>
                  </a:lnTo>
                  <a:lnTo>
                    <a:pt x="1760" y="561"/>
                  </a:lnTo>
                  <a:lnTo>
                    <a:pt x="1760" y="561"/>
                  </a:lnTo>
                  <a:lnTo>
                    <a:pt x="1809" y="561"/>
                  </a:lnTo>
                  <a:lnTo>
                    <a:pt x="1809" y="561"/>
                  </a:lnTo>
                  <a:lnTo>
                    <a:pt x="1833" y="561"/>
                  </a:lnTo>
                  <a:lnTo>
                    <a:pt x="1833" y="561"/>
                  </a:lnTo>
                  <a:lnTo>
                    <a:pt x="1844" y="561"/>
                  </a:lnTo>
                  <a:lnTo>
                    <a:pt x="1844" y="561"/>
                  </a:lnTo>
                  <a:lnTo>
                    <a:pt x="1868" y="561"/>
                  </a:lnTo>
                  <a:lnTo>
                    <a:pt x="1868" y="561"/>
                  </a:lnTo>
                  <a:lnTo>
                    <a:pt x="1880" y="561"/>
                  </a:lnTo>
                  <a:lnTo>
                    <a:pt x="1880" y="561"/>
                  </a:lnTo>
                  <a:lnTo>
                    <a:pt x="1903" y="561"/>
                  </a:lnTo>
                  <a:lnTo>
                    <a:pt x="1903" y="561"/>
                  </a:lnTo>
                  <a:lnTo>
                    <a:pt x="1915" y="561"/>
                  </a:lnTo>
                  <a:lnTo>
                    <a:pt x="1915" y="561"/>
                  </a:lnTo>
                  <a:lnTo>
                    <a:pt x="1939" y="561"/>
                  </a:lnTo>
                  <a:lnTo>
                    <a:pt x="1939" y="561"/>
                  </a:lnTo>
                  <a:lnTo>
                    <a:pt x="1951" y="561"/>
                  </a:lnTo>
                  <a:lnTo>
                    <a:pt x="1951" y="561"/>
                  </a:lnTo>
                  <a:lnTo>
                    <a:pt x="1974" y="561"/>
                  </a:lnTo>
                  <a:lnTo>
                    <a:pt x="1974" y="561"/>
                  </a:lnTo>
                  <a:lnTo>
                    <a:pt x="1986" y="561"/>
                  </a:lnTo>
                  <a:lnTo>
                    <a:pt x="1986" y="561"/>
                  </a:lnTo>
                  <a:lnTo>
                    <a:pt x="2009" y="561"/>
                  </a:lnTo>
                  <a:lnTo>
                    <a:pt x="2009" y="561"/>
                  </a:lnTo>
                  <a:lnTo>
                    <a:pt x="2021" y="561"/>
                  </a:lnTo>
                  <a:lnTo>
                    <a:pt x="2021" y="561"/>
                  </a:lnTo>
                  <a:lnTo>
                    <a:pt x="2047" y="561"/>
                  </a:lnTo>
                  <a:lnTo>
                    <a:pt x="2047" y="561"/>
                  </a:lnTo>
                  <a:lnTo>
                    <a:pt x="2059" y="561"/>
                  </a:lnTo>
                  <a:lnTo>
                    <a:pt x="2059" y="561"/>
                  </a:lnTo>
                  <a:lnTo>
                    <a:pt x="2082" y="561"/>
                  </a:lnTo>
                  <a:lnTo>
                    <a:pt x="2082" y="561"/>
                  </a:lnTo>
                  <a:lnTo>
                    <a:pt x="2130" y="561"/>
                  </a:lnTo>
                  <a:lnTo>
                    <a:pt x="2130" y="561"/>
                  </a:lnTo>
                  <a:lnTo>
                    <a:pt x="2153" y="561"/>
                  </a:lnTo>
                  <a:lnTo>
                    <a:pt x="2153" y="561"/>
                  </a:lnTo>
                  <a:lnTo>
                    <a:pt x="2165" y="561"/>
                  </a:lnTo>
                  <a:lnTo>
                    <a:pt x="2165" y="561"/>
                  </a:lnTo>
                  <a:lnTo>
                    <a:pt x="2188" y="561"/>
                  </a:lnTo>
                  <a:lnTo>
                    <a:pt x="2188" y="561"/>
                  </a:lnTo>
                  <a:lnTo>
                    <a:pt x="2212" y="561"/>
                  </a:lnTo>
                  <a:lnTo>
                    <a:pt x="2212" y="561"/>
                  </a:lnTo>
                  <a:lnTo>
                    <a:pt x="2224" y="561"/>
                  </a:lnTo>
                  <a:lnTo>
                    <a:pt x="2224" y="561"/>
                  </a:lnTo>
                  <a:lnTo>
                    <a:pt x="2247" y="561"/>
                  </a:lnTo>
                  <a:lnTo>
                    <a:pt x="2247" y="561"/>
                  </a:lnTo>
                  <a:lnTo>
                    <a:pt x="2297" y="561"/>
                  </a:lnTo>
                  <a:lnTo>
                    <a:pt x="2297" y="561"/>
                  </a:lnTo>
                  <a:lnTo>
                    <a:pt x="2309" y="561"/>
                  </a:lnTo>
                  <a:lnTo>
                    <a:pt x="2309" y="561"/>
                  </a:lnTo>
                  <a:lnTo>
                    <a:pt x="2320" y="561"/>
                  </a:lnTo>
                  <a:lnTo>
                    <a:pt x="2320" y="561"/>
                  </a:lnTo>
                  <a:lnTo>
                    <a:pt x="2325" y="561"/>
                  </a:lnTo>
                  <a:lnTo>
                    <a:pt x="2332" y="561"/>
                  </a:lnTo>
                  <a:lnTo>
                    <a:pt x="2332" y="561"/>
                  </a:lnTo>
                  <a:lnTo>
                    <a:pt x="2332" y="558"/>
                  </a:lnTo>
                  <a:lnTo>
                    <a:pt x="2332" y="554"/>
                  </a:lnTo>
                  <a:lnTo>
                    <a:pt x="2332" y="549"/>
                  </a:lnTo>
                  <a:lnTo>
                    <a:pt x="2332" y="549"/>
                  </a:lnTo>
                  <a:close/>
                </a:path>
              </a:pathLst>
            </a:custGeom>
            <a:solidFill>
              <a:schemeClr val="bg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685800" y="3138663"/>
              <a:ext cx="3962400" cy="546100"/>
            </a:xfrm>
            <a:custGeom>
              <a:avLst/>
              <a:gdLst>
                <a:gd name="T0" fmla="*/ 2330 w 2366"/>
                <a:gd name="T1" fmla="*/ 106 h 344"/>
                <a:gd name="T2" fmla="*/ 2283 w 2366"/>
                <a:gd name="T3" fmla="*/ 58 h 344"/>
                <a:gd name="T4" fmla="*/ 2271 w 2366"/>
                <a:gd name="T5" fmla="*/ 11 h 344"/>
                <a:gd name="T6" fmla="*/ 2236 w 2366"/>
                <a:gd name="T7" fmla="*/ 23 h 344"/>
                <a:gd name="T8" fmla="*/ 2175 w 2366"/>
                <a:gd name="T9" fmla="*/ 58 h 344"/>
                <a:gd name="T10" fmla="*/ 2128 w 2366"/>
                <a:gd name="T11" fmla="*/ 188 h 344"/>
                <a:gd name="T12" fmla="*/ 2081 w 2366"/>
                <a:gd name="T13" fmla="*/ 165 h 344"/>
                <a:gd name="T14" fmla="*/ 2026 w 2366"/>
                <a:gd name="T15" fmla="*/ 188 h 344"/>
                <a:gd name="T16" fmla="*/ 1974 w 2366"/>
                <a:gd name="T17" fmla="*/ 188 h 344"/>
                <a:gd name="T18" fmla="*/ 1913 w 2366"/>
                <a:gd name="T19" fmla="*/ 200 h 344"/>
                <a:gd name="T20" fmla="*/ 1838 w 2366"/>
                <a:gd name="T21" fmla="*/ 153 h 344"/>
                <a:gd name="T22" fmla="*/ 1748 w 2366"/>
                <a:gd name="T23" fmla="*/ 129 h 344"/>
                <a:gd name="T24" fmla="*/ 1713 w 2366"/>
                <a:gd name="T25" fmla="*/ 141 h 344"/>
                <a:gd name="T26" fmla="*/ 1671 w 2366"/>
                <a:gd name="T27" fmla="*/ 82 h 344"/>
                <a:gd name="T28" fmla="*/ 1616 w 2366"/>
                <a:gd name="T29" fmla="*/ 106 h 344"/>
                <a:gd name="T30" fmla="*/ 1581 w 2366"/>
                <a:gd name="T31" fmla="*/ 108 h 344"/>
                <a:gd name="T32" fmla="*/ 1569 w 2366"/>
                <a:gd name="T33" fmla="*/ 165 h 344"/>
                <a:gd name="T34" fmla="*/ 1546 w 2366"/>
                <a:gd name="T35" fmla="*/ 160 h 344"/>
                <a:gd name="T36" fmla="*/ 1522 w 2366"/>
                <a:gd name="T37" fmla="*/ 117 h 344"/>
                <a:gd name="T38" fmla="*/ 1487 w 2366"/>
                <a:gd name="T39" fmla="*/ 63 h 344"/>
                <a:gd name="T40" fmla="*/ 1402 w 2366"/>
                <a:gd name="T41" fmla="*/ 47 h 344"/>
                <a:gd name="T42" fmla="*/ 1261 w 2366"/>
                <a:gd name="T43" fmla="*/ 188 h 344"/>
                <a:gd name="T44" fmla="*/ 1237 w 2366"/>
                <a:gd name="T45" fmla="*/ 249 h 344"/>
                <a:gd name="T46" fmla="*/ 1188 w 2366"/>
                <a:gd name="T47" fmla="*/ 249 h 344"/>
                <a:gd name="T48" fmla="*/ 1152 w 2366"/>
                <a:gd name="T49" fmla="*/ 235 h 344"/>
                <a:gd name="T50" fmla="*/ 1117 w 2366"/>
                <a:gd name="T51" fmla="*/ 261 h 344"/>
                <a:gd name="T52" fmla="*/ 1074 w 2366"/>
                <a:gd name="T53" fmla="*/ 285 h 344"/>
                <a:gd name="T54" fmla="*/ 961 w 2366"/>
                <a:gd name="T55" fmla="*/ 200 h 344"/>
                <a:gd name="T56" fmla="*/ 968 w 2366"/>
                <a:gd name="T57" fmla="*/ 285 h 344"/>
                <a:gd name="T58" fmla="*/ 902 w 2366"/>
                <a:gd name="T59" fmla="*/ 273 h 344"/>
                <a:gd name="T60" fmla="*/ 867 w 2366"/>
                <a:gd name="T61" fmla="*/ 261 h 344"/>
                <a:gd name="T62" fmla="*/ 832 w 2366"/>
                <a:gd name="T63" fmla="*/ 285 h 344"/>
                <a:gd name="T64" fmla="*/ 737 w 2366"/>
                <a:gd name="T65" fmla="*/ 235 h 344"/>
                <a:gd name="T66" fmla="*/ 653 w 2366"/>
                <a:gd name="T67" fmla="*/ 174 h 344"/>
                <a:gd name="T68" fmla="*/ 641 w 2366"/>
                <a:gd name="T69" fmla="*/ 261 h 344"/>
                <a:gd name="T70" fmla="*/ 558 w 2366"/>
                <a:gd name="T71" fmla="*/ 261 h 344"/>
                <a:gd name="T72" fmla="*/ 535 w 2366"/>
                <a:gd name="T73" fmla="*/ 261 h 344"/>
                <a:gd name="T74" fmla="*/ 481 w 2366"/>
                <a:gd name="T75" fmla="*/ 247 h 344"/>
                <a:gd name="T76" fmla="*/ 464 w 2366"/>
                <a:gd name="T77" fmla="*/ 242 h 344"/>
                <a:gd name="T78" fmla="*/ 426 w 2366"/>
                <a:gd name="T79" fmla="*/ 188 h 344"/>
                <a:gd name="T80" fmla="*/ 403 w 2366"/>
                <a:gd name="T81" fmla="*/ 129 h 344"/>
                <a:gd name="T82" fmla="*/ 379 w 2366"/>
                <a:gd name="T83" fmla="*/ 200 h 344"/>
                <a:gd name="T84" fmla="*/ 344 w 2366"/>
                <a:gd name="T85" fmla="*/ 261 h 344"/>
                <a:gd name="T86" fmla="*/ 297 w 2366"/>
                <a:gd name="T87" fmla="*/ 261 h 344"/>
                <a:gd name="T88" fmla="*/ 262 w 2366"/>
                <a:gd name="T89" fmla="*/ 266 h 344"/>
                <a:gd name="T90" fmla="*/ 196 w 2366"/>
                <a:gd name="T91" fmla="*/ 259 h 344"/>
                <a:gd name="T92" fmla="*/ 106 w 2366"/>
                <a:gd name="T93" fmla="*/ 249 h 344"/>
                <a:gd name="T94" fmla="*/ 64 w 2366"/>
                <a:gd name="T95" fmla="*/ 247 h 344"/>
                <a:gd name="T96" fmla="*/ 0 w 2366"/>
                <a:gd name="T97" fmla="*/ 320 h 344"/>
                <a:gd name="T98" fmla="*/ 177 w 2366"/>
                <a:gd name="T99" fmla="*/ 344 h 344"/>
                <a:gd name="T100" fmla="*/ 344 w 2366"/>
                <a:gd name="T101" fmla="*/ 344 h 344"/>
                <a:gd name="T102" fmla="*/ 558 w 2366"/>
                <a:gd name="T103" fmla="*/ 344 h 344"/>
                <a:gd name="T104" fmla="*/ 749 w 2366"/>
                <a:gd name="T105" fmla="*/ 344 h 344"/>
                <a:gd name="T106" fmla="*/ 902 w 2366"/>
                <a:gd name="T107" fmla="*/ 344 h 344"/>
                <a:gd name="T108" fmla="*/ 1093 w 2366"/>
                <a:gd name="T109" fmla="*/ 344 h 344"/>
                <a:gd name="T110" fmla="*/ 1272 w 2366"/>
                <a:gd name="T111" fmla="*/ 344 h 344"/>
                <a:gd name="T112" fmla="*/ 1437 w 2366"/>
                <a:gd name="T113" fmla="*/ 344 h 344"/>
                <a:gd name="T114" fmla="*/ 1616 w 2366"/>
                <a:gd name="T115" fmla="*/ 344 h 344"/>
                <a:gd name="T116" fmla="*/ 1807 w 2366"/>
                <a:gd name="T117" fmla="*/ 344 h 344"/>
                <a:gd name="T118" fmla="*/ 1998 w 2366"/>
                <a:gd name="T119" fmla="*/ 344 h 344"/>
                <a:gd name="T120" fmla="*/ 2163 w 2366"/>
                <a:gd name="T121"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6" h="344">
                  <a:moveTo>
                    <a:pt x="2366" y="82"/>
                  </a:moveTo>
                  <a:lnTo>
                    <a:pt x="2366" y="82"/>
                  </a:lnTo>
                  <a:lnTo>
                    <a:pt x="2366" y="82"/>
                  </a:lnTo>
                  <a:lnTo>
                    <a:pt x="2361" y="82"/>
                  </a:lnTo>
                  <a:lnTo>
                    <a:pt x="2354" y="82"/>
                  </a:lnTo>
                  <a:lnTo>
                    <a:pt x="2354" y="82"/>
                  </a:lnTo>
                  <a:lnTo>
                    <a:pt x="2354" y="87"/>
                  </a:lnTo>
                  <a:lnTo>
                    <a:pt x="2354" y="94"/>
                  </a:lnTo>
                  <a:lnTo>
                    <a:pt x="2354" y="94"/>
                  </a:lnTo>
                  <a:lnTo>
                    <a:pt x="2349" y="94"/>
                  </a:lnTo>
                  <a:lnTo>
                    <a:pt x="2342" y="94"/>
                  </a:lnTo>
                  <a:lnTo>
                    <a:pt x="2342" y="94"/>
                  </a:lnTo>
                  <a:lnTo>
                    <a:pt x="2337" y="94"/>
                  </a:lnTo>
                  <a:lnTo>
                    <a:pt x="2330" y="94"/>
                  </a:lnTo>
                  <a:lnTo>
                    <a:pt x="2330" y="94"/>
                  </a:lnTo>
                  <a:lnTo>
                    <a:pt x="2330" y="99"/>
                  </a:lnTo>
                  <a:lnTo>
                    <a:pt x="2330" y="106"/>
                  </a:lnTo>
                  <a:lnTo>
                    <a:pt x="2330" y="106"/>
                  </a:lnTo>
                  <a:lnTo>
                    <a:pt x="2328" y="106"/>
                  </a:lnTo>
                  <a:lnTo>
                    <a:pt x="2326" y="106"/>
                  </a:lnTo>
                  <a:lnTo>
                    <a:pt x="2318" y="106"/>
                  </a:lnTo>
                  <a:lnTo>
                    <a:pt x="2318" y="106"/>
                  </a:lnTo>
                  <a:lnTo>
                    <a:pt x="2318" y="94"/>
                  </a:lnTo>
                  <a:lnTo>
                    <a:pt x="2318" y="94"/>
                  </a:lnTo>
                  <a:lnTo>
                    <a:pt x="2318" y="82"/>
                  </a:lnTo>
                  <a:lnTo>
                    <a:pt x="2318" y="82"/>
                  </a:lnTo>
                  <a:lnTo>
                    <a:pt x="2318" y="75"/>
                  </a:lnTo>
                  <a:lnTo>
                    <a:pt x="2318" y="70"/>
                  </a:lnTo>
                  <a:lnTo>
                    <a:pt x="2318" y="70"/>
                  </a:lnTo>
                  <a:lnTo>
                    <a:pt x="2316" y="70"/>
                  </a:lnTo>
                  <a:lnTo>
                    <a:pt x="2314" y="70"/>
                  </a:lnTo>
                  <a:lnTo>
                    <a:pt x="2307" y="70"/>
                  </a:lnTo>
                  <a:lnTo>
                    <a:pt x="2307" y="70"/>
                  </a:lnTo>
                  <a:lnTo>
                    <a:pt x="2283" y="70"/>
                  </a:lnTo>
                  <a:lnTo>
                    <a:pt x="2283" y="70"/>
                  </a:lnTo>
                  <a:lnTo>
                    <a:pt x="2283" y="58"/>
                  </a:lnTo>
                  <a:lnTo>
                    <a:pt x="2283" y="58"/>
                  </a:lnTo>
                  <a:lnTo>
                    <a:pt x="2283" y="47"/>
                  </a:lnTo>
                  <a:lnTo>
                    <a:pt x="2283" y="47"/>
                  </a:lnTo>
                  <a:lnTo>
                    <a:pt x="2283" y="35"/>
                  </a:lnTo>
                  <a:lnTo>
                    <a:pt x="2283" y="35"/>
                  </a:lnTo>
                  <a:lnTo>
                    <a:pt x="2283" y="28"/>
                  </a:lnTo>
                  <a:lnTo>
                    <a:pt x="2283" y="23"/>
                  </a:lnTo>
                  <a:lnTo>
                    <a:pt x="2283" y="23"/>
                  </a:lnTo>
                  <a:lnTo>
                    <a:pt x="2281" y="21"/>
                  </a:lnTo>
                  <a:lnTo>
                    <a:pt x="2276" y="23"/>
                  </a:lnTo>
                  <a:lnTo>
                    <a:pt x="2274" y="23"/>
                  </a:lnTo>
                  <a:lnTo>
                    <a:pt x="2271" y="23"/>
                  </a:lnTo>
                  <a:lnTo>
                    <a:pt x="2271" y="23"/>
                  </a:lnTo>
                  <a:lnTo>
                    <a:pt x="2271" y="21"/>
                  </a:lnTo>
                  <a:lnTo>
                    <a:pt x="2271" y="16"/>
                  </a:lnTo>
                  <a:lnTo>
                    <a:pt x="2271" y="14"/>
                  </a:lnTo>
                  <a:lnTo>
                    <a:pt x="2271" y="11"/>
                  </a:lnTo>
                  <a:lnTo>
                    <a:pt x="2271" y="11"/>
                  </a:lnTo>
                  <a:lnTo>
                    <a:pt x="2269" y="9"/>
                  </a:lnTo>
                  <a:lnTo>
                    <a:pt x="2264" y="9"/>
                  </a:lnTo>
                  <a:lnTo>
                    <a:pt x="2260" y="11"/>
                  </a:lnTo>
                  <a:lnTo>
                    <a:pt x="2260" y="11"/>
                  </a:lnTo>
                  <a:lnTo>
                    <a:pt x="2260" y="4"/>
                  </a:lnTo>
                  <a:lnTo>
                    <a:pt x="2260" y="2"/>
                  </a:lnTo>
                  <a:lnTo>
                    <a:pt x="2260" y="0"/>
                  </a:lnTo>
                  <a:lnTo>
                    <a:pt x="2260" y="0"/>
                  </a:lnTo>
                  <a:lnTo>
                    <a:pt x="2248" y="0"/>
                  </a:lnTo>
                  <a:lnTo>
                    <a:pt x="2248" y="0"/>
                  </a:lnTo>
                  <a:lnTo>
                    <a:pt x="2248" y="11"/>
                  </a:lnTo>
                  <a:lnTo>
                    <a:pt x="2248" y="11"/>
                  </a:lnTo>
                  <a:lnTo>
                    <a:pt x="2248" y="16"/>
                  </a:lnTo>
                  <a:lnTo>
                    <a:pt x="2248" y="23"/>
                  </a:lnTo>
                  <a:lnTo>
                    <a:pt x="2248" y="23"/>
                  </a:lnTo>
                  <a:lnTo>
                    <a:pt x="2241" y="23"/>
                  </a:lnTo>
                  <a:lnTo>
                    <a:pt x="2236" y="23"/>
                  </a:lnTo>
                  <a:lnTo>
                    <a:pt x="2236" y="23"/>
                  </a:lnTo>
                  <a:lnTo>
                    <a:pt x="2236" y="28"/>
                  </a:lnTo>
                  <a:lnTo>
                    <a:pt x="2236" y="35"/>
                  </a:lnTo>
                  <a:lnTo>
                    <a:pt x="2236" y="35"/>
                  </a:lnTo>
                  <a:lnTo>
                    <a:pt x="2229" y="35"/>
                  </a:lnTo>
                  <a:lnTo>
                    <a:pt x="2224" y="35"/>
                  </a:lnTo>
                  <a:lnTo>
                    <a:pt x="2224" y="35"/>
                  </a:lnTo>
                  <a:lnTo>
                    <a:pt x="2222" y="40"/>
                  </a:lnTo>
                  <a:lnTo>
                    <a:pt x="2224" y="47"/>
                  </a:lnTo>
                  <a:lnTo>
                    <a:pt x="2224" y="47"/>
                  </a:lnTo>
                  <a:lnTo>
                    <a:pt x="2224" y="58"/>
                  </a:lnTo>
                  <a:lnTo>
                    <a:pt x="2224" y="58"/>
                  </a:lnTo>
                  <a:lnTo>
                    <a:pt x="2212" y="58"/>
                  </a:lnTo>
                  <a:lnTo>
                    <a:pt x="2212" y="58"/>
                  </a:lnTo>
                  <a:lnTo>
                    <a:pt x="2201" y="58"/>
                  </a:lnTo>
                  <a:lnTo>
                    <a:pt x="2201" y="58"/>
                  </a:lnTo>
                  <a:lnTo>
                    <a:pt x="2187" y="58"/>
                  </a:lnTo>
                  <a:lnTo>
                    <a:pt x="2187" y="58"/>
                  </a:lnTo>
                  <a:lnTo>
                    <a:pt x="2175" y="58"/>
                  </a:lnTo>
                  <a:lnTo>
                    <a:pt x="2175" y="58"/>
                  </a:lnTo>
                  <a:lnTo>
                    <a:pt x="2170" y="58"/>
                  </a:lnTo>
                  <a:lnTo>
                    <a:pt x="2163" y="58"/>
                  </a:lnTo>
                  <a:lnTo>
                    <a:pt x="2163" y="58"/>
                  </a:lnTo>
                  <a:lnTo>
                    <a:pt x="2163" y="63"/>
                  </a:lnTo>
                  <a:lnTo>
                    <a:pt x="2163" y="70"/>
                  </a:lnTo>
                  <a:lnTo>
                    <a:pt x="2163" y="70"/>
                  </a:lnTo>
                  <a:lnTo>
                    <a:pt x="2161" y="70"/>
                  </a:lnTo>
                  <a:lnTo>
                    <a:pt x="2158" y="70"/>
                  </a:lnTo>
                  <a:lnTo>
                    <a:pt x="2151" y="70"/>
                  </a:lnTo>
                  <a:lnTo>
                    <a:pt x="2151" y="70"/>
                  </a:lnTo>
                  <a:lnTo>
                    <a:pt x="2128" y="70"/>
                  </a:lnTo>
                  <a:lnTo>
                    <a:pt x="2128" y="70"/>
                  </a:lnTo>
                  <a:lnTo>
                    <a:pt x="2128" y="94"/>
                  </a:lnTo>
                  <a:lnTo>
                    <a:pt x="2128" y="94"/>
                  </a:lnTo>
                  <a:lnTo>
                    <a:pt x="2128" y="141"/>
                  </a:lnTo>
                  <a:lnTo>
                    <a:pt x="2128" y="141"/>
                  </a:lnTo>
                  <a:lnTo>
                    <a:pt x="2128" y="188"/>
                  </a:lnTo>
                  <a:lnTo>
                    <a:pt x="2128" y="188"/>
                  </a:lnTo>
                  <a:lnTo>
                    <a:pt x="2123" y="188"/>
                  </a:lnTo>
                  <a:lnTo>
                    <a:pt x="2116" y="188"/>
                  </a:lnTo>
                  <a:lnTo>
                    <a:pt x="2116" y="188"/>
                  </a:lnTo>
                  <a:lnTo>
                    <a:pt x="2116" y="183"/>
                  </a:lnTo>
                  <a:lnTo>
                    <a:pt x="2116" y="176"/>
                  </a:lnTo>
                  <a:lnTo>
                    <a:pt x="2116" y="176"/>
                  </a:lnTo>
                  <a:lnTo>
                    <a:pt x="2116" y="172"/>
                  </a:lnTo>
                  <a:lnTo>
                    <a:pt x="2116" y="165"/>
                  </a:lnTo>
                  <a:lnTo>
                    <a:pt x="2116" y="165"/>
                  </a:lnTo>
                  <a:lnTo>
                    <a:pt x="2111" y="165"/>
                  </a:lnTo>
                  <a:lnTo>
                    <a:pt x="2104" y="165"/>
                  </a:lnTo>
                  <a:lnTo>
                    <a:pt x="2104" y="165"/>
                  </a:lnTo>
                  <a:lnTo>
                    <a:pt x="2099" y="165"/>
                  </a:lnTo>
                  <a:lnTo>
                    <a:pt x="2092" y="165"/>
                  </a:lnTo>
                  <a:lnTo>
                    <a:pt x="2092" y="165"/>
                  </a:lnTo>
                  <a:lnTo>
                    <a:pt x="2081" y="165"/>
                  </a:lnTo>
                  <a:lnTo>
                    <a:pt x="2081" y="165"/>
                  </a:lnTo>
                  <a:lnTo>
                    <a:pt x="2057" y="165"/>
                  </a:lnTo>
                  <a:lnTo>
                    <a:pt x="2057" y="165"/>
                  </a:lnTo>
                  <a:lnTo>
                    <a:pt x="2050" y="165"/>
                  </a:lnTo>
                  <a:lnTo>
                    <a:pt x="2048" y="165"/>
                  </a:lnTo>
                  <a:lnTo>
                    <a:pt x="2045" y="165"/>
                  </a:lnTo>
                  <a:lnTo>
                    <a:pt x="2045" y="165"/>
                  </a:lnTo>
                  <a:lnTo>
                    <a:pt x="2045" y="167"/>
                  </a:lnTo>
                  <a:lnTo>
                    <a:pt x="2045" y="172"/>
                  </a:lnTo>
                  <a:lnTo>
                    <a:pt x="2045" y="176"/>
                  </a:lnTo>
                  <a:lnTo>
                    <a:pt x="2045" y="176"/>
                  </a:lnTo>
                  <a:lnTo>
                    <a:pt x="2045" y="183"/>
                  </a:lnTo>
                  <a:lnTo>
                    <a:pt x="2045" y="186"/>
                  </a:lnTo>
                  <a:lnTo>
                    <a:pt x="2045" y="188"/>
                  </a:lnTo>
                  <a:lnTo>
                    <a:pt x="2045" y="188"/>
                  </a:lnTo>
                  <a:lnTo>
                    <a:pt x="2038" y="188"/>
                  </a:lnTo>
                  <a:lnTo>
                    <a:pt x="2033" y="188"/>
                  </a:lnTo>
                  <a:lnTo>
                    <a:pt x="2033" y="188"/>
                  </a:lnTo>
                  <a:lnTo>
                    <a:pt x="2026" y="188"/>
                  </a:lnTo>
                  <a:lnTo>
                    <a:pt x="2022" y="188"/>
                  </a:lnTo>
                  <a:lnTo>
                    <a:pt x="2022" y="188"/>
                  </a:lnTo>
                  <a:lnTo>
                    <a:pt x="2022" y="186"/>
                  </a:lnTo>
                  <a:lnTo>
                    <a:pt x="2022" y="183"/>
                  </a:lnTo>
                  <a:lnTo>
                    <a:pt x="2022" y="176"/>
                  </a:lnTo>
                  <a:lnTo>
                    <a:pt x="2022" y="176"/>
                  </a:lnTo>
                  <a:lnTo>
                    <a:pt x="1998" y="176"/>
                  </a:lnTo>
                  <a:lnTo>
                    <a:pt x="1998" y="176"/>
                  </a:lnTo>
                  <a:lnTo>
                    <a:pt x="1998" y="200"/>
                  </a:lnTo>
                  <a:lnTo>
                    <a:pt x="1998" y="200"/>
                  </a:lnTo>
                  <a:lnTo>
                    <a:pt x="1986" y="200"/>
                  </a:lnTo>
                  <a:lnTo>
                    <a:pt x="1986" y="200"/>
                  </a:lnTo>
                  <a:lnTo>
                    <a:pt x="1979" y="200"/>
                  </a:lnTo>
                  <a:lnTo>
                    <a:pt x="1974" y="200"/>
                  </a:lnTo>
                  <a:lnTo>
                    <a:pt x="1974" y="200"/>
                  </a:lnTo>
                  <a:lnTo>
                    <a:pt x="1972" y="198"/>
                  </a:lnTo>
                  <a:lnTo>
                    <a:pt x="1974" y="195"/>
                  </a:lnTo>
                  <a:lnTo>
                    <a:pt x="1974" y="188"/>
                  </a:lnTo>
                  <a:lnTo>
                    <a:pt x="1974" y="188"/>
                  </a:lnTo>
                  <a:lnTo>
                    <a:pt x="1951" y="188"/>
                  </a:lnTo>
                  <a:lnTo>
                    <a:pt x="1951" y="188"/>
                  </a:lnTo>
                  <a:lnTo>
                    <a:pt x="1951" y="200"/>
                  </a:lnTo>
                  <a:lnTo>
                    <a:pt x="1951" y="200"/>
                  </a:lnTo>
                  <a:lnTo>
                    <a:pt x="1951" y="207"/>
                  </a:lnTo>
                  <a:lnTo>
                    <a:pt x="1951" y="212"/>
                  </a:lnTo>
                  <a:lnTo>
                    <a:pt x="1951" y="212"/>
                  </a:lnTo>
                  <a:lnTo>
                    <a:pt x="1944" y="214"/>
                  </a:lnTo>
                  <a:lnTo>
                    <a:pt x="1937" y="212"/>
                  </a:lnTo>
                  <a:lnTo>
                    <a:pt x="1937" y="212"/>
                  </a:lnTo>
                  <a:lnTo>
                    <a:pt x="1937" y="200"/>
                  </a:lnTo>
                  <a:lnTo>
                    <a:pt x="1937" y="200"/>
                  </a:lnTo>
                  <a:lnTo>
                    <a:pt x="1932" y="200"/>
                  </a:lnTo>
                  <a:lnTo>
                    <a:pt x="1925" y="200"/>
                  </a:lnTo>
                  <a:lnTo>
                    <a:pt x="1925" y="200"/>
                  </a:lnTo>
                  <a:lnTo>
                    <a:pt x="1913" y="200"/>
                  </a:lnTo>
                  <a:lnTo>
                    <a:pt x="1913" y="200"/>
                  </a:lnTo>
                  <a:lnTo>
                    <a:pt x="1901" y="200"/>
                  </a:lnTo>
                  <a:lnTo>
                    <a:pt x="1901" y="200"/>
                  </a:lnTo>
                  <a:lnTo>
                    <a:pt x="1890" y="200"/>
                  </a:lnTo>
                  <a:lnTo>
                    <a:pt x="1890" y="200"/>
                  </a:lnTo>
                  <a:lnTo>
                    <a:pt x="1866" y="200"/>
                  </a:lnTo>
                  <a:lnTo>
                    <a:pt x="1866" y="200"/>
                  </a:lnTo>
                  <a:lnTo>
                    <a:pt x="1843" y="200"/>
                  </a:lnTo>
                  <a:lnTo>
                    <a:pt x="1843" y="200"/>
                  </a:lnTo>
                  <a:lnTo>
                    <a:pt x="1843" y="188"/>
                  </a:lnTo>
                  <a:lnTo>
                    <a:pt x="1843" y="188"/>
                  </a:lnTo>
                  <a:lnTo>
                    <a:pt x="1843" y="176"/>
                  </a:lnTo>
                  <a:lnTo>
                    <a:pt x="1843" y="176"/>
                  </a:lnTo>
                  <a:lnTo>
                    <a:pt x="1843" y="165"/>
                  </a:lnTo>
                  <a:lnTo>
                    <a:pt x="1843" y="165"/>
                  </a:lnTo>
                  <a:lnTo>
                    <a:pt x="1843" y="160"/>
                  </a:lnTo>
                  <a:lnTo>
                    <a:pt x="1843" y="153"/>
                  </a:lnTo>
                  <a:lnTo>
                    <a:pt x="1843" y="153"/>
                  </a:lnTo>
                  <a:lnTo>
                    <a:pt x="1838" y="153"/>
                  </a:lnTo>
                  <a:lnTo>
                    <a:pt x="1831" y="153"/>
                  </a:lnTo>
                  <a:lnTo>
                    <a:pt x="1831" y="153"/>
                  </a:lnTo>
                  <a:lnTo>
                    <a:pt x="1831" y="150"/>
                  </a:lnTo>
                  <a:lnTo>
                    <a:pt x="1831" y="148"/>
                  </a:lnTo>
                  <a:lnTo>
                    <a:pt x="1831" y="141"/>
                  </a:lnTo>
                  <a:lnTo>
                    <a:pt x="1831" y="141"/>
                  </a:lnTo>
                  <a:lnTo>
                    <a:pt x="1784" y="141"/>
                  </a:lnTo>
                  <a:lnTo>
                    <a:pt x="1784" y="141"/>
                  </a:lnTo>
                  <a:lnTo>
                    <a:pt x="1784" y="136"/>
                  </a:lnTo>
                  <a:lnTo>
                    <a:pt x="1784" y="132"/>
                  </a:lnTo>
                  <a:lnTo>
                    <a:pt x="1784" y="129"/>
                  </a:lnTo>
                  <a:lnTo>
                    <a:pt x="1784" y="129"/>
                  </a:lnTo>
                  <a:lnTo>
                    <a:pt x="1772" y="129"/>
                  </a:lnTo>
                  <a:lnTo>
                    <a:pt x="1772" y="129"/>
                  </a:lnTo>
                  <a:lnTo>
                    <a:pt x="1760" y="129"/>
                  </a:lnTo>
                  <a:lnTo>
                    <a:pt x="1760" y="129"/>
                  </a:lnTo>
                  <a:lnTo>
                    <a:pt x="1748" y="129"/>
                  </a:lnTo>
                  <a:lnTo>
                    <a:pt x="1748" y="129"/>
                  </a:lnTo>
                  <a:lnTo>
                    <a:pt x="1748" y="136"/>
                  </a:lnTo>
                  <a:lnTo>
                    <a:pt x="1748" y="139"/>
                  </a:lnTo>
                  <a:lnTo>
                    <a:pt x="1748" y="141"/>
                  </a:lnTo>
                  <a:lnTo>
                    <a:pt x="1748" y="141"/>
                  </a:lnTo>
                  <a:lnTo>
                    <a:pt x="1741" y="141"/>
                  </a:lnTo>
                  <a:lnTo>
                    <a:pt x="1737" y="141"/>
                  </a:lnTo>
                  <a:lnTo>
                    <a:pt x="1737" y="141"/>
                  </a:lnTo>
                  <a:lnTo>
                    <a:pt x="1734" y="148"/>
                  </a:lnTo>
                  <a:lnTo>
                    <a:pt x="1737" y="153"/>
                  </a:lnTo>
                  <a:lnTo>
                    <a:pt x="1737" y="153"/>
                  </a:lnTo>
                  <a:lnTo>
                    <a:pt x="1737" y="176"/>
                  </a:lnTo>
                  <a:lnTo>
                    <a:pt x="1737" y="176"/>
                  </a:lnTo>
                  <a:lnTo>
                    <a:pt x="1713" y="176"/>
                  </a:lnTo>
                  <a:lnTo>
                    <a:pt x="1713" y="176"/>
                  </a:lnTo>
                  <a:lnTo>
                    <a:pt x="1713" y="153"/>
                  </a:lnTo>
                  <a:lnTo>
                    <a:pt x="1713" y="153"/>
                  </a:lnTo>
                  <a:lnTo>
                    <a:pt x="1713" y="141"/>
                  </a:lnTo>
                  <a:lnTo>
                    <a:pt x="1713" y="141"/>
                  </a:lnTo>
                  <a:lnTo>
                    <a:pt x="1713" y="129"/>
                  </a:lnTo>
                  <a:lnTo>
                    <a:pt x="1713" y="129"/>
                  </a:lnTo>
                  <a:lnTo>
                    <a:pt x="1713" y="122"/>
                  </a:lnTo>
                  <a:lnTo>
                    <a:pt x="1713" y="117"/>
                  </a:lnTo>
                  <a:lnTo>
                    <a:pt x="1713" y="117"/>
                  </a:lnTo>
                  <a:lnTo>
                    <a:pt x="1713" y="110"/>
                  </a:lnTo>
                  <a:lnTo>
                    <a:pt x="1713" y="106"/>
                  </a:lnTo>
                  <a:lnTo>
                    <a:pt x="1713" y="106"/>
                  </a:lnTo>
                  <a:lnTo>
                    <a:pt x="1706" y="106"/>
                  </a:lnTo>
                  <a:lnTo>
                    <a:pt x="1699" y="106"/>
                  </a:lnTo>
                  <a:lnTo>
                    <a:pt x="1699" y="106"/>
                  </a:lnTo>
                  <a:lnTo>
                    <a:pt x="1687" y="106"/>
                  </a:lnTo>
                  <a:lnTo>
                    <a:pt x="1687" y="106"/>
                  </a:lnTo>
                  <a:lnTo>
                    <a:pt x="1687" y="82"/>
                  </a:lnTo>
                  <a:lnTo>
                    <a:pt x="1687" y="82"/>
                  </a:lnTo>
                  <a:lnTo>
                    <a:pt x="1675" y="82"/>
                  </a:lnTo>
                  <a:lnTo>
                    <a:pt x="1675" y="82"/>
                  </a:lnTo>
                  <a:lnTo>
                    <a:pt x="1671" y="82"/>
                  </a:lnTo>
                  <a:lnTo>
                    <a:pt x="1663" y="82"/>
                  </a:lnTo>
                  <a:lnTo>
                    <a:pt x="1663" y="82"/>
                  </a:lnTo>
                  <a:lnTo>
                    <a:pt x="1663" y="87"/>
                  </a:lnTo>
                  <a:lnTo>
                    <a:pt x="1666" y="91"/>
                  </a:lnTo>
                  <a:lnTo>
                    <a:pt x="1663" y="94"/>
                  </a:lnTo>
                  <a:lnTo>
                    <a:pt x="1663" y="94"/>
                  </a:lnTo>
                  <a:lnTo>
                    <a:pt x="1663" y="99"/>
                  </a:lnTo>
                  <a:lnTo>
                    <a:pt x="1663" y="106"/>
                  </a:lnTo>
                  <a:lnTo>
                    <a:pt x="1663" y="106"/>
                  </a:lnTo>
                  <a:lnTo>
                    <a:pt x="1659" y="106"/>
                  </a:lnTo>
                  <a:lnTo>
                    <a:pt x="1652" y="106"/>
                  </a:lnTo>
                  <a:lnTo>
                    <a:pt x="1652" y="106"/>
                  </a:lnTo>
                  <a:lnTo>
                    <a:pt x="1640" y="106"/>
                  </a:lnTo>
                  <a:lnTo>
                    <a:pt x="1640" y="106"/>
                  </a:lnTo>
                  <a:lnTo>
                    <a:pt x="1628" y="106"/>
                  </a:lnTo>
                  <a:lnTo>
                    <a:pt x="1628" y="106"/>
                  </a:lnTo>
                  <a:lnTo>
                    <a:pt x="1623" y="106"/>
                  </a:lnTo>
                  <a:lnTo>
                    <a:pt x="1616" y="106"/>
                  </a:lnTo>
                  <a:lnTo>
                    <a:pt x="1616" y="106"/>
                  </a:lnTo>
                  <a:lnTo>
                    <a:pt x="1616" y="101"/>
                  </a:lnTo>
                  <a:lnTo>
                    <a:pt x="1616" y="94"/>
                  </a:lnTo>
                  <a:lnTo>
                    <a:pt x="1616" y="94"/>
                  </a:lnTo>
                  <a:lnTo>
                    <a:pt x="1612" y="94"/>
                  </a:lnTo>
                  <a:lnTo>
                    <a:pt x="1605" y="94"/>
                  </a:lnTo>
                  <a:lnTo>
                    <a:pt x="1605" y="94"/>
                  </a:lnTo>
                  <a:lnTo>
                    <a:pt x="1600" y="94"/>
                  </a:lnTo>
                  <a:lnTo>
                    <a:pt x="1593" y="94"/>
                  </a:lnTo>
                  <a:lnTo>
                    <a:pt x="1593" y="94"/>
                  </a:lnTo>
                  <a:lnTo>
                    <a:pt x="1593" y="99"/>
                  </a:lnTo>
                  <a:lnTo>
                    <a:pt x="1593" y="106"/>
                  </a:lnTo>
                  <a:lnTo>
                    <a:pt x="1593" y="106"/>
                  </a:lnTo>
                  <a:lnTo>
                    <a:pt x="1586" y="106"/>
                  </a:lnTo>
                  <a:lnTo>
                    <a:pt x="1583" y="106"/>
                  </a:lnTo>
                  <a:lnTo>
                    <a:pt x="1581" y="106"/>
                  </a:lnTo>
                  <a:lnTo>
                    <a:pt x="1581" y="106"/>
                  </a:lnTo>
                  <a:lnTo>
                    <a:pt x="1581" y="108"/>
                  </a:lnTo>
                  <a:lnTo>
                    <a:pt x="1581" y="110"/>
                  </a:lnTo>
                  <a:lnTo>
                    <a:pt x="1581" y="117"/>
                  </a:lnTo>
                  <a:lnTo>
                    <a:pt x="1581" y="117"/>
                  </a:lnTo>
                  <a:lnTo>
                    <a:pt x="1581" y="124"/>
                  </a:lnTo>
                  <a:lnTo>
                    <a:pt x="1581" y="129"/>
                  </a:lnTo>
                  <a:lnTo>
                    <a:pt x="1581" y="129"/>
                  </a:lnTo>
                  <a:lnTo>
                    <a:pt x="1576" y="129"/>
                  </a:lnTo>
                  <a:lnTo>
                    <a:pt x="1569" y="129"/>
                  </a:lnTo>
                  <a:lnTo>
                    <a:pt x="1569" y="129"/>
                  </a:lnTo>
                  <a:lnTo>
                    <a:pt x="1569" y="134"/>
                  </a:lnTo>
                  <a:lnTo>
                    <a:pt x="1569" y="141"/>
                  </a:lnTo>
                  <a:lnTo>
                    <a:pt x="1569" y="141"/>
                  </a:lnTo>
                  <a:lnTo>
                    <a:pt x="1569" y="148"/>
                  </a:lnTo>
                  <a:lnTo>
                    <a:pt x="1569" y="153"/>
                  </a:lnTo>
                  <a:lnTo>
                    <a:pt x="1569" y="153"/>
                  </a:lnTo>
                  <a:lnTo>
                    <a:pt x="1569" y="160"/>
                  </a:lnTo>
                  <a:lnTo>
                    <a:pt x="1569" y="165"/>
                  </a:lnTo>
                  <a:lnTo>
                    <a:pt x="1569" y="165"/>
                  </a:lnTo>
                  <a:lnTo>
                    <a:pt x="1565" y="165"/>
                  </a:lnTo>
                  <a:lnTo>
                    <a:pt x="1557" y="165"/>
                  </a:lnTo>
                  <a:lnTo>
                    <a:pt x="1557" y="165"/>
                  </a:lnTo>
                  <a:lnTo>
                    <a:pt x="1557" y="172"/>
                  </a:lnTo>
                  <a:lnTo>
                    <a:pt x="1557" y="176"/>
                  </a:lnTo>
                  <a:lnTo>
                    <a:pt x="1557" y="176"/>
                  </a:lnTo>
                  <a:lnTo>
                    <a:pt x="1557" y="188"/>
                  </a:lnTo>
                  <a:lnTo>
                    <a:pt x="1557" y="188"/>
                  </a:lnTo>
                  <a:lnTo>
                    <a:pt x="1550" y="188"/>
                  </a:lnTo>
                  <a:lnTo>
                    <a:pt x="1548" y="190"/>
                  </a:lnTo>
                  <a:lnTo>
                    <a:pt x="1546" y="188"/>
                  </a:lnTo>
                  <a:lnTo>
                    <a:pt x="1546" y="188"/>
                  </a:lnTo>
                  <a:lnTo>
                    <a:pt x="1546" y="183"/>
                  </a:lnTo>
                  <a:lnTo>
                    <a:pt x="1546" y="176"/>
                  </a:lnTo>
                  <a:lnTo>
                    <a:pt x="1546" y="176"/>
                  </a:lnTo>
                  <a:lnTo>
                    <a:pt x="1546" y="165"/>
                  </a:lnTo>
                  <a:lnTo>
                    <a:pt x="1546" y="165"/>
                  </a:lnTo>
                  <a:lnTo>
                    <a:pt x="1546" y="160"/>
                  </a:lnTo>
                  <a:lnTo>
                    <a:pt x="1546" y="153"/>
                  </a:lnTo>
                  <a:lnTo>
                    <a:pt x="1546" y="153"/>
                  </a:lnTo>
                  <a:lnTo>
                    <a:pt x="1539" y="153"/>
                  </a:lnTo>
                  <a:lnTo>
                    <a:pt x="1534" y="153"/>
                  </a:lnTo>
                  <a:lnTo>
                    <a:pt x="1534" y="153"/>
                  </a:lnTo>
                  <a:lnTo>
                    <a:pt x="1534" y="148"/>
                  </a:lnTo>
                  <a:lnTo>
                    <a:pt x="1534" y="141"/>
                  </a:lnTo>
                  <a:lnTo>
                    <a:pt x="1534" y="141"/>
                  </a:lnTo>
                  <a:lnTo>
                    <a:pt x="1534" y="136"/>
                  </a:lnTo>
                  <a:lnTo>
                    <a:pt x="1534" y="129"/>
                  </a:lnTo>
                  <a:lnTo>
                    <a:pt x="1534" y="129"/>
                  </a:lnTo>
                  <a:lnTo>
                    <a:pt x="1532" y="129"/>
                  </a:lnTo>
                  <a:lnTo>
                    <a:pt x="1527" y="129"/>
                  </a:lnTo>
                  <a:lnTo>
                    <a:pt x="1522" y="129"/>
                  </a:lnTo>
                  <a:lnTo>
                    <a:pt x="1522" y="129"/>
                  </a:lnTo>
                  <a:lnTo>
                    <a:pt x="1520" y="127"/>
                  </a:lnTo>
                  <a:lnTo>
                    <a:pt x="1522" y="124"/>
                  </a:lnTo>
                  <a:lnTo>
                    <a:pt x="1522" y="117"/>
                  </a:lnTo>
                  <a:lnTo>
                    <a:pt x="1522" y="117"/>
                  </a:lnTo>
                  <a:lnTo>
                    <a:pt x="1522" y="94"/>
                  </a:lnTo>
                  <a:lnTo>
                    <a:pt x="1522" y="94"/>
                  </a:lnTo>
                  <a:lnTo>
                    <a:pt x="1510" y="94"/>
                  </a:lnTo>
                  <a:lnTo>
                    <a:pt x="1510" y="94"/>
                  </a:lnTo>
                  <a:lnTo>
                    <a:pt x="1503" y="94"/>
                  </a:lnTo>
                  <a:lnTo>
                    <a:pt x="1499" y="94"/>
                  </a:lnTo>
                  <a:lnTo>
                    <a:pt x="1499" y="94"/>
                  </a:lnTo>
                  <a:lnTo>
                    <a:pt x="1496" y="87"/>
                  </a:lnTo>
                  <a:lnTo>
                    <a:pt x="1499" y="82"/>
                  </a:lnTo>
                  <a:lnTo>
                    <a:pt x="1499" y="82"/>
                  </a:lnTo>
                  <a:lnTo>
                    <a:pt x="1499" y="70"/>
                  </a:lnTo>
                  <a:lnTo>
                    <a:pt x="1499" y="70"/>
                  </a:lnTo>
                  <a:lnTo>
                    <a:pt x="1491" y="70"/>
                  </a:lnTo>
                  <a:lnTo>
                    <a:pt x="1489" y="70"/>
                  </a:lnTo>
                  <a:lnTo>
                    <a:pt x="1487" y="70"/>
                  </a:lnTo>
                  <a:lnTo>
                    <a:pt x="1487" y="70"/>
                  </a:lnTo>
                  <a:lnTo>
                    <a:pt x="1487" y="63"/>
                  </a:lnTo>
                  <a:lnTo>
                    <a:pt x="1487" y="58"/>
                  </a:lnTo>
                  <a:lnTo>
                    <a:pt x="1487" y="58"/>
                  </a:lnTo>
                  <a:lnTo>
                    <a:pt x="1480" y="58"/>
                  </a:lnTo>
                  <a:lnTo>
                    <a:pt x="1475" y="58"/>
                  </a:lnTo>
                  <a:lnTo>
                    <a:pt x="1475" y="58"/>
                  </a:lnTo>
                  <a:lnTo>
                    <a:pt x="1449" y="58"/>
                  </a:lnTo>
                  <a:lnTo>
                    <a:pt x="1449" y="58"/>
                  </a:lnTo>
                  <a:lnTo>
                    <a:pt x="1437" y="58"/>
                  </a:lnTo>
                  <a:lnTo>
                    <a:pt x="1437" y="58"/>
                  </a:lnTo>
                  <a:lnTo>
                    <a:pt x="1425" y="58"/>
                  </a:lnTo>
                  <a:lnTo>
                    <a:pt x="1425" y="58"/>
                  </a:lnTo>
                  <a:lnTo>
                    <a:pt x="1414" y="58"/>
                  </a:lnTo>
                  <a:lnTo>
                    <a:pt x="1414" y="58"/>
                  </a:lnTo>
                  <a:lnTo>
                    <a:pt x="1414" y="51"/>
                  </a:lnTo>
                  <a:lnTo>
                    <a:pt x="1414" y="47"/>
                  </a:lnTo>
                  <a:lnTo>
                    <a:pt x="1414" y="47"/>
                  </a:lnTo>
                  <a:lnTo>
                    <a:pt x="1402" y="47"/>
                  </a:lnTo>
                  <a:lnTo>
                    <a:pt x="1402" y="47"/>
                  </a:lnTo>
                  <a:lnTo>
                    <a:pt x="1390" y="47"/>
                  </a:lnTo>
                  <a:lnTo>
                    <a:pt x="1390" y="47"/>
                  </a:lnTo>
                  <a:lnTo>
                    <a:pt x="1367" y="47"/>
                  </a:lnTo>
                  <a:lnTo>
                    <a:pt x="1367" y="47"/>
                  </a:lnTo>
                  <a:lnTo>
                    <a:pt x="1367" y="94"/>
                  </a:lnTo>
                  <a:lnTo>
                    <a:pt x="1367" y="94"/>
                  </a:lnTo>
                  <a:lnTo>
                    <a:pt x="1367" y="141"/>
                  </a:lnTo>
                  <a:lnTo>
                    <a:pt x="1367" y="141"/>
                  </a:lnTo>
                  <a:lnTo>
                    <a:pt x="1355" y="141"/>
                  </a:lnTo>
                  <a:lnTo>
                    <a:pt x="1355" y="141"/>
                  </a:lnTo>
                  <a:lnTo>
                    <a:pt x="1261" y="141"/>
                  </a:lnTo>
                  <a:lnTo>
                    <a:pt x="1261" y="141"/>
                  </a:lnTo>
                  <a:lnTo>
                    <a:pt x="1261" y="153"/>
                  </a:lnTo>
                  <a:lnTo>
                    <a:pt x="1261" y="153"/>
                  </a:lnTo>
                  <a:lnTo>
                    <a:pt x="1261" y="176"/>
                  </a:lnTo>
                  <a:lnTo>
                    <a:pt x="1261" y="176"/>
                  </a:lnTo>
                  <a:lnTo>
                    <a:pt x="1261" y="188"/>
                  </a:lnTo>
                  <a:lnTo>
                    <a:pt x="1261" y="188"/>
                  </a:lnTo>
                  <a:lnTo>
                    <a:pt x="1261" y="200"/>
                  </a:lnTo>
                  <a:lnTo>
                    <a:pt x="1261" y="200"/>
                  </a:lnTo>
                  <a:lnTo>
                    <a:pt x="1261" y="207"/>
                  </a:lnTo>
                  <a:lnTo>
                    <a:pt x="1261" y="212"/>
                  </a:lnTo>
                  <a:lnTo>
                    <a:pt x="1261" y="212"/>
                  </a:lnTo>
                  <a:lnTo>
                    <a:pt x="1253" y="212"/>
                  </a:lnTo>
                  <a:lnTo>
                    <a:pt x="1249" y="212"/>
                  </a:lnTo>
                  <a:lnTo>
                    <a:pt x="1249" y="212"/>
                  </a:lnTo>
                  <a:lnTo>
                    <a:pt x="1249" y="219"/>
                  </a:lnTo>
                  <a:lnTo>
                    <a:pt x="1249" y="223"/>
                  </a:lnTo>
                  <a:lnTo>
                    <a:pt x="1249" y="223"/>
                  </a:lnTo>
                  <a:lnTo>
                    <a:pt x="1242" y="223"/>
                  </a:lnTo>
                  <a:lnTo>
                    <a:pt x="1237" y="223"/>
                  </a:lnTo>
                  <a:lnTo>
                    <a:pt x="1237" y="223"/>
                  </a:lnTo>
                  <a:lnTo>
                    <a:pt x="1235" y="230"/>
                  </a:lnTo>
                  <a:lnTo>
                    <a:pt x="1237" y="235"/>
                  </a:lnTo>
                  <a:lnTo>
                    <a:pt x="1237" y="235"/>
                  </a:lnTo>
                  <a:lnTo>
                    <a:pt x="1237" y="249"/>
                  </a:lnTo>
                  <a:lnTo>
                    <a:pt x="1237" y="249"/>
                  </a:lnTo>
                  <a:lnTo>
                    <a:pt x="1230" y="249"/>
                  </a:lnTo>
                  <a:lnTo>
                    <a:pt x="1225" y="249"/>
                  </a:lnTo>
                  <a:lnTo>
                    <a:pt x="1225" y="249"/>
                  </a:lnTo>
                  <a:lnTo>
                    <a:pt x="1218" y="249"/>
                  </a:lnTo>
                  <a:lnTo>
                    <a:pt x="1211" y="249"/>
                  </a:lnTo>
                  <a:lnTo>
                    <a:pt x="1211" y="249"/>
                  </a:lnTo>
                  <a:lnTo>
                    <a:pt x="1213" y="242"/>
                  </a:lnTo>
                  <a:lnTo>
                    <a:pt x="1211" y="235"/>
                  </a:lnTo>
                  <a:lnTo>
                    <a:pt x="1211" y="235"/>
                  </a:lnTo>
                  <a:lnTo>
                    <a:pt x="1206" y="235"/>
                  </a:lnTo>
                  <a:lnTo>
                    <a:pt x="1199" y="235"/>
                  </a:lnTo>
                  <a:lnTo>
                    <a:pt x="1199" y="235"/>
                  </a:lnTo>
                  <a:lnTo>
                    <a:pt x="1188" y="235"/>
                  </a:lnTo>
                  <a:lnTo>
                    <a:pt x="1188" y="235"/>
                  </a:lnTo>
                  <a:lnTo>
                    <a:pt x="1188" y="242"/>
                  </a:lnTo>
                  <a:lnTo>
                    <a:pt x="1190" y="247"/>
                  </a:lnTo>
                  <a:lnTo>
                    <a:pt x="1188" y="249"/>
                  </a:lnTo>
                  <a:lnTo>
                    <a:pt x="1188" y="249"/>
                  </a:lnTo>
                  <a:lnTo>
                    <a:pt x="1185" y="249"/>
                  </a:lnTo>
                  <a:lnTo>
                    <a:pt x="1183" y="249"/>
                  </a:lnTo>
                  <a:lnTo>
                    <a:pt x="1178" y="247"/>
                  </a:lnTo>
                  <a:lnTo>
                    <a:pt x="1176" y="249"/>
                  </a:lnTo>
                  <a:lnTo>
                    <a:pt x="1176" y="249"/>
                  </a:lnTo>
                  <a:lnTo>
                    <a:pt x="1176" y="252"/>
                  </a:lnTo>
                  <a:lnTo>
                    <a:pt x="1176" y="254"/>
                  </a:lnTo>
                  <a:lnTo>
                    <a:pt x="1178" y="259"/>
                  </a:lnTo>
                  <a:lnTo>
                    <a:pt x="1176" y="261"/>
                  </a:lnTo>
                  <a:lnTo>
                    <a:pt x="1176" y="261"/>
                  </a:lnTo>
                  <a:lnTo>
                    <a:pt x="1173" y="261"/>
                  </a:lnTo>
                  <a:lnTo>
                    <a:pt x="1171" y="261"/>
                  </a:lnTo>
                  <a:lnTo>
                    <a:pt x="1164" y="261"/>
                  </a:lnTo>
                  <a:lnTo>
                    <a:pt x="1164" y="261"/>
                  </a:lnTo>
                  <a:lnTo>
                    <a:pt x="1164" y="235"/>
                  </a:lnTo>
                  <a:lnTo>
                    <a:pt x="1164" y="235"/>
                  </a:lnTo>
                  <a:lnTo>
                    <a:pt x="1152" y="235"/>
                  </a:lnTo>
                  <a:lnTo>
                    <a:pt x="1152" y="235"/>
                  </a:lnTo>
                  <a:lnTo>
                    <a:pt x="1140" y="235"/>
                  </a:lnTo>
                  <a:lnTo>
                    <a:pt x="1140" y="235"/>
                  </a:lnTo>
                  <a:lnTo>
                    <a:pt x="1129" y="235"/>
                  </a:lnTo>
                  <a:lnTo>
                    <a:pt x="1129" y="235"/>
                  </a:lnTo>
                  <a:lnTo>
                    <a:pt x="1129" y="242"/>
                  </a:lnTo>
                  <a:lnTo>
                    <a:pt x="1129" y="247"/>
                  </a:lnTo>
                  <a:lnTo>
                    <a:pt x="1129" y="249"/>
                  </a:lnTo>
                  <a:lnTo>
                    <a:pt x="1129" y="249"/>
                  </a:lnTo>
                  <a:lnTo>
                    <a:pt x="1126" y="249"/>
                  </a:lnTo>
                  <a:lnTo>
                    <a:pt x="1124" y="249"/>
                  </a:lnTo>
                  <a:lnTo>
                    <a:pt x="1119" y="247"/>
                  </a:lnTo>
                  <a:lnTo>
                    <a:pt x="1117" y="249"/>
                  </a:lnTo>
                  <a:lnTo>
                    <a:pt x="1117" y="249"/>
                  </a:lnTo>
                  <a:lnTo>
                    <a:pt x="1117" y="252"/>
                  </a:lnTo>
                  <a:lnTo>
                    <a:pt x="1117" y="254"/>
                  </a:lnTo>
                  <a:lnTo>
                    <a:pt x="1117" y="259"/>
                  </a:lnTo>
                  <a:lnTo>
                    <a:pt x="1117" y="261"/>
                  </a:lnTo>
                  <a:lnTo>
                    <a:pt x="1117" y="261"/>
                  </a:lnTo>
                  <a:lnTo>
                    <a:pt x="1114" y="261"/>
                  </a:lnTo>
                  <a:lnTo>
                    <a:pt x="1112" y="261"/>
                  </a:lnTo>
                  <a:lnTo>
                    <a:pt x="1105" y="261"/>
                  </a:lnTo>
                  <a:lnTo>
                    <a:pt x="1105" y="261"/>
                  </a:lnTo>
                  <a:lnTo>
                    <a:pt x="1100" y="261"/>
                  </a:lnTo>
                  <a:lnTo>
                    <a:pt x="1093" y="261"/>
                  </a:lnTo>
                  <a:lnTo>
                    <a:pt x="1093" y="261"/>
                  </a:lnTo>
                  <a:lnTo>
                    <a:pt x="1086" y="259"/>
                  </a:lnTo>
                  <a:lnTo>
                    <a:pt x="1081" y="261"/>
                  </a:lnTo>
                  <a:lnTo>
                    <a:pt x="1081" y="261"/>
                  </a:lnTo>
                  <a:lnTo>
                    <a:pt x="1081" y="273"/>
                  </a:lnTo>
                  <a:lnTo>
                    <a:pt x="1081" y="273"/>
                  </a:lnTo>
                  <a:lnTo>
                    <a:pt x="1081" y="278"/>
                  </a:lnTo>
                  <a:lnTo>
                    <a:pt x="1081" y="285"/>
                  </a:lnTo>
                  <a:lnTo>
                    <a:pt x="1081" y="285"/>
                  </a:lnTo>
                  <a:lnTo>
                    <a:pt x="1079" y="285"/>
                  </a:lnTo>
                  <a:lnTo>
                    <a:pt x="1074" y="285"/>
                  </a:lnTo>
                  <a:lnTo>
                    <a:pt x="1070" y="285"/>
                  </a:lnTo>
                  <a:lnTo>
                    <a:pt x="1070" y="285"/>
                  </a:lnTo>
                  <a:lnTo>
                    <a:pt x="1070" y="188"/>
                  </a:lnTo>
                  <a:lnTo>
                    <a:pt x="1070" y="188"/>
                  </a:lnTo>
                  <a:lnTo>
                    <a:pt x="1058" y="188"/>
                  </a:lnTo>
                  <a:lnTo>
                    <a:pt x="1058" y="188"/>
                  </a:lnTo>
                  <a:lnTo>
                    <a:pt x="1034" y="188"/>
                  </a:lnTo>
                  <a:lnTo>
                    <a:pt x="1034" y="188"/>
                  </a:lnTo>
                  <a:lnTo>
                    <a:pt x="1034" y="165"/>
                  </a:lnTo>
                  <a:lnTo>
                    <a:pt x="1034" y="165"/>
                  </a:lnTo>
                  <a:lnTo>
                    <a:pt x="1011" y="165"/>
                  </a:lnTo>
                  <a:lnTo>
                    <a:pt x="1011" y="165"/>
                  </a:lnTo>
                  <a:lnTo>
                    <a:pt x="1011" y="188"/>
                  </a:lnTo>
                  <a:lnTo>
                    <a:pt x="1011" y="188"/>
                  </a:lnTo>
                  <a:lnTo>
                    <a:pt x="961" y="188"/>
                  </a:lnTo>
                  <a:lnTo>
                    <a:pt x="961" y="188"/>
                  </a:lnTo>
                  <a:lnTo>
                    <a:pt x="961" y="195"/>
                  </a:lnTo>
                  <a:lnTo>
                    <a:pt x="961" y="200"/>
                  </a:lnTo>
                  <a:lnTo>
                    <a:pt x="961" y="200"/>
                  </a:lnTo>
                  <a:lnTo>
                    <a:pt x="968" y="200"/>
                  </a:lnTo>
                  <a:lnTo>
                    <a:pt x="975" y="200"/>
                  </a:lnTo>
                  <a:lnTo>
                    <a:pt x="975" y="200"/>
                  </a:lnTo>
                  <a:lnTo>
                    <a:pt x="975" y="207"/>
                  </a:lnTo>
                  <a:lnTo>
                    <a:pt x="975" y="212"/>
                  </a:lnTo>
                  <a:lnTo>
                    <a:pt x="975" y="212"/>
                  </a:lnTo>
                  <a:lnTo>
                    <a:pt x="975" y="223"/>
                  </a:lnTo>
                  <a:lnTo>
                    <a:pt x="975" y="223"/>
                  </a:lnTo>
                  <a:lnTo>
                    <a:pt x="975" y="235"/>
                  </a:lnTo>
                  <a:lnTo>
                    <a:pt x="975" y="235"/>
                  </a:lnTo>
                  <a:lnTo>
                    <a:pt x="975" y="249"/>
                  </a:lnTo>
                  <a:lnTo>
                    <a:pt x="975" y="249"/>
                  </a:lnTo>
                  <a:lnTo>
                    <a:pt x="975" y="261"/>
                  </a:lnTo>
                  <a:lnTo>
                    <a:pt x="975" y="261"/>
                  </a:lnTo>
                  <a:lnTo>
                    <a:pt x="975" y="285"/>
                  </a:lnTo>
                  <a:lnTo>
                    <a:pt x="975" y="285"/>
                  </a:lnTo>
                  <a:lnTo>
                    <a:pt x="968" y="285"/>
                  </a:lnTo>
                  <a:lnTo>
                    <a:pt x="961" y="285"/>
                  </a:lnTo>
                  <a:lnTo>
                    <a:pt x="961" y="285"/>
                  </a:lnTo>
                  <a:lnTo>
                    <a:pt x="957" y="285"/>
                  </a:lnTo>
                  <a:lnTo>
                    <a:pt x="950" y="285"/>
                  </a:lnTo>
                  <a:lnTo>
                    <a:pt x="950" y="285"/>
                  </a:lnTo>
                  <a:lnTo>
                    <a:pt x="950" y="278"/>
                  </a:lnTo>
                  <a:lnTo>
                    <a:pt x="950" y="273"/>
                  </a:lnTo>
                  <a:lnTo>
                    <a:pt x="950" y="273"/>
                  </a:lnTo>
                  <a:lnTo>
                    <a:pt x="945" y="271"/>
                  </a:lnTo>
                  <a:lnTo>
                    <a:pt x="938" y="273"/>
                  </a:lnTo>
                  <a:lnTo>
                    <a:pt x="938" y="273"/>
                  </a:lnTo>
                  <a:lnTo>
                    <a:pt x="926" y="273"/>
                  </a:lnTo>
                  <a:lnTo>
                    <a:pt x="926" y="273"/>
                  </a:lnTo>
                  <a:lnTo>
                    <a:pt x="914" y="273"/>
                  </a:lnTo>
                  <a:lnTo>
                    <a:pt x="914" y="273"/>
                  </a:lnTo>
                  <a:lnTo>
                    <a:pt x="909" y="271"/>
                  </a:lnTo>
                  <a:lnTo>
                    <a:pt x="902" y="273"/>
                  </a:lnTo>
                  <a:lnTo>
                    <a:pt x="902" y="273"/>
                  </a:lnTo>
                  <a:lnTo>
                    <a:pt x="902" y="278"/>
                  </a:lnTo>
                  <a:lnTo>
                    <a:pt x="902" y="285"/>
                  </a:lnTo>
                  <a:lnTo>
                    <a:pt x="902" y="285"/>
                  </a:lnTo>
                  <a:lnTo>
                    <a:pt x="898" y="285"/>
                  </a:lnTo>
                  <a:lnTo>
                    <a:pt x="891" y="285"/>
                  </a:lnTo>
                  <a:lnTo>
                    <a:pt x="891" y="285"/>
                  </a:lnTo>
                  <a:lnTo>
                    <a:pt x="886" y="285"/>
                  </a:lnTo>
                  <a:lnTo>
                    <a:pt x="879" y="285"/>
                  </a:lnTo>
                  <a:lnTo>
                    <a:pt x="879" y="285"/>
                  </a:lnTo>
                  <a:lnTo>
                    <a:pt x="879" y="278"/>
                  </a:lnTo>
                  <a:lnTo>
                    <a:pt x="879" y="273"/>
                  </a:lnTo>
                  <a:lnTo>
                    <a:pt x="879" y="273"/>
                  </a:lnTo>
                  <a:lnTo>
                    <a:pt x="879" y="266"/>
                  </a:lnTo>
                  <a:lnTo>
                    <a:pt x="879" y="261"/>
                  </a:lnTo>
                  <a:lnTo>
                    <a:pt x="879" y="261"/>
                  </a:lnTo>
                  <a:lnTo>
                    <a:pt x="874" y="261"/>
                  </a:lnTo>
                  <a:lnTo>
                    <a:pt x="867" y="261"/>
                  </a:lnTo>
                  <a:lnTo>
                    <a:pt x="867" y="261"/>
                  </a:lnTo>
                  <a:lnTo>
                    <a:pt x="860" y="261"/>
                  </a:lnTo>
                  <a:lnTo>
                    <a:pt x="858" y="259"/>
                  </a:lnTo>
                  <a:lnTo>
                    <a:pt x="855" y="261"/>
                  </a:lnTo>
                  <a:lnTo>
                    <a:pt x="855" y="261"/>
                  </a:lnTo>
                  <a:lnTo>
                    <a:pt x="855" y="263"/>
                  </a:lnTo>
                  <a:lnTo>
                    <a:pt x="855" y="266"/>
                  </a:lnTo>
                  <a:lnTo>
                    <a:pt x="855" y="273"/>
                  </a:lnTo>
                  <a:lnTo>
                    <a:pt x="855" y="273"/>
                  </a:lnTo>
                  <a:lnTo>
                    <a:pt x="855" y="275"/>
                  </a:lnTo>
                  <a:lnTo>
                    <a:pt x="855" y="278"/>
                  </a:lnTo>
                  <a:lnTo>
                    <a:pt x="855" y="282"/>
                  </a:lnTo>
                  <a:lnTo>
                    <a:pt x="855" y="285"/>
                  </a:lnTo>
                  <a:lnTo>
                    <a:pt x="855" y="285"/>
                  </a:lnTo>
                  <a:lnTo>
                    <a:pt x="851" y="285"/>
                  </a:lnTo>
                  <a:lnTo>
                    <a:pt x="844" y="285"/>
                  </a:lnTo>
                  <a:lnTo>
                    <a:pt x="844" y="285"/>
                  </a:lnTo>
                  <a:lnTo>
                    <a:pt x="832" y="285"/>
                  </a:lnTo>
                  <a:lnTo>
                    <a:pt x="832" y="285"/>
                  </a:lnTo>
                  <a:lnTo>
                    <a:pt x="825" y="285"/>
                  </a:lnTo>
                  <a:lnTo>
                    <a:pt x="820" y="285"/>
                  </a:lnTo>
                  <a:lnTo>
                    <a:pt x="820" y="285"/>
                  </a:lnTo>
                  <a:lnTo>
                    <a:pt x="820" y="282"/>
                  </a:lnTo>
                  <a:lnTo>
                    <a:pt x="820" y="278"/>
                  </a:lnTo>
                  <a:lnTo>
                    <a:pt x="820" y="273"/>
                  </a:lnTo>
                  <a:lnTo>
                    <a:pt x="820" y="273"/>
                  </a:lnTo>
                  <a:lnTo>
                    <a:pt x="796" y="273"/>
                  </a:lnTo>
                  <a:lnTo>
                    <a:pt x="796" y="273"/>
                  </a:lnTo>
                  <a:lnTo>
                    <a:pt x="785" y="273"/>
                  </a:lnTo>
                  <a:lnTo>
                    <a:pt x="785" y="273"/>
                  </a:lnTo>
                  <a:lnTo>
                    <a:pt x="761" y="273"/>
                  </a:lnTo>
                  <a:lnTo>
                    <a:pt x="761" y="273"/>
                  </a:lnTo>
                  <a:lnTo>
                    <a:pt x="737" y="273"/>
                  </a:lnTo>
                  <a:lnTo>
                    <a:pt x="737" y="273"/>
                  </a:lnTo>
                  <a:lnTo>
                    <a:pt x="737" y="261"/>
                  </a:lnTo>
                  <a:lnTo>
                    <a:pt x="737" y="261"/>
                  </a:lnTo>
                  <a:lnTo>
                    <a:pt x="737" y="235"/>
                  </a:lnTo>
                  <a:lnTo>
                    <a:pt x="737" y="235"/>
                  </a:lnTo>
                  <a:lnTo>
                    <a:pt x="737" y="188"/>
                  </a:lnTo>
                  <a:lnTo>
                    <a:pt x="737" y="188"/>
                  </a:lnTo>
                  <a:lnTo>
                    <a:pt x="688" y="188"/>
                  </a:lnTo>
                  <a:lnTo>
                    <a:pt x="688" y="188"/>
                  </a:lnTo>
                  <a:lnTo>
                    <a:pt x="688" y="176"/>
                  </a:lnTo>
                  <a:lnTo>
                    <a:pt x="688" y="176"/>
                  </a:lnTo>
                  <a:lnTo>
                    <a:pt x="690" y="172"/>
                  </a:lnTo>
                  <a:lnTo>
                    <a:pt x="688" y="165"/>
                  </a:lnTo>
                  <a:lnTo>
                    <a:pt x="688" y="165"/>
                  </a:lnTo>
                  <a:lnTo>
                    <a:pt x="686" y="165"/>
                  </a:lnTo>
                  <a:lnTo>
                    <a:pt x="683" y="165"/>
                  </a:lnTo>
                  <a:lnTo>
                    <a:pt x="676" y="165"/>
                  </a:lnTo>
                  <a:lnTo>
                    <a:pt x="676" y="165"/>
                  </a:lnTo>
                  <a:lnTo>
                    <a:pt x="653" y="165"/>
                  </a:lnTo>
                  <a:lnTo>
                    <a:pt x="653" y="165"/>
                  </a:lnTo>
                  <a:lnTo>
                    <a:pt x="653" y="172"/>
                  </a:lnTo>
                  <a:lnTo>
                    <a:pt x="653" y="174"/>
                  </a:lnTo>
                  <a:lnTo>
                    <a:pt x="653" y="176"/>
                  </a:lnTo>
                  <a:lnTo>
                    <a:pt x="653" y="176"/>
                  </a:lnTo>
                  <a:lnTo>
                    <a:pt x="648" y="176"/>
                  </a:lnTo>
                  <a:lnTo>
                    <a:pt x="641" y="176"/>
                  </a:lnTo>
                  <a:lnTo>
                    <a:pt x="641" y="176"/>
                  </a:lnTo>
                  <a:lnTo>
                    <a:pt x="641" y="183"/>
                  </a:lnTo>
                  <a:lnTo>
                    <a:pt x="641" y="188"/>
                  </a:lnTo>
                  <a:lnTo>
                    <a:pt x="641" y="188"/>
                  </a:lnTo>
                  <a:lnTo>
                    <a:pt x="641" y="200"/>
                  </a:lnTo>
                  <a:lnTo>
                    <a:pt x="641" y="200"/>
                  </a:lnTo>
                  <a:lnTo>
                    <a:pt x="641" y="212"/>
                  </a:lnTo>
                  <a:lnTo>
                    <a:pt x="641" y="212"/>
                  </a:lnTo>
                  <a:lnTo>
                    <a:pt x="641" y="223"/>
                  </a:lnTo>
                  <a:lnTo>
                    <a:pt x="641" y="223"/>
                  </a:lnTo>
                  <a:lnTo>
                    <a:pt x="641" y="235"/>
                  </a:lnTo>
                  <a:lnTo>
                    <a:pt x="641" y="235"/>
                  </a:lnTo>
                  <a:lnTo>
                    <a:pt x="641" y="261"/>
                  </a:lnTo>
                  <a:lnTo>
                    <a:pt x="641" y="261"/>
                  </a:lnTo>
                  <a:lnTo>
                    <a:pt x="594" y="261"/>
                  </a:lnTo>
                  <a:lnTo>
                    <a:pt x="594" y="261"/>
                  </a:lnTo>
                  <a:lnTo>
                    <a:pt x="587" y="261"/>
                  </a:lnTo>
                  <a:lnTo>
                    <a:pt x="582" y="261"/>
                  </a:lnTo>
                  <a:lnTo>
                    <a:pt x="582" y="261"/>
                  </a:lnTo>
                  <a:lnTo>
                    <a:pt x="582" y="261"/>
                  </a:lnTo>
                  <a:lnTo>
                    <a:pt x="582" y="266"/>
                  </a:lnTo>
                  <a:lnTo>
                    <a:pt x="582" y="273"/>
                  </a:lnTo>
                  <a:lnTo>
                    <a:pt x="582" y="273"/>
                  </a:lnTo>
                  <a:lnTo>
                    <a:pt x="570" y="273"/>
                  </a:lnTo>
                  <a:lnTo>
                    <a:pt x="570" y="273"/>
                  </a:lnTo>
                  <a:lnTo>
                    <a:pt x="570" y="261"/>
                  </a:lnTo>
                  <a:lnTo>
                    <a:pt x="570" y="261"/>
                  </a:lnTo>
                  <a:lnTo>
                    <a:pt x="568" y="259"/>
                  </a:lnTo>
                  <a:lnTo>
                    <a:pt x="563" y="261"/>
                  </a:lnTo>
                  <a:lnTo>
                    <a:pt x="561" y="261"/>
                  </a:lnTo>
                  <a:lnTo>
                    <a:pt x="558" y="261"/>
                  </a:lnTo>
                  <a:lnTo>
                    <a:pt x="558" y="261"/>
                  </a:lnTo>
                  <a:lnTo>
                    <a:pt x="558" y="259"/>
                  </a:lnTo>
                  <a:lnTo>
                    <a:pt x="558" y="254"/>
                  </a:lnTo>
                  <a:lnTo>
                    <a:pt x="558" y="252"/>
                  </a:lnTo>
                  <a:lnTo>
                    <a:pt x="558" y="249"/>
                  </a:lnTo>
                  <a:lnTo>
                    <a:pt x="558" y="249"/>
                  </a:lnTo>
                  <a:lnTo>
                    <a:pt x="556" y="247"/>
                  </a:lnTo>
                  <a:lnTo>
                    <a:pt x="551" y="247"/>
                  </a:lnTo>
                  <a:lnTo>
                    <a:pt x="547" y="249"/>
                  </a:lnTo>
                  <a:lnTo>
                    <a:pt x="547" y="249"/>
                  </a:lnTo>
                  <a:lnTo>
                    <a:pt x="547" y="261"/>
                  </a:lnTo>
                  <a:lnTo>
                    <a:pt x="547" y="261"/>
                  </a:lnTo>
                  <a:lnTo>
                    <a:pt x="547" y="266"/>
                  </a:lnTo>
                  <a:lnTo>
                    <a:pt x="547" y="273"/>
                  </a:lnTo>
                  <a:lnTo>
                    <a:pt x="547" y="273"/>
                  </a:lnTo>
                  <a:lnTo>
                    <a:pt x="535" y="273"/>
                  </a:lnTo>
                  <a:lnTo>
                    <a:pt x="535" y="273"/>
                  </a:lnTo>
                  <a:lnTo>
                    <a:pt x="535" y="266"/>
                  </a:lnTo>
                  <a:lnTo>
                    <a:pt x="535" y="261"/>
                  </a:lnTo>
                  <a:lnTo>
                    <a:pt x="535" y="261"/>
                  </a:lnTo>
                  <a:lnTo>
                    <a:pt x="535" y="249"/>
                  </a:lnTo>
                  <a:lnTo>
                    <a:pt x="535" y="249"/>
                  </a:lnTo>
                  <a:lnTo>
                    <a:pt x="523" y="249"/>
                  </a:lnTo>
                  <a:lnTo>
                    <a:pt x="523" y="249"/>
                  </a:lnTo>
                  <a:lnTo>
                    <a:pt x="511" y="249"/>
                  </a:lnTo>
                  <a:lnTo>
                    <a:pt x="511" y="249"/>
                  </a:lnTo>
                  <a:lnTo>
                    <a:pt x="500" y="249"/>
                  </a:lnTo>
                  <a:lnTo>
                    <a:pt x="500" y="249"/>
                  </a:lnTo>
                  <a:lnTo>
                    <a:pt x="500" y="261"/>
                  </a:lnTo>
                  <a:lnTo>
                    <a:pt x="500" y="261"/>
                  </a:lnTo>
                  <a:lnTo>
                    <a:pt x="488" y="261"/>
                  </a:lnTo>
                  <a:lnTo>
                    <a:pt x="488" y="261"/>
                  </a:lnTo>
                  <a:lnTo>
                    <a:pt x="488" y="254"/>
                  </a:lnTo>
                  <a:lnTo>
                    <a:pt x="488" y="249"/>
                  </a:lnTo>
                  <a:lnTo>
                    <a:pt x="488" y="249"/>
                  </a:lnTo>
                  <a:lnTo>
                    <a:pt x="485" y="247"/>
                  </a:lnTo>
                  <a:lnTo>
                    <a:pt x="481" y="247"/>
                  </a:lnTo>
                  <a:lnTo>
                    <a:pt x="474" y="249"/>
                  </a:lnTo>
                  <a:lnTo>
                    <a:pt x="474" y="249"/>
                  </a:lnTo>
                  <a:lnTo>
                    <a:pt x="474" y="223"/>
                  </a:lnTo>
                  <a:lnTo>
                    <a:pt x="474" y="223"/>
                  </a:lnTo>
                  <a:lnTo>
                    <a:pt x="474" y="212"/>
                  </a:lnTo>
                  <a:lnTo>
                    <a:pt x="474" y="212"/>
                  </a:lnTo>
                  <a:lnTo>
                    <a:pt x="476" y="207"/>
                  </a:lnTo>
                  <a:lnTo>
                    <a:pt x="474" y="200"/>
                  </a:lnTo>
                  <a:lnTo>
                    <a:pt x="474" y="200"/>
                  </a:lnTo>
                  <a:lnTo>
                    <a:pt x="462" y="200"/>
                  </a:lnTo>
                  <a:lnTo>
                    <a:pt x="462" y="200"/>
                  </a:lnTo>
                  <a:lnTo>
                    <a:pt x="462" y="212"/>
                  </a:lnTo>
                  <a:lnTo>
                    <a:pt x="462" y="212"/>
                  </a:lnTo>
                  <a:lnTo>
                    <a:pt x="462" y="223"/>
                  </a:lnTo>
                  <a:lnTo>
                    <a:pt x="462" y="223"/>
                  </a:lnTo>
                  <a:lnTo>
                    <a:pt x="462" y="235"/>
                  </a:lnTo>
                  <a:lnTo>
                    <a:pt x="462" y="235"/>
                  </a:lnTo>
                  <a:lnTo>
                    <a:pt x="464" y="242"/>
                  </a:lnTo>
                  <a:lnTo>
                    <a:pt x="462" y="249"/>
                  </a:lnTo>
                  <a:lnTo>
                    <a:pt x="462" y="249"/>
                  </a:lnTo>
                  <a:lnTo>
                    <a:pt x="462" y="249"/>
                  </a:lnTo>
                  <a:lnTo>
                    <a:pt x="457" y="249"/>
                  </a:lnTo>
                  <a:lnTo>
                    <a:pt x="450" y="249"/>
                  </a:lnTo>
                  <a:lnTo>
                    <a:pt x="450" y="249"/>
                  </a:lnTo>
                  <a:lnTo>
                    <a:pt x="450" y="252"/>
                  </a:lnTo>
                  <a:lnTo>
                    <a:pt x="450" y="254"/>
                  </a:lnTo>
                  <a:lnTo>
                    <a:pt x="450" y="261"/>
                  </a:lnTo>
                  <a:lnTo>
                    <a:pt x="450" y="261"/>
                  </a:lnTo>
                  <a:lnTo>
                    <a:pt x="426" y="261"/>
                  </a:lnTo>
                  <a:lnTo>
                    <a:pt x="426" y="261"/>
                  </a:lnTo>
                  <a:lnTo>
                    <a:pt x="426" y="212"/>
                  </a:lnTo>
                  <a:lnTo>
                    <a:pt x="426" y="212"/>
                  </a:lnTo>
                  <a:lnTo>
                    <a:pt x="426" y="200"/>
                  </a:lnTo>
                  <a:lnTo>
                    <a:pt x="426" y="200"/>
                  </a:lnTo>
                  <a:lnTo>
                    <a:pt x="426" y="195"/>
                  </a:lnTo>
                  <a:lnTo>
                    <a:pt x="426" y="188"/>
                  </a:lnTo>
                  <a:lnTo>
                    <a:pt x="426" y="188"/>
                  </a:lnTo>
                  <a:lnTo>
                    <a:pt x="424" y="188"/>
                  </a:lnTo>
                  <a:lnTo>
                    <a:pt x="422" y="188"/>
                  </a:lnTo>
                  <a:lnTo>
                    <a:pt x="415" y="188"/>
                  </a:lnTo>
                  <a:lnTo>
                    <a:pt x="415" y="188"/>
                  </a:lnTo>
                  <a:lnTo>
                    <a:pt x="415" y="165"/>
                  </a:lnTo>
                  <a:lnTo>
                    <a:pt x="415" y="165"/>
                  </a:lnTo>
                  <a:lnTo>
                    <a:pt x="415" y="153"/>
                  </a:lnTo>
                  <a:lnTo>
                    <a:pt x="415" y="153"/>
                  </a:lnTo>
                  <a:lnTo>
                    <a:pt x="415" y="141"/>
                  </a:lnTo>
                  <a:lnTo>
                    <a:pt x="415" y="141"/>
                  </a:lnTo>
                  <a:lnTo>
                    <a:pt x="415" y="134"/>
                  </a:lnTo>
                  <a:lnTo>
                    <a:pt x="415" y="129"/>
                  </a:lnTo>
                  <a:lnTo>
                    <a:pt x="415" y="129"/>
                  </a:lnTo>
                  <a:lnTo>
                    <a:pt x="412" y="129"/>
                  </a:lnTo>
                  <a:lnTo>
                    <a:pt x="410" y="129"/>
                  </a:lnTo>
                  <a:lnTo>
                    <a:pt x="403" y="129"/>
                  </a:lnTo>
                  <a:lnTo>
                    <a:pt x="403" y="129"/>
                  </a:lnTo>
                  <a:lnTo>
                    <a:pt x="403" y="141"/>
                  </a:lnTo>
                  <a:lnTo>
                    <a:pt x="403" y="141"/>
                  </a:lnTo>
                  <a:lnTo>
                    <a:pt x="403" y="165"/>
                  </a:lnTo>
                  <a:lnTo>
                    <a:pt x="403" y="165"/>
                  </a:lnTo>
                  <a:lnTo>
                    <a:pt x="398" y="165"/>
                  </a:lnTo>
                  <a:lnTo>
                    <a:pt x="393" y="165"/>
                  </a:lnTo>
                  <a:lnTo>
                    <a:pt x="391" y="165"/>
                  </a:lnTo>
                  <a:lnTo>
                    <a:pt x="391" y="165"/>
                  </a:lnTo>
                  <a:lnTo>
                    <a:pt x="391" y="172"/>
                  </a:lnTo>
                  <a:lnTo>
                    <a:pt x="391" y="176"/>
                  </a:lnTo>
                  <a:lnTo>
                    <a:pt x="391" y="176"/>
                  </a:lnTo>
                  <a:lnTo>
                    <a:pt x="391" y="188"/>
                  </a:lnTo>
                  <a:lnTo>
                    <a:pt x="391" y="188"/>
                  </a:lnTo>
                  <a:lnTo>
                    <a:pt x="391" y="200"/>
                  </a:lnTo>
                  <a:lnTo>
                    <a:pt x="391" y="200"/>
                  </a:lnTo>
                  <a:lnTo>
                    <a:pt x="386" y="200"/>
                  </a:lnTo>
                  <a:lnTo>
                    <a:pt x="382" y="200"/>
                  </a:lnTo>
                  <a:lnTo>
                    <a:pt x="379" y="200"/>
                  </a:lnTo>
                  <a:lnTo>
                    <a:pt x="379" y="200"/>
                  </a:lnTo>
                  <a:lnTo>
                    <a:pt x="379" y="207"/>
                  </a:lnTo>
                  <a:lnTo>
                    <a:pt x="379" y="212"/>
                  </a:lnTo>
                  <a:lnTo>
                    <a:pt x="379" y="212"/>
                  </a:lnTo>
                  <a:lnTo>
                    <a:pt x="379" y="223"/>
                  </a:lnTo>
                  <a:lnTo>
                    <a:pt x="379" y="223"/>
                  </a:lnTo>
                  <a:lnTo>
                    <a:pt x="379" y="235"/>
                  </a:lnTo>
                  <a:lnTo>
                    <a:pt x="379" y="235"/>
                  </a:lnTo>
                  <a:lnTo>
                    <a:pt x="379" y="261"/>
                  </a:lnTo>
                  <a:lnTo>
                    <a:pt x="379" y="261"/>
                  </a:lnTo>
                  <a:lnTo>
                    <a:pt x="375" y="261"/>
                  </a:lnTo>
                  <a:lnTo>
                    <a:pt x="368" y="261"/>
                  </a:lnTo>
                  <a:lnTo>
                    <a:pt x="368" y="261"/>
                  </a:lnTo>
                  <a:lnTo>
                    <a:pt x="363" y="261"/>
                  </a:lnTo>
                  <a:lnTo>
                    <a:pt x="356" y="261"/>
                  </a:lnTo>
                  <a:lnTo>
                    <a:pt x="356" y="261"/>
                  </a:lnTo>
                  <a:lnTo>
                    <a:pt x="349" y="259"/>
                  </a:lnTo>
                  <a:lnTo>
                    <a:pt x="344" y="261"/>
                  </a:lnTo>
                  <a:lnTo>
                    <a:pt x="344" y="261"/>
                  </a:lnTo>
                  <a:lnTo>
                    <a:pt x="344" y="266"/>
                  </a:lnTo>
                  <a:lnTo>
                    <a:pt x="344" y="271"/>
                  </a:lnTo>
                  <a:lnTo>
                    <a:pt x="344" y="273"/>
                  </a:lnTo>
                  <a:lnTo>
                    <a:pt x="344" y="273"/>
                  </a:lnTo>
                  <a:lnTo>
                    <a:pt x="337" y="273"/>
                  </a:lnTo>
                  <a:lnTo>
                    <a:pt x="332" y="273"/>
                  </a:lnTo>
                  <a:lnTo>
                    <a:pt x="332" y="273"/>
                  </a:lnTo>
                  <a:lnTo>
                    <a:pt x="320" y="273"/>
                  </a:lnTo>
                  <a:lnTo>
                    <a:pt x="320" y="273"/>
                  </a:lnTo>
                  <a:lnTo>
                    <a:pt x="313" y="273"/>
                  </a:lnTo>
                  <a:lnTo>
                    <a:pt x="309" y="273"/>
                  </a:lnTo>
                  <a:lnTo>
                    <a:pt x="309" y="273"/>
                  </a:lnTo>
                  <a:lnTo>
                    <a:pt x="309" y="266"/>
                  </a:lnTo>
                  <a:lnTo>
                    <a:pt x="309" y="261"/>
                  </a:lnTo>
                  <a:lnTo>
                    <a:pt x="309" y="261"/>
                  </a:lnTo>
                  <a:lnTo>
                    <a:pt x="302" y="261"/>
                  </a:lnTo>
                  <a:lnTo>
                    <a:pt x="297" y="261"/>
                  </a:lnTo>
                  <a:lnTo>
                    <a:pt x="297" y="261"/>
                  </a:lnTo>
                  <a:lnTo>
                    <a:pt x="297" y="254"/>
                  </a:lnTo>
                  <a:lnTo>
                    <a:pt x="297" y="249"/>
                  </a:lnTo>
                  <a:lnTo>
                    <a:pt x="297" y="249"/>
                  </a:lnTo>
                  <a:lnTo>
                    <a:pt x="290" y="247"/>
                  </a:lnTo>
                  <a:lnTo>
                    <a:pt x="285" y="249"/>
                  </a:lnTo>
                  <a:lnTo>
                    <a:pt x="285" y="249"/>
                  </a:lnTo>
                  <a:lnTo>
                    <a:pt x="273" y="249"/>
                  </a:lnTo>
                  <a:lnTo>
                    <a:pt x="273" y="249"/>
                  </a:lnTo>
                  <a:lnTo>
                    <a:pt x="266" y="247"/>
                  </a:lnTo>
                  <a:lnTo>
                    <a:pt x="264" y="247"/>
                  </a:lnTo>
                  <a:lnTo>
                    <a:pt x="262" y="249"/>
                  </a:lnTo>
                  <a:lnTo>
                    <a:pt x="262" y="249"/>
                  </a:lnTo>
                  <a:lnTo>
                    <a:pt x="259" y="252"/>
                  </a:lnTo>
                  <a:lnTo>
                    <a:pt x="262" y="254"/>
                  </a:lnTo>
                  <a:lnTo>
                    <a:pt x="262" y="261"/>
                  </a:lnTo>
                  <a:lnTo>
                    <a:pt x="262" y="261"/>
                  </a:lnTo>
                  <a:lnTo>
                    <a:pt x="262" y="266"/>
                  </a:lnTo>
                  <a:lnTo>
                    <a:pt x="262" y="271"/>
                  </a:lnTo>
                  <a:lnTo>
                    <a:pt x="262" y="273"/>
                  </a:lnTo>
                  <a:lnTo>
                    <a:pt x="262" y="273"/>
                  </a:lnTo>
                  <a:lnTo>
                    <a:pt x="259" y="273"/>
                  </a:lnTo>
                  <a:lnTo>
                    <a:pt x="254" y="273"/>
                  </a:lnTo>
                  <a:lnTo>
                    <a:pt x="250" y="273"/>
                  </a:lnTo>
                  <a:lnTo>
                    <a:pt x="250" y="273"/>
                  </a:lnTo>
                  <a:lnTo>
                    <a:pt x="224" y="273"/>
                  </a:lnTo>
                  <a:lnTo>
                    <a:pt x="224" y="273"/>
                  </a:lnTo>
                  <a:lnTo>
                    <a:pt x="212" y="273"/>
                  </a:lnTo>
                  <a:lnTo>
                    <a:pt x="212" y="273"/>
                  </a:lnTo>
                  <a:lnTo>
                    <a:pt x="207" y="273"/>
                  </a:lnTo>
                  <a:lnTo>
                    <a:pt x="200" y="273"/>
                  </a:lnTo>
                  <a:lnTo>
                    <a:pt x="200" y="273"/>
                  </a:lnTo>
                  <a:lnTo>
                    <a:pt x="200" y="266"/>
                  </a:lnTo>
                  <a:lnTo>
                    <a:pt x="200" y="261"/>
                  </a:lnTo>
                  <a:lnTo>
                    <a:pt x="200" y="261"/>
                  </a:lnTo>
                  <a:lnTo>
                    <a:pt x="196" y="259"/>
                  </a:lnTo>
                  <a:lnTo>
                    <a:pt x="188" y="261"/>
                  </a:lnTo>
                  <a:lnTo>
                    <a:pt x="188" y="261"/>
                  </a:lnTo>
                  <a:lnTo>
                    <a:pt x="177" y="261"/>
                  </a:lnTo>
                  <a:lnTo>
                    <a:pt x="177" y="261"/>
                  </a:lnTo>
                  <a:lnTo>
                    <a:pt x="153" y="261"/>
                  </a:lnTo>
                  <a:lnTo>
                    <a:pt x="153" y="261"/>
                  </a:lnTo>
                  <a:lnTo>
                    <a:pt x="153" y="254"/>
                  </a:lnTo>
                  <a:lnTo>
                    <a:pt x="153" y="252"/>
                  </a:lnTo>
                  <a:lnTo>
                    <a:pt x="153" y="249"/>
                  </a:lnTo>
                  <a:lnTo>
                    <a:pt x="153" y="249"/>
                  </a:lnTo>
                  <a:lnTo>
                    <a:pt x="141" y="249"/>
                  </a:lnTo>
                  <a:lnTo>
                    <a:pt x="141" y="249"/>
                  </a:lnTo>
                  <a:lnTo>
                    <a:pt x="130" y="249"/>
                  </a:lnTo>
                  <a:lnTo>
                    <a:pt x="130" y="249"/>
                  </a:lnTo>
                  <a:lnTo>
                    <a:pt x="118" y="249"/>
                  </a:lnTo>
                  <a:lnTo>
                    <a:pt x="118" y="249"/>
                  </a:lnTo>
                  <a:lnTo>
                    <a:pt x="106" y="249"/>
                  </a:lnTo>
                  <a:lnTo>
                    <a:pt x="106" y="249"/>
                  </a:lnTo>
                  <a:lnTo>
                    <a:pt x="99" y="247"/>
                  </a:lnTo>
                  <a:lnTo>
                    <a:pt x="94" y="249"/>
                  </a:lnTo>
                  <a:lnTo>
                    <a:pt x="94" y="249"/>
                  </a:lnTo>
                  <a:lnTo>
                    <a:pt x="94" y="249"/>
                  </a:lnTo>
                  <a:lnTo>
                    <a:pt x="94" y="254"/>
                  </a:lnTo>
                  <a:lnTo>
                    <a:pt x="94" y="261"/>
                  </a:lnTo>
                  <a:lnTo>
                    <a:pt x="94" y="261"/>
                  </a:lnTo>
                  <a:lnTo>
                    <a:pt x="82" y="261"/>
                  </a:lnTo>
                  <a:lnTo>
                    <a:pt x="82" y="261"/>
                  </a:lnTo>
                  <a:lnTo>
                    <a:pt x="75" y="261"/>
                  </a:lnTo>
                  <a:lnTo>
                    <a:pt x="71" y="261"/>
                  </a:lnTo>
                  <a:lnTo>
                    <a:pt x="71" y="261"/>
                  </a:lnTo>
                  <a:lnTo>
                    <a:pt x="71" y="254"/>
                  </a:lnTo>
                  <a:lnTo>
                    <a:pt x="71" y="252"/>
                  </a:lnTo>
                  <a:lnTo>
                    <a:pt x="71" y="249"/>
                  </a:lnTo>
                  <a:lnTo>
                    <a:pt x="71" y="249"/>
                  </a:lnTo>
                  <a:lnTo>
                    <a:pt x="68" y="247"/>
                  </a:lnTo>
                  <a:lnTo>
                    <a:pt x="64" y="247"/>
                  </a:lnTo>
                  <a:lnTo>
                    <a:pt x="59" y="249"/>
                  </a:lnTo>
                  <a:lnTo>
                    <a:pt x="59" y="249"/>
                  </a:lnTo>
                  <a:lnTo>
                    <a:pt x="59" y="247"/>
                  </a:lnTo>
                  <a:lnTo>
                    <a:pt x="59" y="242"/>
                  </a:lnTo>
                  <a:lnTo>
                    <a:pt x="59" y="235"/>
                  </a:lnTo>
                  <a:lnTo>
                    <a:pt x="59" y="235"/>
                  </a:lnTo>
                  <a:lnTo>
                    <a:pt x="57" y="235"/>
                  </a:lnTo>
                  <a:lnTo>
                    <a:pt x="52" y="235"/>
                  </a:lnTo>
                  <a:lnTo>
                    <a:pt x="47" y="235"/>
                  </a:lnTo>
                  <a:lnTo>
                    <a:pt x="47" y="235"/>
                  </a:lnTo>
                  <a:lnTo>
                    <a:pt x="47" y="249"/>
                  </a:lnTo>
                  <a:lnTo>
                    <a:pt x="47" y="249"/>
                  </a:lnTo>
                  <a:lnTo>
                    <a:pt x="47" y="273"/>
                  </a:lnTo>
                  <a:lnTo>
                    <a:pt x="47" y="273"/>
                  </a:lnTo>
                  <a:lnTo>
                    <a:pt x="0" y="273"/>
                  </a:lnTo>
                  <a:lnTo>
                    <a:pt x="0" y="273"/>
                  </a:lnTo>
                  <a:lnTo>
                    <a:pt x="0" y="320"/>
                  </a:lnTo>
                  <a:lnTo>
                    <a:pt x="0" y="320"/>
                  </a:lnTo>
                  <a:lnTo>
                    <a:pt x="0" y="344"/>
                  </a:lnTo>
                  <a:lnTo>
                    <a:pt x="0" y="344"/>
                  </a:lnTo>
                  <a:lnTo>
                    <a:pt x="12" y="344"/>
                  </a:lnTo>
                  <a:lnTo>
                    <a:pt x="12" y="344"/>
                  </a:lnTo>
                  <a:lnTo>
                    <a:pt x="35" y="344"/>
                  </a:lnTo>
                  <a:lnTo>
                    <a:pt x="35" y="344"/>
                  </a:lnTo>
                  <a:lnTo>
                    <a:pt x="82" y="344"/>
                  </a:lnTo>
                  <a:lnTo>
                    <a:pt x="82" y="344"/>
                  </a:lnTo>
                  <a:lnTo>
                    <a:pt x="106" y="344"/>
                  </a:lnTo>
                  <a:lnTo>
                    <a:pt x="106" y="344"/>
                  </a:lnTo>
                  <a:lnTo>
                    <a:pt x="118" y="344"/>
                  </a:lnTo>
                  <a:lnTo>
                    <a:pt x="118" y="344"/>
                  </a:lnTo>
                  <a:lnTo>
                    <a:pt x="141" y="344"/>
                  </a:lnTo>
                  <a:lnTo>
                    <a:pt x="141" y="344"/>
                  </a:lnTo>
                  <a:lnTo>
                    <a:pt x="165" y="344"/>
                  </a:lnTo>
                  <a:lnTo>
                    <a:pt x="165" y="344"/>
                  </a:lnTo>
                  <a:lnTo>
                    <a:pt x="177" y="344"/>
                  </a:lnTo>
                  <a:lnTo>
                    <a:pt x="177" y="344"/>
                  </a:lnTo>
                  <a:lnTo>
                    <a:pt x="200" y="344"/>
                  </a:lnTo>
                  <a:lnTo>
                    <a:pt x="200" y="344"/>
                  </a:lnTo>
                  <a:lnTo>
                    <a:pt x="212" y="344"/>
                  </a:lnTo>
                  <a:lnTo>
                    <a:pt x="212" y="344"/>
                  </a:lnTo>
                  <a:lnTo>
                    <a:pt x="238" y="344"/>
                  </a:lnTo>
                  <a:lnTo>
                    <a:pt x="238" y="344"/>
                  </a:lnTo>
                  <a:lnTo>
                    <a:pt x="250" y="344"/>
                  </a:lnTo>
                  <a:lnTo>
                    <a:pt x="250" y="344"/>
                  </a:lnTo>
                  <a:lnTo>
                    <a:pt x="273" y="344"/>
                  </a:lnTo>
                  <a:lnTo>
                    <a:pt x="273" y="344"/>
                  </a:lnTo>
                  <a:lnTo>
                    <a:pt x="285" y="344"/>
                  </a:lnTo>
                  <a:lnTo>
                    <a:pt x="285" y="344"/>
                  </a:lnTo>
                  <a:lnTo>
                    <a:pt x="309" y="344"/>
                  </a:lnTo>
                  <a:lnTo>
                    <a:pt x="309" y="344"/>
                  </a:lnTo>
                  <a:lnTo>
                    <a:pt x="320" y="344"/>
                  </a:lnTo>
                  <a:lnTo>
                    <a:pt x="320" y="344"/>
                  </a:lnTo>
                  <a:lnTo>
                    <a:pt x="344" y="344"/>
                  </a:lnTo>
                  <a:lnTo>
                    <a:pt x="344" y="344"/>
                  </a:lnTo>
                  <a:lnTo>
                    <a:pt x="356" y="344"/>
                  </a:lnTo>
                  <a:lnTo>
                    <a:pt x="356" y="344"/>
                  </a:lnTo>
                  <a:lnTo>
                    <a:pt x="379" y="344"/>
                  </a:lnTo>
                  <a:lnTo>
                    <a:pt x="379" y="344"/>
                  </a:lnTo>
                  <a:lnTo>
                    <a:pt x="391" y="344"/>
                  </a:lnTo>
                  <a:lnTo>
                    <a:pt x="391" y="344"/>
                  </a:lnTo>
                  <a:lnTo>
                    <a:pt x="438" y="344"/>
                  </a:lnTo>
                  <a:lnTo>
                    <a:pt x="438" y="344"/>
                  </a:lnTo>
                  <a:lnTo>
                    <a:pt x="488" y="344"/>
                  </a:lnTo>
                  <a:lnTo>
                    <a:pt x="488" y="344"/>
                  </a:lnTo>
                  <a:lnTo>
                    <a:pt x="511" y="344"/>
                  </a:lnTo>
                  <a:lnTo>
                    <a:pt x="511" y="344"/>
                  </a:lnTo>
                  <a:lnTo>
                    <a:pt x="523" y="344"/>
                  </a:lnTo>
                  <a:lnTo>
                    <a:pt x="523" y="344"/>
                  </a:lnTo>
                  <a:lnTo>
                    <a:pt x="547" y="344"/>
                  </a:lnTo>
                  <a:lnTo>
                    <a:pt x="547" y="344"/>
                  </a:lnTo>
                  <a:lnTo>
                    <a:pt x="558" y="344"/>
                  </a:lnTo>
                  <a:lnTo>
                    <a:pt x="558" y="344"/>
                  </a:lnTo>
                  <a:lnTo>
                    <a:pt x="582" y="344"/>
                  </a:lnTo>
                  <a:lnTo>
                    <a:pt x="582" y="344"/>
                  </a:lnTo>
                  <a:lnTo>
                    <a:pt x="594" y="344"/>
                  </a:lnTo>
                  <a:lnTo>
                    <a:pt x="594" y="344"/>
                  </a:lnTo>
                  <a:lnTo>
                    <a:pt x="617" y="344"/>
                  </a:lnTo>
                  <a:lnTo>
                    <a:pt x="617" y="344"/>
                  </a:lnTo>
                  <a:lnTo>
                    <a:pt x="629" y="344"/>
                  </a:lnTo>
                  <a:lnTo>
                    <a:pt x="629" y="344"/>
                  </a:lnTo>
                  <a:lnTo>
                    <a:pt x="653" y="344"/>
                  </a:lnTo>
                  <a:lnTo>
                    <a:pt x="653" y="344"/>
                  </a:lnTo>
                  <a:lnTo>
                    <a:pt x="664" y="344"/>
                  </a:lnTo>
                  <a:lnTo>
                    <a:pt x="664" y="344"/>
                  </a:lnTo>
                  <a:lnTo>
                    <a:pt x="712" y="344"/>
                  </a:lnTo>
                  <a:lnTo>
                    <a:pt x="712" y="344"/>
                  </a:lnTo>
                  <a:lnTo>
                    <a:pt x="723" y="344"/>
                  </a:lnTo>
                  <a:lnTo>
                    <a:pt x="723" y="344"/>
                  </a:lnTo>
                  <a:lnTo>
                    <a:pt x="749" y="344"/>
                  </a:lnTo>
                  <a:lnTo>
                    <a:pt x="749" y="344"/>
                  </a:lnTo>
                  <a:lnTo>
                    <a:pt x="761" y="344"/>
                  </a:lnTo>
                  <a:lnTo>
                    <a:pt x="761" y="344"/>
                  </a:lnTo>
                  <a:lnTo>
                    <a:pt x="785" y="344"/>
                  </a:lnTo>
                  <a:lnTo>
                    <a:pt x="785" y="344"/>
                  </a:lnTo>
                  <a:lnTo>
                    <a:pt x="796" y="344"/>
                  </a:lnTo>
                  <a:lnTo>
                    <a:pt x="796" y="344"/>
                  </a:lnTo>
                  <a:lnTo>
                    <a:pt x="820" y="344"/>
                  </a:lnTo>
                  <a:lnTo>
                    <a:pt x="820" y="344"/>
                  </a:lnTo>
                  <a:lnTo>
                    <a:pt x="832" y="344"/>
                  </a:lnTo>
                  <a:lnTo>
                    <a:pt x="832" y="344"/>
                  </a:lnTo>
                  <a:lnTo>
                    <a:pt x="855" y="344"/>
                  </a:lnTo>
                  <a:lnTo>
                    <a:pt x="855" y="344"/>
                  </a:lnTo>
                  <a:lnTo>
                    <a:pt x="867" y="344"/>
                  </a:lnTo>
                  <a:lnTo>
                    <a:pt x="867" y="344"/>
                  </a:lnTo>
                  <a:lnTo>
                    <a:pt x="891" y="344"/>
                  </a:lnTo>
                  <a:lnTo>
                    <a:pt x="891" y="344"/>
                  </a:lnTo>
                  <a:lnTo>
                    <a:pt x="902" y="344"/>
                  </a:lnTo>
                  <a:lnTo>
                    <a:pt x="902" y="344"/>
                  </a:lnTo>
                  <a:lnTo>
                    <a:pt x="926" y="344"/>
                  </a:lnTo>
                  <a:lnTo>
                    <a:pt x="926" y="344"/>
                  </a:lnTo>
                  <a:lnTo>
                    <a:pt x="938" y="344"/>
                  </a:lnTo>
                  <a:lnTo>
                    <a:pt x="938" y="344"/>
                  </a:lnTo>
                  <a:lnTo>
                    <a:pt x="987" y="344"/>
                  </a:lnTo>
                  <a:lnTo>
                    <a:pt x="987" y="344"/>
                  </a:lnTo>
                  <a:lnTo>
                    <a:pt x="999" y="344"/>
                  </a:lnTo>
                  <a:lnTo>
                    <a:pt x="999" y="344"/>
                  </a:lnTo>
                  <a:lnTo>
                    <a:pt x="1023" y="344"/>
                  </a:lnTo>
                  <a:lnTo>
                    <a:pt x="1023" y="344"/>
                  </a:lnTo>
                  <a:lnTo>
                    <a:pt x="1034" y="344"/>
                  </a:lnTo>
                  <a:lnTo>
                    <a:pt x="1034" y="344"/>
                  </a:lnTo>
                  <a:lnTo>
                    <a:pt x="1058" y="344"/>
                  </a:lnTo>
                  <a:lnTo>
                    <a:pt x="1058" y="344"/>
                  </a:lnTo>
                  <a:lnTo>
                    <a:pt x="1070" y="344"/>
                  </a:lnTo>
                  <a:lnTo>
                    <a:pt x="1070" y="344"/>
                  </a:lnTo>
                  <a:lnTo>
                    <a:pt x="1093" y="344"/>
                  </a:lnTo>
                  <a:lnTo>
                    <a:pt x="1093" y="344"/>
                  </a:lnTo>
                  <a:lnTo>
                    <a:pt x="1105" y="344"/>
                  </a:lnTo>
                  <a:lnTo>
                    <a:pt x="1105" y="344"/>
                  </a:lnTo>
                  <a:lnTo>
                    <a:pt x="1129" y="344"/>
                  </a:lnTo>
                  <a:lnTo>
                    <a:pt x="1129" y="344"/>
                  </a:lnTo>
                  <a:lnTo>
                    <a:pt x="1140" y="344"/>
                  </a:lnTo>
                  <a:lnTo>
                    <a:pt x="1140" y="344"/>
                  </a:lnTo>
                  <a:lnTo>
                    <a:pt x="1164" y="344"/>
                  </a:lnTo>
                  <a:lnTo>
                    <a:pt x="1164" y="344"/>
                  </a:lnTo>
                  <a:lnTo>
                    <a:pt x="1176" y="344"/>
                  </a:lnTo>
                  <a:lnTo>
                    <a:pt x="1176" y="344"/>
                  </a:lnTo>
                  <a:lnTo>
                    <a:pt x="1199" y="344"/>
                  </a:lnTo>
                  <a:lnTo>
                    <a:pt x="1199" y="344"/>
                  </a:lnTo>
                  <a:lnTo>
                    <a:pt x="1211" y="344"/>
                  </a:lnTo>
                  <a:lnTo>
                    <a:pt x="1211" y="344"/>
                  </a:lnTo>
                  <a:lnTo>
                    <a:pt x="1261" y="344"/>
                  </a:lnTo>
                  <a:lnTo>
                    <a:pt x="1261" y="344"/>
                  </a:lnTo>
                  <a:lnTo>
                    <a:pt x="1272" y="344"/>
                  </a:lnTo>
                  <a:lnTo>
                    <a:pt x="1272" y="344"/>
                  </a:lnTo>
                  <a:lnTo>
                    <a:pt x="1296" y="344"/>
                  </a:lnTo>
                  <a:lnTo>
                    <a:pt x="1296" y="344"/>
                  </a:lnTo>
                  <a:lnTo>
                    <a:pt x="1308" y="344"/>
                  </a:lnTo>
                  <a:lnTo>
                    <a:pt x="1308" y="344"/>
                  </a:lnTo>
                  <a:lnTo>
                    <a:pt x="1331" y="344"/>
                  </a:lnTo>
                  <a:lnTo>
                    <a:pt x="1331" y="344"/>
                  </a:lnTo>
                  <a:lnTo>
                    <a:pt x="1343" y="344"/>
                  </a:lnTo>
                  <a:lnTo>
                    <a:pt x="1343" y="344"/>
                  </a:lnTo>
                  <a:lnTo>
                    <a:pt x="1367" y="344"/>
                  </a:lnTo>
                  <a:lnTo>
                    <a:pt x="1367" y="344"/>
                  </a:lnTo>
                  <a:lnTo>
                    <a:pt x="1378" y="344"/>
                  </a:lnTo>
                  <a:lnTo>
                    <a:pt x="1378" y="344"/>
                  </a:lnTo>
                  <a:lnTo>
                    <a:pt x="1402" y="344"/>
                  </a:lnTo>
                  <a:lnTo>
                    <a:pt x="1402" y="344"/>
                  </a:lnTo>
                  <a:lnTo>
                    <a:pt x="1414" y="344"/>
                  </a:lnTo>
                  <a:lnTo>
                    <a:pt x="1414" y="344"/>
                  </a:lnTo>
                  <a:lnTo>
                    <a:pt x="1437" y="344"/>
                  </a:lnTo>
                  <a:lnTo>
                    <a:pt x="1437" y="344"/>
                  </a:lnTo>
                  <a:lnTo>
                    <a:pt x="1449" y="344"/>
                  </a:lnTo>
                  <a:lnTo>
                    <a:pt x="1449" y="344"/>
                  </a:lnTo>
                  <a:lnTo>
                    <a:pt x="1475" y="344"/>
                  </a:lnTo>
                  <a:lnTo>
                    <a:pt x="1475" y="344"/>
                  </a:lnTo>
                  <a:lnTo>
                    <a:pt x="1487" y="344"/>
                  </a:lnTo>
                  <a:lnTo>
                    <a:pt x="1487" y="344"/>
                  </a:lnTo>
                  <a:lnTo>
                    <a:pt x="1534" y="344"/>
                  </a:lnTo>
                  <a:lnTo>
                    <a:pt x="1534" y="344"/>
                  </a:lnTo>
                  <a:lnTo>
                    <a:pt x="1546" y="344"/>
                  </a:lnTo>
                  <a:lnTo>
                    <a:pt x="1546" y="344"/>
                  </a:lnTo>
                  <a:lnTo>
                    <a:pt x="1569" y="344"/>
                  </a:lnTo>
                  <a:lnTo>
                    <a:pt x="1569" y="344"/>
                  </a:lnTo>
                  <a:lnTo>
                    <a:pt x="1581" y="344"/>
                  </a:lnTo>
                  <a:lnTo>
                    <a:pt x="1581" y="344"/>
                  </a:lnTo>
                  <a:lnTo>
                    <a:pt x="1605" y="344"/>
                  </a:lnTo>
                  <a:lnTo>
                    <a:pt x="1605" y="344"/>
                  </a:lnTo>
                  <a:lnTo>
                    <a:pt x="1616" y="344"/>
                  </a:lnTo>
                  <a:lnTo>
                    <a:pt x="1616" y="344"/>
                  </a:lnTo>
                  <a:lnTo>
                    <a:pt x="1640" y="344"/>
                  </a:lnTo>
                  <a:lnTo>
                    <a:pt x="1640" y="344"/>
                  </a:lnTo>
                  <a:lnTo>
                    <a:pt x="1652" y="344"/>
                  </a:lnTo>
                  <a:lnTo>
                    <a:pt x="1652" y="344"/>
                  </a:lnTo>
                  <a:lnTo>
                    <a:pt x="1675" y="344"/>
                  </a:lnTo>
                  <a:lnTo>
                    <a:pt x="1675" y="344"/>
                  </a:lnTo>
                  <a:lnTo>
                    <a:pt x="1687" y="344"/>
                  </a:lnTo>
                  <a:lnTo>
                    <a:pt x="1687" y="344"/>
                  </a:lnTo>
                  <a:lnTo>
                    <a:pt x="1713" y="344"/>
                  </a:lnTo>
                  <a:lnTo>
                    <a:pt x="1713" y="344"/>
                  </a:lnTo>
                  <a:lnTo>
                    <a:pt x="1725" y="344"/>
                  </a:lnTo>
                  <a:lnTo>
                    <a:pt x="1725" y="344"/>
                  </a:lnTo>
                  <a:lnTo>
                    <a:pt x="1748" y="344"/>
                  </a:lnTo>
                  <a:lnTo>
                    <a:pt x="1748" y="344"/>
                  </a:lnTo>
                  <a:lnTo>
                    <a:pt x="1760" y="344"/>
                  </a:lnTo>
                  <a:lnTo>
                    <a:pt x="1760" y="344"/>
                  </a:lnTo>
                  <a:lnTo>
                    <a:pt x="1807" y="344"/>
                  </a:lnTo>
                  <a:lnTo>
                    <a:pt x="1807" y="344"/>
                  </a:lnTo>
                  <a:lnTo>
                    <a:pt x="1854" y="344"/>
                  </a:lnTo>
                  <a:lnTo>
                    <a:pt x="1854" y="344"/>
                  </a:lnTo>
                  <a:lnTo>
                    <a:pt x="1878" y="344"/>
                  </a:lnTo>
                  <a:lnTo>
                    <a:pt x="1878" y="344"/>
                  </a:lnTo>
                  <a:lnTo>
                    <a:pt x="1890" y="344"/>
                  </a:lnTo>
                  <a:lnTo>
                    <a:pt x="1890" y="344"/>
                  </a:lnTo>
                  <a:lnTo>
                    <a:pt x="1913" y="344"/>
                  </a:lnTo>
                  <a:lnTo>
                    <a:pt x="1913" y="344"/>
                  </a:lnTo>
                  <a:lnTo>
                    <a:pt x="1925" y="344"/>
                  </a:lnTo>
                  <a:lnTo>
                    <a:pt x="1925" y="344"/>
                  </a:lnTo>
                  <a:lnTo>
                    <a:pt x="1951" y="344"/>
                  </a:lnTo>
                  <a:lnTo>
                    <a:pt x="1951" y="344"/>
                  </a:lnTo>
                  <a:lnTo>
                    <a:pt x="1963" y="344"/>
                  </a:lnTo>
                  <a:lnTo>
                    <a:pt x="1963" y="344"/>
                  </a:lnTo>
                  <a:lnTo>
                    <a:pt x="1986" y="344"/>
                  </a:lnTo>
                  <a:lnTo>
                    <a:pt x="1986" y="344"/>
                  </a:lnTo>
                  <a:lnTo>
                    <a:pt x="1998" y="344"/>
                  </a:lnTo>
                  <a:lnTo>
                    <a:pt x="1998" y="344"/>
                  </a:lnTo>
                  <a:lnTo>
                    <a:pt x="2022" y="344"/>
                  </a:lnTo>
                  <a:lnTo>
                    <a:pt x="2022" y="344"/>
                  </a:lnTo>
                  <a:lnTo>
                    <a:pt x="2033" y="344"/>
                  </a:lnTo>
                  <a:lnTo>
                    <a:pt x="2033" y="344"/>
                  </a:lnTo>
                  <a:lnTo>
                    <a:pt x="2057" y="344"/>
                  </a:lnTo>
                  <a:lnTo>
                    <a:pt x="2057" y="344"/>
                  </a:lnTo>
                  <a:lnTo>
                    <a:pt x="2069" y="344"/>
                  </a:lnTo>
                  <a:lnTo>
                    <a:pt x="2069" y="344"/>
                  </a:lnTo>
                  <a:lnTo>
                    <a:pt x="2092" y="344"/>
                  </a:lnTo>
                  <a:lnTo>
                    <a:pt x="2092" y="344"/>
                  </a:lnTo>
                  <a:lnTo>
                    <a:pt x="2104" y="344"/>
                  </a:lnTo>
                  <a:lnTo>
                    <a:pt x="2104" y="344"/>
                  </a:lnTo>
                  <a:lnTo>
                    <a:pt x="2128" y="344"/>
                  </a:lnTo>
                  <a:lnTo>
                    <a:pt x="2128" y="344"/>
                  </a:lnTo>
                  <a:lnTo>
                    <a:pt x="2139" y="344"/>
                  </a:lnTo>
                  <a:lnTo>
                    <a:pt x="2139" y="344"/>
                  </a:lnTo>
                  <a:lnTo>
                    <a:pt x="2163" y="344"/>
                  </a:lnTo>
                  <a:lnTo>
                    <a:pt x="2163" y="344"/>
                  </a:lnTo>
                  <a:lnTo>
                    <a:pt x="2175" y="344"/>
                  </a:lnTo>
                  <a:lnTo>
                    <a:pt x="2175" y="344"/>
                  </a:lnTo>
                  <a:lnTo>
                    <a:pt x="2201" y="344"/>
                  </a:lnTo>
                  <a:lnTo>
                    <a:pt x="2201" y="344"/>
                  </a:lnTo>
                  <a:lnTo>
                    <a:pt x="2248" y="344"/>
                  </a:lnTo>
                  <a:lnTo>
                    <a:pt x="2248" y="344"/>
                  </a:lnTo>
                  <a:lnTo>
                    <a:pt x="2271" y="344"/>
                  </a:lnTo>
                  <a:lnTo>
                    <a:pt x="2271" y="344"/>
                  </a:lnTo>
                  <a:lnTo>
                    <a:pt x="2283" y="344"/>
                  </a:lnTo>
                  <a:lnTo>
                    <a:pt x="2283" y="344"/>
                  </a:lnTo>
                  <a:lnTo>
                    <a:pt x="2307" y="344"/>
                  </a:lnTo>
                  <a:lnTo>
                    <a:pt x="2307" y="344"/>
                  </a:lnTo>
                  <a:lnTo>
                    <a:pt x="2318" y="344"/>
                  </a:lnTo>
                  <a:lnTo>
                    <a:pt x="2318" y="344"/>
                  </a:lnTo>
                  <a:lnTo>
                    <a:pt x="2366" y="344"/>
                  </a:lnTo>
                  <a:lnTo>
                    <a:pt x="2366" y="344"/>
                  </a:lnTo>
                  <a:lnTo>
                    <a:pt x="2366" y="82"/>
                  </a:lnTo>
                  <a:close/>
                </a:path>
              </a:pathLst>
            </a:custGeom>
            <a:solidFill>
              <a:schemeClr val="bg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Title 11"/>
          <p:cNvSpPr txBox="1">
            <a:spLocks/>
          </p:cNvSpPr>
          <p:nvPr/>
        </p:nvSpPr>
        <p:spPr>
          <a:xfrm>
            <a:off x="567089" y="1501498"/>
            <a:ext cx="5160611" cy="555931"/>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99" b="1" spc="-300" dirty="0">
                <a:solidFill>
                  <a:schemeClr val="bg1"/>
                </a:solidFill>
                <a:latin typeface="Caviar Dreams" panose="020B0402020204020504" pitchFamily="34" charset="0"/>
                <a:ea typeface="Roboto" panose="02000000000000000000" pitchFamily="2" charset="0"/>
                <a:cs typeface="Times New Roman" panose="02020603050405020304" pitchFamily="18" charset="0"/>
              </a:rPr>
              <a:t>Contact Us</a:t>
            </a:r>
          </a:p>
        </p:txBody>
      </p:sp>
      <p:sp>
        <p:nvSpPr>
          <p:cNvPr id="14" name="Title 11"/>
          <p:cNvSpPr txBox="1">
            <a:spLocks/>
          </p:cNvSpPr>
          <p:nvPr/>
        </p:nvSpPr>
        <p:spPr>
          <a:xfrm>
            <a:off x="567089" y="1306048"/>
            <a:ext cx="3435161" cy="192764"/>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dirty="0">
                <a:solidFill>
                  <a:schemeClr val="bg1"/>
                </a:solidFill>
                <a:ea typeface="Roboto" panose="02000000000000000000" pitchFamily="2" charset="0"/>
                <a:cs typeface="Open Sans Light" panose="020B0306030504020204" pitchFamily="34" charset="0"/>
              </a:rPr>
              <a:t>Insert Your Creative Idea </a:t>
            </a:r>
          </a:p>
        </p:txBody>
      </p:sp>
      <p:grpSp>
        <p:nvGrpSpPr>
          <p:cNvPr id="15" name="Group 14"/>
          <p:cNvGrpSpPr/>
          <p:nvPr/>
        </p:nvGrpSpPr>
        <p:grpSpPr>
          <a:xfrm>
            <a:off x="829603" y="2630750"/>
            <a:ext cx="5896474" cy="1044900"/>
            <a:chOff x="3004104" y="5032464"/>
            <a:chExt cx="5896474" cy="1044900"/>
          </a:xfrm>
        </p:grpSpPr>
        <p:sp>
          <p:nvSpPr>
            <p:cNvPr id="16" name="TextBox 15"/>
            <p:cNvSpPr txBox="1"/>
            <p:nvPr/>
          </p:nvSpPr>
          <p:spPr>
            <a:xfrm>
              <a:off x="3291423" y="5045616"/>
              <a:ext cx="1282723" cy="276999"/>
            </a:xfrm>
            <a:prstGeom prst="rect">
              <a:avLst/>
            </a:prstGeom>
            <a:noFill/>
          </p:spPr>
          <p:txBody>
            <a:bodyPr wrap="none" rtlCol="0">
              <a:spAutoFit/>
            </a:bodyPr>
            <a:lstStyle/>
            <a:p>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123 123456789</a:t>
              </a:r>
            </a:p>
          </p:txBody>
        </p:sp>
        <p:sp>
          <p:nvSpPr>
            <p:cNvPr id="17" name="TextBox 16"/>
            <p:cNvSpPr txBox="1"/>
            <p:nvPr/>
          </p:nvSpPr>
          <p:spPr>
            <a:xfrm>
              <a:off x="3291423" y="5391575"/>
              <a:ext cx="1895327" cy="276999"/>
            </a:xfrm>
            <a:prstGeom prst="rect">
              <a:avLst/>
            </a:prstGeom>
            <a:noFill/>
          </p:spPr>
          <p:txBody>
            <a:bodyPr wrap="none" rtlCol="0">
              <a:spAutoFit/>
            </a:bodyPr>
            <a:lstStyle/>
            <a:p>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www.websitename.com</a:t>
              </a:r>
            </a:p>
          </p:txBody>
        </p:sp>
        <p:sp>
          <p:nvSpPr>
            <p:cNvPr id="18" name="TextBox 17"/>
            <p:cNvSpPr txBox="1"/>
            <p:nvPr/>
          </p:nvSpPr>
          <p:spPr>
            <a:xfrm>
              <a:off x="3291423" y="5739930"/>
              <a:ext cx="1282723" cy="276999"/>
            </a:xfrm>
            <a:prstGeom prst="rect">
              <a:avLst/>
            </a:prstGeom>
            <a:noFill/>
          </p:spPr>
          <p:txBody>
            <a:bodyPr wrap="none" rtlCol="0">
              <a:spAutoFit/>
            </a:bodyPr>
            <a:lstStyle/>
            <a:p>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mail@mail.com</a:t>
              </a:r>
            </a:p>
          </p:txBody>
        </p:sp>
        <p:sp>
          <p:nvSpPr>
            <p:cNvPr id="19" name="TextBox 18"/>
            <p:cNvSpPr txBox="1"/>
            <p:nvPr/>
          </p:nvSpPr>
          <p:spPr>
            <a:xfrm>
              <a:off x="6555064" y="5045616"/>
              <a:ext cx="2345514" cy="276999"/>
            </a:xfrm>
            <a:prstGeom prst="rect">
              <a:avLst/>
            </a:prstGeom>
            <a:noFill/>
          </p:spPr>
          <p:txBody>
            <a:bodyPr wrap="none" rtlCol="0">
              <a:spAutoFit/>
            </a:bodyPr>
            <a:lstStyle/>
            <a:p>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Facebook.com/</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facebookname</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p:cNvSpPr txBox="1"/>
            <p:nvPr/>
          </p:nvSpPr>
          <p:spPr>
            <a:xfrm>
              <a:off x="6555064" y="5431033"/>
              <a:ext cx="1953163" cy="276999"/>
            </a:xfrm>
            <a:prstGeom prst="rect">
              <a:avLst/>
            </a:prstGeom>
            <a:noFill/>
          </p:spPr>
          <p:txBody>
            <a:bodyPr wrap="none" rtlCol="0">
              <a:spAutoFit/>
            </a:bodyPr>
            <a:lstStyle/>
            <a:p>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Twittercom/Twittername</a:t>
              </a:r>
            </a:p>
          </p:txBody>
        </p:sp>
        <p:sp>
          <p:nvSpPr>
            <p:cNvPr id="21" name="TextBox 20"/>
            <p:cNvSpPr txBox="1"/>
            <p:nvPr/>
          </p:nvSpPr>
          <p:spPr>
            <a:xfrm>
              <a:off x="6555064" y="5800365"/>
              <a:ext cx="2318263" cy="276999"/>
            </a:xfrm>
            <a:prstGeom prst="rect">
              <a:avLst/>
            </a:prstGeom>
            <a:noFill/>
          </p:spPr>
          <p:txBody>
            <a:bodyPr wrap="none" rtlCol="0">
              <a:spAutoFit/>
            </a:bodyPr>
            <a:lstStyle/>
            <a:p>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Googleplus.com/Googlename</a:t>
              </a:r>
            </a:p>
          </p:txBody>
        </p:sp>
        <p:sp>
          <p:nvSpPr>
            <p:cNvPr id="22" name="Freeform 41"/>
            <p:cNvSpPr>
              <a:spLocks/>
            </p:cNvSpPr>
            <p:nvPr/>
          </p:nvSpPr>
          <p:spPr bwMode="auto">
            <a:xfrm>
              <a:off x="6196892" y="5054257"/>
              <a:ext cx="117648" cy="250983"/>
            </a:xfrm>
            <a:custGeom>
              <a:avLst/>
              <a:gdLst>
                <a:gd name="T0" fmla="*/ 180 w 180"/>
                <a:gd name="T1" fmla="*/ 124 h 385"/>
                <a:gd name="T2" fmla="*/ 120 w 180"/>
                <a:gd name="T3" fmla="*/ 124 h 385"/>
                <a:gd name="T4" fmla="*/ 120 w 180"/>
                <a:gd name="T5" fmla="*/ 84 h 385"/>
                <a:gd name="T6" fmla="*/ 120 w 180"/>
                <a:gd name="T7" fmla="*/ 84 h 385"/>
                <a:gd name="T8" fmla="*/ 122 w 180"/>
                <a:gd name="T9" fmla="*/ 74 h 385"/>
                <a:gd name="T10" fmla="*/ 126 w 180"/>
                <a:gd name="T11" fmla="*/ 70 h 385"/>
                <a:gd name="T12" fmla="*/ 130 w 180"/>
                <a:gd name="T13" fmla="*/ 66 h 385"/>
                <a:gd name="T14" fmla="*/ 136 w 180"/>
                <a:gd name="T15" fmla="*/ 66 h 385"/>
                <a:gd name="T16" fmla="*/ 136 w 180"/>
                <a:gd name="T17" fmla="*/ 66 h 385"/>
                <a:gd name="T18" fmla="*/ 180 w 180"/>
                <a:gd name="T19" fmla="*/ 66 h 385"/>
                <a:gd name="T20" fmla="*/ 180 w 180"/>
                <a:gd name="T21" fmla="*/ 0 h 385"/>
                <a:gd name="T22" fmla="*/ 120 w 180"/>
                <a:gd name="T23" fmla="*/ 0 h 385"/>
                <a:gd name="T24" fmla="*/ 120 w 180"/>
                <a:gd name="T25" fmla="*/ 0 h 385"/>
                <a:gd name="T26" fmla="*/ 98 w 180"/>
                <a:gd name="T27" fmla="*/ 2 h 385"/>
                <a:gd name="T28" fmla="*/ 80 w 180"/>
                <a:gd name="T29" fmla="*/ 8 h 385"/>
                <a:gd name="T30" fmla="*/ 66 w 180"/>
                <a:gd name="T31" fmla="*/ 16 h 385"/>
                <a:gd name="T32" fmla="*/ 54 w 180"/>
                <a:gd name="T33" fmla="*/ 28 h 385"/>
                <a:gd name="T34" fmla="*/ 48 w 180"/>
                <a:gd name="T35" fmla="*/ 40 h 385"/>
                <a:gd name="T36" fmla="*/ 42 w 180"/>
                <a:gd name="T37" fmla="*/ 54 h 385"/>
                <a:gd name="T38" fmla="*/ 40 w 180"/>
                <a:gd name="T39" fmla="*/ 68 h 385"/>
                <a:gd name="T40" fmla="*/ 40 w 180"/>
                <a:gd name="T41" fmla="*/ 80 h 385"/>
                <a:gd name="T42" fmla="*/ 40 w 180"/>
                <a:gd name="T43" fmla="*/ 124 h 385"/>
                <a:gd name="T44" fmla="*/ 0 w 180"/>
                <a:gd name="T45" fmla="*/ 124 h 385"/>
                <a:gd name="T46" fmla="*/ 0 w 180"/>
                <a:gd name="T47" fmla="*/ 192 h 385"/>
                <a:gd name="T48" fmla="*/ 40 w 180"/>
                <a:gd name="T49" fmla="*/ 192 h 385"/>
                <a:gd name="T50" fmla="*/ 40 w 180"/>
                <a:gd name="T51" fmla="*/ 192 h 385"/>
                <a:gd name="T52" fmla="*/ 40 w 180"/>
                <a:gd name="T53" fmla="*/ 385 h 385"/>
                <a:gd name="T54" fmla="*/ 120 w 180"/>
                <a:gd name="T55" fmla="*/ 385 h 385"/>
                <a:gd name="T56" fmla="*/ 120 w 180"/>
                <a:gd name="T57" fmla="*/ 385 h 385"/>
                <a:gd name="T58" fmla="*/ 120 w 180"/>
                <a:gd name="T59" fmla="*/ 192 h 385"/>
                <a:gd name="T60" fmla="*/ 174 w 180"/>
                <a:gd name="T61" fmla="*/ 192 h 385"/>
                <a:gd name="T62" fmla="*/ 180 w 180"/>
                <a:gd name="T63" fmla="*/ 12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385">
                  <a:moveTo>
                    <a:pt x="180" y="124"/>
                  </a:moveTo>
                  <a:lnTo>
                    <a:pt x="120" y="124"/>
                  </a:lnTo>
                  <a:lnTo>
                    <a:pt x="120" y="84"/>
                  </a:lnTo>
                  <a:lnTo>
                    <a:pt x="120" y="84"/>
                  </a:lnTo>
                  <a:lnTo>
                    <a:pt x="122" y="74"/>
                  </a:lnTo>
                  <a:lnTo>
                    <a:pt x="126" y="70"/>
                  </a:lnTo>
                  <a:lnTo>
                    <a:pt x="130" y="66"/>
                  </a:lnTo>
                  <a:lnTo>
                    <a:pt x="136" y="66"/>
                  </a:lnTo>
                  <a:lnTo>
                    <a:pt x="136" y="66"/>
                  </a:lnTo>
                  <a:lnTo>
                    <a:pt x="180" y="66"/>
                  </a:lnTo>
                  <a:lnTo>
                    <a:pt x="180" y="0"/>
                  </a:lnTo>
                  <a:lnTo>
                    <a:pt x="120" y="0"/>
                  </a:lnTo>
                  <a:lnTo>
                    <a:pt x="120" y="0"/>
                  </a:lnTo>
                  <a:lnTo>
                    <a:pt x="98" y="2"/>
                  </a:lnTo>
                  <a:lnTo>
                    <a:pt x="80" y="8"/>
                  </a:lnTo>
                  <a:lnTo>
                    <a:pt x="66" y="16"/>
                  </a:lnTo>
                  <a:lnTo>
                    <a:pt x="54" y="28"/>
                  </a:lnTo>
                  <a:lnTo>
                    <a:pt x="48" y="40"/>
                  </a:lnTo>
                  <a:lnTo>
                    <a:pt x="42" y="54"/>
                  </a:lnTo>
                  <a:lnTo>
                    <a:pt x="40" y="68"/>
                  </a:lnTo>
                  <a:lnTo>
                    <a:pt x="40" y="80"/>
                  </a:lnTo>
                  <a:lnTo>
                    <a:pt x="40" y="124"/>
                  </a:lnTo>
                  <a:lnTo>
                    <a:pt x="0" y="124"/>
                  </a:lnTo>
                  <a:lnTo>
                    <a:pt x="0" y="192"/>
                  </a:lnTo>
                  <a:lnTo>
                    <a:pt x="40" y="192"/>
                  </a:lnTo>
                  <a:lnTo>
                    <a:pt x="40" y="192"/>
                  </a:lnTo>
                  <a:lnTo>
                    <a:pt x="40" y="385"/>
                  </a:lnTo>
                  <a:lnTo>
                    <a:pt x="120" y="385"/>
                  </a:lnTo>
                  <a:lnTo>
                    <a:pt x="120" y="385"/>
                  </a:lnTo>
                  <a:lnTo>
                    <a:pt x="120" y="192"/>
                  </a:lnTo>
                  <a:lnTo>
                    <a:pt x="174" y="192"/>
                  </a:lnTo>
                  <a:lnTo>
                    <a:pt x="180" y="124"/>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pPr algn="ctr"/>
              <a:endParaRPr lang="en-US">
                <a:solidFill>
                  <a:schemeClr val="bg1"/>
                </a:solidFill>
              </a:endParaRPr>
            </a:p>
          </p:txBody>
        </p:sp>
        <p:sp>
          <p:nvSpPr>
            <p:cNvPr id="23" name="Freeform 184"/>
            <p:cNvSpPr>
              <a:spLocks/>
            </p:cNvSpPr>
            <p:nvPr/>
          </p:nvSpPr>
          <p:spPr bwMode="auto">
            <a:xfrm>
              <a:off x="6126957" y="5472691"/>
              <a:ext cx="257519" cy="209153"/>
            </a:xfrm>
            <a:custGeom>
              <a:avLst/>
              <a:gdLst>
                <a:gd name="T0" fmla="*/ 393 w 393"/>
                <a:gd name="T1" fmla="*/ 38 h 319"/>
                <a:gd name="T2" fmla="*/ 347 w 393"/>
                <a:gd name="T3" fmla="*/ 52 h 319"/>
                <a:gd name="T4" fmla="*/ 359 w 393"/>
                <a:gd name="T5" fmla="*/ 42 h 319"/>
                <a:gd name="T6" fmla="*/ 377 w 393"/>
                <a:gd name="T7" fmla="*/ 20 h 319"/>
                <a:gd name="T8" fmla="*/ 383 w 393"/>
                <a:gd name="T9" fmla="*/ 6 h 319"/>
                <a:gd name="T10" fmla="*/ 345 w 393"/>
                <a:gd name="T11" fmla="*/ 22 h 319"/>
                <a:gd name="T12" fmla="*/ 331 w 393"/>
                <a:gd name="T13" fmla="*/ 26 h 319"/>
                <a:gd name="T14" fmla="*/ 305 w 393"/>
                <a:gd name="T15" fmla="*/ 8 h 319"/>
                <a:gd name="T16" fmla="*/ 273 w 393"/>
                <a:gd name="T17" fmla="*/ 0 h 319"/>
                <a:gd name="T18" fmla="*/ 255 w 393"/>
                <a:gd name="T19" fmla="*/ 2 h 319"/>
                <a:gd name="T20" fmla="*/ 227 w 393"/>
                <a:gd name="T21" fmla="*/ 14 h 319"/>
                <a:gd name="T22" fmla="*/ 205 w 393"/>
                <a:gd name="T23" fmla="*/ 36 h 319"/>
                <a:gd name="T24" fmla="*/ 193 w 393"/>
                <a:gd name="T25" fmla="*/ 64 h 319"/>
                <a:gd name="T26" fmla="*/ 191 w 393"/>
                <a:gd name="T27" fmla="*/ 82 h 319"/>
                <a:gd name="T28" fmla="*/ 193 w 393"/>
                <a:gd name="T29" fmla="*/ 100 h 319"/>
                <a:gd name="T30" fmla="*/ 145 w 393"/>
                <a:gd name="T31" fmla="*/ 92 h 319"/>
                <a:gd name="T32" fmla="*/ 99 w 393"/>
                <a:gd name="T33" fmla="*/ 74 h 319"/>
                <a:gd name="T34" fmla="*/ 62 w 393"/>
                <a:gd name="T35" fmla="*/ 48 h 319"/>
                <a:gd name="T36" fmla="*/ 28 w 393"/>
                <a:gd name="T37" fmla="*/ 16 h 319"/>
                <a:gd name="T38" fmla="*/ 24 w 393"/>
                <a:gd name="T39" fmla="*/ 24 h 319"/>
                <a:gd name="T40" fmla="*/ 18 w 393"/>
                <a:gd name="T41" fmla="*/ 44 h 319"/>
                <a:gd name="T42" fmla="*/ 16 w 393"/>
                <a:gd name="T43" fmla="*/ 56 h 319"/>
                <a:gd name="T44" fmla="*/ 20 w 393"/>
                <a:gd name="T45" fmla="*/ 76 h 319"/>
                <a:gd name="T46" fmla="*/ 26 w 393"/>
                <a:gd name="T47" fmla="*/ 94 h 319"/>
                <a:gd name="T48" fmla="*/ 52 w 393"/>
                <a:gd name="T49" fmla="*/ 124 h 319"/>
                <a:gd name="T50" fmla="*/ 34 w 393"/>
                <a:gd name="T51" fmla="*/ 120 h 319"/>
                <a:gd name="T52" fmla="*/ 16 w 393"/>
                <a:gd name="T53" fmla="*/ 114 h 319"/>
                <a:gd name="T54" fmla="*/ 16 w 393"/>
                <a:gd name="T55" fmla="*/ 114 h 319"/>
                <a:gd name="T56" fmla="*/ 22 w 393"/>
                <a:gd name="T57" fmla="*/ 142 h 319"/>
                <a:gd name="T58" fmla="*/ 34 w 393"/>
                <a:gd name="T59" fmla="*/ 166 h 319"/>
                <a:gd name="T60" fmla="*/ 56 w 393"/>
                <a:gd name="T61" fmla="*/ 183 h 319"/>
                <a:gd name="T62" fmla="*/ 82 w 393"/>
                <a:gd name="T63" fmla="*/ 193 h 319"/>
                <a:gd name="T64" fmla="*/ 70 w 393"/>
                <a:gd name="T65" fmla="*/ 195 h 319"/>
                <a:gd name="T66" fmla="*/ 60 w 393"/>
                <a:gd name="T67" fmla="*/ 195 h 319"/>
                <a:gd name="T68" fmla="*/ 44 w 393"/>
                <a:gd name="T69" fmla="*/ 193 h 319"/>
                <a:gd name="T70" fmla="*/ 56 w 393"/>
                <a:gd name="T71" fmla="*/ 215 h 319"/>
                <a:gd name="T72" fmla="*/ 72 w 393"/>
                <a:gd name="T73" fmla="*/ 233 h 319"/>
                <a:gd name="T74" fmla="*/ 93 w 393"/>
                <a:gd name="T75" fmla="*/ 245 h 319"/>
                <a:gd name="T76" fmla="*/ 119 w 393"/>
                <a:gd name="T77" fmla="*/ 249 h 319"/>
                <a:gd name="T78" fmla="*/ 97 w 393"/>
                <a:gd name="T79" fmla="*/ 265 h 319"/>
                <a:gd name="T80" fmla="*/ 48 w 393"/>
                <a:gd name="T81" fmla="*/ 283 h 319"/>
                <a:gd name="T82" fmla="*/ 20 w 393"/>
                <a:gd name="T83" fmla="*/ 285 h 319"/>
                <a:gd name="T84" fmla="*/ 0 w 393"/>
                <a:gd name="T85" fmla="*/ 283 h 319"/>
                <a:gd name="T86" fmla="*/ 28 w 393"/>
                <a:gd name="T87" fmla="*/ 299 h 319"/>
                <a:gd name="T88" fmla="*/ 89 w 393"/>
                <a:gd name="T89" fmla="*/ 317 h 319"/>
                <a:gd name="T90" fmla="*/ 123 w 393"/>
                <a:gd name="T91" fmla="*/ 319 h 319"/>
                <a:gd name="T92" fmla="*/ 151 w 393"/>
                <a:gd name="T93" fmla="*/ 319 h 319"/>
                <a:gd name="T94" fmla="*/ 199 w 393"/>
                <a:gd name="T95" fmla="*/ 307 h 319"/>
                <a:gd name="T96" fmla="*/ 243 w 393"/>
                <a:gd name="T97" fmla="*/ 287 h 319"/>
                <a:gd name="T98" fmla="*/ 279 w 393"/>
                <a:gd name="T99" fmla="*/ 261 h 319"/>
                <a:gd name="T100" fmla="*/ 307 w 393"/>
                <a:gd name="T101" fmla="*/ 227 h 319"/>
                <a:gd name="T102" fmla="*/ 329 w 393"/>
                <a:gd name="T103" fmla="*/ 191 h 319"/>
                <a:gd name="T104" fmla="*/ 345 w 393"/>
                <a:gd name="T105" fmla="*/ 152 h 319"/>
                <a:gd name="T106" fmla="*/ 353 w 393"/>
                <a:gd name="T107" fmla="*/ 110 h 319"/>
                <a:gd name="T108" fmla="*/ 353 w 393"/>
                <a:gd name="T109" fmla="*/ 90 h 319"/>
                <a:gd name="T110" fmla="*/ 353 w 393"/>
                <a:gd name="T111" fmla="*/ 80 h 319"/>
                <a:gd name="T112" fmla="*/ 375 w 393"/>
                <a:gd name="T113" fmla="*/ 62 h 319"/>
                <a:gd name="T114" fmla="*/ 393 w 393"/>
                <a:gd name="T115" fmla="*/ 3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 h="319">
                  <a:moveTo>
                    <a:pt x="393" y="38"/>
                  </a:moveTo>
                  <a:lnTo>
                    <a:pt x="393" y="38"/>
                  </a:lnTo>
                  <a:lnTo>
                    <a:pt x="371" y="46"/>
                  </a:lnTo>
                  <a:lnTo>
                    <a:pt x="347" y="52"/>
                  </a:lnTo>
                  <a:lnTo>
                    <a:pt x="347" y="52"/>
                  </a:lnTo>
                  <a:lnTo>
                    <a:pt x="359" y="42"/>
                  </a:lnTo>
                  <a:lnTo>
                    <a:pt x="369" y="32"/>
                  </a:lnTo>
                  <a:lnTo>
                    <a:pt x="377" y="20"/>
                  </a:lnTo>
                  <a:lnTo>
                    <a:pt x="383" y="6"/>
                  </a:lnTo>
                  <a:lnTo>
                    <a:pt x="383" y="6"/>
                  </a:lnTo>
                  <a:lnTo>
                    <a:pt x="357" y="18"/>
                  </a:lnTo>
                  <a:lnTo>
                    <a:pt x="345" y="22"/>
                  </a:lnTo>
                  <a:lnTo>
                    <a:pt x="331" y="26"/>
                  </a:lnTo>
                  <a:lnTo>
                    <a:pt x="331" y="26"/>
                  </a:lnTo>
                  <a:lnTo>
                    <a:pt x="319" y="16"/>
                  </a:lnTo>
                  <a:lnTo>
                    <a:pt x="305" y="8"/>
                  </a:lnTo>
                  <a:lnTo>
                    <a:pt x="289" y="2"/>
                  </a:lnTo>
                  <a:lnTo>
                    <a:pt x="273" y="0"/>
                  </a:lnTo>
                  <a:lnTo>
                    <a:pt x="273" y="0"/>
                  </a:lnTo>
                  <a:lnTo>
                    <a:pt x="255" y="2"/>
                  </a:lnTo>
                  <a:lnTo>
                    <a:pt x="241" y="6"/>
                  </a:lnTo>
                  <a:lnTo>
                    <a:pt x="227" y="14"/>
                  </a:lnTo>
                  <a:lnTo>
                    <a:pt x="215" y="24"/>
                  </a:lnTo>
                  <a:lnTo>
                    <a:pt x="205" y="36"/>
                  </a:lnTo>
                  <a:lnTo>
                    <a:pt x="197" y="50"/>
                  </a:lnTo>
                  <a:lnTo>
                    <a:pt x="193" y="64"/>
                  </a:lnTo>
                  <a:lnTo>
                    <a:pt x="191" y="82"/>
                  </a:lnTo>
                  <a:lnTo>
                    <a:pt x="191" y="82"/>
                  </a:lnTo>
                  <a:lnTo>
                    <a:pt x="193" y="100"/>
                  </a:lnTo>
                  <a:lnTo>
                    <a:pt x="193" y="100"/>
                  </a:lnTo>
                  <a:lnTo>
                    <a:pt x="169" y="98"/>
                  </a:lnTo>
                  <a:lnTo>
                    <a:pt x="145" y="92"/>
                  </a:lnTo>
                  <a:lnTo>
                    <a:pt x="121" y="84"/>
                  </a:lnTo>
                  <a:lnTo>
                    <a:pt x="99" y="74"/>
                  </a:lnTo>
                  <a:lnTo>
                    <a:pt x="80" y="62"/>
                  </a:lnTo>
                  <a:lnTo>
                    <a:pt x="62" y="48"/>
                  </a:lnTo>
                  <a:lnTo>
                    <a:pt x="44" y="32"/>
                  </a:lnTo>
                  <a:lnTo>
                    <a:pt x="28" y="16"/>
                  </a:lnTo>
                  <a:lnTo>
                    <a:pt x="28" y="16"/>
                  </a:lnTo>
                  <a:lnTo>
                    <a:pt x="24" y="24"/>
                  </a:lnTo>
                  <a:lnTo>
                    <a:pt x="20" y="34"/>
                  </a:lnTo>
                  <a:lnTo>
                    <a:pt x="18" y="44"/>
                  </a:lnTo>
                  <a:lnTo>
                    <a:pt x="16" y="56"/>
                  </a:lnTo>
                  <a:lnTo>
                    <a:pt x="16" y="56"/>
                  </a:lnTo>
                  <a:lnTo>
                    <a:pt x="18" y="66"/>
                  </a:lnTo>
                  <a:lnTo>
                    <a:pt x="20" y="76"/>
                  </a:lnTo>
                  <a:lnTo>
                    <a:pt x="22" y="86"/>
                  </a:lnTo>
                  <a:lnTo>
                    <a:pt x="26" y="94"/>
                  </a:lnTo>
                  <a:lnTo>
                    <a:pt x="38" y="110"/>
                  </a:lnTo>
                  <a:lnTo>
                    <a:pt x="52" y="124"/>
                  </a:lnTo>
                  <a:lnTo>
                    <a:pt x="52" y="124"/>
                  </a:lnTo>
                  <a:lnTo>
                    <a:pt x="34" y="120"/>
                  </a:lnTo>
                  <a:lnTo>
                    <a:pt x="16" y="114"/>
                  </a:lnTo>
                  <a:lnTo>
                    <a:pt x="16" y="114"/>
                  </a:lnTo>
                  <a:lnTo>
                    <a:pt x="16" y="114"/>
                  </a:lnTo>
                  <a:lnTo>
                    <a:pt x="16" y="114"/>
                  </a:lnTo>
                  <a:lnTo>
                    <a:pt x="18" y="128"/>
                  </a:lnTo>
                  <a:lnTo>
                    <a:pt x="22" y="142"/>
                  </a:lnTo>
                  <a:lnTo>
                    <a:pt x="26" y="154"/>
                  </a:lnTo>
                  <a:lnTo>
                    <a:pt x="34" y="166"/>
                  </a:lnTo>
                  <a:lnTo>
                    <a:pt x="44" y="176"/>
                  </a:lnTo>
                  <a:lnTo>
                    <a:pt x="56" y="183"/>
                  </a:lnTo>
                  <a:lnTo>
                    <a:pt x="68" y="189"/>
                  </a:lnTo>
                  <a:lnTo>
                    <a:pt x="82" y="193"/>
                  </a:lnTo>
                  <a:lnTo>
                    <a:pt x="82" y="193"/>
                  </a:lnTo>
                  <a:lnTo>
                    <a:pt x="70" y="195"/>
                  </a:lnTo>
                  <a:lnTo>
                    <a:pt x="60" y="195"/>
                  </a:lnTo>
                  <a:lnTo>
                    <a:pt x="60" y="195"/>
                  </a:lnTo>
                  <a:lnTo>
                    <a:pt x="44" y="193"/>
                  </a:lnTo>
                  <a:lnTo>
                    <a:pt x="44" y="193"/>
                  </a:lnTo>
                  <a:lnTo>
                    <a:pt x="50" y="205"/>
                  </a:lnTo>
                  <a:lnTo>
                    <a:pt x="56" y="215"/>
                  </a:lnTo>
                  <a:lnTo>
                    <a:pt x="64" y="225"/>
                  </a:lnTo>
                  <a:lnTo>
                    <a:pt x="72" y="233"/>
                  </a:lnTo>
                  <a:lnTo>
                    <a:pt x="84" y="241"/>
                  </a:lnTo>
                  <a:lnTo>
                    <a:pt x="93" y="245"/>
                  </a:lnTo>
                  <a:lnTo>
                    <a:pt x="107" y="249"/>
                  </a:lnTo>
                  <a:lnTo>
                    <a:pt x="119" y="249"/>
                  </a:lnTo>
                  <a:lnTo>
                    <a:pt x="119" y="249"/>
                  </a:lnTo>
                  <a:lnTo>
                    <a:pt x="97" y="265"/>
                  </a:lnTo>
                  <a:lnTo>
                    <a:pt x="74" y="275"/>
                  </a:lnTo>
                  <a:lnTo>
                    <a:pt x="48" y="283"/>
                  </a:lnTo>
                  <a:lnTo>
                    <a:pt x="34" y="283"/>
                  </a:lnTo>
                  <a:lnTo>
                    <a:pt x="20" y="285"/>
                  </a:lnTo>
                  <a:lnTo>
                    <a:pt x="20" y="285"/>
                  </a:lnTo>
                  <a:lnTo>
                    <a:pt x="0" y="283"/>
                  </a:lnTo>
                  <a:lnTo>
                    <a:pt x="0" y="283"/>
                  </a:lnTo>
                  <a:lnTo>
                    <a:pt x="28" y="299"/>
                  </a:lnTo>
                  <a:lnTo>
                    <a:pt x="58" y="311"/>
                  </a:lnTo>
                  <a:lnTo>
                    <a:pt x="89" y="317"/>
                  </a:lnTo>
                  <a:lnTo>
                    <a:pt x="107" y="319"/>
                  </a:lnTo>
                  <a:lnTo>
                    <a:pt x="123" y="319"/>
                  </a:lnTo>
                  <a:lnTo>
                    <a:pt x="123" y="319"/>
                  </a:lnTo>
                  <a:lnTo>
                    <a:pt x="151" y="319"/>
                  </a:lnTo>
                  <a:lnTo>
                    <a:pt x="175" y="315"/>
                  </a:lnTo>
                  <a:lnTo>
                    <a:pt x="199" y="307"/>
                  </a:lnTo>
                  <a:lnTo>
                    <a:pt x="223" y="299"/>
                  </a:lnTo>
                  <a:lnTo>
                    <a:pt x="243" y="287"/>
                  </a:lnTo>
                  <a:lnTo>
                    <a:pt x="261" y="275"/>
                  </a:lnTo>
                  <a:lnTo>
                    <a:pt x="279" y="261"/>
                  </a:lnTo>
                  <a:lnTo>
                    <a:pt x="295" y="245"/>
                  </a:lnTo>
                  <a:lnTo>
                    <a:pt x="307" y="227"/>
                  </a:lnTo>
                  <a:lnTo>
                    <a:pt x="319" y="209"/>
                  </a:lnTo>
                  <a:lnTo>
                    <a:pt x="329" y="191"/>
                  </a:lnTo>
                  <a:lnTo>
                    <a:pt x="339" y="172"/>
                  </a:lnTo>
                  <a:lnTo>
                    <a:pt x="345" y="152"/>
                  </a:lnTo>
                  <a:lnTo>
                    <a:pt x="349" y="132"/>
                  </a:lnTo>
                  <a:lnTo>
                    <a:pt x="353" y="110"/>
                  </a:lnTo>
                  <a:lnTo>
                    <a:pt x="353" y="90"/>
                  </a:lnTo>
                  <a:lnTo>
                    <a:pt x="353" y="90"/>
                  </a:lnTo>
                  <a:lnTo>
                    <a:pt x="353" y="80"/>
                  </a:lnTo>
                  <a:lnTo>
                    <a:pt x="353" y="80"/>
                  </a:lnTo>
                  <a:lnTo>
                    <a:pt x="365" y="72"/>
                  </a:lnTo>
                  <a:lnTo>
                    <a:pt x="375" y="62"/>
                  </a:lnTo>
                  <a:lnTo>
                    <a:pt x="385" y="50"/>
                  </a:lnTo>
                  <a:lnTo>
                    <a:pt x="393" y="38"/>
                  </a:lnTo>
                  <a:lnTo>
                    <a:pt x="393" y="3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pPr algn="ctr"/>
              <a:endParaRPr lang="en-US">
                <a:solidFill>
                  <a:schemeClr val="bg1"/>
                </a:solidFill>
              </a:endParaRPr>
            </a:p>
          </p:txBody>
        </p:sp>
        <p:grpSp>
          <p:nvGrpSpPr>
            <p:cNvPr id="24" name="Group 23"/>
            <p:cNvGrpSpPr/>
            <p:nvPr/>
          </p:nvGrpSpPr>
          <p:grpSpPr>
            <a:xfrm>
              <a:off x="6167830" y="5811522"/>
              <a:ext cx="264390" cy="237819"/>
              <a:chOff x="6848285" y="2235590"/>
              <a:chExt cx="290829" cy="261601"/>
            </a:xfrm>
            <a:noFill/>
          </p:grpSpPr>
          <p:sp>
            <p:nvSpPr>
              <p:cNvPr id="28" name="Freeform 344"/>
              <p:cNvSpPr>
                <a:spLocks/>
              </p:cNvSpPr>
              <p:nvPr/>
            </p:nvSpPr>
            <p:spPr bwMode="auto">
              <a:xfrm>
                <a:off x="7014891" y="2292587"/>
                <a:ext cx="124223" cy="124224"/>
              </a:xfrm>
              <a:custGeom>
                <a:avLst/>
                <a:gdLst>
                  <a:gd name="T0" fmla="*/ 161 w 169"/>
                  <a:gd name="T1" fmla="*/ 67 h 169"/>
                  <a:gd name="T2" fmla="*/ 101 w 169"/>
                  <a:gd name="T3" fmla="*/ 67 h 169"/>
                  <a:gd name="T4" fmla="*/ 101 w 169"/>
                  <a:gd name="T5" fmla="*/ 7 h 169"/>
                  <a:gd name="T6" fmla="*/ 101 w 169"/>
                  <a:gd name="T7" fmla="*/ 7 h 169"/>
                  <a:gd name="T8" fmla="*/ 99 w 169"/>
                  <a:gd name="T9" fmla="*/ 3 h 169"/>
                  <a:gd name="T10" fmla="*/ 99 w 169"/>
                  <a:gd name="T11" fmla="*/ 2 h 169"/>
                  <a:gd name="T12" fmla="*/ 95 w 169"/>
                  <a:gd name="T13" fmla="*/ 0 h 169"/>
                  <a:gd name="T14" fmla="*/ 93 w 169"/>
                  <a:gd name="T15" fmla="*/ 0 h 169"/>
                  <a:gd name="T16" fmla="*/ 75 w 169"/>
                  <a:gd name="T17" fmla="*/ 0 h 169"/>
                  <a:gd name="T18" fmla="*/ 75 w 169"/>
                  <a:gd name="T19" fmla="*/ 0 h 169"/>
                  <a:gd name="T20" fmla="*/ 71 w 169"/>
                  <a:gd name="T21" fmla="*/ 0 h 169"/>
                  <a:gd name="T22" fmla="*/ 69 w 169"/>
                  <a:gd name="T23" fmla="*/ 2 h 169"/>
                  <a:gd name="T24" fmla="*/ 67 w 169"/>
                  <a:gd name="T25" fmla="*/ 3 h 169"/>
                  <a:gd name="T26" fmla="*/ 67 w 169"/>
                  <a:gd name="T27" fmla="*/ 7 h 169"/>
                  <a:gd name="T28" fmla="*/ 67 w 169"/>
                  <a:gd name="T29" fmla="*/ 67 h 169"/>
                  <a:gd name="T30" fmla="*/ 7 w 169"/>
                  <a:gd name="T31" fmla="*/ 67 h 169"/>
                  <a:gd name="T32" fmla="*/ 7 w 169"/>
                  <a:gd name="T33" fmla="*/ 67 h 169"/>
                  <a:gd name="T34" fmla="*/ 3 w 169"/>
                  <a:gd name="T35" fmla="*/ 67 h 169"/>
                  <a:gd name="T36" fmla="*/ 2 w 169"/>
                  <a:gd name="T37" fmla="*/ 69 h 169"/>
                  <a:gd name="T38" fmla="*/ 0 w 169"/>
                  <a:gd name="T39" fmla="*/ 71 h 169"/>
                  <a:gd name="T40" fmla="*/ 0 w 169"/>
                  <a:gd name="T41" fmla="*/ 75 h 169"/>
                  <a:gd name="T42" fmla="*/ 0 w 169"/>
                  <a:gd name="T43" fmla="*/ 91 h 169"/>
                  <a:gd name="T44" fmla="*/ 0 w 169"/>
                  <a:gd name="T45" fmla="*/ 91 h 169"/>
                  <a:gd name="T46" fmla="*/ 0 w 169"/>
                  <a:gd name="T47" fmla="*/ 95 h 169"/>
                  <a:gd name="T48" fmla="*/ 2 w 169"/>
                  <a:gd name="T49" fmla="*/ 97 h 169"/>
                  <a:gd name="T50" fmla="*/ 3 w 169"/>
                  <a:gd name="T51" fmla="*/ 99 h 169"/>
                  <a:gd name="T52" fmla="*/ 7 w 169"/>
                  <a:gd name="T53" fmla="*/ 101 h 169"/>
                  <a:gd name="T54" fmla="*/ 67 w 169"/>
                  <a:gd name="T55" fmla="*/ 101 h 169"/>
                  <a:gd name="T56" fmla="*/ 67 w 169"/>
                  <a:gd name="T57" fmla="*/ 161 h 169"/>
                  <a:gd name="T58" fmla="*/ 67 w 169"/>
                  <a:gd name="T59" fmla="*/ 161 h 169"/>
                  <a:gd name="T60" fmla="*/ 67 w 169"/>
                  <a:gd name="T61" fmla="*/ 163 h 169"/>
                  <a:gd name="T62" fmla="*/ 69 w 169"/>
                  <a:gd name="T63" fmla="*/ 167 h 169"/>
                  <a:gd name="T64" fmla="*/ 71 w 169"/>
                  <a:gd name="T65" fmla="*/ 167 h 169"/>
                  <a:gd name="T66" fmla="*/ 75 w 169"/>
                  <a:gd name="T67" fmla="*/ 169 h 169"/>
                  <a:gd name="T68" fmla="*/ 93 w 169"/>
                  <a:gd name="T69" fmla="*/ 169 h 169"/>
                  <a:gd name="T70" fmla="*/ 93 w 169"/>
                  <a:gd name="T71" fmla="*/ 169 h 169"/>
                  <a:gd name="T72" fmla="*/ 95 w 169"/>
                  <a:gd name="T73" fmla="*/ 167 h 169"/>
                  <a:gd name="T74" fmla="*/ 99 w 169"/>
                  <a:gd name="T75" fmla="*/ 167 h 169"/>
                  <a:gd name="T76" fmla="*/ 99 w 169"/>
                  <a:gd name="T77" fmla="*/ 163 h 169"/>
                  <a:gd name="T78" fmla="*/ 101 w 169"/>
                  <a:gd name="T79" fmla="*/ 161 h 169"/>
                  <a:gd name="T80" fmla="*/ 101 w 169"/>
                  <a:gd name="T81" fmla="*/ 101 h 169"/>
                  <a:gd name="T82" fmla="*/ 161 w 169"/>
                  <a:gd name="T83" fmla="*/ 101 h 169"/>
                  <a:gd name="T84" fmla="*/ 161 w 169"/>
                  <a:gd name="T85" fmla="*/ 101 h 169"/>
                  <a:gd name="T86" fmla="*/ 163 w 169"/>
                  <a:gd name="T87" fmla="*/ 99 h 169"/>
                  <a:gd name="T88" fmla="*/ 167 w 169"/>
                  <a:gd name="T89" fmla="*/ 97 h 169"/>
                  <a:gd name="T90" fmla="*/ 169 w 169"/>
                  <a:gd name="T91" fmla="*/ 95 h 169"/>
                  <a:gd name="T92" fmla="*/ 169 w 169"/>
                  <a:gd name="T93" fmla="*/ 91 h 169"/>
                  <a:gd name="T94" fmla="*/ 169 w 169"/>
                  <a:gd name="T95" fmla="*/ 75 h 169"/>
                  <a:gd name="T96" fmla="*/ 169 w 169"/>
                  <a:gd name="T97" fmla="*/ 75 h 169"/>
                  <a:gd name="T98" fmla="*/ 169 w 169"/>
                  <a:gd name="T99" fmla="*/ 71 h 169"/>
                  <a:gd name="T100" fmla="*/ 167 w 169"/>
                  <a:gd name="T101" fmla="*/ 69 h 169"/>
                  <a:gd name="T102" fmla="*/ 163 w 169"/>
                  <a:gd name="T103" fmla="*/ 67 h 169"/>
                  <a:gd name="T104" fmla="*/ 161 w 169"/>
                  <a:gd name="T105" fmla="*/ 67 h 169"/>
                  <a:gd name="T106" fmla="*/ 161 w 169"/>
                  <a:gd name="T107" fmla="*/ 6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9" h="169">
                    <a:moveTo>
                      <a:pt x="161" y="67"/>
                    </a:moveTo>
                    <a:lnTo>
                      <a:pt x="101" y="67"/>
                    </a:lnTo>
                    <a:lnTo>
                      <a:pt x="101" y="7"/>
                    </a:lnTo>
                    <a:lnTo>
                      <a:pt x="101" y="7"/>
                    </a:lnTo>
                    <a:lnTo>
                      <a:pt x="99" y="3"/>
                    </a:lnTo>
                    <a:lnTo>
                      <a:pt x="99" y="2"/>
                    </a:lnTo>
                    <a:lnTo>
                      <a:pt x="95" y="0"/>
                    </a:lnTo>
                    <a:lnTo>
                      <a:pt x="93" y="0"/>
                    </a:lnTo>
                    <a:lnTo>
                      <a:pt x="75" y="0"/>
                    </a:lnTo>
                    <a:lnTo>
                      <a:pt x="75" y="0"/>
                    </a:lnTo>
                    <a:lnTo>
                      <a:pt x="71" y="0"/>
                    </a:lnTo>
                    <a:lnTo>
                      <a:pt x="69" y="2"/>
                    </a:lnTo>
                    <a:lnTo>
                      <a:pt x="67" y="3"/>
                    </a:lnTo>
                    <a:lnTo>
                      <a:pt x="67" y="7"/>
                    </a:lnTo>
                    <a:lnTo>
                      <a:pt x="67" y="67"/>
                    </a:lnTo>
                    <a:lnTo>
                      <a:pt x="7" y="67"/>
                    </a:lnTo>
                    <a:lnTo>
                      <a:pt x="7" y="67"/>
                    </a:lnTo>
                    <a:lnTo>
                      <a:pt x="3" y="67"/>
                    </a:lnTo>
                    <a:lnTo>
                      <a:pt x="2" y="69"/>
                    </a:lnTo>
                    <a:lnTo>
                      <a:pt x="0" y="71"/>
                    </a:lnTo>
                    <a:lnTo>
                      <a:pt x="0" y="75"/>
                    </a:lnTo>
                    <a:lnTo>
                      <a:pt x="0" y="91"/>
                    </a:lnTo>
                    <a:lnTo>
                      <a:pt x="0" y="91"/>
                    </a:lnTo>
                    <a:lnTo>
                      <a:pt x="0" y="95"/>
                    </a:lnTo>
                    <a:lnTo>
                      <a:pt x="2" y="97"/>
                    </a:lnTo>
                    <a:lnTo>
                      <a:pt x="3" y="99"/>
                    </a:lnTo>
                    <a:lnTo>
                      <a:pt x="7" y="101"/>
                    </a:lnTo>
                    <a:lnTo>
                      <a:pt x="67" y="101"/>
                    </a:lnTo>
                    <a:lnTo>
                      <a:pt x="67" y="161"/>
                    </a:lnTo>
                    <a:lnTo>
                      <a:pt x="67" y="161"/>
                    </a:lnTo>
                    <a:lnTo>
                      <a:pt x="67" y="163"/>
                    </a:lnTo>
                    <a:lnTo>
                      <a:pt x="69" y="167"/>
                    </a:lnTo>
                    <a:lnTo>
                      <a:pt x="71" y="167"/>
                    </a:lnTo>
                    <a:lnTo>
                      <a:pt x="75" y="169"/>
                    </a:lnTo>
                    <a:lnTo>
                      <a:pt x="93" y="169"/>
                    </a:lnTo>
                    <a:lnTo>
                      <a:pt x="93" y="169"/>
                    </a:lnTo>
                    <a:lnTo>
                      <a:pt x="95" y="167"/>
                    </a:lnTo>
                    <a:lnTo>
                      <a:pt x="99" y="167"/>
                    </a:lnTo>
                    <a:lnTo>
                      <a:pt x="99" y="163"/>
                    </a:lnTo>
                    <a:lnTo>
                      <a:pt x="101" y="161"/>
                    </a:lnTo>
                    <a:lnTo>
                      <a:pt x="101" y="101"/>
                    </a:lnTo>
                    <a:lnTo>
                      <a:pt x="161" y="101"/>
                    </a:lnTo>
                    <a:lnTo>
                      <a:pt x="161" y="101"/>
                    </a:lnTo>
                    <a:lnTo>
                      <a:pt x="163" y="99"/>
                    </a:lnTo>
                    <a:lnTo>
                      <a:pt x="167" y="97"/>
                    </a:lnTo>
                    <a:lnTo>
                      <a:pt x="169" y="95"/>
                    </a:lnTo>
                    <a:lnTo>
                      <a:pt x="169" y="91"/>
                    </a:lnTo>
                    <a:lnTo>
                      <a:pt x="169" y="75"/>
                    </a:lnTo>
                    <a:lnTo>
                      <a:pt x="169" y="75"/>
                    </a:lnTo>
                    <a:lnTo>
                      <a:pt x="169" y="71"/>
                    </a:lnTo>
                    <a:lnTo>
                      <a:pt x="167" y="69"/>
                    </a:lnTo>
                    <a:lnTo>
                      <a:pt x="163" y="67"/>
                    </a:lnTo>
                    <a:lnTo>
                      <a:pt x="161" y="67"/>
                    </a:lnTo>
                    <a:lnTo>
                      <a:pt x="161" y="6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9" name="Freeform 345"/>
              <p:cNvSpPr>
                <a:spLocks noEditPoints="1"/>
              </p:cNvSpPr>
              <p:nvPr/>
            </p:nvSpPr>
            <p:spPr bwMode="auto">
              <a:xfrm>
                <a:off x="6848285" y="2235590"/>
                <a:ext cx="172452" cy="261601"/>
              </a:xfrm>
              <a:custGeom>
                <a:avLst/>
                <a:gdLst>
                  <a:gd name="T0" fmla="*/ 178 w 235"/>
                  <a:gd name="T1" fmla="*/ 189 h 357"/>
                  <a:gd name="T2" fmla="*/ 164 w 235"/>
                  <a:gd name="T3" fmla="*/ 171 h 357"/>
                  <a:gd name="T4" fmla="*/ 166 w 235"/>
                  <a:gd name="T5" fmla="*/ 161 h 357"/>
                  <a:gd name="T6" fmla="*/ 180 w 235"/>
                  <a:gd name="T7" fmla="*/ 147 h 357"/>
                  <a:gd name="T8" fmla="*/ 212 w 235"/>
                  <a:gd name="T9" fmla="*/ 103 h 357"/>
                  <a:gd name="T10" fmla="*/ 212 w 235"/>
                  <a:gd name="T11" fmla="*/ 72 h 357"/>
                  <a:gd name="T12" fmla="*/ 196 w 235"/>
                  <a:gd name="T13" fmla="*/ 34 h 357"/>
                  <a:gd name="T14" fmla="*/ 210 w 235"/>
                  <a:gd name="T15" fmla="*/ 32 h 357"/>
                  <a:gd name="T16" fmla="*/ 235 w 235"/>
                  <a:gd name="T17" fmla="*/ 10 h 357"/>
                  <a:gd name="T18" fmla="*/ 233 w 235"/>
                  <a:gd name="T19" fmla="*/ 2 h 357"/>
                  <a:gd name="T20" fmla="*/ 122 w 235"/>
                  <a:gd name="T21" fmla="*/ 0 h 357"/>
                  <a:gd name="T22" fmla="*/ 88 w 235"/>
                  <a:gd name="T23" fmla="*/ 6 h 357"/>
                  <a:gd name="T24" fmla="*/ 50 w 235"/>
                  <a:gd name="T25" fmla="*/ 28 h 357"/>
                  <a:gd name="T26" fmla="*/ 28 w 235"/>
                  <a:gd name="T27" fmla="*/ 62 h 357"/>
                  <a:gd name="T28" fmla="*/ 22 w 235"/>
                  <a:gd name="T29" fmla="*/ 85 h 357"/>
                  <a:gd name="T30" fmla="*/ 36 w 235"/>
                  <a:gd name="T31" fmla="*/ 133 h 357"/>
                  <a:gd name="T32" fmla="*/ 74 w 235"/>
                  <a:gd name="T33" fmla="*/ 163 h 357"/>
                  <a:gd name="T34" fmla="*/ 108 w 235"/>
                  <a:gd name="T35" fmla="*/ 169 h 357"/>
                  <a:gd name="T36" fmla="*/ 108 w 235"/>
                  <a:gd name="T37" fmla="*/ 191 h 357"/>
                  <a:gd name="T38" fmla="*/ 112 w 235"/>
                  <a:gd name="T39" fmla="*/ 203 h 357"/>
                  <a:gd name="T40" fmla="*/ 78 w 235"/>
                  <a:gd name="T41" fmla="*/ 207 h 357"/>
                  <a:gd name="T42" fmla="*/ 34 w 235"/>
                  <a:gd name="T43" fmla="*/ 227 h 357"/>
                  <a:gd name="T44" fmla="*/ 6 w 235"/>
                  <a:gd name="T45" fmla="*/ 259 h 357"/>
                  <a:gd name="T46" fmla="*/ 0 w 235"/>
                  <a:gd name="T47" fmla="*/ 287 h 357"/>
                  <a:gd name="T48" fmla="*/ 6 w 235"/>
                  <a:gd name="T49" fmla="*/ 311 h 357"/>
                  <a:gd name="T50" fmla="*/ 30 w 235"/>
                  <a:gd name="T51" fmla="*/ 335 h 357"/>
                  <a:gd name="T52" fmla="*/ 68 w 235"/>
                  <a:gd name="T53" fmla="*/ 351 h 357"/>
                  <a:gd name="T54" fmla="*/ 116 w 235"/>
                  <a:gd name="T55" fmla="*/ 357 h 357"/>
                  <a:gd name="T56" fmla="*/ 160 w 235"/>
                  <a:gd name="T57" fmla="*/ 351 h 357"/>
                  <a:gd name="T58" fmla="*/ 200 w 235"/>
                  <a:gd name="T59" fmla="*/ 331 h 357"/>
                  <a:gd name="T60" fmla="*/ 224 w 235"/>
                  <a:gd name="T61" fmla="*/ 299 h 357"/>
                  <a:gd name="T62" fmla="*/ 228 w 235"/>
                  <a:gd name="T63" fmla="*/ 273 h 357"/>
                  <a:gd name="T64" fmla="*/ 224 w 235"/>
                  <a:gd name="T65" fmla="*/ 239 h 357"/>
                  <a:gd name="T66" fmla="*/ 206 w 235"/>
                  <a:gd name="T67" fmla="*/ 213 h 357"/>
                  <a:gd name="T68" fmla="*/ 54 w 235"/>
                  <a:gd name="T69" fmla="*/ 275 h 357"/>
                  <a:gd name="T70" fmla="*/ 60 w 235"/>
                  <a:gd name="T71" fmla="*/ 257 h 357"/>
                  <a:gd name="T72" fmla="*/ 84 w 235"/>
                  <a:gd name="T73" fmla="*/ 237 h 357"/>
                  <a:gd name="T74" fmla="*/ 122 w 235"/>
                  <a:gd name="T75" fmla="*/ 229 h 357"/>
                  <a:gd name="T76" fmla="*/ 134 w 235"/>
                  <a:gd name="T77" fmla="*/ 229 h 357"/>
                  <a:gd name="T78" fmla="*/ 152 w 235"/>
                  <a:gd name="T79" fmla="*/ 237 h 357"/>
                  <a:gd name="T80" fmla="*/ 180 w 235"/>
                  <a:gd name="T81" fmla="*/ 259 h 357"/>
                  <a:gd name="T82" fmla="*/ 184 w 235"/>
                  <a:gd name="T83" fmla="*/ 277 h 357"/>
                  <a:gd name="T84" fmla="*/ 180 w 235"/>
                  <a:gd name="T85" fmla="*/ 297 h 357"/>
                  <a:gd name="T86" fmla="*/ 158 w 235"/>
                  <a:gd name="T87" fmla="*/ 317 h 357"/>
                  <a:gd name="T88" fmla="*/ 116 w 235"/>
                  <a:gd name="T89" fmla="*/ 323 h 357"/>
                  <a:gd name="T90" fmla="*/ 92 w 235"/>
                  <a:gd name="T91" fmla="*/ 319 h 357"/>
                  <a:gd name="T92" fmla="*/ 64 w 235"/>
                  <a:gd name="T93" fmla="*/ 303 h 357"/>
                  <a:gd name="T94" fmla="*/ 54 w 235"/>
                  <a:gd name="T95" fmla="*/ 275 h 357"/>
                  <a:gd name="T96" fmla="*/ 86 w 235"/>
                  <a:gd name="T97" fmla="*/ 42 h 357"/>
                  <a:gd name="T98" fmla="*/ 102 w 235"/>
                  <a:gd name="T99" fmla="*/ 32 h 357"/>
                  <a:gd name="T100" fmla="*/ 110 w 235"/>
                  <a:gd name="T101" fmla="*/ 32 h 357"/>
                  <a:gd name="T102" fmla="*/ 134 w 235"/>
                  <a:gd name="T103" fmla="*/ 42 h 357"/>
                  <a:gd name="T104" fmla="*/ 152 w 235"/>
                  <a:gd name="T105" fmla="*/ 68 h 357"/>
                  <a:gd name="T106" fmla="*/ 158 w 235"/>
                  <a:gd name="T107" fmla="*/ 89 h 357"/>
                  <a:gd name="T108" fmla="*/ 154 w 235"/>
                  <a:gd name="T109" fmla="*/ 125 h 357"/>
                  <a:gd name="T110" fmla="*/ 144 w 235"/>
                  <a:gd name="T111" fmla="*/ 137 h 357"/>
                  <a:gd name="T112" fmla="*/ 128 w 235"/>
                  <a:gd name="T113" fmla="*/ 143 h 357"/>
                  <a:gd name="T114" fmla="*/ 126 w 235"/>
                  <a:gd name="T115" fmla="*/ 143 h 357"/>
                  <a:gd name="T116" fmla="*/ 110 w 235"/>
                  <a:gd name="T117" fmla="*/ 137 h 357"/>
                  <a:gd name="T118" fmla="*/ 88 w 235"/>
                  <a:gd name="T119" fmla="*/ 115 h 357"/>
                  <a:gd name="T120" fmla="*/ 76 w 235"/>
                  <a:gd name="T121" fmla="*/ 83 h 357"/>
                  <a:gd name="T122" fmla="*/ 78 w 235"/>
                  <a:gd name="T123" fmla="*/ 60 h 357"/>
                  <a:gd name="T124" fmla="*/ 86 w 235"/>
                  <a:gd name="T125" fmla="*/ 4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 h="357">
                    <a:moveTo>
                      <a:pt x="188" y="197"/>
                    </a:moveTo>
                    <a:lnTo>
                      <a:pt x="188" y="197"/>
                    </a:lnTo>
                    <a:lnTo>
                      <a:pt x="178" y="189"/>
                    </a:lnTo>
                    <a:lnTo>
                      <a:pt x="170" y="183"/>
                    </a:lnTo>
                    <a:lnTo>
                      <a:pt x="166" y="175"/>
                    </a:lnTo>
                    <a:lnTo>
                      <a:pt x="164" y="171"/>
                    </a:lnTo>
                    <a:lnTo>
                      <a:pt x="164" y="171"/>
                    </a:lnTo>
                    <a:lnTo>
                      <a:pt x="164" y="167"/>
                    </a:lnTo>
                    <a:lnTo>
                      <a:pt x="166" y="161"/>
                    </a:lnTo>
                    <a:lnTo>
                      <a:pt x="170" y="155"/>
                    </a:lnTo>
                    <a:lnTo>
                      <a:pt x="180" y="147"/>
                    </a:lnTo>
                    <a:lnTo>
                      <a:pt x="180" y="147"/>
                    </a:lnTo>
                    <a:lnTo>
                      <a:pt x="194" y="133"/>
                    </a:lnTo>
                    <a:lnTo>
                      <a:pt x="206" y="119"/>
                    </a:lnTo>
                    <a:lnTo>
                      <a:pt x="212" y="103"/>
                    </a:lnTo>
                    <a:lnTo>
                      <a:pt x="214" y="85"/>
                    </a:lnTo>
                    <a:lnTo>
                      <a:pt x="214" y="85"/>
                    </a:lnTo>
                    <a:lnTo>
                      <a:pt x="212" y="72"/>
                    </a:lnTo>
                    <a:lnTo>
                      <a:pt x="208" y="58"/>
                    </a:lnTo>
                    <a:lnTo>
                      <a:pt x="204" y="44"/>
                    </a:lnTo>
                    <a:lnTo>
                      <a:pt x="196" y="34"/>
                    </a:lnTo>
                    <a:lnTo>
                      <a:pt x="204" y="34"/>
                    </a:lnTo>
                    <a:lnTo>
                      <a:pt x="204" y="34"/>
                    </a:lnTo>
                    <a:lnTo>
                      <a:pt x="210" y="32"/>
                    </a:lnTo>
                    <a:lnTo>
                      <a:pt x="233" y="16"/>
                    </a:lnTo>
                    <a:lnTo>
                      <a:pt x="233" y="16"/>
                    </a:lnTo>
                    <a:lnTo>
                      <a:pt x="235" y="10"/>
                    </a:lnTo>
                    <a:lnTo>
                      <a:pt x="235" y="6"/>
                    </a:lnTo>
                    <a:lnTo>
                      <a:pt x="235" y="6"/>
                    </a:lnTo>
                    <a:lnTo>
                      <a:pt x="233" y="2"/>
                    </a:lnTo>
                    <a:lnTo>
                      <a:pt x="228" y="0"/>
                    </a:lnTo>
                    <a:lnTo>
                      <a:pt x="122" y="0"/>
                    </a:lnTo>
                    <a:lnTo>
                      <a:pt x="122" y="0"/>
                    </a:lnTo>
                    <a:lnTo>
                      <a:pt x="106" y="2"/>
                    </a:lnTo>
                    <a:lnTo>
                      <a:pt x="88" y="6"/>
                    </a:lnTo>
                    <a:lnTo>
                      <a:pt x="88" y="6"/>
                    </a:lnTo>
                    <a:lnTo>
                      <a:pt x="74" y="12"/>
                    </a:lnTo>
                    <a:lnTo>
                      <a:pt x="62" y="20"/>
                    </a:lnTo>
                    <a:lnTo>
                      <a:pt x="50" y="28"/>
                    </a:lnTo>
                    <a:lnTo>
                      <a:pt x="40" y="38"/>
                    </a:lnTo>
                    <a:lnTo>
                      <a:pt x="32" y="50"/>
                    </a:lnTo>
                    <a:lnTo>
                      <a:pt x="28" y="62"/>
                    </a:lnTo>
                    <a:lnTo>
                      <a:pt x="24" y="74"/>
                    </a:lnTo>
                    <a:lnTo>
                      <a:pt x="22" y="85"/>
                    </a:lnTo>
                    <a:lnTo>
                      <a:pt x="22" y="85"/>
                    </a:lnTo>
                    <a:lnTo>
                      <a:pt x="24" y="103"/>
                    </a:lnTo>
                    <a:lnTo>
                      <a:pt x="28" y="119"/>
                    </a:lnTo>
                    <a:lnTo>
                      <a:pt x="36" y="133"/>
                    </a:lnTo>
                    <a:lnTo>
                      <a:pt x="46" y="145"/>
                    </a:lnTo>
                    <a:lnTo>
                      <a:pt x="60" y="155"/>
                    </a:lnTo>
                    <a:lnTo>
                      <a:pt x="74" y="163"/>
                    </a:lnTo>
                    <a:lnTo>
                      <a:pt x="90" y="167"/>
                    </a:lnTo>
                    <a:lnTo>
                      <a:pt x="108" y="169"/>
                    </a:lnTo>
                    <a:lnTo>
                      <a:pt x="108" y="169"/>
                    </a:lnTo>
                    <a:lnTo>
                      <a:pt x="108" y="181"/>
                    </a:lnTo>
                    <a:lnTo>
                      <a:pt x="108" y="181"/>
                    </a:lnTo>
                    <a:lnTo>
                      <a:pt x="108" y="191"/>
                    </a:lnTo>
                    <a:lnTo>
                      <a:pt x="112" y="203"/>
                    </a:lnTo>
                    <a:lnTo>
                      <a:pt x="112" y="203"/>
                    </a:lnTo>
                    <a:lnTo>
                      <a:pt x="112" y="203"/>
                    </a:lnTo>
                    <a:lnTo>
                      <a:pt x="112" y="203"/>
                    </a:lnTo>
                    <a:lnTo>
                      <a:pt x="94" y="203"/>
                    </a:lnTo>
                    <a:lnTo>
                      <a:pt x="78" y="207"/>
                    </a:lnTo>
                    <a:lnTo>
                      <a:pt x="62" y="211"/>
                    </a:lnTo>
                    <a:lnTo>
                      <a:pt x="48" y="219"/>
                    </a:lnTo>
                    <a:lnTo>
                      <a:pt x="34" y="227"/>
                    </a:lnTo>
                    <a:lnTo>
                      <a:pt x="22" y="237"/>
                    </a:lnTo>
                    <a:lnTo>
                      <a:pt x="14" y="247"/>
                    </a:lnTo>
                    <a:lnTo>
                      <a:pt x="6" y="259"/>
                    </a:lnTo>
                    <a:lnTo>
                      <a:pt x="6" y="259"/>
                    </a:lnTo>
                    <a:lnTo>
                      <a:pt x="2" y="273"/>
                    </a:lnTo>
                    <a:lnTo>
                      <a:pt x="0" y="287"/>
                    </a:lnTo>
                    <a:lnTo>
                      <a:pt x="0" y="287"/>
                    </a:lnTo>
                    <a:lnTo>
                      <a:pt x="2" y="299"/>
                    </a:lnTo>
                    <a:lnTo>
                      <a:pt x="6" y="311"/>
                    </a:lnTo>
                    <a:lnTo>
                      <a:pt x="6" y="311"/>
                    </a:lnTo>
                    <a:lnTo>
                      <a:pt x="16" y="325"/>
                    </a:lnTo>
                    <a:lnTo>
                      <a:pt x="30" y="335"/>
                    </a:lnTo>
                    <a:lnTo>
                      <a:pt x="46" y="345"/>
                    </a:lnTo>
                    <a:lnTo>
                      <a:pt x="68" y="351"/>
                    </a:lnTo>
                    <a:lnTo>
                      <a:pt x="68" y="351"/>
                    </a:lnTo>
                    <a:lnTo>
                      <a:pt x="92" y="355"/>
                    </a:lnTo>
                    <a:lnTo>
                      <a:pt x="116" y="357"/>
                    </a:lnTo>
                    <a:lnTo>
                      <a:pt x="116" y="357"/>
                    </a:lnTo>
                    <a:lnTo>
                      <a:pt x="138" y="355"/>
                    </a:lnTo>
                    <a:lnTo>
                      <a:pt x="160" y="351"/>
                    </a:lnTo>
                    <a:lnTo>
                      <a:pt x="160" y="351"/>
                    </a:lnTo>
                    <a:lnTo>
                      <a:pt x="174" y="345"/>
                    </a:lnTo>
                    <a:lnTo>
                      <a:pt x="188" y="339"/>
                    </a:lnTo>
                    <a:lnTo>
                      <a:pt x="200" y="331"/>
                    </a:lnTo>
                    <a:lnTo>
                      <a:pt x="210" y="321"/>
                    </a:lnTo>
                    <a:lnTo>
                      <a:pt x="218" y="309"/>
                    </a:lnTo>
                    <a:lnTo>
                      <a:pt x="224" y="299"/>
                    </a:lnTo>
                    <a:lnTo>
                      <a:pt x="226" y="285"/>
                    </a:lnTo>
                    <a:lnTo>
                      <a:pt x="228" y="273"/>
                    </a:lnTo>
                    <a:lnTo>
                      <a:pt x="228" y="273"/>
                    </a:lnTo>
                    <a:lnTo>
                      <a:pt x="228" y="261"/>
                    </a:lnTo>
                    <a:lnTo>
                      <a:pt x="226" y="249"/>
                    </a:lnTo>
                    <a:lnTo>
                      <a:pt x="224" y="239"/>
                    </a:lnTo>
                    <a:lnTo>
                      <a:pt x="220" y="229"/>
                    </a:lnTo>
                    <a:lnTo>
                      <a:pt x="214" y="221"/>
                    </a:lnTo>
                    <a:lnTo>
                      <a:pt x="206" y="213"/>
                    </a:lnTo>
                    <a:lnTo>
                      <a:pt x="188" y="197"/>
                    </a:lnTo>
                    <a:lnTo>
                      <a:pt x="188" y="197"/>
                    </a:lnTo>
                    <a:close/>
                    <a:moveTo>
                      <a:pt x="54" y="275"/>
                    </a:moveTo>
                    <a:lnTo>
                      <a:pt x="54" y="275"/>
                    </a:lnTo>
                    <a:lnTo>
                      <a:pt x="56" y="267"/>
                    </a:lnTo>
                    <a:lnTo>
                      <a:pt x="60" y="257"/>
                    </a:lnTo>
                    <a:lnTo>
                      <a:pt x="66" y="249"/>
                    </a:lnTo>
                    <a:lnTo>
                      <a:pt x="74" y="243"/>
                    </a:lnTo>
                    <a:lnTo>
                      <a:pt x="84" y="237"/>
                    </a:lnTo>
                    <a:lnTo>
                      <a:pt x="96" y="233"/>
                    </a:lnTo>
                    <a:lnTo>
                      <a:pt x="108" y="229"/>
                    </a:lnTo>
                    <a:lnTo>
                      <a:pt x="122" y="229"/>
                    </a:lnTo>
                    <a:lnTo>
                      <a:pt x="122" y="229"/>
                    </a:lnTo>
                    <a:lnTo>
                      <a:pt x="122" y="229"/>
                    </a:lnTo>
                    <a:lnTo>
                      <a:pt x="134" y="229"/>
                    </a:lnTo>
                    <a:lnTo>
                      <a:pt x="146" y="233"/>
                    </a:lnTo>
                    <a:lnTo>
                      <a:pt x="146" y="233"/>
                    </a:lnTo>
                    <a:lnTo>
                      <a:pt x="152" y="237"/>
                    </a:lnTo>
                    <a:lnTo>
                      <a:pt x="152" y="237"/>
                    </a:lnTo>
                    <a:lnTo>
                      <a:pt x="174" y="253"/>
                    </a:lnTo>
                    <a:lnTo>
                      <a:pt x="180" y="259"/>
                    </a:lnTo>
                    <a:lnTo>
                      <a:pt x="184" y="267"/>
                    </a:lnTo>
                    <a:lnTo>
                      <a:pt x="184" y="267"/>
                    </a:lnTo>
                    <a:lnTo>
                      <a:pt x="184" y="277"/>
                    </a:lnTo>
                    <a:lnTo>
                      <a:pt x="184" y="277"/>
                    </a:lnTo>
                    <a:lnTo>
                      <a:pt x="184" y="287"/>
                    </a:lnTo>
                    <a:lnTo>
                      <a:pt x="180" y="297"/>
                    </a:lnTo>
                    <a:lnTo>
                      <a:pt x="174" y="305"/>
                    </a:lnTo>
                    <a:lnTo>
                      <a:pt x="168" y="311"/>
                    </a:lnTo>
                    <a:lnTo>
                      <a:pt x="158" y="317"/>
                    </a:lnTo>
                    <a:lnTo>
                      <a:pt x="146" y="321"/>
                    </a:lnTo>
                    <a:lnTo>
                      <a:pt x="132" y="323"/>
                    </a:lnTo>
                    <a:lnTo>
                      <a:pt x="116" y="323"/>
                    </a:lnTo>
                    <a:lnTo>
                      <a:pt x="116" y="323"/>
                    </a:lnTo>
                    <a:lnTo>
                      <a:pt x="104" y="323"/>
                    </a:lnTo>
                    <a:lnTo>
                      <a:pt x="92" y="319"/>
                    </a:lnTo>
                    <a:lnTo>
                      <a:pt x="82" y="315"/>
                    </a:lnTo>
                    <a:lnTo>
                      <a:pt x="72" y="309"/>
                    </a:lnTo>
                    <a:lnTo>
                      <a:pt x="64" y="303"/>
                    </a:lnTo>
                    <a:lnTo>
                      <a:pt x="58" y="295"/>
                    </a:lnTo>
                    <a:lnTo>
                      <a:pt x="56" y="285"/>
                    </a:lnTo>
                    <a:lnTo>
                      <a:pt x="54" y="275"/>
                    </a:lnTo>
                    <a:lnTo>
                      <a:pt x="54" y="275"/>
                    </a:lnTo>
                    <a:close/>
                    <a:moveTo>
                      <a:pt x="86" y="42"/>
                    </a:moveTo>
                    <a:lnTo>
                      <a:pt x="86" y="42"/>
                    </a:lnTo>
                    <a:lnTo>
                      <a:pt x="92" y="38"/>
                    </a:lnTo>
                    <a:lnTo>
                      <a:pt x="96" y="34"/>
                    </a:lnTo>
                    <a:lnTo>
                      <a:pt x="102" y="32"/>
                    </a:lnTo>
                    <a:lnTo>
                      <a:pt x="108" y="32"/>
                    </a:lnTo>
                    <a:lnTo>
                      <a:pt x="110" y="32"/>
                    </a:lnTo>
                    <a:lnTo>
                      <a:pt x="110" y="32"/>
                    </a:lnTo>
                    <a:lnTo>
                      <a:pt x="118" y="34"/>
                    </a:lnTo>
                    <a:lnTo>
                      <a:pt x="126" y="36"/>
                    </a:lnTo>
                    <a:lnTo>
                      <a:pt x="134" y="42"/>
                    </a:lnTo>
                    <a:lnTo>
                      <a:pt x="142" y="50"/>
                    </a:lnTo>
                    <a:lnTo>
                      <a:pt x="148" y="58"/>
                    </a:lnTo>
                    <a:lnTo>
                      <a:pt x="152" y="68"/>
                    </a:lnTo>
                    <a:lnTo>
                      <a:pt x="156" y="78"/>
                    </a:lnTo>
                    <a:lnTo>
                      <a:pt x="158" y="89"/>
                    </a:lnTo>
                    <a:lnTo>
                      <a:pt x="158" y="89"/>
                    </a:lnTo>
                    <a:lnTo>
                      <a:pt x="160" y="101"/>
                    </a:lnTo>
                    <a:lnTo>
                      <a:pt x="158" y="113"/>
                    </a:lnTo>
                    <a:lnTo>
                      <a:pt x="154" y="125"/>
                    </a:lnTo>
                    <a:lnTo>
                      <a:pt x="148" y="133"/>
                    </a:lnTo>
                    <a:lnTo>
                      <a:pt x="148" y="133"/>
                    </a:lnTo>
                    <a:lnTo>
                      <a:pt x="144" y="137"/>
                    </a:lnTo>
                    <a:lnTo>
                      <a:pt x="138" y="141"/>
                    </a:lnTo>
                    <a:lnTo>
                      <a:pt x="134" y="141"/>
                    </a:lnTo>
                    <a:lnTo>
                      <a:pt x="128" y="143"/>
                    </a:lnTo>
                    <a:lnTo>
                      <a:pt x="128" y="143"/>
                    </a:lnTo>
                    <a:lnTo>
                      <a:pt x="128" y="143"/>
                    </a:lnTo>
                    <a:lnTo>
                      <a:pt x="126" y="143"/>
                    </a:lnTo>
                    <a:lnTo>
                      <a:pt x="126" y="143"/>
                    </a:lnTo>
                    <a:lnTo>
                      <a:pt x="118" y="141"/>
                    </a:lnTo>
                    <a:lnTo>
                      <a:pt x="110" y="137"/>
                    </a:lnTo>
                    <a:lnTo>
                      <a:pt x="102" y="131"/>
                    </a:lnTo>
                    <a:lnTo>
                      <a:pt x="94" y="125"/>
                    </a:lnTo>
                    <a:lnTo>
                      <a:pt x="88" y="115"/>
                    </a:lnTo>
                    <a:lnTo>
                      <a:pt x="84" y="105"/>
                    </a:lnTo>
                    <a:lnTo>
                      <a:pt x="80" y="95"/>
                    </a:lnTo>
                    <a:lnTo>
                      <a:pt x="76" y="83"/>
                    </a:lnTo>
                    <a:lnTo>
                      <a:pt x="76" y="83"/>
                    </a:lnTo>
                    <a:lnTo>
                      <a:pt x="76" y="72"/>
                    </a:lnTo>
                    <a:lnTo>
                      <a:pt x="78" y="60"/>
                    </a:lnTo>
                    <a:lnTo>
                      <a:pt x="82" y="50"/>
                    </a:lnTo>
                    <a:lnTo>
                      <a:pt x="86" y="42"/>
                    </a:lnTo>
                    <a:lnTo>
                      <a:pt x="86" y="4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5" name="Freeform 109"/>
            <p:cNvSpPr>
              <a:spLocks noEditPoints="1"/>
            </p:cNvSpPr>
            <p:nvPr/>
          </p:nvSpPr>
          <p:spPr bwMode="auto">
            <a:xfrm>
              <a:off x="3023808" y="5819127"/>
              <a:ext cx="253101" cy="183977"/>
            </a:xfrm>
            <a:custGeom>
              <a:avLst/>
              <a:gdLst>
                <a:gd name="T0" fmla="*/ 228 w 238"/>
                <a:gd name="T1" fmla="*/ 152 h 173"/>
                <a:gd name="T2" fmla="*/ 226 w 238"/>
                <a:gd name="T3" fmla="*/ 153 h 173"/>
                <a:gd name="T4" fmla="*/ 159 w 238"/>
                <a:gd name="T5" fmla="*/ 86 h 173"/>
                <a:gd name="T6" fmla="*/ 226 w 238"/>
                <a:gd name="T7" fmla="*/ 19 h 173"/>
                <a:gd name="T8" fmla="*/ 228 w 238"/>
                <a:gd name="T9" fmla="*/ 22 h 173"/>
                <a:gd name="T10" fmla="*/ 228 w 238"/>
                <a:gd name="T11" fmla="*/ 152 h 173"/>
                <a:gd name="T12" fmla="*/ 216 w 238"/>
                <a:gd name="T13" fmla="*/ 162 h 173"/>
                <a:gd name="T14" fmla="*/ 22 w 238"/>
                <a:gd name="T15" fmla="*/ 162 h 173"/>
                <a:gd name="T16" fmla="*/ 18 w 238"/>
                <a:gd name="T17" fmla="*/ 161 h 173"/>
                <a:gd name="T18" fmla="*/ 86 w 238"/>
                <a:gd name="T19" fmla="*/ 94 h 173"/>
                <a:gd name="T20" fmla="*/ 104 w 238"/>
                <a:gd name="T21" fmla="*/ 112 h 173"/>
                <a:gd name="T22" fmla="*/ 108 w 238"/>
                <a:gd name="T23" fmla="*/ 116 h 173"/>
                <a:gd name="T24" fmla="*/ 114 w 238"/>
                <a:gd name="T25" fmla="*/ 118 h 173"/>
                <a:gd name="T26" fmla="*/ 119 w 238"/>
                <a:gd name="T27" fmla="*/ 119 h 173"/>
                <a:gd name="T28" fmla="*/ 124 w 238"/>
                <a:gd name="T29" fmla="*/ 118 h 173"/>
                <a:gd name="T30" fmla="*/ 129 w 238"/>
                <a:gd name="T31" fmla="*/ 116 h 173"/>
                <a:gd name="T32" fmla="*/ 135 w 238"/>
                <a:gd name="T33" fmla="*/ 112 h 173"/>
                <a:gd name="T34" fmla="*/ 153 w 238"/>
                <a:gd name="T35" fmla="*/ 94 h 173"/>
                <a:gd name="T36" fmla="*/ 220 w 238"/>
                <a:gd name="T37" fmla="*/ 161 h 173"/>
                <a:gd name="T38" fmla="*/ 216 w 238"/>
                <a:gd name="T39" fmla="*/ 162 h 173"/>
                <a:gd name="T40" fmla="*/ 12 w 238"/>
                <a:gd name="T41" fmla="*/ 152 h 173"/>
                <a:gd name="T42" fmla="*/ 12 w 238"/>
                <a:gd name="T43" fmla="*/ 22 h 173"/>
                <a:gd name="T44" fmla="*/ 12 w 238"/>
                <a:gd name="T45" fmla="*/ 19 h 173"/>
                <a:gd name="T46" fmla="*/ 78 w 238"/>
                <a:gd name="T47" fmla="*/ 86 h 173"/>
                <a:gd name="T48" fmla="*/ 12 w 238"/>
                <a:gd name="T49" fmla="*/ 153 h 173"/>
                <a:gd name="T50" fmla="*/ 12 w 238"/>
                <a:gd name="T51" fmla="*/ 152 h 173"/>
                <a:gd name="T52" fmla="*/ 22 w 238"/>
                <a:gd name="T53" fmla="*/ 10 h 173"/>
                <a:gd name="T54" fmla="*/ 216 w 238"/>
                <a:gd name="T55" fmla="*/ 10 h 173"/>
                <a:gd name="T56" fmla="*/ 220 w 238"/>
                <a:gd name="T57" fmla="*/ 12 h 173"/>
                <a:gd name="T58" fmla="*/ 127 w 238"/>
                <a:gd name="T59" fmla="*/ 104 h 173"/>
                <a:gd name="T60" fmla="*/ 123 w 238"/>
                <a:gd name="T61" fmla="*/ 107 h 173"/>
                <a:gd name="T62" fmla="*/ 119 w 238"/>
                <a:gd name="T63" fmla="*/ 108 h 173"/>
                <a:gd name="T64" fmla="*/ 115 w 238"/>
                <a:gd name="T65" fmla="*/ 107 h 173"/>
                <a:gd name="T66" fmla="*/ 112 w 238"/>
                <a:gd name="T67" fmla="*/ 104 h 173"/>
                <a:gd name="T68" fmla="*/ 18 w 238"/>
                <a:gd name="T69" fmla="*/ 12 h 173"/>
                <a:gd name="T70" fmla="*/ 22 w 238"/>
                <a:gd name="T71" fmla="*/ 10 h 173"/>
                <a:gd name="T72" fmla="*/ 216 w 238"/>
                <a:gd name="T73" fmla="*/ 0 h 173"/>
                <a:gd name="T74" fmla="*/ 22 w 238"/>
                <a:gd name="T75" fmla="*/ 0 h 173"/>
                <a:gd name="T76" fmla="*/ 12 w 238"/>
                <a:gd name="T77" fmla="*/ 2 h 173"/>
                <a:gd name="T78" fmla="*/ 4 w 238"/>
                <a:gd name="T79" fmla="*/ 10 h 173"/>
                <a:gd name="T80" fmla="*/ 0 w 238"/>
                <a:gd name="T81" fmla="*/ 22 h 173"/>
                <a:gd name="T82" fmla="*/ 0 w 238"/>
                <a:gd name="T83" fmla="*/ 152 h 173"/>
                <a:gd name="T84" fmla="*/ 4 w 238"/>
                <a:gd name="T85" fmla="*/ 162 h 173"/>
                <a:gd name="T86" fmla="*/ 12 w 238"/>
                <a:gd name="T87" fmla="*/ 170 h 173"/>
                <a:gd name="T88" fmla="*/ 22 w 238"/>
                <a:gd name="T89" fmla="*/ 173 h 173"/>
                <a:gd name="T90" fmla="*/ 216 w 238"/>
                <a:gd name="T91" fmla="*/ 173 h 173"/>
                <a:gd name="T92" fmla="*/ 228 w 238"/>
                <a:gd name="T93" fmla="*/ 170 h 173"/>
                <a:gd name="T94" fmla="*/ 234 w 238"/>
                <a:gd name="T95" fmla="*/ 162 h 173"/>
                <a:gd name="T96" fmla="*/ 238 w 238"/>
                <a:gd name="T97" fmla="*/ 152 h 173"/>
                <a:gd name="T98" fmla="*/ 238 w 238"/>
                <a:gd name="T99" fmla="*/ 22 h 173"/>
                <a:gd name="T100" fmla="*/ 234 w 238"/>
                <a:gd name="T101" fmla="*/ 10 h 173"/>
                <a:gd name="T102" fmla="*/ 228 w 238"/>
                <a:gd name="T103" fmla="*/ 2 h 173"/>
                <a:gd name="T104" fmla="*/ 216 w 238"/>
                <a:gd name="T10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8" h="173">
                  <a:moveTo>
                    <a:pt x="228" y="152"/>
                  </a:moveTo>
                  <a:lnTo>
                    <a:pt x="226" y="153"/>
                  </a:lnTo>
                  <a:lnTo>
                    <a:pt x="159" y="86"/>
                  </a:lnTo>
                  <a:lnTo>
                    <a:pt x="226" y="19"/>
                  </a:lnTo>
                  <a:lnTo>
                    <a:pt x="228" y="22"/>
                  </a:lnTo>
                  <a:lnTo>
                    <a:pt x="228" y="152"/>
                  </a:lnTo>
                  <a:close/>
                  <a:moveTo>
                    <a:pt x="216" y="162"/>
                  </a:moveTo>
                  <a:lnTo>
                    <a:pt x="22" y="162"/>
                  </a:lnTo>
                  <a:lnTo>
                    <a:pt x="18" y="161"/>
                  </a:lnTo>
                  <a:lnTo>
                    <a:pt x="86" y="94"/>
                  </a:lnTo>
                  <a:lnTo>
                    <a:pt x="104" y="112"/>
                  </a:lnTo>
                  <a:lnTo>
                    <a:pt x="108" y="116"/>
                  </a:lnTo>
                  <a:lnTo>
                    <a:pt x="114" y="118"/>
                  </a:lnTo>
                  <a:lnTo>
                    <a:pt x="119" y="119"/>
                  </a:lnTo>
                  <a:lnTo>
                    <a:pt x="124" y="118"/>
                  </a:lnTo>
                  <a:lnTo>
                    <a:pt x="129" y="116"/>
                  </a:lnTo>
                  <a:lnTo>
                    <a:pt x="135" y="112"/>
                  </a:lnTo>
                  <a:lnTo>
                    <a:pt x="153" y="94"/>
                  </a:lnTo>
                  <a:lnTo>
                    <a:pt x="220" y="161"/>
                  </a:lnTo>
                  <a:lnTo>
                    <a:pt x="216" y="162"/>
                  </a:lnTo>
                  <a:close/>
                  <a:moveTo>
                    <a:pt x="12" y="152"/>
                  </a:moveTo>
                  <a:lnTo>
                    <a:pt x="12" y="22"/>
                  </a:lnTo>
                  <a:lnTo>
                    <a:pt x="12" y="19"/>
                  </a:lnTo>
                  <a:lnTo>
                    <a:pt x="78" y="86"/>
                  </a:lnTo>
                  <a:lnTo>
                    <a:pt x="12" y="153"/>
                  </a:lnTo>
                  <a:lnTo>
                    <a:pt x="12" y="152"/>
                  </a:lnTo>
                  <a:close/>
                  <a:moveTo>
                    <a:pt x="22" y="10"/>
                  </a:moveTo>
                  <a:lnTo>
                    <a:pt x="216" y="10"/>
                  </a:lnTo>
                  <a:lnTo>
                    <a:pt x="220" y="12"/>
                  </a:lnTo>
                  <a:lnTo>
                    <a:pt x="127" y="104"/>
                  </a:lnTo>
                  <a:lnTo>
                    <a:pt x="123" y="107"/>
                  </a:lnTo>
                  <a:lnTo>
                    <a:pt x="119" y="108"/>
                  </a:lnTo>
                  <a:lnTo>
                    <a:pt x="115" y="107"/>
                  </a:lnTo>
                  <a:lnTo>
                    <a:pt x="112" y="104"/>
                  </a:lnTo>
                  <a:lnTo>
                    <a:pt x="18" y="12"/>
                  </a:lnTo>
                  <a:lnTo>
                    <a:pt x="22" y="10"/>
                  </a:lnTo>
                  <a:close/>
                  <a:moveTo>
                    <a:pt x="216" y="0"/>
                  </a:moveTo>
                  <a:lnTo>
                    <a:pt x="22" y="0"/>
                  </a:lnTo>
                  <a:lnTo>
                    <a:pt x="12" y="2"/>
                  </a:lnTo>
                  <a:lnTo>
                    <a:pt x="4" y="10"/>
                  </a:lnTo>
                  <a:lnTo>
                    <a:pt x="0" y="22"/>
                  </a:lnTo>
                  <a:lnTo>
                    <a:pt x="0" y="152"/>
                  </a:lnTo>
                  <a:lnTo>
                    <a:pt x="4" y="162"/>
                  </a:lnTo>
                  <a:lnTo>
                    <a:pt x="12" y="170"/>
                  </a:lnTo>
                  <a:lnTo>
                    <a:pt x="22" y="173"/>
                  </a:lnTo>
                  <a:lnTo>
                    <a:pt x="216" y="173"/>
                  </a:lnTo>
                  <a:lnTo>
                    <a:pt x="228" y="170"/>
                  </a:lnTo>
                  <a:lnTo>
                    <a:pt x="234" y="162"/>
                  </a:lnTo>
                  <a:lnTo>
                    <a:pt x="238" y="152"/>
                  </a:lnTo>
                  <a:lnTo>
                    <a:pt x="238" y="22"/>
                  </a:lnTo>
                  <a:lnTo>
                    <a:pt x="234" y="10"/>
                  </a:lnTo>
                  <a:lnTo>
                    <a:pt x="228" y="2"/>
                  </a:lnTo>
                  <a:lnTo>
                    <a:pt x="21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d-ID" sz="2000">
                <a:solidFill>
                  <a:schemeClr val="bg1"/>
                </a:solidFill>
              </a:endParaRPr>
            </a:p>
          </p:txBody>
        </p:sp>
        <p:sp>
          <p:nvSpPr>
            <p:cNvPr id="26" name="Freeform 9"/>
            <p:cNvSpPr>
              <a:spLocks noEditPoints="1"/>
            </p:cNvSpPr>
            <p:nvPr/>
          </p:nvSpPr>
          <p:spPr bwMode="auto">
            <a:xfrm>
              <a:off x="3025164" y="5032464"/>
              <a:ext cx="251573" cy="253004"/>
            </a:xfrm>
            <a:custGeom>
              <a:avLst/>
              <a:gdLst>
                <a:gd name="T0" fmla="*/ 259 w 352"/>
                <a:gd name="T1" fmla="*/ 336 h 354"/>
                <a:gd name="T2" fmla="*/ 239 w 352"/>
                <a:gd name="T3" fmla="*/ 330 h 354"/>
                <a:gd name="T4" fmla="*/ 185 w 352"/>
                <a:gd name="T5" fmla="*/ 299 h 354"/>
                <a:gd name="T6" fmla="*/ 94 w 352"/>
                <a:gd name="T7" fmla="*/ 218 h 354"/>
                <a:gd name="T8" fmla="*/ 24 w 352"/>
                <a:gd name="T9" fmla="*/ 117 h 354"/>
                <a:gd name="T10" fmla="*/ 20 w 352"/>
                <a:gd name="T11" fmla="*/ 105 h 354"/>
                <a:gd name="T12" fmla="*/ 16 w 352"/>
                <a:gd name="T13" fmla="*/ 85 h 354"/>
                <a:gd name="T14" fmla="*/ 30 w 352"/>
                <a:gd name="T15" fmla="*/ 45 h 354"/>
                <a:gd name="T16" fmla="*/ 59 w 352"/>
                <a:gd name="T17" fmla="*/ 19 h 354"/>
                <a:gd name="T18" fmla="*/ 76 w 352"/>
                <a:gd name="T19" fmla="*/ 17 h 354"/>
                <a:gd name="T20" fmla="*/ 80 w 352"/>
                <a:gd name="T21" fmla="*/ 21 h 354"/>
                <a:gd name="T22" fmla="*/ 132 w 352"/>
                <a:gd name="T23" fmla="*/ 89 h 354"/>
                <a:gd name="T24" fmla="*/ 136 w 352"/>
                <a:gd name="T25" fmla="*/ 93 h 354"/>
                <a:gd name="T26" fmla="*/ 134 w 352"/>
                <a:gd name="T27" fmla="*/ 101 h 354"/>
                <a:gd name="T28" fmla="*/ 117 w 352"/>
                <a:gd name="T29" fmla="*/ 119 h 354"/>
                <a:gd name="T30" fmla="*/ 109 w 352"/>
                <a:gd name="T31" fmla="*/ 134 h 354"/>
                <a:gd name="T32" fmla="*/ 107 w 352"/>
                <a:gd name="T33" fmla="*/ 150 h 354"/>
                <a:gd name="T34" fmla="*/ 115 w 352"/>
                <a:gd name="T35" fmla="*/ 165 h 354"/>
                <a:gd name="T36" fmla="*/ 150 w 352"/>
                <a:gd name="T37" fmla="*/ 204 h 354"/>
                <a:gd name="T38" fmla="*/ 189 w 352"/>
                <a:gd name="T39" fmla="*/ 237 h 354"/>
                <a:gd name="T40" fmla="*/ 202 w 352"/>
                <a:gd name="T41" fmla="*/ 245 h 354"/>
                <a:gd name="T42" fmla="*/ 220 w 352"/>
                <a:gd name="T43" fmla="*/ 245 h 354"/>
                <a:gd name="T44" fmla="*/ 233 w 352"/>
                <a:gd name="T45" fmla="*/ 237 h 354"/>
                <a:gd name="T46" fmla="*/ 253 w 352"/>
                <a:gd name="T47" fmla="*/ 218 h 354"/>
                <a:gd name="T48" fmla="*/ 261 w 352"/>
                <a:gd name="T49" fmla="*/ 218 h 354"/>
                <a:gd name="T50" fmla="*/ 263 w 352"/>
                <a:gd name="T51" fmla="*/ 222 h 354"/>
                <a:gd name="T52" fmla="*/ 332 w 352"/>
                <a:gd name="T53" fmla="*/ 274 h 354"/>
                <a:gd name="T54" fmla="*/ 336 w 352"/>
                <a:gd name="T55" fmla="*/ 278 h 354"/>
                <a:gd name="T56" fmla="*/ 336 w 352"/>
                <a:gd name="T57" fmla="*/ 282 h 354"/>
                <a:gd name="T58" fmla="*/ 323 w 352"/>
                <a:gd name="T59" fmla="*/ 311 h 354"/>
                <a:gd name="T60" fmla="*/ 290 w 352"/>
                <a:gd name="T61" fmla="*/ 334 h 354"/>
                <a:gd name="T62" fmla="*/ 352 w 352"/>
                <a:gd name="T63" fmla="*/ 282 h 354"/>
                <a:gd name="T64" fmla="*/ 352 w 352"/>
                <a:gd name="T65" fmla="*/ 274 h 354"/>
                <a:gd name="T66" fmla="*/ 346 w 352"/>
                <a:gd name="T67" fmla="*/ 264 h 354"/>
                <a:gd name="T68" fmla="*/ 274 w 352"/>
                <a:gd name="T69" fmla="*/ 208 h 354"/>
                <a:gd name="T70" fmla="*/ 263 w 352"/>
                <a:gd name="T71" fmla="*/ 202 h 354"/>
                <a:gd name="T72" fmla="*/ 249 w 352"/>
                <a:gd name="T73" fmla="*/ 202 h 354"/>
                <a:gd name="T74" fmla="*/ 224 w 352"/>
                <a:gd name="T75" fmla="*/ 225 h 354"/>
                <a:gd name="T76" fmla="*/ 220 w 352"/>
                <a:gd name="T77" fmla="*/ 227 h 354"/>
                <a:gd name="T78" fmla="*/ 212 w 352"/>
                <a:gd name="T79" fmla="*/ 229 h 354"/>
                <a:gd name="T80" fmla="*/ 202 w 352"/>
                <a:gd name="T81" fmla="*/ 227 h 354"/>
                <a:gd name="T82" fmla="*/ 198 w 352"/>
                <a:gd name="T83" fmla="*/ 223 h 354"/>
                <a:gd name="T84" fmla="*/ 129 w 352"/>
                <a:gd name="T85" fmla="*/ 155 h 354"/>
                <a:gd name="T86" fmla="*/ 127 w 352"/>
                <a:gd name="T87" fmla="*/ 152 h 354"/>
                <a:gd name="T88" fmla="*/ 123 w 352"/>
                <a:gd name="T89" fmla="*/ 142 h 354"/>
                <a:gd name="T90" fmla="*/ 127 w 352"/>
                <a:gd name="T91" fmla="*/ 134 h 354"/>
                <a:gd name="T92" fmla="*/ 129 w 352"/>
                <a:gd name="T93" fmla="*/ 130 h 354"/>
                <a:gd name="T94" fmla="*/ 152 w 352"/>
                <a:gd name="T95" fmla="*/ 105 h 354"/>
                <a:gd name="T96" fmla="*/ 152 w 352"/>
                <a:gd name="T97" fmla="*/ 91 h 354"/>
                <a:gd name="T98" fmla="*/ 146 w 352"/>
                <a:gd name="T99" fmla="*/ 80 h 354"/>
                <a:gd name="T100" fmla="*/ 90 w 352"/>
                <a:gd name="T101" fmla="*/ 8 h 354"/>
                <a:gd name="T102" fmla="*/ 78 w 352"/>
                <a:gd name="T103" fmla="*/ 2 h 354"/>
                <a:gd name="T104" fmla="*/ 53 w 352"/>
                <a:gd name="T105" fmla="*/ 6 h 354"/>
                <a:gd name="T106" fmla="*/ 16 w 352"/>
                <a:gd name="T107" fmla="*/ 35 h 354"/>
                <a:gd name="T108" fmla="*/ 0 w 352"/>
                <a:gd name="T109" fmla="*/ 85 h 354"/>
                <a:gd name="T110" fmla="*/ 8 w 352"/>
                <a:gd name="T111" fmla="*/ 120 h 354"/>
                <a:gd name="T112" fmla="*/ 41 w 352"/>
                <a:gd name="T113" fmla="*/ 177 h 354"/>
                <a:gd name="T114" fmla="*/ 127 w 352"/>
                <a:gd name="T115" fmla="*/ 274 h 354"/>
                <a:gd name="T116" fmla="*/ 231 w 352"/>
                <a:gd name="T117" fmla="*/ 346 h 354"/>
                <a:gd name="T118" fmla="*/ 249 w 352"/>
                <a:gd name="T119" fmla="*/ 352 h 354"/>
                <a:gd name="T120" fmla="*/ 296 w 352"/>
                <a:gd name="T121" fmla="*/ 348 h 354"/>
                <a:gd name="T122" fmla="*/ 336 w 352"/>
                <a:gd name="T123" fmla="*/ 321 h 354"/>
                <a:gd name="T124" fmla="*/ 352 w 352"/>
                <a:gd name="T125" fmla="*/ 28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 h="354">
                  <a:moveTo>
                    <a:pt x="268" y="336"/>
                  </a:moveTo>
                  <a:lnTo>
                    <a:pt x="259" y="336"/>
                  </a:lnTo>
                  <a:lnTo>
                    <a:pt x="249" y="334"/>
                  </a:lnTo>
                  <a:lnTo>
                    <a:pt x="239" y="330"/>
                  </a:lnTo>
                  <a:lnTo>
                    <a:pt x="237" y="330"/>
                  </a:lnTo>
                  <a:lnTo>
                    <a:pt x="185" y="299"/>
                  </a:lnTo>
                  <a:lnTo>
                    <a:pt x="136" y="260"/>
                  </a:lnTo>
                  <a:lnTo>
                    <a:pt x="94" y="218"/>
                  </a:lnTo>
                  <a:lnTo>
                    <a:pt x="55" y="169"/>
                  </a:lnTo>
                  <a:lnTo>
                    <a:pt x="24" y="117"/>
                  </a:lnTo>
                  <a:lnTo>
                    <a:pt x="24" y="115"/>
                  </a:lnTo>
                  <a:lnTo>
                    <a:pt x="20" y="105"/>
                  </a:lnTo>
                  <a:lnTo>
                    <a:pt x="18" y="95"/>
                  </a:lnTo>
                  <a:lnTo>
                    <a:pt x="16" y="85"/>
                  </a:lnTo>
                  <a:lnTo>
                    <a:pt x="20" y="62"/>
                  </a:lnTo>
                  <a:lnTo>
                    <a:pt x="30" y="45"/>
                  </a:lnTo>
                  <a:lnTo>
                    <a:pt x="43" y="29"/>
                  </a:lnTo>
                  <a:lnTo>
                    <a:pt x="59" y="19"/>
                  </a:lnTo>
                  <a:lnTo>
                    <a:pt x="72" y="17"/>
                  </a:lnTo>
                  <a:lnTo>
                    <a:pt x="76" y="17"/>
                  </a:lnTo>
                  <a:lnTo>
                    <a:pt x="78" y="19"/>
                  </a:lnTo>
                  <a:lnTo>
                    <a:pt x="80" y="21"/>
                  </a:lnTo>
                  <a:lnTo>
                    <a:pt x="80" y="21"/>
                  </a:lnTo>
                  <a:lnTo>
                    <a:pt x="132" y="89"/>
                  </a:lnTo>
                  <a:lnTo>
                    <a:pt x="134" y="91"/>
                  </a:lnTo>
                  <a:lnTo>
                    <a:pt x="136" y="93"/>
                  </a:lnTo>
                  <a:lnTo>
                    <a:pt x="136" y="97"/>
                  </a:lnTo>
                  <a:lnTo>
                    <a:pt x="134" y="101"/>
                  </a:lnTo>
                  <a:lnTo>
                    <a:pt x="117" y="119"/>
                  </a:lnTo>
                  <a:lnTo>
                    <a:pt x="117" y="119"/>
                  </a:lnTo>
                  <a:lnTo>
                    <a:pt x="111" y="126"/>
                  </a:lnTo>
                  <a:lnTo>
                    <a:pt x="109" y="134"/>
                  </a:lnTo>
                  <a:lnTo>
                    <a:pt x="107" y="142"/>
                  </a:lnTo>
                  <a:lnTo>
                    <a:pt x="107" y="150"/>
                  </a:lnTo>
                  <a:lnTo>
                    <a:pt x="111" y="157"/>
                  </a:lnTo>
                  <a:lnTo>
                    <a:pt x="115" y="165"/>
                  </a:lnTo>
                  <a:lnTo>
                    <a:pt x="117" y="165"/>
                  </a:lnTo>
                  <a:lnTo>
                    <a:pt x="150" y="204"/>
                  </a:lnTo>
                  <a:lnTo>
                    <a:pt x="189" y="237"/>
                  </a:lnTo>
                  <a:lnTo>
                    <a:pt x="189" y="237"/>
                  </a:lnTo>
                  <a:lnTo>
                    <a:pt x="195" y="243"/>
                  </a:lnTo>
                  <a:lnTo>
                    <a:pt x="202" y="245"/>
                  </a:lnTo>
                  <a:lnTo>
                    <a:pt x="212" y="247"/>
                  </a:lnTo>
                  <a:lnTo>
                    <a:pt x="220" y="245"/>
                  </a:lnTo>
                  <a:lnTo>
                    <a:pt x="228" y="243"/>
                  </a:lnTo>
                  <a:lnTo>
                    <a:pt x="233" y="237"/>
                  </a:lnTo>
                  <a:lnTo>
                    <a:pt x="235" y="237"/>
                  </a:lnTo>
                  <a:lnTo>
                    <a:pt x="253" y="218"/>
                  </a:lnTo>
                  <a:lnTo>
                    <a:pt x="257" y="218"/>
                  </a:lnTo>
                  <a:lnTo>
                    <a:pt x="261" y="218"/>
                  </a:lnTo>
                  <a:lnTo>
                    <a:pt x="263" y="220"/>
                  </a:lnTo>
                  <a:lnTo>
                    <a:pt x="263" y="222"/>
                  </a:lnTo>
                  <a:lnTo>
                    <a:pt x="330" y="274"/>
                  </a:lnTo>
                  <a:lnTo>
                    <a:pt x="332" y="274"/>
                  </a:lnTo>
                  <a:lnTo>
                    <a:pt x="334" y="276"/>
                  </a:lnTo>
                  <a:lnTo>
                    <a:pt x="336" y="278"/>
                  </a:lnTo>
                  <a:lnTo>
                    <a:pt x="336" y="282"/>
                  </a:lnTo>
                  <a:lnTo>
                    <a:pt x="336" y="282"/>
                  </a:lnTo>
                  <a:lnTo>
                    <a:pt x="332" y="297"/>
                  </a:lnTo>
                  <a:lnTo>
                    <a:pt x="323" y="311"/>
                  </a:lnTo>
                  <a:lnTo>
                    <a:pt x="309" y="325"/>
                  </a:lnTo>
                  <a:lnTo>
                    <a:pt x="290" y="334"/>
                  </a:lnTo>
                  <a:lnTo>
                    <a:pt x="268" y="336"/>
                  </a:lnTo>
                  <a:close/>
                  <a:moveTo>
                    <a:pt x="352" y="282"/>
                  </a:moveTo>
                  <a:lnTo>
                    <a:pt x="352" y="282"/>
                  </a:lnTo>
                  <a:lnTo>
                    <a:pt x="352" y="274"/>
                  </a:lnTo>
                  <a:lnTo>
                    <a:pt x="350" y="268"/>
                  </a:lnTo>
                  <a:lnTo>
                    <a:pt x="346" y="264"/>
                  </a:lnTo>
                  <a:lnTo>
                    <a:pt x="340" y="260"/>
                  </a:lnTo>
                  <a:lnTo>
                    <a:pt x="274" y="208"/>
                  </a:lnTo>
                  <a:lnTo>
                    <a:pt x="268" y="204"/>
                  </a:lnTo>
                  <a:lnTo>
                    <a:pt x="263" y="202"/>
                  </a:lnTo>
                  <a:lnTo>
                    <a:pt x="257" y="200"/>
                  </a:lnTo>
                  <a:lnTo>
                    <a:pt x="249" y="202"/>
                  </a:lnTo>
                  <a:lnTo>
                    <a:pt x="241" y="206"/>
                  </a:lnTo>
                  <a:lnTo>
                    <a:pt x="224" y="225"/>
                  </a:lnTo>
                  <a:lnTo>
                    <a:pt x="224" y="225"/>
                  </a:lnTo>
                  <a:lnTo>
                    <a:pt x="220" y="227"/>
                  </a:lnTo>
                  <a:lnTo>
                    <a:pt x="216" y="229"/>
                  </a:lnTo>
                  <a:lnTo>
                    <a:pt x="212" y="229"/>
                  </a:lnTo>
                  <a:lnTo>
                    <a:pt x="206" y="229"/>
                  </a:lnTo>
                  <a:lnTo>
                    <a:pt x="202" y="227"/>
                  </a:lnTo>
                  <a:lnTo>
                    <a:pt x="198" y="223"/>
                  </a:lnTo>
                  <a:lnTo>
                    <a:pt x="198" y="223"/>
                  </a:lnTo>
                  <a:lnTo>
                    <a:pt x="162" y="192"/>
                  </a:lnTo>
                  <a:lnTo>
                    <a:pt x="129" y="155"/>
                  </a:lnTo>
                  <a:lnTo>
                    <a:pt x="130" y="155"/>
                  </a:lnTo>
                  <a:lnTo>
                    <a:pt x="127" y="152"/>
                  </a:lnTo>
                  <a:lnTo>
                    <a:pt x="125" y="148"/>
                  </a:lnTo>
                  <a:lnTo>
                    <a:pt x="123" y="142"/>
                  </a:lnTo>
                  <a:lnTo>
                    <a:pt x="125" y="138"/>
                  </a:lnTo>
                  <a:lnTo>
                    <a:pt x="127" y="134"/>
                  </a:lnTo>
                  <a:lnTo>
                    <a:pt x="129" y="130"/>
                  </a:lnTo>
                  <a:lnTo>
                    <a:pt x="129" y="130"/>
                  </a:lnTo>
                  <a:lnTo>
                    <a:pt x="148" y="111"/>
                  </a:lnTo>
                  <a:lnTo>
                    <a:pt x="152" y="105"/>
                  </a:lnTo>
                  <a:lnTo>
                    <a:pt x="152" y="97"/>
                  </a:lnTo>
                  <a:lnTo>
                    <a:pt x="152" y="91"/>
                  </a:lnTo>
                  <a:lnTo>
                    <a:pt x="150" y="85"/>
                  </a:lnTo>
                  <a:lnTo>
                    <a:pt x="146" y="80"/>
                  </a:lnTo>
                  <a:lnTo>
                    <a:pt x="94" y="12"/>
                  </a:lnTo>
                  <a:lnTo>
                    <a:pt x="90" y="8"/>
                  </a:lnTo>
                  <a:lnTo>
                    <a:pt x="84" y="4"/>
                  </a:lnTo>
                  <a:lnTo>
                    <a:pt x="78" y="2"/>
                  </a:lnTo>
                  <a:lnTo>
                    <a:pt x="72" y="0"/>
                  </a:lnTo>
                  <a:lnTo>
                    <a:pt x="53" y="6"/>
                  </a:lnTo>
                  <a:lnTo>
                    <a:pt x="33" y="17"/>
                  </a:lnTo>
                  <a:lnTo>
                    <a:pt x="16" y="35"/>
                  </a:lnTo>
                  <a:lnTo>
                    <a:pt x="4" y="58"/>
                  </a:lnTo>
                  <a:lnTo>
                    <a:pt x="0" y="85"/>
                  </a:lnTo>
                  <a:lnTo>
                    <a:pt x="2" y="103"/>
                  </a:lnTo>
                  <a:lnTo>
                    <a:pt x="8" y="120"/>
                  </a:lnTo>
                  <a:lnTo>
                    <a:pt x="8" y="120"/>
                  </a:lnTo>
                  <a:lnTo>
                    <a:pt x="41" y="177"/>
                  </a:lnTo>
                  <a:lnTo>
                    <a:pt x="80" y="227"/>
                  </a:lnTo>
                  <a:lnTo>
                    <a:pt x="127" y="274"/>
                  </a:lnTo>
                  <a:lnTo>
                    <a:pt x="177" y="313"/>
                  </a:lnTo>
                  <a:lnTo>
                    <a:pt x="231" y="346"/>
                  </a:lnTo>
                  <a:lnTo>
                    <a:pt x="233" y="346"/>
                  </a:lnTo>
                  <a:lnTo>
                    <a:pt x="249" y="352"/>
                  </a:lnTo>
                  <a:lnTo>
                    <a:pt x="268" y="354"/>
                  </a:lnTo>
                  <a:lnTo>
                    <a:pt x="296" y="348"/>
                  </a:lnTo>
                  <a:lnTo>
                    <a:pt x="319" y="336"/>
                  </a:lnTo>
                  <a:lnTo>
                    <a:pt x="336" y="321"/>
                  </a:lnTo>
                  <a:lnTo>
                    <a:pt x="348" y="301"/>
                  </a:lnTo>
                  <a:lnTo>
                    <a:pt x="352" y="282"/>
                  </a:lnTo>
                  <a:lnTo>
                    <a:pt x="352" y="28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d-ID" sz="2000">
                <a:solidFill>
                  <a:schemeClr val="bg1"/>
                </a:solidFill>
              </a:endParaRPr>
            </a:p>
          </p:txBody>
        </p:sp>
        <p:sp>
          <p:nvSpPr>
            <p:cNvPr id="27" name="Freeform 48"/>
            <p:cNvSpPr>
              <a:spLocks noEditPoints="1"/>
            </p:cNvSpPr>
            <p:nvPr/>
          </p:nvSpPr>
          <p:spPr bwMode="auto">
            <a:xfrm>
              <a:off x="3004104" y="5383372"/>
              <a:ext cx="272496" cy="272496"/>
            </a:xfrm>
            <a:custGeom>
              <a:avLst/>
              <a:gdLst>
                <a:gd name="T0" fmla="*/ 676 w 976"/>
                <a:gd name="T1" fmla="*/ 779 h 976"/>
                <a:gd name="T2" fmla="*/ 749 w 976"/>
                <a:gd name="T3" fmla="*/ 853 h 976"/>
                <a:gd name="T4" fmla="*/ 638 w 976"/>
                <a:gd name="T5" fmla="*/ 911 h 976"/>
                <a:gd name="T6" fmla="*/ 289 w 976"/>
                <a:gd name="T7" fmla="*/ 752 h 976"/>
                <a:gd name="T8" fmla="*/ 382 w 976"/>
                <a:gd name="T9" fmla="*/ 924 h 976"/>
                <a:gd name="T10" fmla="*/ 265 w 976"/>
                <a:gd name="T11" fmla="*/ 878 h 976"/>
                <a:gd name="T12" fmla="*/ 342 w 976"/>
                <a:gd name="T13" fmla="*/ 105 h 976"/>
                <a:gd name="T14" fmla="*/ 197 w 976"/>
                <a:gd name="T15" fmla="*/ 188 h 976"/>
                <a:gd name="T16" fmla="*/ 308 w 976"/>
                <a:gd name="T17" fmla="*/ 78 h 976"/>
                <a:gd name="T18" fmla="*/ 748 w 976"/>
                <a:gd name="T19" fmla="*/ 202 h 976"/>
                <a:gd name="T20" fmla="*/ 620 w 976"/>
                <a:gd name="T21" fmla="*/ 85 h 976"/>
                <a:gd name="T22" fmla="*/ 682 w 976"/>
                <a:gd name="T23" fmla="*/ 83 h 976"/>
                <a:gd name="T24" fmla="*/ 721 w 976"/>
                <a:gd name="T25" fmla="*/ 441 h 976"/>
                <a:gd name="T26" fmla="*/ 732 w 976"/>
                <a:gd name="T27" fmla="*/ 250 h 976"/>
                <a:gd name="T28" fmla="*/ 884 w 976"/>
                <a:gd name="T29" fmla="*/ 277 h 976"/>
                <a:gd name="T30" fmla="*/ 931 w 976"/>
                <a:gd name="T31" fmla="*/ 414 h 976"/>
                <a:gd name="T32" fmla="*/ 933 w 976"/>
                <a:gd name="T33" fmla="*/ 545 h 976"/>
                <a:gd name="T34" fmla="*/ 892 w 976"/>
                <a:gd name="T35" fmla="*/ 684 h 976"/>
                <a:gd name="T36" fmla="*/ 768 w 976"/>
                <a:gd name="T37" fmla="*/ 740 h 976"/>
                <a:gd name="T38" fmla="*/ 720 w 976"/>
                <a:gd name="T39" fmla="*/ 563 h 976"/>
                <a:gd name="T40" fmla="*/ 678 w 976"/>
                <a:gd name="T41" fmla="*/ 586 h 976"/>
                <a:gd name="T42" fmla="*/ 546 w 976"/>
                <a:gd name="T43" fmla="*/ 686 h 976"/>
                <a:gd name="T44" fmla="*/ 641 w 976"/>
                <a:gd name="T45" fmla="*/ 761 h 976"/>
                <a:gd name="T46" fmla="*/ 575 w 976"/>
                <a:gd name="T47" fmla="*/ 884 h 976"/>
                <a:gd name="T48" fmla="*/ 468 w 976"/>
                <a:gd name="T49" fmla="*/ 722 h 976"/>
                <a:gd name="T50" fmla="*/ 400 w 976"/>
                <a:gd name="T51" fmla="*/ 885 h 976"/>
                <a:gd name="T52" fmla="*/ 335 w 976"/>
                <a:gd name="T53" fmla="*/ 761 h 976"/>
                <a:gd name="T54" fmla="*/ 468 w 976"/>
                <a:gd name="T55" fmla="*/ 684 h 976"/>
                <a:gd name="T56" fmla="*/ 299 w 976"/>
                <a:gd name="T57" fmla="*/ 611 h 976"/>
                <a:gd name="T58" fmla="*/ 257 w 976"/>
                <a:gd name="T59" fmla="*/ 590 h 976"/>
                <a:gd name="T60" fmla="*/ 175 w 976"/>
                <a:gd name="T61" fmla="*/ 756 h 976"/>
                <a:gd name="T62" fmla="*/ 76 w 976"/>
                <a:gd name="T63" fmla="*/ 667 h 976"/>
                <a:gd name="T64" fmla="*/ 41 w 976"/>
                <a:gd name="T65" fmla="*/ 526 h 976"/>
                <a:gd name="T66" fmla="*/ 48 w 976"/>
                <a:gd name="T67" fmla="*/ 395 h 976"/>
                <a:gd name="T68" fmla="*/ 100 w 976"/>
                <a:gd name="T69" fmla="*/ 261 h 976"/>
                <a:gd name="T70" fmla="*/ 279 w 976"/>
                <a:gd name="T71" fmla="*/ 261 h 976"/>
                <a:gd name="T72" fmla="*/ 252 w 976"/>
                <a:gd name="T73" fmla="*/ 469 h 976"/>
                <a:gd name="T74" fmla="*/ 303 w 976"/>
                <a:gd name="T75" fmla="*/ 340 h 976"/>
                <a:gd name="T76" fmla="*/ 468 w 976"/>
                <a:gd name="T77" fmla="*/ 42 h 976"/>
                <a:gd name="T78" fmla="*/ 349 w 976"/>
                <a:gd name="T79" fmla="*/ 178 h 976"/>
                <a:gd name="T80" fmla="*/ 419 w 976"/>
                <a:gd name="T81" fmla="*/ 71 h 976"/>
                <a:gd name="T82" fmla="*/ 517 w 976"/>
                <a:gd name="T83" fmla="*/ 45 h 976"/>
                <a:gd name="T84" fmla="*/ 594 w 976"/>
                <a:gd name="T85" fmla="*/ 117 h 976"/>
                <a:gd name="T86" fmla="*/ 613 w 976"/>
                <a:gd name="T87" fmla="*/ 242 h 976"/>
                <a:gd name="T88" fmla="*/ 659 w 976"/>
                <a:gd name="T89" fmla="*/ 272 h 976"/>
                <a:gd name="T90" fmla="*/ 683 w 976"/>
                <a:gd name="T91" fmla="*/ 469 h 976"/>
                <a:gd name="T92" fmla="*/ 487 w 976"/>
                <a:gd name="T93" fmla="*/ 0 h 976"/>
                <a:gd name="T94" fmla="*/ 319 w 976"/>
                <a:gd name="T95" fmla="*/ 30 h 976"/>
                <a:gd name="T96" fmla="*/ 160 w 976"/>
                <a:gd name="T97" fmla="*/ 127 h 976"/>
                <a:gd name="T98" fmla="*/ 48 w 976"/>
                <a:gd name="T99" fmla="*/ 276 h 976"/>
                <a:gd name="T100" fmla="*/ 1 w 976"/>
                <a:gd name="T101" fmla="*/ 463 h 976"/>
                <a:gd name="T102" fmla="*/ 30 w 976"/>
                <a:gd name="T103" fmla="*/ 655 h 976"/>
                <a:gd name="T104" fmla="*/ 126 w 976"/>
                <a:gd name="T105" fmla="*/ 815 h 976"/>
                <a:gd name="T106" fmla="*/ 276 w 976"/>
                <a:gd name="T107" fmla="*/ 928 h 976"/>
                <a:gd name="T108" fmla="*/ 462 w 976"/>
                <a:gd name="T109" fmla="*/ 975 h 976"/>
                <a:gd name="T110" fmla="*/ 513 w 976"/>
                <a:gd name="T111" fmla="*/ 975 h 976"/>
                <a:gd name="T112" fmla="*/ 700 w 976"/>
                <a:gd name="T113" fmla="*/ 928 h 976"/>
                <a:gd name="T114" fmla="*/ 849 w 976"/>
                <a:gd name="T115" fmla="*/ 816 h 976"/>
                <a:gd name="T116" fmla="*/ 946 w 976"/>
                <a:gd name="T117" fmla="*/ 655 h 976"/>
                <a:gd name="T118" fmla="*/ 975 w 976"/>
                <a:gd name="T119" fmla="*/ 463 h 976"/>
                <a:gd name="T120" fmla="*/ 928 w 976"/>
                <a:gd name="T121" fmla="*/ 276 h 976"/>
                <a:gd name="T122" fmla="*/ 816 w 976"/>
                <a:gd name="T123" fmla="*/ 127 h 976"/>
                <a:gd name="T124" fmla="*/ 655 w 976"/>
                <a:gd name="T125" fmla="*/ 3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6" h="976">
                  <a:moveTo>
                    <a:pt x="593" y="924"/>
                  </a:moveTo>
                  <a:lnTo>
                    <a:pt x="607" y="909"/>
                  </a:lnTo>
                  <a:lnTo>
                    <a:pt x="620" y="891"/>
                  </a:lnTo>
                  <a:lnTo>
                    <a:pt x="633" y="873"/>
                  </a:lnTo>
                  <a:lnTo>
                    <a:pt x="645" y="851"/>
                  </a:lnTo>
                  <a:lnTo>
                    <a:pt x="656" y="828"/>
                  </a:lnTo>
                  <a:lnTo>
                    <a:pt x="666" y="804"/>
                  </a:lnTo>
                  <a:lnTo>
                    <a:pt x="676" y="779"/>
                  </a:lnTo>
                  <a:lnTo>
                    <a:pt x="686" y="752"/>
                  </a:lnTo>
                  <a:lnTo>
                    <a:pt x="717" y="762"/>
                  </a:lnTo>
                  <a:lnTo>
                    <a:pt x="748" y="774"/>
                  </a:lnTo>
                  <a:lnTo>
                    <a:pt x="778" y="787"/>
                  </a:lnTo>
                  <a:lnTo>
                    <a:pt x="808" y="802"/>
                  </a:lnTo>
                  <a:lnTo>
                    <a:pt x="786" y="824"/>
                  </a:lnTo>
                  <a:lnTo>
                    <a:pt x="761" y="843"/>
                  </a:lnTo>
                  <a:lnTo>
                    <a:pt x="749" y="853"/>
                  </a:lnTo>
                  <a:lnTo>
                    <a:pt x="736" y="862"/>
                  </a:lnTo>
                  <a:lnTo>
                    <a:pt x="723" y="870"/>
                  </a:lnTo>
                  <a:lnTo>
                    <a:pt x="709" y="878"/>
                  </a:lnTo>
                  <a:lnTo>
                    <a:pt x="696" y="885"/>
                  </a:lnTo>
                  <a:lnTo>
                    <a:pt x="682" y="893"/>
                  </a:lnTo>
                  <a:lnTo>
                    <a:pt x="667" y="900"/>
                  </a:lnTo>
                  <a:lnTo>
                    <a:pt x="653" y="905"/>
                  </a:lnTo>
                  <a:lnTo>
                    <a:pt x="638" y="911"/>
                  </a:lnTo>
                  <a:lnTo>
                    <a:pt x="623" y="916"/>
                  </a:lnTo>
                  <a:lnTo>
                    <a:pt x="608" y="920"/>
                  </a:lnTo>
                  <a:lnTo>
                    <a:pt x="593" y="924"/>
                  </a:lnTo>
                  <a:close/>
                  <a:moveTo>
                    <a:pt x="168" y="802"/>
                  </a:moveTo>
                  <a:lnTo>
                    <a:pt x="197" y="788"/>
                  </a:lnTo>
                  <a:lnTo>
                    <a:pt x="228" y="774"/>
                  </a:lnTo>
                  <a:lnTo>
                    <a:pt x="258" y="762"/>
                  </a:lnTo>
                  <a:lnTo>
                    <a:pt x="289" y="752"/>
                  </a:lnTo>
                  <a:lnTo>
                    <a:pt x="299" y="779"/>
                  </a:lnTo>
                  <a:lnTo>
                    <a:pt x="309" y="804"/>
                  </a:lnTo>
                  <a:lnTo>
                    <a:pt x="318" y="828"/>
                  </a:lnTo>
                  <a:lnTo>
                    <a:pt x="330" y="851"/>
                  </a:lnTo>
                  <a:lnTo>
                    <a:pt x="342" y="871"/>
                  </a:lnTo>
                  <a:lnTo>
                    <a:pt x="355" y="891"/>
                  </a:lnTo>
                  <a:lnTo>
                    <a:pt x="368" y="908"/>
                  </a:lnTo>
                  <a:lnTo>
                    <a:pt x="382" y="924"/>
                  </a:lnTo>
                  <a:lnTo>
                    <a:pt x="367" y="920"/>
                  </a:lnTo>
                  <a:lnTo>
                    <a:pt x="352" y="916"/>
                  </a:lnTo>
                  <a:lnTo>
                    <a:pt x="337" y="910"/>
                  </a:lnTo>
                  <a:lnTo>
                    <a:pt x="322" y="905"/>
                  </a:lnTo>
                  <a:lnTo>
                    <a:pt x="308" y="898"/>
                  </a:lnTo>
                  <a:lnTo>
                    <a:pt x="293" y="892"/>
                  </a:lnTo>
                  <a:lnTo>
                    <a:pt x="279" y="885"/>
                  </a:lnTo>
                  <a:lnTo>
                    <a:pt x="265" y="878"/>
                  </a:lnTo>
                  <a:lnTo>
                    <a:pt x="239" y="862"/>
                  </a:lnTo>
                  <a:lnTo>
                    <a:pt x="215" y="843"/>
                  </a:lnTo>
                  <a:lnTo>
                    <a:pt x="191" y="824"/>
                  </a:lnTo>
                  <a:lnTo>
                    <a:pt x="168" y="802"/>
                  </a:lnTo>
                  <a:close/>
                  <a:moveTo>
                    <a:pt x="382" y="52"/>
                  </a:moveTo>
                  <a:lnTo>
                    <a:pt x="368" y="68"/>
                  </a:lnTo>
                  <a:lnTo>
                    <a:pt x="355" y="85"/>
                  </a:lnTo>
                  <a:lnTo>
                    <a:pt x="342" y="105"/>
                  </a:lnTo>
                  <a:lnTo>
                    <a:pt x="330" y="125"/>
                  </a:lnTo>
                  <a:lnTo>
                    <a:pt x="319" y="148"/>
                  </a:lnTo>
                  <a:lnTo>
                    <a:pt x="309" y="172"/>
                  </a:lnTo>
                  <a:lnTo>
                    <a:pt x="299" y="198"/>
                  </a:lnTo>
                  <a:lnTo>
                    <a:pt x="289" y="225"/>
                  </a:lnTo>
                  <a:lnTo>
                    <a:pt x="258" y="214"/>
                  </a:lnTo>
                  <a:lnTo>
                    <a:pt x="228" y="202"/>
                  </a:lnTo>
                  <a:lnTo>
                    <a:pt x="197" y="188"/>
                  </a:lnTo>
                  <a:lnTo>
                    <a:pt x="168" y="174"/>
                  </a:lnTo>
                  <a:lnTo>
                    <a:pt x="191" y="152"/>
                  </a:lnTo>
                  <a:lnTo>
                    <a:pt x="215" y="133"/>
                  </a:lnTo>
                  <a:lnTo>
                    <a:pt x="239" y="114"/>
                  </a:lnTo>
                  <a:lnTo>
                    <a:pt x="265" y="98"/>
                  </a:lnTo>
                  <a:lnTo>
                    <a:pt x="279" y="91"/>
                  </a:lnTo>
                  <a:lnTo>
                    <a:pt x="293" y="84"/>
                  </a:lnTo>
                  <a:lnTo>
                    <a:pt x="308" y="78"/>
                  </a:lnTo>
                  <a:lnTo>
                    <a:pt x="322" y="71"/>
                  </a:lnTo>
                  <a:lnTo>
                    <a:pt x="337" y="66"/>
                  </a:lnTo>
                  <a:lnTo>
                    <a:pt x="352" y="60"/>
                  </a:lnTo>
                  <a:lnTo>
                    <a:pt x="367" y="56"/>
                  </a:lnTo>
                  <a:lnTo>
                    <a:pt x="382" y="52"/>
                  </a:lnTo>
                  <a:close/>
                  <a:moveTo>
                    <a:pt x="808" y="174"/>
                  </a:moveTo>
                  <a:lnTo>
                    <a:pt x="778" y="189"/>
                  </a:lnTo>
                  <a:lnTo>
                    <a:pt x="748" y="202"/>
                  </a:lnTo>
                  <a:lnTo>
                    <a:pt x="717" y="214"/>
                  </a:lnTo>
                  <a:lnTo>
                    <a:pt x="686" y="225"/>
                  </a:lnTo>
                  <a:lnTo>
                    <a:pt x="676" y="198"/>
                  </a:lnTo>
                  <a:lnTo>
                    <a:pt x="666" y="172"/>
                  </a:lnTo>
                  <a:lnTo>
                    <a:pt x="656" y="148"/>
                  </a:lnTo>
                  <a:lnTo>
                    <a:pt x="645" y="125"/>
                  </a:lnTo>
                  <a:lnTo>
                    <a:pt x="633" y="105"/>
                  </a:lnTo>
                  <a:lnTo>
                    <a:pt x="620" y="85"/>
                  </a:lnTo>
                  <a:lnTo>
                    <a:pt x="607" y="67"/>
                  </a:lnTo>
                  <a:lnTo>
                    <a:pt x="593" y="52"/>
                  </a:lnTo>
                  <a:lnTo>
                    <a:pt x="608" y="56"/>
                  </a:lnTo>
                  <a:lnTo>
                    <a:pt x="623" y="60"/>
                  </a:lnTo>
                  <a:lnTo>
                    <a:pt x="638" y="66"/>
                  </a:lnTo>
                  <a:lnTo>
                    <a:pt x="653" y="71"/>
                  </a:lnTo>
                  <a:lnTo>
                    <a:pt x="667" y="77"/>
                  </a:lnTo>
                  <a:lnTo>
                    <a:pt x="682" y="83"/>
                  </a:lnTo>
                  <a:lnTo>
                    <a:pt x="696" y="91"/>
                  </a:lnTo>
                  <a:lnTo>
                    <a:pt x="709" y="98"/>
                  </a:lnTo>
                  <a:lnTo>
                    <a:pt x="736" y="114"/>
                  </a:lnTo>
                  <a:lnTo>
                    <a:pt x="761" y="133"/>
                  </a:lnTo>
                  <a:lnTo>
                    <a:pt x="785" y="152"/>
                  </a:lnTo>
                  <a:lnTo>
                    <a:pt x="808" y="174"/>
                  </a:lnTo>
                  <a:close/>
                  <a:moveTo>
                    <a:pt x="722" y="469"/>
                  </a:moveTo>
                  <a:lnTo>
                    <a:pt x="721" y="441"/>
                  </a:lnTo>
                  <a:lnTo>
                    <a:pt x="720" y="414"/>
                  </a:lnTo>
                  <a:lnTo>
                    <a:pt x="718" y="387"/>
                  </a:lnTo>
                  <a:lnTo>
                    <a:pt x="715" y="361"/>
                  </a:lnTo>
                  <a:lnTo>
                    <a:pt x="710" y="335"/>
                  </a:lnTo>
                  <a:lnTo>
                    <a:pt x="706" y="310"/>
                  </a:lnTo>
                  <a:lnTo>
                    <a:pt x="702" y="286"/>
                  </a:lnTo>
                  <a:lnTo>
                    <a:pt x="696" y="262"/>
                  </a:lnTo>
                  <a:lnTo>
                    <a:pt x="732" y="250"/>
                  </a:lnTo>
                  <a:lnTo>
                    <a:pt x="768" y="236"/>
                  </a:lnTo>
                  <a:lnTo>
                    <a:pt x="801" y="220"/>
                  </a:lnTo>
                  <a:lnTo>
                    <a:pt x="835" y="203"/>
                  </a:lnTo>
                  <a:lnTo>
                    <a:pt x="845" y="217"/>
                  </a:lnTo>
                  <a:lnTo>
                    <a:pt x="856" y="232"/>
                  </a:lnTo>
                  <a:lnTo>
                    <a:pt x="866" y="246"/>
                  </a:lnTo>
                  <a:lnTo>
                    <a:pt x="876" y="261"/>
                  </a:lnTo>
                  <a:lnTo>
                    <a:pt x="884" y="277"/>
                  </a:lnTo>
                  <a:lnTo>
                    <a:pt x="892" y="293"/>
                  </a:lnTo>
                  <a:lnTo>
                    <a:pt x="899" y="309"/>
                  </a:lnTo>
                  <a:lnTo>
                    <a:pt x="907" y="326"/>
                  </a:lnTo>
                  <a:lnTo>
                    <a:pt x="912" y="342"/>
                  </a:lnTo>
                  <a:lnTo>
                    <a:pt x="918" y="360"/>
                  </a:lnTo>
                  <a:lnTo>
                    <a:pt x="923" y="377"/>
                  </a:lnTo>
                  <a:lnTo>
                    <a:pt x="928" y="395"/>
                  </a:lnTo>
                  <a:lnTo>
                    <a:pt x="931" y="414"/>
                  </a:lnTo>
                  <a:lnTo>
                    <a:pt x="933" y="432"/>
                  </a:lnTo>
                  <a:lnTo>
                    <a:pt x="935" y="450"/>
                  </a:lnTo>
                  <a:lnTo>
                    <a:pt x="936" y="469"/>
                  </a:lnTo>
                  <a:lnTo>
                    <a:pt x="722" y="469"/>
                  </a:lnTo>
                  <a:close/>
                  <a:moveTo>
                    <a:pt x="722" y="507"/>
                  </a:moveTo>
                  <a:lnTo>
                    <a:pt x="936" y="507"/>
                  </a:lnTo>
                  <a:lnTo>
                    <a:pt x="935" y="526"/>
                  </a:lnTo>
                  <a:lnTo>
                    <a:pt x="933" y="545"/>
                  </a:lnTo>
                  <a:lnTo>
                    <a:pt x="931" y="564"/>
                  </a:lnTo>
                  <a:lnTo>
                    <a:pt x="928" y="581"/>
                  </a:lnTo>
                  <a:lnTo>
                    <a:pt x="923" y="599"/>
                  </a:lnTo>
                  <a:lnTo>
                    <a:pt x="918" y="617"/>
                  </a:lnTo>
                  <a:lnTo>
                    <a:pt x="912" y="634"/>
                  </a:lnTo>
                  <a:lnTo>
                    <a:pt x="907" y="650"/>
                  </a:lnTo>
                  <a:lnTo>
                    <a:pt x="899" y="667"/>
                  </a:lnTo>
                  <a:lnTo>
                    <a:pt x="892" y="684"/>
                  </a:lnTo>
                  <a:lnTo>
                    <a:pt x="884" y="699"/>
                  </a:lnTo>
                  <a:lnTo>
                    <a:pt x="876" y="715"/>
                  </a:lnTo>
                  <a:lnTo>
                    <a:pt x="866" y="730"/>
                  </a:lnTo>
                  <a:lnTo>
                    <a:pt x="856" y="744"/>
                  </a:lnTo>
                  <a:lnTo>
                    <a:pt x="845" y="759"/>
                  </a:lnTo>
                  <a:lnTo>
                    <a:pt x="835" y="773"/>
                  </a:lnTo>
                  <a:lnTo>
                    <a:pt x="801" y="756"/>
                  </a:lnTo>
                  <a:lnTo>
                    <a:pt x="768" y="740"/>
                  </a:lnTo>
                  <a:lnTo>
                    <a:pt x="732" y="726"/>
                  </a:lnTo>
                  <a:lnTo>
                    <a:pt x="696" y="714"/>
                  </a:lnTo>
                  <a:lnTo>
                    <a:pt x="702" y="690"/>
                  </a:lnTo>
                  <a:lnTo>
                    <a:pt x="706" y="666"/>
                  </a:lnTo>
                  <a:lnTo>
                    <a:pt x="710" y="641"/>
                  </a:lnTo>
                  <a:lnTo>
                    <a:pt x="715" y="615"/>
                  </a:lnTo>
                  <a:lnTo>
                    <a:pt x="718" y="590"/>
                  </a:lnTo>
                  <a:lnTo>
                    <a:pt x="720" y="563"/>
                  </a:lnTo>
                  <a:lnTo>
                    <a:pt x="721" y="536"/>
                  </a:lnTo>
                  <a:lnTo>
                    <a:pt x="722" y="507"/>
                  </a:lnTo>
                  <a:close/>
                  <a:moveTo>
                    <a:pt x="507" y="684"/>
                  </a:moveTo>
                  <a:lnTo>
                    <a:pt x="507" y="507"/>
                  </a:lnTo>
                  <a:lnTo>
                    <a:pt x="683" y="507"/>
                  </a:lnTo>
                  <a:lnTo>
                    <a:pt x="682" y="534"/>
                  </a:lnTo>
                  <a:lnTo>
                    <a:pt x="680" y="560"/>
                  </a:lnTo>
                  <a:lnTo>
                    <a:pt x="678" y="586"/>
                  </a:lnTo>
                  <a:lnTo>
                    <a:pt x="676" y="611"/>
                  </a:lnTo>
                  <a:lnTo>
                    <a:pt x="673" y="636"/>
                  </a:lnTo>
                  <a:lnTo>
                    <a:pt x="668" y="659"/>
                  </a:lnTo>
                  <a:lnTo>
                    <a:pt x="663" y="682"/>
                  </a:lnTo>
                  <a:lnTo>
                    <a:pt x="659" y="704"/>
                  </a:lnTo>
                  <a:lnTo>
                    <a:pt x="622" y="696"/>
                  </a:lnTo>
                  <a:lnTo>
                    <a:pt x="584" y="690"/>
                  </a:lnTo>
                  <a:lnTo>
                    <a:pt x="546" y="686"/>
                  </a:lnTo>
                  <a:lnTo>
                    <a:pt x="507" y="684"/>
                  </a:lnTo>
                  <a:close/>
                  <a:moveTo>
                    <a:pt x="507" y="934"/>
                  </a:moveTo>
                  <a:lnTo>
                    <a:pt x="507" y="722"/>
                  </a:lnTo>
                  <a:lnTo>
                    <a:pt x="543" y="725"/>
                  </a:lnTo>
                  <a:lnTo>
                    <a:pt x="579" y="729"/>
                  </a:lnTo>
                  <a:lnTo>
                    <a:pt x="613" y="734"/>
                  </a:lnTo>
                  <a:lnTo>
                    <a:pt x="648" y="742"/>
                  </a:lnTo>
                  <a:lnTo>
                    <a:pt x="641" y="761"/>
                  </a:lnTo>
                  <a:lnTo>
                    <a:pt x="634" y="780"/>
                  </a:lnTo>
                  <a:lnTo>
                    <a:pt x="626" y="798"/>
                  </a:lnTo>
                  <a:lnTo>
                    <a:pt x="619" y="815"/>
                  </a:lnTo>
                  <a:lnTo>
                    <a:pt x="611" y="830"/>
                  </a:lnTo>
                  <a:lnTo>
                    <a:pt x="602" y="846"/>
                  </a:lnTo>
                  <a:lnTo>
                    <a:pt x="594" y="860"/>
                  </a:lnTo>
                  <a:lnTo>
                    <a:pt x="584" y="873"/>
                  </a:lnTo>
                  <a:lnTo>
                    <a:pt x="575" y="884"/>
                  </a:lnTo>
                  <a:lnTo>
                    <a:pt x="566" y="895"/>
                  </a:lnTo>
                  <a:lnTo>
                    <a:pt x="556" y="905"/>
                  </a:lnTo>
                  <a:lnTo>
                    <a:pt x="547" y="912"/>
                  </a:lnTo>
                  <a:lnTo>
                    <a:pt x="538" y="920"/>
                  </a:lnTo>
                  <a:lnTo>
                    <a:pt x="527" y="925"/>
                  </a:lnTo>
                  <a:lnTo>
                    <a:pt x="517" y="931"/>
                  </a:lnTo>
                  <a:lnTo>
                    <a:pt x="507" y="934"/>
                  </a:lnTo>
                  <a:close/>
                  <a:moveTo>
                    <a:pt x="468" y="722"/>
                  </a:moveTo>
                  <a:lnTo>
                    <a:pt x="468" y="934"/>
                  </a:lnTo>
                  <a:lnTo>
                    <a:pt x="459" y="931"/>
                  </a:lnTo>
                  <a:lnTo>
                    <a:pt x="449" y="927"/>
                  </a:lnTo>
                  <a:lnTo>
                    <a:pt x="438" y="921"/>
                  </a:lnTo>
                  <a:lnTo>
                    <a:pt x="428" y="914"/>
                  </a:lnTo>
                  <a:lnTo>
                    <a:pt x="419" y="905"/>
                  </a:lnTo>
                  <a:lnTo>
                    <a:pt x="409" y="896"/>
                  </a:lnTo>
                  <a:lnTo>
                    <a:pt x="400" y="885"/>
                  </a:lnTo>
                  <a:lnTo>
                    <a:pt x="391" y="874"/>
                  </a:lnTo>
                  <a:lnTo>
                    <a:pt x="382" y="861"/>
                  </a:lnTo>
                  <a:lnTo>
                    <a:pt x="373" y="847"/>
                  </a:lnTo>
                  <a:lnTo>
                    <a:pt x="365" y="831"/>
                  </a:lnTo>
                  <a:lnTo>
                    <a:pt x="356" y="815"/>
                  </a:lnTo>
                  <a:lnTo>
                    <a:pt x="349" y="799"/>
                  </a:lnTo>
                  <a:lnTo>
                    <a:pt x="341" y="781"/>
                  </a:lnTo>
                  <a:lnTo>
                    <a:pt x="335" y="761"/>
                  </a:lnTo>
                  <a:lnTo>
                    <a:pt x="327" y="742"/>
                  </a:lnTo>
                  <a:lnTo>
                    <a:pt x="362" y="734"/>
                  </a:lnTo>
                  <a:lnTo>
                    <a:pt x="397" y="729"/>
                  </a:lnTo>
                  <a:lnTo>
                    <a:pt x="433" y="725"/>
                  </a:lnTo>
                  <a:lnTo>
                    <a:pt x="468" y="722"/>
                  </a:lnTo>
                  <a:close/>
                  <a:moveTo>
                    <a:pt x="291" y="507"/>
                  </a:moveTo>
                  <a:lnTo>
                    <a:pt x="468" y="507"/>
                  </a:lnTo>
                  <a:lnTo>
                    <a:pt x="468" y="684"/>
                  </a:lnTo>
                  <a:lnTo>
                    <a:pt x="430" y="686"/>
                  </a:lnTo>
                  <a:lnTo>
                    <a:pt x="392" y="690"/>
                  </a:lnTo>
                  <a:lnTo>
                    <a:pt x="354" y="696"/>
                  </a:lnTo>
                  <a:lnTo>
                    <a:pt x="317" y="704"/>
                  </a:lnTo>
                  <a:lnTo>
                    <a:pt x="312" y="682"/>
                  </a:lnTo>
                  <a:lnTo>
                    <a:pt x="306" y="660"/>
                  </a:lnTo>
                  <a:lnTo>
                    <a:pt x="303" y="636"/>
                  </a:lnTo>
                  <a:lnTo>
                    <a:pt x="299" y="611"/>
                  </a:lnTo>
                  <a:lnTo>
                    <a:pt x="297" y="586"/>
                  </a:lnTo>
                  <a:lnTo>
                    <a:pt x="295" y="560"/>
                  </a:lnTo>
                  <a:lnTo>
                    <a:pt x="292" y="534"/>
                  </a:lnTo>
                  <a:lnTo>
                    <a:pt x="291" y="507"/>
                  </a:lnTo>
                  <a:close/>
                  <a:moveTo>
                    <a:pt x="252" y="507"/>
                  </a:moveTo>
                  <a:lnTo>
                    <a:pt x="253" y="536"/>
                  </a:lnTo>
                  <a:lnTo>
                    <a:pt x="255" y="563"/>
                  </a:lnTo>
                  <a:lnTo>
                    <a:pt x="257" y="590"/>
                  </a:lnTo>
                  <a:lnTo>
                    <a:pt x="260" y="615"/>
                  </a:lnTo>
                  <a:lnTo>
                    <a:pt x="264" y="641"/>
                  </a:lnTo>
                  <a:lnTo>
                    <a:pt x="269" y="666"/>
                  </a:lnTo>
                  <a:lnTo>
                    <a:pt x="273" y="691"/>
                  </a:lnTo>
                  <a:lnTo>
                    <a:pt x="279" y="715"/>
                  </a:lnTo>
                  <a:lnTo>
                    <a:pt x="243" y="727"/>
                  </a:lnTo>
                  <a:lnTo>
                    <a:pt x="208" y="740"/>
                  </a:lnTo>
                  <a:lnTo>
                    <a:pt x="175" y="756"/>
                  </a:lnTo>
                  <a:lnTo>
                    <a:pt x="141" y="773"/>
                  </a:lnTo>
                  <a:lnTo>
                    <a:pt x="130" y="759"/>
                  </a:lnTo>
                  <a:lnTo>
                    <a:pt x="120" y="744"/>
                  </a:lnTo>
                  <a:lnTo>
                    <a:pt x="110" y="730"/>
                  </a:lnTo>
                  <a:lnTo>
                    <a:pt x="100" y="715"/>
                  </a:lnTo>
                  <a:lnTo>
                    <a:pt x="91" y="699"/>
                  </a:lnTo>
                  <a:lnTo>
                    <a:pt x="84" y="684"/>
                  </a:lnTo>
                  <a:lnTo>
                    <a:pt x="76" y="667"/>
                  </a:lnTo>
                  <a:lnTo>
                    <a:pt x="70" y="650"/>
                  </a:lnTo>
                  <a:lnTo>
                    <a:pt x="63" y="634"/>
                  </a:lnTo>
                  <a:lnTo>
                    <a:pt x="58" y="617"/>
                  </a:lnTo>
                  <a:lnTo>
                    <a:pt x="53" y="599"/>
                  </a:lnTo>
                  <a:lnTo>
                    <a:pt x="48" y="581"/>
                  </a:lnTo>
                  <a:lnTo>
                    <a:pt x="45" y="564"/>
                  </a:lnTo>
                  <a:lnTo>
                    <a:pt x="43" y="545"/>
                  </a:lnTo>
                  <a:lnTo>
                    <a:pt x="41" y="526"/>
                  </a:lnTo>
                  <a:lnTo>
                    <a:pt x="40" y="507"/>
                  </a:lnTo>
                  <a:lnTo>
                    <a:pt x="252" y="507"/>
                  </a:lnTo>
                  <a:close/>
                  <a:moveTo>
                    <a:pt x="252" y="469"/>
                  </a:moveTo>
                  <a:lnTo>
                    <a:pt x="40" y="469"/>
                  </a:lnTo>
                  <a:lnTo>
                    <a:pt x="41" y="450"/>
                  </a:lnTo>
                  <a:lnTo>
                    <a:pt x="43" y="432"/>
                  </a:lnTo>
                  <a:lnTo>
                    <a:pt x="45" y="414"/>
                  </a:lnTo>
                  <a:lnTo>
                    <a:pt x="48" y="395"/>
                  </a:lnTo>
                  <a:lnTo>
                    <a:pt x="53" y="378"/>
                  </a:lnTo>
                  <a:lnTo>
                    <a:pt x="58" y="360"/>
                  </a:lnTo>
                  <a:lnTo>
                    <a:pt x="63" y="342"/>
                  </a:lnTo>
                  <a:lnTo>
                    <a:pt x="70" y="326"/>
                  </a:lnTo>
                  <a:lnTo>
                    <a:pt x="76" y="309"/>
                  </a:lnTo>
                  <a:lnTo>
                    <a:pt x="84" y="293"/>
                  </a:lnTo>
                  <a:lnTo>
                    <a:pt x="91" y="277"/>
                  </a:lnTo>
                  <a:lnTo>
                    <a:pt x="100" y="261"/>
                  </a:lnTo>
                  <a:lnTo>
                    <a:pt x="110" y="246"/>
                  </a:lnTo>
                  <a:lnTo>
                    <a:pt x="120" y="232"/>
                  </a:lnTo>
                  <a:lnTo>
                    <a:pt x="130" y="217"/>
                  </a:lnTo>
                  <a:lnTo>
                    <a:pt x="141" y="204"/>
                  </a:lnTo>
                  <a:lnTo>
                    <a:pt x="175" y="220"/>
                  </a:lnTo>
                  <a:lnTo>
                    <a:pt x="208" y="236"/>
                  </a:lnTo>
                  <a:lnTo>
                    <a:pt x="243" y="249"/>
                  </a:lnTo>
                  <a:lnTo>
                    <a:pt x="279" y="261"/>
                  </a:lnTo>
                  <a:lnTo>
                    <a:pt x="273" y="285"/>
                  </a:lnTo>
                  <a:lnTo>
                    <a:pt x="269" y="310"/>
                  </a:lnTo>
                  <a:lnTo>
                    <a:pt x="264" y="335"/>
                  </a:lnTo>
                  <a:lnTo>
                    <a:pt x="260" y="361"/>
                  </a:lnTo>
                  <a:lnTo>
                    <a:pt x="257" y="387"/>
                  </a:lnTo>
                  <a:lnTo>
                    <a:pt x="255" y="414"/>
                  </a:lnTo>
                  <a:lnTo>
                    <a:pt x="253" y="441"/>
                  </a:lnTo>
                  <a:lnTo>
                    <a:pt x="252" y="469"/>
                  </a:lnTo>
                  <a:close/>
                  <a:moveTo>
                    <a:pt x="468" y="293"/>
                  </a:moveTo>
                  <a:lnTo>
                    <a:pt x="468" y="469"/>
                  </a:lnTo>
                  <a:lnTo>
                    <a:pt x="291" y="469"/>
                  </a:lnTo>
                  <a:lnTo>
                    <a:pt x="292" y="442"/>
                  </a:lnTo>
                  <a:lnTo>
                    <a:pt x="295" y="416"/>
                  </a:lnTo>
                  <a:lnTo>
                    <a:pt x="297" y="390"/>
                  </a:lnTo>
                  <a:lnTo>
                    <a:pt x="299" y="365"/>
                  </a:lnTo>
                  <a:lnTo>
                    <a:pt x="303" y="340"/>
                  </a:lnTo>
                  <a:lnTo>
                    <a:pt x="306" y="316"/>
                  </a:lnTo>
                  <a:lnTo>
                    <a:pt x="312" y="294"/>
                  </a:lnTo>
                  <a:lnTo>
                    <a:pt x="317" y="272"/>
                  </a:lnTo>
                  <a:lnTo>
                    <a:pt x="354" y="280"/>
                  </a:lnTo>
                  <a:lnTo>
                    <a:pt x="392" y="286"/>
                  </a:lnTo>
                  <a:lnTo>
                    <a:pt x="430" y="290"/>
                  </a:lnTo>
                  <a:lnTo>
                    <a:pt x="468" y="293"/>
                  </a:lnTo>
                  <a:close/>
                  <a:moveTo>
                    <a:pt x="468" y="42"/>
                  </a:moveTo>
                  <a:lnTo>
                    <a:pt x="468" y="254"/>
                  </a:lnTo>
                  <a:lnTo>
                    <a:pt x="433" y="252"/>
                  </a:lnTo>
                  <a:lnTo>
                    <a:pt x="397" y="247"/>
                  </a:lnTo>
                  <a:lnTo>
                    <a:pt x="362" y="242"/>
                  </a:lnTo>
                  <a:lnTo>
                    <a:pt x="327" y="234"/>
                  </a:lnTo>
                  <a:lnTo>
                    <a:pt x="335" y="215"/>
                  </a:lnTo>
                  <a:lnTo>
                    <a:pt x="341" y="195"/>
                  </a:lnTo>
                  <a:lnTo>
                    <a:pt x="349" y="178"/>
                  </a:lnTo>
                  <a:lnTo>
                    <a:pt x="356" y="161"/>
                  </a:lnTo>
                  <a:lnTo>
                    <a:pt x="365" y="145"/>
                  </a:lnTo>
                  <a:lnTo>
                    <a:pt x="373" y="129"/>
                  </a:lnTo>
                  <a:lnTo>
                    <a:pt x="382" y="115"/>
                  </a:lnTo>
                  <a:lnTo>
                    <a:pt x="391" y="102"/>
                  </a:lnTo>
                  <a:lnTo>
                    <a:pt x="400" y="91"/>
                  </a:lnTo>
                  <a:lnTo>
                    <a:pt x="410" y="80"/>
                  </a:lnTo>
                  <a:lnTo>
                    <a:pt x="419" y="71"/>
                  </a:lnTo>
                  <a:lnTo>
                    <a:pt x="428" y="63"/>
                  </a:lnTo>
                  <a:lnTo>
                    <a:pt x="438" y="56"/>
                  </a:lnTo>
                  <a:lnTo>
                    <a:pt x="449" y="50"/>
                  </a:lnTo>
                  <a:lnTo>
                    <a:pt x="459" y="45"/>
                  </a:lnTo>
                  <a:lnTo>
                    <a:pt x="468" y="42"/>
                  </a:lnTo>
                  <a:close/>
                  <a:moveTo>
                    <a:pt x="507" y="254"/>
                  </a:moveTo>
                  <a:lnTo>
                    <a:pt x="507" y="42"/>
                  </a:lnTo>
                  <a:lnTo>
                    <a:pt x="517" y="45"/>
                  </a:lnTo>
                  <a:lnTo>
                    <a:pt x="527" y="51"/>
                  </a:lnTo>
                  <a:lnTo>
                    <a:pt x="538" y="56"/>
                  </a:lnTo>
                  <a:lnTo>
                    <a:pt x="547" y="64"/>
                  </a:lnTo>
                  <a:lnTo>
                    <a:pt x="556" y="72"/>
                  </a:lnTo>
                  <a:lnTo>
                    <a:pt x="566" y="81"/>
                  </a:lnTo>
                  <a:lnTo>
                    <a:pt x="575" y="92"/>
                  </a:lnTo>
                  <a:lnTo>
                    <a:pt x="584" y="104"/>
                  </a:lnTo>
                  <a:lnTo>
                    <a:pt x="594" y="117"/>
                  </a:lnTo>
                  <a:lnTo>
                    <a:pt x="602" y="131"/>
                  </a:lnTo>
                  <a:lnTo>
                    <a:pt x="611" y="146"/>
                  </a:lnTo>
                  <a:lnTo>
                    <a:pt x="619" y="161"/>
                  </a:lnTo>
                  <a:lnTo>
                    <a:pt x="626" y="178"/>
                  </a:lnTo>
                  <a:lnTo>
                    <a:pt x="634" y="196"/>
                  </a:lnTo>
                  <a:lnTo>
                    <a:pt x="641" y="215"/>
                  </a:lnTo>
                  <a:lnTo>
                    <a:pt x="648" y="234"/>
                  </a:lnTo>
                  <a:lnTo>
                    <a:pt x="613" y="242"/>
                  </a:lnTo>
                  <a:lnTo>
                    <a:pt x="579" y="247"/>
                  </a:lnTo>
                  <a:lnTo>
                    <a:pt x="543" y="252"/>
                  </a:lnTo>
                  <a:lnTo>
                    <a:pt x="507" y="254"/>
                  </a:lnTo>
                  <a:close/>
                  <a:moveTo>
                    <a:pt x="507" y="293"/>
                  </a:moveTo>
                  <a:lnTo>
                    <a:pt x="546" y="290"/>
                  </a:lnTo>
                  <a:lnTo>
                    <a:pt x="584" y="286"/>
                  </a:lnTo>
                  <a:lnTo>
                    <a:pt x="622" y="280"/>
                  </a:lnTo>
                  <a:lnTo>
                    <a:pt x="659" y="272"/>
                  </a:lnTo>
                  <a:lnTo>
                    <a:pt x="663" y="294"/>
                  </a:lnTo>
                  <a:lnTo>
                    <a:pt x="668" y="317"/>
                  </a:lnTo>
                  <a:lnTo>
                    <a:pt x="672" y="340"/>
                  </a:lnTo>
                  <a:lnTo>
                    <a:pt x="676" y="365"/>
                  </a:lnTo>
                  <a:lnTo>
                    <a:pt x="678" y="390"/>
                  </a:lnTo>
                  <a:lnTo>
                    <a:pt x="680" y="416"/>
                  </a:lnTo>
                  <a:lnTo>
                    <a:pt x="682" y="442"/>
                  </a:lnTo>
                  <a:lnTo>
                    <a:pt x="683" y="469"/>
                  </a:lnTo>
                  <a:lnTo>
                    <a:pt x="507" y="469"/>
                  </a:lnTo>
                  <a:lnTo>
                    <a:pt x="507" y="293"/>
                  </a:lnTo>
                  <a:close/>
                  <a:moveTo>
                    <a:pt x="488" y="0"/>
                  </a:moveTo>
                  <a:lnTo>
                    <a:pt x="488" y="0"/>
                  </a:lnTo>
                  <a:lnTo>
                    <a:pt x="488" y="0"/>
                  </a:lnTo>
                  <a:lnTo>
                    <a:pt x="488" y="0"/>
                  </a:lnTo>
                  <a:lnTo>
                    <a:pt x="488" y="0"/>
                  </a:lnTo>
                  <a:lnTo>
                    <a:pt x="487" y="0"/>
                  </a:lnTo>
                  <a:lnTo>
                    <a:pt x="487" y="0"/>
                  </a:lnTo>
                  <a:lnTo>
                    <a:pt x="462" y="1"/>
                  </a:lnTo>
                  <a:lnTo>
                    <a:pt x="437" y="3"/>
                  </a:lnTo>
                  <a:lnTo>
                    <a:pt x="412" y="6"/>
                  </a:lnTo>
                  <a:lnTo>
                    <a:pt x="389" y="11"/>
                  </a:lnTo>
                  <a:lnTo>
                    <a:pt x="365" y="16"/>
                  </a:lnTo>
                  <a:lnTo>
                    <a:pt x="342" y="23"/>
                  </a:lnTo>
                  <a:lnTo>
                    <a:pt x="319" y="30"/>
                  </a:lnTo>
                  <a:lnTo>
                    <a:pt x="298" y="39"/>
                  </a:lnTo>
                  <a:lnTo>
                    <a:pt x="276" y="48"/>
                  </a:lnTo>
                  <a:lnTo>
                    <a:pt x="255" y="59"/>
                  </a:lnTo>
                  <a:lnTo>
                    <a:pt x="234" y="71"/>
                  </a:lnTo>
                  <a:lnTo>
                    <a:pt x="215" y="84"/>
                  </a:lnTo>
                  <a:lnTo>
                    <a:pt x="195" y="97"/>
                  </a:lnTo>
                  <a:lnTo>
                    <a:pt x="177" y="112"/>
                  </a:lnTo>
                  <a:lnTo>
                    <a:pt x="160" y="127"/>
                  </a:lnTo>
                  <a:lnTo>
                    <a:pt x="142" y="144"/>
                  </a:lnTo>
                  <a:lnTo>
                    <a:pt x="126" y="161"/>
                  </a:lnTo>
                  <a:lnTo>
                    <a:pt x="111" y="178"/>
                  </a:lnTo>
                  <a:lnTo>
                    <a:pt x="97" y="196"/>
                  </a:lnTo>
                  <a:lnTo>
                    <a:pt x="83" y="216"/>
                  </a:lnTo>
                  <a:lnTo>
                    <a:pt x="71" y="235"/>
                  </a:lnTo>
                  <a:lnTo>
                    <a:pt x="59" y="256"/>
                  </a:lnTo>
                  <a:lnTo>
                    <a:pt x="48" y="276"/>
                  </a:lnTo>
                  <a:lnTo>
                    <a:pt x="39" y="298"/>
                  </a:lnTo>
                  <a:lnTo>
                    <a:pt x="30" y="321"/>
                  </a:lnTo>
                  <a:lnTo>
                    <a:pt x="22" y="343"/>
                  </a:lnTo>
                  <a:lnTo>
                    <a:pt x="15" y="366"/>
                  </a:lnTo>
                  <a:lnTo>
                    <a:pt x="9" y="390"/>
                  </a:lnTo>
                  <a:lnTo>
                    <a:pt x="6" y="414"/>
                  </a:lnTo>
                  <a:lnTo>
                    <a:pt x="3" y="438"/>
                  </a:lnTo>
                  <a:lnTo>
                    <a:pt x="1" y="463"/>
                  </a:lnTo>
                  <a:lnTo>
                    <a:pt x="0" y="488"/>
                  </a:lnTo>
                  <a:lnTo>
                    <a:pt x="1" y="513"/>
                  </a:lnTo>
                  <a:lnTo>
                    <a:pt x="3" y="538"/>
                  </a:lnTo>
                  <a:lnTo>
                    <a:pt x="6" y="563"/>
                  </a:lnTo>
                  <a:lnTo>
                    <a:pt x="9" y="586"/>
                  </a:lnTo>
                  <a:lnTo>
                    <a:pt x="15" y="610"/>
                  </a:lnTo>
                  <a:lnTo>
                    <a:pt x="22" y="633"/>
                  </a:lnTo>
                  <a:lnTo>
                    <a:pt x="30" y="655"/>
                  </a:lnTo>
                  <a:lnTo>
                    <a:pt x="39" y="678"/>
                  </a:lnTo>
                  <a:lnTo>
                    <a:pt x="48" y="700"/>
                  </a:lnTo>
                  <a:lnTo>
                    <a:pt x="59" y="720"/>
                  </a:lnTo>
                  <a:lnTo>
                    <a:pt x="71" y="741"/>
                  </a:lnTo>
                  <a:lnTo>
                    <a:pt x="83" y="760"/>
                  </a:lnTo>
                  <a:lnTo>
                    <a:pt x="97" y="780"/>
                  </a:lnTo>
                  <a:lnTo>
                    <a:pt x="111" y="798"/>
                  </a:lnTo>
                  <a:lnTo>
                    <a:pt x="126" y="815"/>
                  </a:lnTo>
                  <a:lnTo>
                    <a:pt x="142" y="833"/>
                  </a:lnTo>
                  <a:lnTo>
                    <a:pt x="160" y="849"/>
                  </a:lnTo>
                  <a:lnTo>
                    <a:pt x="177" y="864"/>
                  </a:lnTo>
                  <a:lnTo>
                    <a:pt x="195" y="879"/>
                  </a:lnTo>
                  <a:lnTo>
                    <a:pt x="215" y="892"/>
                  </a:lnTo>
                  <a:lnTo>
                    <a:pt x="234" y="905"/>
                  </a:lnTo>
                  <a:lnTo>
                    <a:pt x="255" y="917"/>
                  </a:lnTo>
                  <a:lnTo>
                    <a:pt x="276" y="928"/>
                  </a:lnTo>
                  <a:lnTo>
                    <a:pt x="298" y="937"/>
                  </a:lnTo>
                  <a:lnTo>
                    <a:pt x="319" y="946"/>
                  </a:lnTo>
                  <a:lnTo>
                    <a:pt x="342" y="954"/>
                  </a:lnTo>
                  <a:lnTo>
                    <a:pt x="365" y="960"/>
                  </a:lnTo>
                  <a:lnTo>
                    <a:pt x="389" y="965"/>
                  </a:lnTo>
                  <a:lnTo>
                    <a:pt x="412" y="970"/>
                  </a:lnTo>
                  <a:lnTo>
                    <a:pt x="437" y="973"/>
                  </a:lnTo>
                  <a:lnTo>
                    <a:pt x="462" y="975"/>
                  </a:lnTo>
                  <a:lnTo>
                    <a:pt x="487" y="976"/>
                  </a:lnTo>
                  <a:lnTo>
                    <a:pt x="487" y="976"/>
                  </a:lnTo>
                  <a:lnTo>
                    <a:pt x="488" y="976"/>
                  </a:lnTo>
                  <a:lnTo>
                    <a:pt x="488" y="976"/>
                  </a:lnTo>
                  <a:lnTo>
                    <a:pt x="488" y="976"/>
                  </a:lnTo>
                  <a:lnTo>
                    <a:pt x="488" y="976"/>
                  </a:lnTo>
                  <a:lnTo>
                    <a:pt x="488" y="976"/>
                  </a:lnTo>
                  <a:lnTo>
                    <a:pt x="513" y="975"/>
                  </a:lnTo>
                  <a:lnTo>
                    <a:pt x="538" y="974"/>
                  </a:lnTo>
                  <a:lnTo>
                    <a:pt x="562" y="971"/>
                  </a:lnTo>
                  <a:lnTo>
                    <a:pt x="586" y="966"/>
                  </a:lnTo>
                  <a:lnTo>
                    <a:pt x="610" y="961"/>
                  </a:lnTo>
                  <a:lnTo>
                    <a:pt x="633" y="955"/>
                  </a:lnTo>
                  <a:lnTo>
                    <a:pt x="655" y="946"/>
                  </a:lnTo>
                  <a:lnTo>
                    <a:pt x="678" y="937"/>
                  </a:lnTo>
                  <a:lnTo>
                    <a:pt x="700" y="928"/>
                  </a:lnTo>
                  <a:lnTo>
                    <a:pt x="720" y="917"/>
                  </a:lnTo>
                  <a:lnTo>
                    <a:pt x="741" y="905"/>
                  </a:lnTo>
                  <a:lnTo>
                    <a:pt x="761" y="893"/>
                  </a:lnTo>
                  <a:lnTo>
                    <a:pt x="780" y="879"/>
                  </a:lnTo>
                  <a:lnTo>
                    <a:pt x="798" y="865"/>
                  </a:lnTo>
                  <a:lnTo>
                    <a:pt x="816" y="849"/>
                  </a:lnTo>
                  <a:lnTo>
                    <a:pt x="834" y="834"/>
                  </a:lnTo>
                  <a:lnTo>
                    <a:pt x="849" y="816"/>
                  </a:lnTo>
                  <a:lnTo>
                    <a:pt x="865" y="798"/>
                  </a:lnTo>
                  <a:lnTo>
                    <a:pt x="879" y="780"/>
                  </a:lnTo>
                  <a:lnTo>
                    <a:pt x="893" y="761"/>
                  </a:lnTo>
                  <a:lnTo>
                    <a:pt x="905" y="741"/>
                  </a:lnTo>
                  <a:lnTo>
                    <a:pt x="917" y="720"/>
                  </a:lnTo>
                  <a:lnTo>
                    <a:pt x="928" y="700"/>
                  </a:lnTo>
                  <a:lnTo>
                    <a:pt x="937" y="678"/>
                  </a:lnTo>
                  <a:lnTo>
                    <a:pt x="946" y="655"/>
                  </a:lnTo>
                  <a:lnTo>
                    <a:pt x="955" y="633"/>
                  </a:lnTo>
                  <a:lnTo>
                    <a:pt x="961" y="610"/>
                  </a:lnTo>
                  <a:lnTo>
                    <a:pt x="966" y="586"/>
                  </a:lnTo>
                  <a:lnTo>
                    <a:pt x="971" y="563"/>
                  </a:lnTo>
                  <a:lnTo>
                    <a:pt x="974" y="538"/>
                  </a:lnTo>
                  <a:lnTo>
                    <a:pt x="975" y="513"/>
                  </a:lnTo>
                  <a:lnTo>
                    <a:pt x="976" y="488"/>
                  </a:lnTo>
                  <a:lnTo>
                    <a:pt x="975" y="463"/>
                  </a:lnTo>
                  <a:lnTo>
                    <a:pt x="974" y="438"/>
                  </a:lnTo>
                  <a:lnTo>
                    <a:pt x="971" y="414"/>
                  </a:lnTo>
                  <a:lnTo>
                    <a:pt x="966" y="390"/>
                  </a:lnTo>
                  <a:lnTo>
                    <a:pt x="961" y="366"/>
                  </a:lnTo>
                  <a:lnTo>
                    <a:pt x="955" y="343"/>
                  </a:lnTo>
                  <a:lnTo>
                    <a:pt x="946" y="321"/>
                  </a:lnTo>
                  <a:lnTo>
                    <a:pt x="937" y="298"/>
                  </a:lnTo>
                  <a:lnTo>
                    <a:pt x="928" y="276"/>
                  </a:lnTo>
                  <a:lnTo>
                    <a:pt x="917" y="256"/>
                  </a:lnTo>
                  <a:lnTo>
                    <a:pt x="905" y="235"/>
                  </a:lnTo>
                  <a:lnTo>
                    <a:pt x="893" y="216"/>
                  </a:lnTo>
                  <a:lnTo>
                    <a:pt x="879" y="196"/>
                  </a:lnTo>
                  <a:lnTo>
                    <a:pt x="865" y="178"/>
                  </a:lnTo>
                  <a:lnTo>
                    <a:pt x="849" y="160"/>
                  </a:lnTo>
                  <a:lnTo>
                    <a:pt x="834" y="144"/>
                  </a:lnTo>
                  <a:lnTo>
                    <a:pt x="816" y="127"/>
                  </a:lnTo>
                  <a:lnTo>
                    <a:pt x="798" y="111"/>
                  </a:lnTo>
                  <a:lnTo>
                    <a:pt x="780" y="97"/>
                  </a:lnTo>
                  <a:lnTo>
                    <a:pt x="761" y="83"/>
                  </a:lnTo>
                  <a:lnTo>
                    <a:pt x="741" y="71"/>
                  </a:lnTo>
                  <a:lnTo>
                    <a:pt x="720" y="59"/>
                  </a:lnTo>
                  <a:lnTo>
                    <a:pt x="700" y="48"/>
                  </a:lnTo>
                  <a:lnTo>
                    <a:pt x="678" y="39"/>
                  </a:lnTo>
                  <a:lnTo>
                    <a:pt x="655" y="30"/>
                  </a:lnTo>
                  <a:lnTo>
                    <a:pt x="633" y="23"/>
                  </a:lnTo>
                  <a:lnTo>
                    <a:pt x="610" y="16"/>
                  </a:lnTo>
                  <a:lnTo>
                    <a:pt x="586" y="11"/>
                  </a:lnTo>
                  <a:lnTo>
                    <a:pt x="562" y="6"/>
                  </a:lnTo>
                  <a:lnTo>
                    <a:pt x="538" y="3"/>
                  </a:lnTo>
                  <a:lnTo>
                    <a:pt x="513" y="1"/>
                  </a:lnTo>
                  <a:lnTo>
                    <a:pt x="48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30" name="Straight Connector 29"/>
          <p:cNvCxnSpPr/>
          <p:nvPr/>
        </p:nvCxnSpPr>
        <p:spPr>
          <a:xfrm>
            <a:off x="689428" y="2463976"/>
            <a:ext cx="60093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9428" y="3842833"/>
            <a:ext cx="60093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0786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9039B26-E40C-480E-8692-B23D48545B51}"/>
              </a:ext>
            </a:extLst>
          </p:cNvPr>
          <p:cNvPicPr>
            <a:picLocks noGrp="1" noChangeAspect="1"/>
          </p:cNvPicPr>
          <p:nvPr>
            <p:ph type="pic" sz="quarter" idx="13"/>
          </p:nvPr>
        </p:nvPicPr>
        <p:blipFill>
          <a:blip r:embed="rId2" cstate="email">
            <a:extLst>
              <a:ext uri="{BEBA8EAE-BF5A-486C-A8C5-ECC9F3942E4B}">
                <a14:imgProps xmlns:a14="http://schemas.microsoft.com/office/drawing/2010/main">
                  <a14:imgLayer r:embed="rId3">
                    <a14:imgEffect>
                      <a14:artisticBlur/>
                    </a14:imgEffect>
                    <a14:imgEffect>
                      <a14:brightnessContrast bright="-40000"/>
                    </a14:imgEffect>
                  </a14:imgLayer>
                </a14:imgProps>
              </a:ext>
              <a:ext uri="{28A0092B-C50C-407E-A947-70E740481C1C}">
                <a14:useLocalDpi xmlns:a14="http://schemas.microsoft.com/office/drawing/2010/main"/>
              </a:ext>
            </a:extLst>
          </a:blip>
          <a:srcRect l="108" r="108"/>
          <a:stretch>
            <a:fillRect/>
          </a:stretch>
        </p:blipFill>
        <p:spPr/>
      </p:pic>
      <p:sp>
        <p:nvSpPr>
          <p:cNvPr id="10" name="Rectangle 9"/>
          <p:cNvSpPr/>
          <p:nvPr/>
        </p:nvSpPr>
        <p:spPr>
          <a:xfrm>
            <a:off x="0" y="-7257"/>
            <a:ext cx="12192000" cy="6865257"/>
          </a:xfrm>
          <a:prstGeom prst="rect">
            <a:avLst/>
          </a:prstGeom>
          <a:solidFill>
            <a:srgbClr val="3F3B3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0" name="Freeform 19"/>
          <p:cNvSpPr/>
          <p:nvPr/>
        </p:nvSpPr>
        <p:spPr>
          <a:xfrm>
            <a:off x="5065449" y="0"/>
            <a:ext cx="2189758" cy="1747938"/>
          </a:xfrm>
          <a:custGeom>
            <a:avLst/>
            <a:gdLst>
              <a:gd name="connsiteX0" fmla="*/ 0 w 2189758"/>
              <a:gd name="connsiteY0" fmla="*/ 0 h 1747938"/>
              <a:gd name="connsiteX1" fmla="*/ 2188407 w 2189758"/>
              <a:gd name="connsiteY1" fmla="*/ 0 h 1747938"/>
              <a:gd name="connsiteX2" fmla="*/ 2188407 w 2189758"/>
              <a:gd name="connsiteY2" fmla="*/ 598441 h 1747938"/>
              <a:gd name="connsiteX3" fmla="*/ 1870086 w 2189758"/>
              <a:gd name="connsiteY3" fmla="*/ 1427082 h 1747938"/>
              <a:gd name="connsiteX4" fmla="*/ 320978 w 2189758"/>
              <a:gd name="connsiteY4" fmla="*/ 1427082 h 1747938"/>
              <a:gd name="connsiteX5" fmla="*/ 818 w 2189758"/>
              <a:gd name="connsiteY5" fmla="*/ 635984 h 1747938"/>
              <a:gd name="connsiteX6" fmla="*/ 0 w 2189758"/>
              <a:gd name="connsiteY6" fmla="*/ 635984 h 174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9758" h="1747938">
                <a:moveTo>
                  <a:pt x="0" y="0"/>
                </a:moveTo>
                <a:lnTo>
                  <a:pt x="2188407" y="0"/>
                </a:lnTo>
                <a:lnTo>
                  <a:pt x="2188407" y="598441"/>
                </a:lnTo>
                <a:cubicBezTo>
                  <a:pt x="2203118" y="896581"/>
                  <a:pt x="2097794" y="1199454"/>
                  <a:pt x="1870086" y="1427082"/>
                </a:cubicBezTo>
                <a:cubicBezTo>
                  <a:pt x="1442252" y="1854890"/>
                  <a:pt x="748811" y="1854890"/>
                  <a:pt x="320978" y="1427082"/>
                </a:cubicBezTo>
                <a:cubicBezTo>
                  <a:pt x="102872" y="1208919"/>
                  <a:pt x="-3473" y="921821"/>
                  <a:pt x="818" y="635984"/>
                </a:cubicBezTo>
                <a:lnTo>
                  <a:pt x="0" y="635984"/>
                </a:lnTo>
                <a:close/>
              </a:path>
            </a:pathLst>
          </a:custGeom>
          <a:solidFill>
            <a:schemeClr val="accent1"/>
          </a:solidFill>
          <a:ln w="12700">
            <a:miter lim="400000"/>
          </a:ln>
        </p:spPr>
        <p:txBody>
          <a:bodyPr wrap="square" lIns="25400" tIns="25400" rIns="25400" bIns="25400" anchor="ctr">
            <a:noAutofit/>
          </a:bodyPr>
          <a:lstStyle/>
          <a:p>
            <a:pPr>
              <a:defRPr sz="3200">
                <a:solidFill>
                  <a:srgbClr val="FFFFFF"/>
                </a:solidFill>
              </a:defRPr>
            </a:pPr>
            <a:endParaRPr sz="1600"/>
          </a:p>
        </p:txBody>
      </p:sp>
      <p:sp>
        <p:nvSpPr>
          <p:cNvPr id="7" name="Shape 2645"/>
          <p:cNvSpPr/>
          <p:nvPr/>
        </p:nvSpPr>
        <p:spPr>
          <a:xfrm>
            <a:off x="5571138" y="445467"/>
            <a:ext cx="1178380" cy="857004"/>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19050" tIns="19050" rIns="19050" bIns="19050"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2" name="Rectangle 11"/>
          <p:cNvSpPr/>
          <p:nvPr/>
        </p:nvSpPr>
        <p:spPr>
          <a:xfrm>
            <a:off x="1042717" y="3095662"/>
            <a:ext cx="10106568" cy="1200329"/>
          </a:xfrm>
          <a:prstGeom prst="rect">
            <a:avLst/>
          </a:prstGeom>
          <a:noFill/>
        </p:spPr>
        <p:txBody>
          <a:bodyPr wrap="square">
            <a:spAutoFit/>
          </a:bodyPr>
          <a:lstStyle/>
          <a:p>
            <a:pPr algn="ctr"/>
            <a:r>
              <a:rPr lang="en-US" sz="7200" b="1" spc="-150" dirty="0">
                <a:solidFill>
                  <a:schemeClr val="bg1"/>
                </a:solidFill>
                <a:latin typeface="Caviar Dreams" panose="020B0402020204020504" pitchFamily="34" charset="0"/>
                <a:ea typeface="Roboto" panose="02000000000000000000" pitchFamily="2" charset="0"/>
                <a:cs typeface="Times New Roman" panose="02020603050405020304" pitchFamily="18" charset="0"/>
              </a:rPr>
              <a:t>THANKS FOR WATCH </a:t>
            </a:r>
          </a:p>
        </p:txBody>
      </p:sp>
      <p:sp>
        <p:nvSpPr>
          <p:cNvPr id="13" name="Rectangle 12"/>
          <p:cNvSpPr/>
          <p:nvPr/>
        </p:nvSpPr>
        <p:spPr>
          <a:xfrm>
            <a:off x="3022601" y="4547118"/>
            <a:ext cx="6146800" cy="600164"/>
          </a:xfrm>
          <a:prstGeom prst="rect">
            <a:avLst/>
          </a:prstGeom>
        </p:spPr>
        <p:txBody>
          <a:bodyPr wrap="square">
            <a:spAutoFit/>
          </a:bodyPr>
          <a:lstStyle/>
          <a:p>
            <a:pPr algn="ctr">
              <a:buClr>
                <a:srgbClr val="E24848"/>
              </a:buClr>
              <a:defRPr/>
            </a:pPr>
            <a:r>
              <a:rPr lang="en-US" sz="1100"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 metus vitae quam gravida, ac vehicula elit mollis. </a:t>
            </a:r>
          </a:p>
        </p:txBody>
      </p:sp>
      <p:sp>
        <p:nvSpPr>
          <p:cNvPr id="14" name="Rectangle 13"/>
          <p:cNvSpPr/>
          <p:nvPr/>
        </p:nvSpPr>
        <p:spPr>
          <a:xfrm>
            <a:off x="0" y="5936343"/>
            <a:ext cx="12190413" cy="921657"/>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22600" y="6266366"/>
            <a:ext cx="6146800" cy="307777"/>
          </a:xfrm>
          <a:prstGeom prst="rect">
            <a:avLst/>
          </a:prstGeom>
        </p:spPr>
        <p:txBody>
          <a:bodyPr wrap="square">
            <a:spAutoFit/>
          </a:bodyPr>
          <a:lstStyle/>
          <a:p>
            <a:pPr algn="ctr">
              <a:buClr>
                <a:srgbClr val="E24848"/>
              </a:buClr>
              <a:defRPr/>
            </a:pPr>
            <a:r>
              <a:rPr lang="en-US" sz="1400" noProof="1">
                <a:solidFill>
                  <a:schemeClr val="tx1">
                    <a:lumMod val="85000"/>
                    <a:lumOff val="15000"/>
                  </a:schemeClr>
                </a:solidFill>
                <a:latin typeface="Caviar Dreams" panose="020B0402020204020504" pitchFamily="34" charset="0"/>
                <a:ea typeface="Open Sans Light" panose="020B0306030504020204" pitchFamily="34" charset="0"/>
                <a:cs typeface="Open Sans Light" panose="020B0306030504020204" pitchFamily="34" charset="0"/>
              </a:rPr>
              <a:t>PRESENTER : </a:t>
            </a:r>
            <a:r>
              <a:rPr lang="en-US" sz="1400" b="1" noProof="1">
                <a:solidFill>
                  <a:schemeClr val="tx1">
                    <a:lumMod val="85000"/>
                    <a:lumOff val="15000"/>
                  </a:schemeClr>
                </a:solidFill>
                <a:latin typeface="Caviar Dreams" panose="020B0402020204020504" pitchFamily="34" charset="0"/>
                <a:ea typeface="Open Sans Light" panose="020B0306030504020204" pitchFamily="34" charset="0"/>
                <a:cs typeface="Open Sans Light" panose="020B0306030504020204" pitchFamily="34" charset="0"/>
              </a:rPr>
              <a:t>Your Name</a:t>
            </a:r>
            <a:r>
              <a:rPr lang="en-US" sz="1400" noProof="1">
                <a:solidFill>
                  <a:schemeClr val="tx1">
                    <a:lumMod val="85000"/>
                    <a:lumOff val="15000"/>
                  </a:schemeClr>
                </a:solidFill>
                <a:latin typeface="Caviar Dreams" panose="020B0402020204020504" pitchFamily="34" charset="0"/>
                <a:ea typeface="Open Sans Light" panose="020B0306030504020204" pitchFamily="34" charset="0"/>
                <a:cs typeface="Open Sans Light" panose="020B0306030504020204" pitchFamily="34" charset="0"/>
              </a:rPr>
              <a:t>, Position subtitle text goes here</a:t>
            </a:r>
          </a:p>
        </p:txBody>
      </p:sp>
      <p:sp>
        <p:nvSpPr>
          <p:cNvPr id="2" name="Slide Number Placeholder 1"/>
          <p:cNvSpPr>
            <a:spLocks noGrp="1"/>
          </p:cNvSpPr>
          <p:nvPr>
            <p:ph type="sldNum" sz="quarter" idx="12"/>
          </p:nvPr>
        </p:nvSpPr>
        <p:spPr/>
        <p:txBody>
          <a:bodyPr/>
          <a:lstStyle/>
          <a:p>
            <a:fld id="{CFF80D99-EBBB-423B-BB5D-F52C7FE98A9C}" type="slidenum">
              <a:rPr lang="en-US" smtClean="0"/>
              <a:pPr/>
              <a:t>15</a:t>
            </a:fld>
            <a:endParaRPr lang="en-US"/>
          </a:p>
        </p:txBody>
      </p:sp>
    </p:spTree>
    <p:extLst>
      <p:ext uri="{BB962C8B-B14F-4D97-AF65-F5344CB8AC3E}">
        <p14:creationId xmlns:p14="http://schemas.microsoft.com/office/powerpoint/2010/main" val="8593118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39C4CE9-887E-4CB5-A63E-7DD6EA24CE69}"/>
              </a:ext>
            </a:extLst>
          </p:cNvPr>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l="9520" r="9520"/>
          <a:stretch>
            <a:fillRect/>
          </a:stretch>
        </p:blipFill>
        <p:spPr>
          <a:solidFill>
            <a:schemeClr val="bg1">
              <a:lumMod val="85000"/>
            </a:schemeClr>
          </a:solidFill>
        </p:spPr>
      </p:pic>
      <p:sp>
        <p:nvSpPr>
          <p:cNvPr id="18" name="Freeform 17"/>
          <p:cNvSpPr/>
          <p:nvPr/>
        </p:nvSpPr>
        <p:spPr>
          <a:xfrm>
            <a:off x="1588" y="0"/>
            <a:ext cx="12188825" cy="6858000"/>
          </a:xfrm>
          <a:custGeom>
            <a:avLst/>
            <a:gdLst>
              <a:gd name="connsiteX0" fmla="*/ 0 w 23626916"/>
              <a:gd name="connsiteY0" fmla="*/ 0 h 12831096"/>
              <a:gd name="connsiteX1" fmla="*/ 19067816 w 23626916"/>
              <a:gd name="connsiteY1" fmla="*/ 0 h 12831096"/>
              <a:gd name="connsiteX2" fmla="*/ 14383180 w 23626916"/>
              <a:gd name="connsiteY2" fmla="*/ 4684639 h 12831096"/>
              <a:gd name="connsiteX3" fmla="*/ 19067816 w 23626916"/>
              <a:gd name="connsiteY3" fmla="*/ 9369278 h 12831096"/>
              <a:gd name="connsiteX4" fmla="*/ 23626916 w 23626916"/>
              <a:gd name="connsiteY4" fmla="*/ 9369278 h 12831096"/>
              <a:gd name="connsiteX5" fmla="*/ 23626916 w 23626916"/>
              <a:gd name="connsiteY5" fmla="*/ 12831096 h 12831096"/>
              <a:gd name="connsiteX6" fmla="*/ 0 w 23626916"/>
              <a:gd name="connsiteY6" fmla="*/ 12831096 h 1283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26916" h="12831096">
                <a:moveTo>
                  <a:pt x="0" y="0"/>
                </a:moveTo>
                <a:lnTo>
                  <a:pt x="19067816" y="0"/>
                </a:lnTo>
                <a:cubicBezTo>
                  <a:pt x="16480557" y="0"/>
                  <a:pt x="14383180" y="2097378"/>
                  <a:pt x="14383180" y="4684639"/>
                </a:cubicBezTo>
                <a:cubicBezTo>
                  <a:pt x="14383180" y="7271900"/>
                  <a:pt x="16480557" y="9369278"/>
                  <a:pt x="19067816" y="9369278"/>
                </a:cubicBezTo>
                <a:lnTo>
                  <a:pt x="23626916" y="9369278"/>
                </a:lnTo>
                <a:lnTo>
                  <a:pt x="23626916" y="12831096"/>
                </a:lnTo>
                <a:lnTo>
                  <a:pt x="0" y="12831096"/>
                </a:lnTo>
                <a:close/>
              </a:path>
            </a:pathLst>
          </a:custGeom>
          <a:blipFill dpi="0" rotWithShape="1">
            <a:blip r:embed="rId3"/>
            <a:srcRect/>
            <a:tile tx="0" ty="0" sx="100000" sy="100000" flip="none" algn="tl"/>
          </a:blipFill>
          <a:ln>
            <a:noFill/>
          </a:ln>
          <a:effectLst>
            <a:outerShdw blurRad="1193800" dist="152400" dir="16200000"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Freeform 11"/>
          <p:cNvSpPr/>
          <p:nvPr/>
        </p:nvSpPr>
        <p:spPr>
          <a:xfrm>
            <a:off x="1588" y="0"/>
            <a:ext cx="12188825" cy="6858000"/>
          </a:xfrm>
          <a:custGeom>
            <a:avLst/>
            <a:gdLst>
              <a:gd name="connsiteX0" fmla="*/ 0 w 23626916"/>
              <a:gd name="connsiteY0" fmla="*/ 0 h 12831096"/>
              <a:gd name="connsiteX1" fmla="*/ 19067816 w 23626916"/>
              <a:gd name="connsiteY1" fmla="*/ 0 h 12831096"/>
              <a:gd name="connsiteX2" fmla="*/ 14383180 w 23626916"/>
              <a:gd name="connsiteY2" fmla="*/ 4684639 h 12831096"/>
              <a:gd name="connsiteX3" fmla="*/ 19067816 w 23626916"/>
              <a:gd name="connsiteY3" fmla="*/ 9369278 h 12831096"/>
              <a:gd name="connsiteX4" fmla="*/ 23626916 w 23626916"/>
              <a:gd name="connsiteY4" fmla="*/ 9369278 h 12831096"/>
              <a:gd name="connsiteX5" fmla="*/ 23626916 w 23626916"/>
              <a:gd name="connsiteY5" fmla="*/ 12831096 h 12831096"/>
              <a:gd name="connsiteX6" fmla="*/ 0 w 23626916"/>
              <a:gd name="connsiteY6" fmla="*/ 12831096 h 1283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26916" h="12831096">
                <a:moveTo>
                  <a:pt x="0" y="0"/>
                </a:moveTo>
                <a:lnTo>
                  <a:pt x="19067816" y="0"/>
                </a:lnTo>
                <a:cubicBezTo>
                  <a:pt x="16480557" y="0"/>
                  <a:pt x="14383180" y="2097378"/>
                  <a:pt x="14383180" y="4684639"/>
                </a:cubicBezTo>
                <a:cubicBezTo>
                  <a:pt x="14383180" y="7271900"/>
                  <a:pt x="16480557" y="9369278"/>
                  <a:pt x="19067816" y="9369278"/>
                </a:cubicBezTo>
                <a:lnTo>
                  <a:pt x="23626916" y="9369278"/>
                </a:lnTo>
                <a:lnTo>
                  <a:pt x="23626916" y="12831096"/>
                </a:lnTo>
                <a:lnTo>
                  <a:pt x="0" y="12831096"/>
                </a:lnTo>
                <a:close/>
              </a:path>
            </a:pathLst>
          </a:custGeom>
          <a:gradFill flip="none" rotWithShape="1">
            <a:gsLst>
              <a:gs pos="0">
                <a:schemeClr val="tx2"/>
              </a:gs>
              <a:gs pos="100000">
                <a:schemeClr val="accent1"/>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Title 11"/>
          <p:cNvSpPr txBox="1">
            <a:spLocks/>
          </p:cNvSpPr>
          <p:nvPr/>
        </p:nvSpPr>
        <p:spPr>
          <a:xfrm>
            <a:off x="944392" y="1683363"/>
            <a:ext cx="3953114" cy="1592744"/>
          </a:xfrm>
          <a:prstGeom prst="rect">
            <a:avLst/>
          </a:prstGeom>
          <a:noFill/>
        </p:spPr>
        <p:txBody>
          <a:bodyPr wrap="square">
            <a:spAutoFit/>
          </a:bodyPr>
          <a:lstStyle>
            <a:defPPr>
              <a:defRPr lang="en-US"/>
            </a:defPPr>
            <a:lvl1pPr algn="ctr">
              <a:defRPr sz="22994" b="1" spc="-300">
                <a:solidFill>
                  <a:schemeClr val="bg1"/>
                </a:solidFill>
                <a:latin typeface="Caviar Dreams" panose="020B0402020204020504" pitchFamily="34" charset="0"/>
                <a:ea typeface="Roboto" panose="02000000000000000000" pitchFamily="2" charset="0"/>
                <a:cs typeface="Times New Roman" panose="02020603050405020304" pitchFamily="18" charset="0"/>
              </a:defRPr>
            </a:lvl1pPr>
          </a:lstStyle>
          <a:p>
            <a:pPr algn="l"/>
            <a:r>
              <a:rPr lang="en-US" sz="5750" dirty="0"/>
              <a:t>STARTER </a:t>
            </a:r>
            <a:r>
              <a:rPr lang="en-US" sz="4000" dirty="0"/>
              <a:t>INTRODUCTIONS</a:t>
            </a:r>
          </a:p>
        </p:txBody>
      </p:sp>
      <p:sp>
        <p:nvSpPr>
          <p:cNvPr id="23" name="Rectangle 22"/>
          <p:cNvSpPr/>
          <p:nvPr/>
        </p:nvSpPr>
        <p:spPr>
          <a:xfrm>
            <a:off x="944392" y="3321663"/>
            <a:ext cx="5027897" cy="954107"/>
          </a:xfrm>
          <a:prstGeom prst="rect">
            <a:avLst/>
          </a:prstGeom>
        </p:spPr>
        <p:txBody>
          <a:bodyPr wrap="square">
            <a:spAutoFit/>
          </a:bodyPr>
          <a:lstStyle/>
          <a:p>
            <a:pPr>
              <a:buClr>
                <a:srgbClr val="E24848"/>
              </a:buClr>
              <a:defRPr/>
            </a:pPr>
            <a:r>
              <a:rPr lang="en-US" sz="1400"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 metus vitae quam gravida</a:t>
            </a:r>
          </a:p>
        </p:txBody>
      </p:sp>
      <p:grpSp>
        <p:nvGrpSpPr>
          <p:cNvPr id="15" name="Group 14"/>
          <p:cNvGrpSpPr/>
          <p:nvPr/>
        </p:nvGrpSpPr>
        <p:grpSpPr>
          <a:xfrm>
            <a:off x="1588" y="5280579"/>
            <a:ext cx="12211574" cy="1622979"/>
            <a:chOff x="685800" y="2700871"/>
            <a:chExt cx="7683500" cy="983892"/>
          </a:xfrm>
          <a:solidFill>
            <a:schemeClr val="bg1">
              <a:alpha val="48000"/>
            </a:schemeClr>
          </a:solidFill>
        </p:grpSpPr>
        <p:sp>
          <p:nvSpPr>
            <p:cNvPr id="16" name="Freeform 15"/>
            <p:cNvSpPr>
              <a:spLocks/>
            </p:cNvSpPr>
            <p:nvPr/>
          </p:nvSpPr>
          <p:spPr bwMode="auto">
            <a:xfrm>
              <a:off x="4648200" y="2700871"/>
              <a:ext cx="3721100" cy="962025"/>
            </a:xfrm>
            <a:custGeom>
              <a:avLst/>
              <a:gdLst>
                <a:gd name="T0" fmla="*/ 2285 w 2344"/>
                <a:gd name="T1" fmla="*/ 502 h 606"/>
                <a:gd name="T2" fmla="*/ 2271 w 2344"/>
                <a:gd name="T3" fmla="*/ 405 h 606"/>
                <a:gd name="T4" fmla="*/ 2226 w 2344"/>
                <a:gd name="T5" fmla="*/ 384 h 606"/>
                <a:gd name="T6" fmla="*/ 2118 w 2344"/>
                <a:gd name="T7" fmla="*/ 396 h 606"/>
                <a:gd name="T8" fmla="*/ 2094 w 2344"/>
                <a:gd name="T9" fmla="*/ 436 h 606"/>
                <a:gd name="T10" fmla="*/ 2071 w 2344"/>
                <a:gd name="T11" fmla="*/ 502 h 606"/>
                <a:gd name="T12" fmla="*/ 2059 w 2344"/>
                <a:gd name="T13" fmla="*/ 455 h 606"/>
                <a:gd name="T14" fmla="*/ 2042 w 2344"/>
                <a:gd name="T15" fmla="*/ 490 h 606"/>
                <a:gd name="T16" fmla="*/ 2000 w 2344"/>
                <a:gd name="T17" fmla="*/ 490 h 606"/>
                <a:gd name="T18" fmla="*/ 1918 w 2344"/>
                <a:gd name="T19" fmla="*/ 368 h 606"/>
                <a:gd name="T20" fmla="*/ 1774 w 2344"/>
                <a:gd name="T21" fmla="*/ 361 h 606"/>
                <a:gd name="T22" fmla="*/ 1668 w 2344"/>
                <a:gd name="T23" fmla="*/ 349 h 606"/>
                <a:gd name="T24" fmla="*/ 1574 w 2344"/>
                <a:gd name="T25" fmla="*/ 356 h 606"/>
                <a:gd name="T26" fmla="*/ 1526 w 2344"/>
                <a:gd name="T27" fmla="*/ 384 h 606"/>
                <a:gd name="T28" fmla="*/ 1371 w 2344"/>
                <a:gd name="T29" fmla="*/ 431 h 606"/>
                <a:gd name="T30" fmla="*/ 1253 w 2344"/>
                <a:gd name="T31" fmla="*/ 313 h 606"/>
                <a:gd name="T32" fmla="*/ 1253 w 2344"/>
                <a:gd name="T33" fmla="*/ 104 h 606"/>
                <a:gd name="T34" fmla="*/ 1100 w 2344"/>
                <a:gd name="T35" fmla="*/ 115 h 606"/>
                <a:gd name="T36" fmla="*/ 1100 w 2344"/>
                <a:gd name="T37" fmla="*/ 361 h 606"/>
                <a:gd name="T38" fmla="*/ 1017 w 2344"/>
                <a:gd name="T39" fmla="*/ 443 h 606"/>
                <a:gd name="T40" fmla="*/ 850 w 2344"/>
                <a:gd name="T41" fmla="*/ 337 h 606"/>
                <a:gd name="T42" fmla="*/ 744 w 2344"/>
                <a:gd name="T43" fmla="*/ 302 h 606"/>
                <a:gd name="T44" fmla="*/ 744 w 2344"/>
                <a:gd name="T45" fmla="*/ 490 h 606"/>
                <a:gd name="T46" fmla="*/ 650 w 2344"/>
                <a:gd name="T47" fmla="*/ 502 h 606"/>
                <a:gd name="T48" fmla="*/ 636 w 2344"/>
                <a:gd name="T49" fmla="*/ 525 h 606"/>
                <a:gd name="T50" fmla="*/ 603 w 2344"/>
                <a:gd name="T51" fmla="*/ 408 h 606"/>
                <a:gd name="T52" fmla="*/ 542 w 2344"/>
                <a:gd name="T53" fmla="*/ 361 h 606"/>
                <a:gd name="T54" fmla="*/ 494 w 2344"/>
                <a:gd name="T55" fmla="*/ 419 h 606"/>
                <a:gd name="T56" fmla="*/ 483 w 2344"/>
                <a:gd name="T57" fmla="*/ 535 h 606"/>
                <a:gd name="T58" fmla="*/ 459 w 2344"/>
                <a:gd name="T59" fmla="*/ 525 h 606"/>
                <a:gd name="T60" fmla="*/ 355 w 2344"/>
                <a:gd name="T61" fmla="*/ 514 h 606"/>
                <a:gd name="T62" fmla="*/ 341 w 2344"/>
                <a:gd name="T63" fmla="*/ 490 h 606"/>
                <a:gd name="T64" fmla="*/ 318 w 2344"/>
                <a:gd name="T65" fmla="*/ 467 h 606"/>
                <a:gd name="T66" fmla="*/ 318 w 2344"/>
                <a:gd name="T67" fmla="*/ 269 h 606"/>
                <a:gd name="T68" fmla="*/ 247 w 2344"/>
                <a:gd name="T69" fmla="*/ 92 h 606"/>
                <a:gd name="T70" fmla="*/ 223 w 2344"/>
                <a:gd name="T71" fmla="*/ 0 h 606"/>
                <a:gd name="T72" fmla="*/ 223 w 2344"/>
                <a:gd name="T73" fmla="*/ 80 h 606"/>
                <a:gd name="T74" fmla="*/ 162 w 2344"/>
                <a:gd name="T75" fmla="*/ 92 h 606"/>
                <a:gd name="T76" fmla="*/ 162 w 2344"/>
                <a:gd name="T77" fmla="*/ 12 h 606"/>
                <a:gd name="T78" fmla="*/ 150 w 2344"/>
                <a:gd name="T79" fmla="*/ 68 h 606"/>
                <a:gd name="T80" fmla="*/ 56 w 2344"/>
                <a:gd name="T81" fmla="*/ 104 h 606"/>
                <a:gd name="T82" fmla="*/ 56 w 2344"/>
                <a:gd name="T83" fmla="*/ 349 h 606"/>
                <a:gd name="T84" fmla="*/ 56 w 2344"/>
                <a:gd name="T85" fmla="*/ 471 h 606"/>
                <a:gd name="T86" fmla="*/ 4 w 2344"/>
                <a:gd name="T87" fmla="*/ 490 h 606"/>
                <a:gd name="T88" fmla="*/ 127 w 2344"/>
                <a:gd name="T89" fmla="*/ 606 h 606"/>
                <a:gd name="T90" fmla="*/ 271 w 2344"/>
                <a:gd name="T91" fmla="*/ 606 h 606"/>
                <a:gd name="T92" fmla="*/ 412 w 2344"/>
                <a:gd name="T93" fmla="*/ 606 h 606"/>
                <a:gd name="T94" fmla="*/ 565 w 2344"/>
                <a:gd name="T95" fmla="*/ 606 h 606"/>
                <a:gd name="T96" fmla="*/ 709 w 2344"/>
                <a:gd name="T97" fmla="*/ 606 h 606"/>
                <a:gd name="T98" fmla="*/ 850 w 2344"/>
                <a:gd name="T99" fmla="*/ 606 h 606"/>
                <a:gd name="T100" fmla="*/ 994 w 2344"/>
                <a:gd name="T101" fmla="*/ 606 h 606"/>
                <a:gd name="T102" fmla="*/ 1135 w 2344"/>
                <a:gd name="T103" fmla="*/ 606 h 606"/>
                <a:gd name="T104" fmla="*/ 1277 w 2344"/>
                <a:gd name="T105" fmla="*/ 606 h 606"/>
                <a:gd name="T106" fmla="*/ 1432 w 2344"/>
                <a:gd name="T107" fmla="*/ 606 h 606"/>
                <a:gd name="T108" fmla="*/ 1574 w 2344"/>
                <a:gd name="T109" fmla="*/ 606 h 606"/>
                <a:gd name="T110" fmla="*/ 1715 w 2344"/>
                <a:gd name="T111" fmla="*/ 606 h 606"/>
                <a:gd name="T112" fmla="*/ 1859 w 2344"/>
                <a:gd name="T113" fmla="*/ 606 h 606"/>
                <a:gd name="T114" fmla="*/ 2000 w 2344"/>
                <a:gd name="T115" fmla="*/ 606 h 606"/>
                <a:gd name="T116" fmla="*/ 2141 w 2344"/>
                <a:gd name="T117" fmla="*/ 606 h 606"/>
                <a:gd name="T118" fmla="*/ 2297 w 2344"/>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4" h="606">
                  <a:moveTo>
                    <a:pt x="2344" y="514"/>
                  </a:moveTo>
                  <a:lnTo>
                    <a:pt x="2344" y="514"/>
                  </a:lnTo>
                  <a:lnTo>
                    <a:pt x="2332" y="514"/>
                  </a:lnTo>
                  <a:lnTo>
                    <a:pt x="2332" y="514"/>
                  </a:lnTo>
                  <a:lnTo>
                    <a:pt x="2320" y="514"/>
                  </a:lnTo>
                  <a:lnTo>
                    <a:pt x="2320" y="514"/>
                  </a:lnTo>
                  <a:lnTo>
                    <a:pt x="2309" y="514"/>
                  </a:lnTo>
                  <a:lnTo>
                    <a:pt x="2309" y="514"/>
                  </a:lnTo>
                  <a:lnTo>
                    <a:pt x="2302" y="514"/>
                  </a:lnTo>
                  <a:lnTo>
                    <a:pt x="2297" y="514"/>
                  </a:lnTo>
                  <a:lnTo>
                    <a:pt x="2297" y="514"/>
                  </a:lnTo>
                  <a:lnTo>
                    <a:pt x="2297" y="507"/>
                  </a:lnTo>
                  <a:lnTo>
                    <a:pt x="2297" y="502"/>
                  </a:lnTo>
                  <a:lnTo>
                    <a:pt x="2297" y="502"/>
                  </a:lnTo>
                  <a:lnTo>
                    <a:pt x="2290" y="502"/>
                  </a:lnTo>
                  <a:lnTo>
                    <a:pt x="2285" y="502"/>
                  </a:lnTo>
                  <a:lnTo>
                    <a:pt x="2285" y="502"/>
                  </a:lnTo>
                  <a:lnTo>
                    <a:pt x="2285" y="490"/>
                  </a:lnTo>
                  <a:lnTo>
                    <a:pt x="2285" y="490"/>
                  </a:lnTo>
                  <a:lnTo>
                    <a:pt x="2285" y="443"/>
                  </a:lnTo>
                  <a:lnTo>
                    <a:pt x="2285" y="443"/>
                  </a:lnTo>
                  <a:lnTo>
                    <a:pt x="2285" y="431"/>
                  </a:lnTo>
                  <a:lnTo>
                    <a:pt x="2285" y="431"/>
                  </a:lnTo>
                  <a:lnTo>
                    <a:pt x="2285" y="419"/>
                  </a:lnTo>
                  <a:lnTo>
                    <a:pt x="2285" y="419"/>
                  </a:lnTo>
                  <a:lnTo>
                    <a:pt x="2285" y="412"/>
                  </a:lnTo>
                  <a:lnTo>
                    <a:pt x="2285" y="408"/>
                  </a:lnTo>
                  <a:lnTo>
                    <a:pt x="2285" y="408"/>
                  </a:lnTo>
                  <a:lnTo>
                    <a:pt x="2278" y="408"/>
                  </a:lnTo>
                  <a:lnTo>
                    <a:pt x="2273" y="408"/>
                  </a:lnTo>
                  <a:lnTo>
                    <a:pt x="2273" y="408"/>
                  </a:lnTo>
                  <a:lnTo>
                    <a:pt x="2271" y="405"/>
                  </a:lnTo>
                  <a:lnTo>
                    <a:pt x="2273" y="403"/>
                  </a:lnTo>
                  <a:lnTo>
                    <a:pt x="2273" y="396"/>
                  </a:lnTo>
                  <a:lnTo>
                    <a:pt x="2273" y="396"/>
                  </a:lnTo>
                  <a:lnTo>
                    <a:pt x="2266" y="396"/>
                  </a:lnTo>
                  <a:lnTo>
                    <a:pt x="2262" y="396"/>
                  </a:lnTo>
                  <a:lnTo>
                    <a:pt x="2262" y="396"/>
                  </a:lnTo>
                  <a:lnTo>
                    <a:pt x="2262" y="391"/>
                  </a:lnTo>
                  <a:lnTo>
                    <a:pt x="2262" y="384"/>
                  </a:lnTo>
                  <a:lnTo>
                    <a:pt x="2262" y="384"/>
                  </a:lnTo>
                  <a:lnTo>
                    <a:pt x="2254" y="384"/>
                  </a:lnTo>
                  <a:lnTo>
                    <a:pt x="2250" y="384"/>
                  </a:lnTo>
                  <a:lnTo>
                    <a:pt x="2250" y="384"/>
                  </a:lnTo>
                  <a:lnTo>
                    <a:pt x="2238" y="384"/>
                  </a:lnTo>
                  <a:lnTo>
                    <a:pt x="2238" y="384"/>
                  </a:lnTo>
                  <a:lnTo>
                    <a:pt x="2226" y="384"/>
                  </a:lnTo>
                  <a:lnTo>
                    <a:pt x="2226" y="384"/>
                  </a:lnTo>
                  <a:lnTo>
                    <a:pt x="2214" y="384"/>
                  </a:lnTo>
                  <a:lnTo>
                    <a:pt x="2214" y="384"/>
                  </a:lnTo>
                  <a:lnTo>
                    <a:pt x="2188" y="384"/>
                  </a:lnTo>
                  <a:lnTo>
                    <a:pt x="2188" y="384"/>
                  </a:lnTo>
                  <a:lnTo>
                    <a:pt x="2165" y="384"/>
                  </a:lnTo>
                  <a:lnTo>
                    <a:pt x="2165" y="384"/>
                  </a:lnTo>
                  <a:lnTo>
                    <a:pt x="2141" y="384"/>
                  </a:lnTo>
                  <a:lnTo>
                    <a:pt x="2141" y="384"/>
                  </a:lnTo>
                  <a:lnTo>
                    <a:pt x="2130" y="384"/>
                  </a:lnTo>
                  <a:lnTo>
                    <a:pt x="2130" y="384"/>
                  </a:lnTo>
                  <a:lnTo>
                    <a:pt x="2125" y="384"/>
                  </a:lnTo>
                  <a:lnTo>
                    <a:pt x="2118" y="384"/>
                  </a:lnTo>
                  <a:lnTo>
                    <a:pt x="2118" y="384"/>
                  </a:lnTo>
                  <a:lnTo>
                    <a:pt x="2118" y="391"/>
                  </a:lnTo>
                  <a:lnTo>
                    <a:pt x="2118" y="396"/>
                  </a:lnTo>
                  <a:lnTo>
                    <a:pt x="2118" y="396"/>
                  </a:lnTo>
                  <a:lnTo>
                    <a:pt x="2113" y="396"/>
                  </a:lnTo>
                  <a:lnTo>
                    <a:pt x="2106" y="396"/>
                  </a:lnTo>
                  <a:lnTo>
                    <a:pt x="2106" y="396"/>
                  </a:lnTo>
                  <a:lnTo>
                    <a:pt x="2106" y="408"/>
                  </a:lnTo>
                  <a:lnTo>
                    <a:pt x="2106" y="408"/>
                  </a:lnTo>
                  <a:lnTo>
                    <a:pt x="2106" y="415"/>
                  </a:lnTo>
                  <a:lnTo>
                    <a:pt x="2106" y="419"/>
                  </a:lnTo>
                  <a:lnTo>
                    <a:pt x="2106" y="419"/>
                  </a:lnTo>
                  <a:lnTo>
                    <a:pt x="2106" y="427"/>
                  </a:lnTo>
                  <a:lnTo>
                    <a:pt x="2106" y="431"/>
                  </a:lnTo>
                  <a:lnTo>
                    <a:pt x="2106" y="431"/>
                  </a:lnTo>
                  <a:lnTo>
                    <a:pt x="2101" y="431"/>
                  </a:lnTo>
                  <a:lnTo>
                    <a:pt x="2094" y="431"/>
                  </a:lnTo>
                  <a:lnTo>
                    <a:pt x="2094" y="431"/>
                  </a:lnTo>
                  <a:lnTo>
                    <a:pt x="2094" y="434"/>
                  </a:lnTo>
                  <a:lnTo>
                    <a:pt x="2094" y="436"/>
                  </a:lnTo>
                  <a:lnTo>
                    <a:pt x="2094" y="443"/>
                  </a:lnTo>
                  <a:lnTo>
                    <a:pt x="2094" y="443"/>
                  </a:lnTo>
                  <a:lnTo>
                    <a:pt x="2090" y="443"/>
                  </a:lnTo>
                  <a:lnTo>
                    <a:pt x="2082" y="443"/>
                  </a:lnTo>
                  <a:lnTo>
                    <a:pt x="2082" y="443"/>
                  </a:lnTo>
                  <a:lnTo>
                    <a:pt x="2082" y="448"/>
                  </a:lnTo>
                  <a:lnTo>
                    <a:pt x="2082" y="455"/>
                  </a:lnTo>
                  <a:lnTo>
                    <a:pt x="2082" y="455"/>
                  </a:lnTo>
                  <a:lnTo>
                    <a:pt x="2082" y="467"/>
                  </a:lnTo>
                  <a:lnTo>
                    <a:pt x="2082" y="467"/>
                  </a:lnTo>
                  <a:lnTo>
                    <a:pt x="2082" y="478"/>
                  </a:lnTo>
                  <a:lnTo>
                    <a:pt x="2082" y="478"/>
                  </a:lnTo>
                  <a:lnTo>
                    <a:pt x="2082" y="502"/>
                  </a:lnTo>
                  <a:lnTo>
                    <a:pt x="2082" y="502"/>
                  </a:lnTo>
                  <a:lnTo>
                    <a:pt x="2071" y="502"/>
                  </a:lnTo>
                  <a:lnTo>
                    <a:pt x="2071" y="502"/>
                  </a:lnTo>
                  <a:lnTo>
                    <a:pt x="2071" y="490"/>
                  </a:lnTo>
                  <a:lnTo>
                    <a:pt x="2071" y="490"/>
                  </a:lnTo>
                  <a:lnTo>
                    <a:pt x="2071" y="478"/>
                  </a:lnTo>
                  <a:lnTo>
                    <a:pt x="2071" y="478"/>
                  </a:lnTo>
                  <a:lnTo>
                    <a:pt x="2071" y="467"/>
                  </a:lnTo>
                  <a:lnTo>
                    <a:pt x="2071" y="467"/>
                  </a:lnTo>
                  <a:lnTo>
                    <a:pt x="2071" y="455"/>
                  </a:lnTo>
                  <a:lnTo>
                    <a:pt x="2071" y="455"/>
                  </a:lnTo>
                  <a:lnTo>
                    <a:pt x="2071" y="448"/>
                  </a:lnTo>
                  <a:lnTo>
                    <a:pt x="2071" y="443"/>
                  </a:lnTo>
                  <a:lnTo>
                    <a:pt x="2071" y="443"/>
                  </a:lnTo>
                  <a:lnTo>
                    <a:pt x="2059" y="443"/>
                  </a:lnTo>
                  <a:lnTo>
                    <a:pt x="2059" y="443"/>
                  </a:lnTo>
                  <a:lnTo>
                    <a:pt x="2059" y="448"/>
                  </a:lnTo>
                  <a:lnTo>
                    <a:pt x="2059" y="455"/>
                  </a:lnTo>
                  <a:lnTo>
                    <a:pt x="2059" y="455"/>
                  </a:lnTo>
                  <a:lnTo>
                    <a:pt x="2059" y="478"/>
                  </a:lnTo>
                  <a:lnTo>
                    <a:pt x="2059" y="478"/>
                  </a:lnTo>
                  <a:lnTo>
                    <a:pt x="2059" y="525"/>
                  </a:lnTo>
                  <a:lnTo>
                    <a:pt x="2059" y="525"/>
                  </a:lnTo>
                  <a:lnTo>
                    <a:pt x="2054" y="525"/>
                  </a:lnTo>
                  <a:lnTo>
                    <a:pt x="2047" y="525"/>
                  </a:lnTo>
                  <a:lnTo>
                    <a:pt x="2047" y="525"/>
                  </a:lnTo>
                  <a:lnTo>
                    <a:pt x="2047" y="518"/>
                  </a:lnTo>
                  <a:lnTo>
                    <a:pt x="2047" y="514"/>
                  </a:lnTo>
                  <a:lnTo>
                    <a:pt x="2047" y="514"/>
                  </a:lnTo>
                  <a:lnTo>
                    <a:pt x="2047" y="502"/>
                  </a:lnTo>
                  <a:lnTo>
                    <a:pt x="2047" y="502"/>
                  </a:lnTo>
                  <a:lnTo>
                    <a:pt x="2047" y="495"/>
                  </a:lnTo>
                  <a:lnTo>
                    <a:pt x="2047" y="490"/>
                  </a:lnTo>
                  <a:lnTo>
                    <a:pt x="2047" y="490"/>
                  </a:lnTo>
                  <a:lnTo>
                    <a:pt x="2042" y="490"/>
                  </a:lnTo>
                  <a:lnTo>
                    <a:pt x="2035" y="490"/>
                  </a:lnTo>
                  <a:lnTo>
                    <a:pt x="2035" y="490"/>
                  </a:lnTo>
                  <a:lnTo>
                    <a:pt x="2035" y="483"/>
                  </a:lnTo>
                  <a:lnTo>
                    <a:pt x="2035" y="478"/>
                  </a:lnTo>
                  <a:lnTo>
                    <a:pt x="2035" y="478"/>
                  </a:lnTo>
                  <a:lnTo>
                    <a:pt x="2031" y="478"/>
                  </a:lnTo>
                  <a:lnTo>
                    <a:pt x="2024" y="478"/>
                  </a:lnTo>
                  <a:lnTo>
                    <a:pt x="2024" y="478"/>
                  </a:lnTo>
                  <a:lnTo>
                    <a:pt x="2012" y="478"/>
                  </a:lnTo>
                  <a:lnTo>
                    <a:pt x="2012" y="478"/>
                  </a:lnTo>
                  <a:lnTo>
                    <a:pt x="2005" y="478"/>
                  </a:lnTo>
                  <a:lnTo>
                    <a:pt x="2000" y="478"/>
                  </a:lnTo>
                  <a:lnTo>
                    <a:pt x="2000" y="478"/>
                  </a:lnTo>
                  <a:lnTo>
                    <a:pt x="2000" y="483"/>
                  </a:lnTo>
                  <a:lnTo>
                    <a:pt x="2000" y="490"/>
                  </a:lnTo>
                  <a:lnTo>
                    <a:pt x="2000" y="490"/>
                  </a:lnTo>
                  <a:lnTo>
                    <a:pt x="1998" y="490"/>
                  </a:lnTo>
                  <a:lnTo>
                    <a:pt x="1995" y="490"/>
                  </a:lnTo>
                  <a:lnTo>
                    <a:pt x="1988" y="490"/>
                  </a:lnTo>
                  <a:lnTo>
                    <a:pt x="1988" y="490"/>
                  </a:lnTo>
                  <a:lnTo>
                    <a:pt x="1988" y="396"/>
                  </a:lnTo>
                  <a:lnTo>
                    <a:pt x="1988" y="396"/>
                  </a:lnTo>
                  <a:lnTo>
                    <a:pt x="1988" y="372"/>
                  </a:lnTo>
                  <a:lnTo>
                    <a:pt x="1988" y="372"/>
                  </a:lnTo>
                  <a:lnTo>
                    <a:pt x="1941" y="372"/>
                  </a:lnTo>
                  <a:lnTo>
                    <a:pt x="1941" y="372"/>
                  </a:lnTo>
                  <a:lnTo>
                    <a:pt x="1929" y="372"/>
                  </a:lnTo>
                  <a:lnTo>
                    <a:pt x="1929" y="372"/>
                  </a:lnTo>
                  <a:lnTo>
                    <a:pt x="1922" y="372"/>
                  </a:lnTo>
                  <a:lnTo>
                    <a:pt x="1918" y="372"/>
                  </a:lnTo>
                  <a:lnTo>
                    <a:pt x="1918" y="372"/>
                  </a:lnTo>
                  <a:lnTo>
                    <a:pt x="1918" y="368"/>
                  </a:lnTo>
                  <a:lnTo>
                    <a:pt x="1918" y="361"/>
                  </a:lnTo>
                  <a:lnTo>
                    <a:pt x="1918" y="361"/>
                  </a:lnTo>
                  <a:lnTo>
                    <a:pt x="1906" y="361"/>
                  </a:lnTo>
                  <a:lnTo>
                    <a:pt x="1906" y="361"/>
                  </a:lnTo>
                  <a:lnTo>
                    <a:pt x="1894" y="361"/>
                  </a:lnTo>
                  <a:lnTo>
                    <a:pt x="1894" y="361"/>
                  </a:lnTo>
                  <a:lnTo>
                    <a:pt x="1847" y="361"/>
                  </a:lnTo>
                  <a:lnTo>
                    <a:pt x="1847" y="361"/>
                  </a:lnTo>
                  <a:lnTo>
                    <a:pt x="1823" y="361"/>
                  </a:lnTo>
                  <a:lnTo>
                    <a:pt x="1823" y="361"/>
                  </a:lnTo>
                  <a:lnTo>
                    <a:pt x="1812" y="361"/>
                  </a:lnTo>
                  <a:lnTo>
                    <a:pt x="1812" y="361"/>
                  </a:lnTo>
                  <a:lnTo>
                    <a:pt x="1786" y="361"/>
                  </a:lnTo>
                  <a:lnTo>
                    <a:pt x="1786" y="361"/>
                  </a:lnTo>
                  <a:lnTo>
                    <a:pt x="1774" y="361"/>
                  </a:lnTo>
                  <a:lnTo>
                    <a:pt x="1774" y="361"/>
                  </a:lnTo>
                  <a:lnTo>
                    <a:pt x="1750" y="361"/>
                  </a:lnTo>
                  <a:lnTo>
                    <a:pt x="1750" y="361"/>
                  </a:lnTo>
                  <a:lnTo>
                    <a:pt x="1738" y="361"/>
                  </a:lnTo>
                  <a:lnTo>
                    <a:pt x="1738" y="361"/>
                  </a:lnTo>
                  <a:lnTo>
                    <a:pt x="1715" y="361"/>
                  </a:lnTo>
                  <a:lnTo>
                    <a:pt x="1715" y="361"/>
                  </a:lnTo>
                  <a:lnTo>
                    <a:pt x="1691" y="361"/>
                  </a:lnTo>
                  <a:lnTo>
                    <a:pt x="1691" y="361"/>
                  </a:lnTo>
                  <a:lnTo>
                    <a:pt x="1680" y="361"/>
                  </a:lnTo>
                  <a:lnTo>
                    <a:pt x="1680" y="361"/>
                  </a:lnTo>
                  <a:lnTo>
                    <a:pt x="1675" y="361"/>
                  </a:lnTo>
                  <a:lnTo>
                    <a:pt x="1668" y="361"/>
                  </a:lnTo>
                  <a:lnTo>
                    <a:pt x="1668" y="361"/>
                  </a:lnTo>
                  <a:lnTo>
                    <a:pt x="1668" y="356"/>
                  </a:lnTo>
                  <a:lnTo>
                    <a:pt x="1668" y="349"/>
                  </a:lnTo>
                  <a:lnTo>
                    <a:pt x="1668" y="349"/>
                  </a:lnTo>
                  <a:lnTo>
                    <a:pt x="1663" y="349"/>
                  </a:lnTo>
                  <a:lnTo>
                    <a:pt x="1656" y="349"/>
                  </a:lnTo>
                  <a:lnTo>
                    <a:pt x="1656" y="349"/>
                  </a:lnTo>
                  <a:lnTo>
                    <a:pt x="1644" y="349"/>
                  </a:lnTo>
                  <a:lnTo>
                    <a:pt x="1644" y="349"/>
                  </a:lnTo>
                  <a:lnTo>
                    <a:pt x="1632" y="349"/>
                  </a:lnTo>
                  <a:lnTo>
                    <a:pt x="1632" y="349"/>
                  </a:lnTo>
                  <a:lnTo>
                    <a:pt x="1609" y="349"/>
                  </a:lnTo>
                  <a:lnTo>
                    <a:pt x="1609" y="349"/>
                  </a:lnTo>
                  <a:lnTo>
                    <a:pt x="1585" y="349"/>
                  </a:lnTo>
                  <a:lnTo>
                    <a:pt x="1585" y="349"/>
                  </a:lnTo>
                  <a:lnTo>
                    <a:pt x="1578" y="349"/>
                  </a:lnTo>
                  <a:lnTo>
                    <a:pt x="1574" y="349"/>
                  </a:lnTo>
                  <a:lnTo>
                    <a:pt x="1574" y="349"/>
                  </a:lnTo>
                  <a:lnTo>
                    <a:pt x="1574" y="351"/>
                  </a:lnTo>
                  <a:lnTo>
                    <a:pt x="1574" y="356"/>
                  </a:lnTo>
                  <a:lnTo>
                    <a:pt x="1574" y="361"/>
                  </a:lnTo>
                  <a:lnTo>
                    <a:pt x="1574" y="361"/>
                  </a:lnTo>
                  <a:lnTo>
                    <a:pt x="1574" y="363"/>
                  </a:lnTo>
                  <a:lnTo>
                    <a:pt x="1574" y="368"/>
                  </a:lnTo>
                  <a:lnTo>
                    <a:pt x="1574" y="370"/>
                  </a:lnTo>
                  <a:lnTo>
                    <a:pt x="1574" y="372"/>
                  </a:lnTo>
                  <a:lnTo>
                    <a:pt x="1574" y="372"/>
                  </a:lnTo>
                  <a:lnTo>
                    <a:pt x="1562" y="372"/>
                  </a:lnTo>
                  <a:lnTo>
                    <a:pt x="1562" y="372"/>
                  </a:lnTo>
                  <a:lnTo>
                    <a:pt x="1550" y="372"/>
                  </a:lnTo>
                  <a:lnTo>
                    <a:pt x="1550" y="372"/>
                  </a:lnTo>
                  <a:lnTo>
                    <a:pt x="1526" y="372"/>
                  </a:lnTo>
                  <a:lnTo>
                    <a:pt x="1526" y="372"/>
                  </a:lnTo>
                  <a:lnTo>
                    <a:pt x="1526" y="379"/>
                  </a:lnTo>
                  <a:lnTo>
                    <a:pt x="1526" y="382"/>
                  </a:lnTo>
                  <a:lnTo>
                    <a:pt x="1526" y="384"/>
                  </a:lnTo>
                  <a:lnTo>
                    <a:pt x="1526" y="384"/>
                  </a:lnTo>
                  <a:lnTo>
                    <a:pt x="1519" y="384"/>
                  </a:lnTo>
                  <a:lnTo>
                    <a:pt x="1515" y="384"/>
                  </a:lnTo>
                  <a:lnTo>
                    <a:pt x="1515" y="384"/>
                  </a:lnTo>
                  <a:lnTo>
                    <a:pt x="1503" y="384"/>
                  </a:lnTo>
                  <a:lnTo>
                    <a:pt x="1503" y="384"/>
                  </a:lnTo>
                  <a:lnTo>
                    <a:pt x="1491" y="384"/>
                  </a:lnTo>
                  <a:lnTo>
                    <a:pt x="1491" y="384"/>
                  </a:lnTo>
                  <a:lnTo>
                    <a:pt x="1468" y="384"/>
                  </a:lnTo>
                  <a:lnTo>
                    <a:pt x="1468" y="384"/>
                  </a:lnTo>
                  <a:lnTo>
                    <a:pt x="1420" y="384"/>
                  </a:lnTo>
                  <a:lnTo>
                    <a:pt x="1420" y="384"/>
                  </a:lnTo>
                  <a:lnTo>
                    <a:pt x="1420" y="431"/>
                  </a:lnTo>
                  <a:lnTo>
                    <a:pt x="1420" y="431"/>
                  </a:lnTo>
                  <a:lnTo>
                    <a:pt x="1371" y="431"/>
                  </a:lnTo>
                  <a:lnTo>
                    <a:pt x="1371" y="431"/>
                  </a:lnTo>
                  <a:lnTo>
                    <a:pt x="1324" y="431"/>
                  </a:lnTo>
                  <a:lnTo>
                    <a:pt x="1324" y="431"/>
                  </a:lnTo>
                  <a:lnTo>
                    <a:pt x="1312" y="431"/>
                  </a:lnTo>
                  <a:lnTo>
                    <a:pt x="1312" y="431"/>
                  </a:lnTo>
                  <a:lnTo>
                    <a:pt x="1288" y="431"/>
                  </a:lnTo>
                  <a:lnTo>
                    <a:pt x="1288" y="431"/>
                  </a:lnTo>
                  <a:lnTo>
                    <a:pt x="1277" y="431"/>
                  </a:lnTo>
                  <a:lnTo>
                    <a:pt x="1277" y="431"/>
                  </a:lnTo>
                  <a:lnTo>
                    <a:pt x="1253" y="431"/>
                  </a:lnTo>
                  <a:lnTo>
                    <a:pt x="1253" y="431"/>
                  </a:lnTo>
                  <a:lnTo>
                    <a:pt x="1253" y="384"/>
                  </a:lnTo>
                  <a:lnTo>
                    <a:pt x="1253" y="384"/>
                  </a:lnTo>
                  <a:lnTo>
                    <a:pt x="1253" y="337"/>
                  </a:lnTo>
                  <a:lnTo>
                    <a:pt x="1253" y="337"/>
                  </a:lnTo>
                  <a:lnTo>
                    <a:pt x="1253" y="313"/>
                  </a:lnTo>
                  <a:lnTo>
                    <a:pt x="1253" y="313"/>
                  </a:lnTo>
                  <a:lnTo>
                    <a:pt x="1253" y="292"/>
                  </a:lnTo>
                  <a:lnTo>
                    <a:pt x="1253" y="292"/>
                  </a:lnTo>
                  <a:lnTo>
                    <a:pt x="1253" y="280"/>
                  </a:lnTo>
                  <a:lnTo>
                    <a:pt x="1253" y="280"/>
                  </a:lnTo>
                  <a:lnTo>
                    <a:pt x="1253" y="257"/>
                  </a:lnTo>
                  <a:lnTo>
                    <a:pt x="1253" y="257"/>
                  </a:lnTo>
                  <a:lnTo>
                    <a:pt x="1253" y="233"/>
                  </a:lnTo>
                  <a:lnTo>
                    <a:pt x="1253" y="233"/>
                  </a:lnTo>
                  <a:lnTo>
                    <a:pt x="1253" y="186"/>
                  </a:lnTo>
                  <a:lnTo>
                    <a:pt x="1253" y="186"/>
                  </a:lnTo>
                  <a:lnTo>
                    <a:pt x="1253" y="174"/>
                  </a:lnTo>
                  <a:lnTo>
                    <a:pt x="1253" y="174"/>
                  </a:lnTo>
                  <a:lnTo>
                    <a:pt x="1253" y="151"/>
                  </a:lnTo>
                  <a:lnTo>
                    <a:pt x="1253" y="151"/>
                  </a:lnTo>
                  <a:lnTo>
                    <a:pt x="1253" y="104"/>
                  </a:lnTo>
                  <a:lnTo>
                    <a:pt x="1253" y="104"/>
                  </a:lnTo>
                  <a:lnTo>
                    <a:pt x="1241" y="104"/>
                  </a:lnTo>
                  <a:lnTo>
                    <a:pt x="1241" y="104"/>
                  </a:lnTo>
                  <a:lnTo>
                    <a:pt x="1218" y="104"/>
                  </a:lnTo>
                  <a:lnTo>
                    <a:pt x="1218" y="104"/>
                  </a:lnTo>
                  <a:lnTo>
                    <a:pt x="1206" y="104"/>
                  </a:lnTo>
                  <a:lnTo>
                    <a:pt x="1206" y="104"/>
                  </a:lnTo>
                  <a:lnTo>
                    <a:pt x="1182" y="104"/>
                  </a:lnTo>
                  <a:lnTo>
                    <a:pt x="1182" y="104"/>
                  </a:lnTo>
                  <a:lnTo>
                    <a:pt x="1171" y="104"/>
                  </a:lnTo>
                  <a:lnTo>
                    <a:pt x="1171" y="104"/>
                  </a:lnTo>
                  <a:lnTo>
                    <a:pt x="1147" y="104"/>
                  </a:lnTo>
                  <a:lnTo>
                    <a:pt x="1147" y="104"/>
                  </a:lnTo>
                  <a:lnTo>
                    <a:pt x="1100" y="104"/>
                  </a:lnTo>
                  <a:lnTo>
                    <a:pt x="1100" y="104"/>
                  </a:lnTo>
                  <a:lnTo>
                    <a:pt x="1100" y="115"/>
                  </a:lnTo>
                  <a:lnTo>
                    <a:pt x="1100" y="115"/>
                  </a:lnTo>
                  <a:lnTo>
                    <a:pt x="1100" y="139"/>
                  </a:lnTo>
                  <a:lnTo>
                    <a:pt x="1100" y="139"/>
                  </a:lnTo>
                  <a:lnTo>
                    <a:pt x="1100" y="186"/>
                  </a:lnTo>
                  <a:lnTo>
                    <a:pt x="1100" y="186"/>
                  </a:lnTo>
                  <a:lnTo>
                    <a:pt x="1100" y="233"/>
                  </a:lnTo>
                  <a:lnTo>
                    <a:pt x="1100" y="233"/>
                  </a:lnTo>
                  <a:lnTo>
                    <a:pt x="1100" y="257"/>
                  </a:lnTo>
                  <a:lnTo>
                    <a:pt x="1100" y="257"/>
                  </a:lnTo>
                  <a:lnTo>
                    <a:pt x="1100" y="269"/>
                  </a:lnTo>
                  <a:lnTo>
                    <a:pt x="1100" y="269"/>
                  </a:lnTo>
                  <a:lnTo>
                    <a:pt x="1100" y="292"/>
                  </a:lnTo>
                  <a:lnTo>
                    <a:pt x="1100" y="292"/>
                  </a:lnTo>
                  <a:lnTo>
                    <a:pt x="1100" y="313"/>
                  </a:lnTo>
                  <a:lnTo>
                    <a:pt x="1100" y="313"/>
                  </a:lnTo>
                  <a:lnTo>
                    <a:pt x="1100" y="361"/>
                  </a:lnTo>
                  <a:lnTo>
                    <a:pt x="1100" y="361"/>
                  </a:lnTo>
                  <a:lnTo>
                    <a:pt x="1100" y="408"/>
                  </a:lnTo>
                  <a:lnTo>
                    <a:pt x="1100" y="408"/>
                  </a:lnTo>
                  <a:lnTo>
                    <a:pt x="1100" y="419"/>
                  </a:lnTo>
                  <a:lnTo>
                    <a:pt x="1100" y="419"/>
                  </a:lnTo>
                  <a:lnTo>
                    <a:pt x="1100" y="443"/>
                  </a:lnTo>
                  <a:lnTo>
                    <a:pt x="1100" y="443"/>
                  </a:lnTo>
                  <a:lnTo>
                    <a:pt x="1088" y="443"/>
                  </a:lnTo>
                  <a:lnTo>
                    <a:pt x="1088" y="443"/>
                  </a:lnTo>
                  <a:lnTo>
                    <a:pt x="1065" y="443"/>
                  </a:lnTo>
                  <a:lnTo>
                    <a:pt x="1065" y="443"/>
                  </a:lnTo>
                  <a:lnTo>
                    <a:pt x="1053" y="443"/>
                  </a:lnTo>
                  <a:lnTo>
                    <a:pt x="1053" y="443"/>
                  </a:lnTo>
                  <a:lnTo>
                    <a:pt x="1029" y="443"/>
                  </a:lnTo>
                  <a:lnTo>
                    <a:pt x="1029" y="443"/>
                  </a:lnTo>
                  <a:lnTo>
                    <a:pt x="1017" y="443"/>
                  </a:lnTo>
                  <a:lnTo>
                    <a:pt x="1017" y="443"/>
                  </a:lnTo>
                  <a:lnTo>
                    <a:pt x="994" y="443"/>
                  </a:lnTo>
                  <a:lnTo>
                    <a:pt x="994" y="443"/>
                  </a:lnTo>
                  <a:lnTo>
                    <a:pt x="968" y="443"/>
                  </a:lnTo>
                  <a:lnTo>
                    <a:pt x="968" y="443"/>
                  </a:lnTo>
                  <a:lnTo>
                    <a:pt x="944" y="443"/>
                  </a:lnTo>
                  <a:lnTo>
                    <a:pt x="944" y="443"/>
                  </a:lnTo>
                  <a:lnTo>
                    <a:pt x="897" y="443"/>
                  </a:lnTo>
                  <a:lnTo>
                    <a:pt x="897" y="443"/>
                  </a:lnTo>
                  <a:lnTo>
                    <a:pt x="850" y="443"/>
                  </a:lnTo>
                  <a:lnTo>
                    <a:pt x="850" y="443"/>
                  </a:lnTo>
                  <a:lnTo>
                    <a:pt x="850" y="431"/>
                  </a:lnTo>
                  <a:lnTo>
                    <a:pt x="850" y="431"/>
                  </a:lnTo>
                  <a:lnTo>
                    <a:pt x="850" y="384"/>
                  </a:lnTo>
                  <a:lnTo>
                    <a:pt x="850" y="384"/>
                  </a:lnTo>
                  <a:lnTo>
                    <a:pt x="850" y="337"/>
                  </a:lnTo>
                  <a:lnTo>
                    <a:pt x="850" y="337"/>
                  </a:lnTo>
                  <a:lnTo>
                    <a:pt x="850" y="245"/>
                  </a:lnTo>
                  <a:lnTo>
                    <a:pt x="850" y="245"/>
                  </a:lnTo>
                  <a:lnTo>
                    <a:pt x="827" y="245"/>
                  </a:lnTo>
                  <a:lnTo>
                    <a:pt x="827" y="245"/>
                  </a:lnTo>
                  <a:lnTo>
                    <a:pt x="815" y="245"/>
                  </a:lnTo>
                  <a:lnTo>
                    <a:pt x="815" y="245"/>
                  </a:lnTo>
                  <a:lnTo>
                    <a:pt x="791" y="245"/>
                  </a:lnTo>
                  <a:lnTo>
                    <a:pt x="791" y="245"/>
                  </a:lnTo>
                  <a:lnTo>
                    <a:pt x="744" y="245"/>
                  </a:lnTo>
                  <a:lnTo>
                    <a:pt x="744" y="245"/>
                  </a:lnTo>
                  <a:lnTo>
                    <a:pt x="744" y="269"/>
                  </a:lnTo>
                  <a:lnTo>
                    <a:pt x="744" y="269"/>
                  </a:lnTo>
                  <a:lnTo>
                    <a:pt x="744" y="280"/>
                  </a:lnTo>
                  <a:lnTo>
                    <a:pt x="744" y="280"/>
                  </a:lnTo>
                  <a:lnTo>
                    <a:pt x="744" y="302"/>
                  </a:lnTo>
                  <a:lnTo>
                    <a:pt x="744" y="302"/>
                  </a:lnTo>
                  <a:lnTo>
                    <a:pt x="744" y="325"/>
                  </a:lnTo>
                  <a:lnTo>
                    <a:pt x="744" y="325"/>
                  </a:lnTo>
                  <a:lnTo>
                    <a:pt x="744" y="337"/>
                  </a:lnTo>
                  <a:lnTo>
                    <a:pt x="744" y="337"/>
                  </a:lnTo>
                  <a:lnTo>
                    <a:pt x="744" y="361"/>
                  </a:lnTo>
                  <a:lnTo>
                    <a:pt x="744" y="361"/>
                  </a:lnTo>
                  <a:lnTo>
                    <a:pt x="744" y="372"/>
                  </a:lnTo>
                  <a:lnTo>
                    <a:pt x="744" y="372"/>
                  </a:lnTo>
                  <a:lnTo>
                    <a:pt x="744" y="396"/>
                  </a:lnTo>
                  <a:lnTo>
                    <a:pt x="744" y="396"/>
                  </a:lnTo>
                  <a:lnTo>
                    <a:pt x="744" y="419"/>
                  </a:lnTo>
                  <a:lnTo>
                    <a:pt x="744" y="419"/>
                  </a:lnTo>
                  <a:lnTo>
                    <a:pt x="744" y="467"/>
                  </a:lnTo>
                  <a:lnTo>
                    <a:pt x="744" y="467"/>
                  </a:lnTo>
                  <a:lnTo>
                    <a:pt x="744" y="490"/>
                  </a:lnTo>
                  <a:lnTo>
                    <a:pt x="744" y="490"/>
                  </a:lnTo>
                  <a:lnTo>
                    <a:pt x="732" y="490"/>
                  </a:lnTo>
                  <a:lnTo>
                    <a:pt x="732" y="490"/>
                  </a:lnTo>
                  <a:lnTo>
                    <a:pt x="709" y="490"/>
                  </a:lnTo>
                  <a:lnTo>
                    <a:pt x="709" y="490"/>
                  </a:lnTo>
                  <a:lnTo>
                    <a:pt x="709" y="495"/>
                  </a:lnTo>
                  <a:lnTo>
                    <a:pt x="709" y="500"/>
                  </a:lnTo>
                  <a:lnTo>
                    <a:pt x="709" y="502"/>
                  </a:lnTo>
                  <a:lnTo>
                    <a:pt x="709" y="502"/>
                  </a:lnTo>
                  <a:lnTo>
                    <a:pt x="702" y="502"/>
                  </a:lnTo>
                  <a:lnTo>
                    <a:pt x="697" y="502"/>
                  </a:lnTo>
                  <a:lnTo>
                    <a:pt x="697" y="502"/>
                  </a:lnTo>
                  <a:lnTo>
                    <a:pt x="685" y="502"/>
                  </a:lnTo>
                  <a:lnTo>
                    <a:pt x="685" y="502"/>
                  </a:lnTo>
                  <a:lnTo>
                    <a:pt x="673" y="502"/>
                  </a:lnTo>
                  <a:lnTo>
                    <a:pt x="673" y="502"/>
                  </a:lnTo>
                  <a:lnTo>
                    <a:pt x="650" y="502"/>
                  </a:lnTo>
                  <a:lnTo>
                    <a:pt x="650" y="502"/>
                  </a:lnTo>
                  <a:lnTo>
                    <a:pt x="650" y="507"/>
                  </a:lnTo>
                  <a:lnTo>
                    <a:pt x="650" y="511"/>
                  </a:lnTo>
                  <a:lnTo>
                    <a:pt x="650" y="514"/>
                  </a:lnTo>
                  <a:lnTo>
                    <a:pt x="650" y="514"/>
                  </a:lnTo>
                  <a:lnTo>
                    <a:pt x="648" y="514"/>
                  </a:lnTo>
                  <a:lnTo>
                    <a:pt x="643" y="514"/>
                  </a:lnTo>
                  <a:lnTo>
                    <a:pt x="640" y="511"/>
                  </a:lnTo>
                  <a:lnTo>
                    <a:pt x="638" y="514"/>
                  </a:lnTo>
                  <a:lnTo>
                    <a:pt x="638" y="514"/>
                  </a:lnTo>
                  <a:lnTo>
                    <a:pt x="636" y="516"/>
                  </a:lnTo>
                  <a:lnTo>
                    <a:pt x="638" y="518"/>
                  </a:lnTo>
                  <a:lnTo>
                    <a:pt x="638" y="523"/>
                  </a:lnTo>
                  <a:lnTo>
                    <a:pt x="638" y="525"/>
                  </a:lnTo>
                  <a:lnTo>
                    <a:pt x="638" y="525"/>
                  </a:lnTo>
                  <a:lnTo>
                    <a:pt x="636" y="525"/>
                  </a:lnTo>
                  <a:lnTo>
                    <a:pt x="631" y="525"/>
                  </a:lnTo>
                  <a:lnTo>
                    <a:pt x="626" y="525"/>
                  </a:lnTo>
                  <a:lnTo>
                    <a:pt x="626" y="525"/>
                  </a:lnTo>
                  <a:lnTo>
                    <a:pt x="603" y="525"/>
                  </a:lnTo>
                  <a:lnTo>
                    <a:pt x="603" y="525"/>
                  </a:lnTo>
                  <a:lnTo>
                    <a:pt x="603" y="502"/>
                  </a:lnTo>
                  <a:lnTo>
                    <a:pt x="603" y="502"/>
                  </a:lnTo>
                  <a:lnTo>
                    <a:pt x="603" y="490"/>
                  </a:lnTo>
                  <a:lnTo>
                    <a:pt x="603" y="490"/>
                  </a:lnTo>
                  <a:lnTo>
                    <a:pt x="603" y="467"/>
                  </a:lnTo>
                  <a:lnTo>
                    <a:pt x="603" y="467"/>
                  </a:lnTo>
                  <a:lnTo>
                    <a:pt x="603" y="455"/>
                  </a:lnTo>
                  <a:lnTo>
                    <a:pt x="603" y="455"/>
                  </a:lnTo>
                  <a:lnTo>
                    <a:pt x="603" y="431"/>
                  </a:lnTo>
                  <a:lnTo>
                    <a:pt x="603" y="431"/>
                  </a:lnTo>
                  <a:lnTo>
                    <a:pt x="603" y="408"/>
                  </a:lnTo>
                  <a:lnTo>
                    <a:pt x="603" y="408"/>
                  </a:lnTo>
                  <a:lnTo>
                    <a:pt x="577" y="408"/>
                  </a:lnTo>
                  <a:lnTo>
                    <a:pt x="577" y="408"/>
                  </a:lnTo>
                  <a:lnTo>
                    <a:pt x="579" y="401"/>
                  </a:lnTo>
                  <a:lnTo>
                    <a:pt x="579" y="398"/>
                  </a:lnTo>
                  <a:lnTo>
                    <a:pt x="577" y="396"/>
                  </a:lnTo>
                  <a:lnTo>
                    <a:pt x="577" y="396"/>
                  </a:lnTo>
                  <a:lnTo>
                    <a:pt x="575" y="396"/>
                  </a:lnTo>
                  <a:lnTo>
                    <a:pt x="572" y="396"/>
                  </a:lnTo>
                  <a:lnTo>
                    <a:pt x="565" y="396"/>
                  </a:lnTo>
                  <a:lnTo>
                    <a:pt x="565" y="396"/>
                  </a:lnTo>
                  <a:lnTo>
                    <a:pt x="565" y="384"/>
                  </a:lnTo>
                  <a:lnTo>
                    <a:pt x="565" y="384"/>
                  </a:lnTo>
                  <a:lnTo>
                    <a:pt x="565" y="361"/>
                  </a:lnTo>
                  <a:lnTo>
                    <a:pt x="565" y="361"/>
                  </a:lnTo>
                  <a:lnTo>
                    <a:pt x="542" y="361"/>
                  </a:lnTo>
                  <a:lnTo>
                    <a:pt x="542" y="361"/>
                  </a:lnTo>
                  <a:lnTo>
                    <a:pt x="542" y="408"/>
                  </a:lnTo>
                  <a:lnTo>
                    <a:pt x="542" y="408"/>
                  </a:lnTo>
                  <a:lnTo>
                    <a:pt x="530" y="408"/>
                  </a:lnTo>
                  <a:lnTo>
                    <a:pt x="530" y="408"/>
                  </a:lnTo>
                  <a:lnTo>
                    <a:pt x="518" y="408"/>
                  </a:lnTo>
                  <a:lnTo>
                    <a:pt x="518" y="408"/>
                  </a:lnTo>
                  <a:lnTo>
                    <a:pt x="513" y="408"/>
                  </a:lnTo>
                  <a:lnTo>
                    <a:pt x="506" y="408"/>
                  </a:lnTo>
                  <a:lnTo>
                    <a:pt x="506" y="408"/>
                  </a:lnTo>
                  <a:lnTo>
                    <a:pt x="501" y="408"/>
                  </a:lnTo>
                  <a:lnTo>
                    <a:pt x="494" y="408"/>
                  </a:lnTo>
                  <a:lnTo>
                    <a:pt x="494" y="408"/>
                  </a:lnTo>
                  <a:lnTo>
                    <a:pt x="494" y="410"/>
                  </a:lnTo>
                  <a:lnTo>
                    <a:pt x="494" y="412"/>
                  </a:lnTo>
                  <a:lnTo>
                    <a:pt x="494" y="419"/>
                  </a:lnTo>
                  <a:lnTo>
                    <a:pt x="494" y="419"/>
                  </a:lnTo>
                  <a:lnTo>
                    <a:pt x="494" y="427"/>
                  </a:lnTo>
                  <a:lnTo>
                    <a:pt x="497" y="429"/>
                  </a:lnTo>
                  <a:lnTo>
                    <a:pt x="494" y="431"/>
                  </a:lnTo>
                  <a:lnTo>
                    <a:pt x="494" y="431"/>
                  </a:lnTo>
                  <a:lnTo>
                    <a:pt x="490" y="431"/>
                  </a:lnTo>
                  <a:lnTo>
                    <a:pt x="483" y="431"/>
                  </a:lnTo>
                  <a:lnTo>
                    <a:pt x="483" y="431"/>
                  </a:lnTo>
                  <a:lnTo>
                    <a:pt x="483" y="443"/>
                  </a:lnTo>
                  <a:lnTo>
                    <a:pt x="483" y="443"/>
                  </a:lnTo>
                  <a:lnTo>
                    <a:pt x="483" y="467"/>
                  </a:lnTo>
                  <a:lnTo>
                    <a:pt x="483" y="467"/>
                  </a:lnTo>
                  <a:lnTo>
                    <a:pt x="483" y="514"/>
                  </a:lnTo>
                  <a:lnTo>
                    <a:pt x="483" y="514"/>
                  </a:lnTo>
                  <a:lnTo>
                    <a:pt x="483" y="535"/>
                  </a:lnTo>
                  <a:lnTo>
                    <a:pt x="483" y="535"/>
                  </a:lnTo>
                  <a:lnTo>
                    <a:pt x="483" y="547"/>
                  </a:lnTo>
                  <a:lnTo>
                    <a:pt x="483" y="547"/>
                  </a:lnTo>
                  <a:lnTo>
                    <a:pt x="483" y="570"/>
                  </a:lnTo>
                  <a:lnTo>
                    <a:pt x="483" y="570"/>
                  </a:lnTo>
                  <a:lnTo>
                    <a:pt x="478" y="570"/>
                  </a:lnTo>
                  <a:lnTo>
                    <a:pt x="471" y="570"/>
                  </a:lnTo>
                  <a:lnTo>
                    <a:pt x="471" y="570"/>
                  </a:lnTo>
                  <a:lnTo>
                    <a:pt x="466" y="570"/>
                  </a:lnTo>
                  <a:lnTo>
                    <a:pt x="459" y="570"/>
                  </a:lnTo>
                  <a:lnTo>
                    <a:pt x="459" y="570"/>
                  </a:lnTo>
                  <a:lnTo>
                    <a:pt x="459" y="566"/>
                  </a:lnTo>
                  <a:lnTo>
                    <a:pt x="459" y="558"/>
                  </a:lnTo>
                  <a:lnTo>
                    <a:pt x="459" y="558"/>
                  </a:lnTo>
                  <a:lnTo>
                    <a:pt x="459" y="547"/>
                  </a:lnTo>
                  <a:lnTo>
                    <a:pt x="459" y="547"/>
                  </a:lnTo>
                  <a:lnTo>
                    <a:pt x="459" y="525"/>
                  </a:lnTo>
                  <a:lnTo>
                    <a:pt x="459" y="525"/>
                  </a:lnTo>
                  <a:lnTo>
                    <a:pt x="412" y="525"/>
                  </a:lnTo>
                  <a:lnTo>
                    <a:pt x="412" y="525"/>
                  </a:lnTo>
                  <a:lnTo>
                    <a:pt x="388" y="525"/>
                  </a:lnTo>
                  <a:lnTo>
                    <a:pt x="388" y="525"/>
                  </a:lnTo>
                  <a:lnTo>
                    <a:pt x="377" y="525"/>
                  </a:lnTo>
                  <a:lnTo>
                    <a:pt x="377" y="525"/>
                  </a:lnTo>
                  <a:lnTo>
                    <a:pt x="370" y="525"/>
                  </a:lnTo>
                  <a:lnTo>
                    <a:pt x="365" y="525"/>
                  </a:lnTo>
                  <a:lnTo>
                    <a:pt x="365" y="525"/>
                  </a:lnTo>
                  <a:lnTo>
                    <a:pt x="365" y="518"/>
                  </a:lnTo>
                  <a:lnTo>
                    <a:pt x="365" y="514"/>
                  </a:lnTo>
                  <a:lnTo>
                    <a:pt x="365" y="514"/>
                  </a:lnTo>
                  <a:lnTo>
                    <a:pt x="362" y="511"/>
                  </a:lnTo>
                  <a:lnTo>
                    <a:pt x="358" y="514"/>
                  </a:lnTo>
                  <a:lnTo>
                    <a:pt x="355" y="514"/>
                  </a:lnTo>
                  <a:lnTo>
                    <a:pt x="353" y="514"/>
                  </a:lnTo>
                  <a:lnTo>
                    <a:pt x="353" y="514"/>
                  </a:lnTo>
                  <a:lnTo>
                    <a:pt x="353" y="511"/>
                  </a:lnTo>
                  <a:lnTo>
                    <a:pt x="353" y="507"/>
                  </a:lnTo>
                  <a:lnTo>
                    <a:pt x="353" y="504"/>
                  </a:lnTo>
                  <a:lnTo>
                    <a:pt x="353" y="502"/>
                  </a:lnTo>
                  <a:lnTo>
                    <a:pt x="353" y="502"/>
                  </a:lnTo>
                  <a:lnTo>
                    <a:pt x="351" y="500"/>
                  </a:lnTo>
                  <a:lnTo>
                    <a:pt x="346" y="502"/>
                  </a:lnTo>
                  <a:lnTo>
                    <a:pt x="344" y="502"/>
                  </a:lnTo>
                  <a:lnTo>
                    <a:pt x="341" y="502"/>
                  </a:lnTo>
                  <a:lnTo>
                    <a:pt x="341" y="502"/>
                  </a:lnTo>
                  <a:lnTo>
                    <a:pt x="341" y="500"/>
                  </a:lnTo>
                  <a:lnTo>
                    <a:pt x="341" y="495"/>
                  </a:lnTo>
                  <a:lnTo>
                    <a:pt x="341" y="492"/>
                  </a:lnTo>
                  <a:lnTo>
                    <a:pt x="341" y="490"/>
                  </a:lnTo>
                  <a:lnTo>
                    <a:pt x="341" y="490"/>
                  </a:lnTo>
                  <a:lnTo>
                    <a:pt x="339" y="488"/>
                  </a:lnTo>
                  <a:lnTo>
                    <a:pt x="334" y="490"/>
                  </a:lnTo>
                  <a:lnTo>
                    <a:pt x="332" y="490"/>
                  </a:lnTo>
                  <a:lnTo>
                    <a:pt x="329" y="490"/>
                  </a:lnTo>
                  <a:lnTo>
                    <a:pt x="329" y="490"/>
                  </a:lnTo>
                  <a:lnTo>
                    <a:pt x="329" y="488"/>
                  </a:lnTo>
                  <a:lnTo>
                    <a:pt x="329" y="483"/>
                  </a:lnTo>
                  <a:lnTo>
                    <a:pt x="329" y="481"/>
                  </a:lnTo>
                  <a:lnTo>
                    <a:pt x="329" y="478"/>
                  </a:lnTo>
                  <a:lnTo>
                    <a:pt x="329" y="478"/>
                  </a:lnTo>
                  <a:lnTo>
                    <a:pt x="322" y="478"/>
                  </a:lnTo>
                  <a:lnTo>
                    <a:pt x="318" y="478"/>
                  </a:lnTo>
                  <a:lnTo>
                    <a:pt x="318" y="478"/>
                  </a:lnTo>
                  <a:lnTo>
                    <a:pt x="318" y="467"/>
                  </a:lnTo>
                  <a:lnTo>
                    <a:pt x="318" y="467"/>
                  </a:lnTo>
                  <a:lnTo>
                    <a:pt x="318" y="419"/>
                  </a:lnTo>
                  <a:lnTo>
                    <a:pt x="318" y="419"/>
                  </a:lnTo>
                  <a:lnTo>
                    <a:pt x="318" y="372"/>
                  </a:lnTo>
                  <a:lnTo>
                    <a:pt x="318" y="372"/>
                  </a:lnTo>
                  <a:lnTo>
                    <a:pt x="318" y="361"/>
                  </a:lnTo>
                  <a:lnTo>
                    <a:pt x="318" y="361"/>
                  </a:lnTo>
                  <a:lnTo>
                    <a:pt x="318" y="337"/>
                  </a:lnTo>
                  <a:lnTo>
                    <a:pt x="318" y="337"/>
                  </a:lnTo>
                  <a:lnTo>
                    <a:pt x="318" y="325"/>
                  </a:lnTo>
                  <a:lnTo>
                    <a:pt x="318" y="325"/>
                  </a:lnTo>
                  <a:lnTo>
                    <a:pt x="318" y="302"/>
                  </a:lnTo>
                  <a:lnTo>
                    <a:pt x="318" y="302"/>
                  </a:lnTo>
                  <a:lnTo>
                    <a:pt x="318" y="292"/>
                  </a:lnTo>
                  <a:lnTo>
                    <a:pt x="318" y="292"/>
                  </a:lnTo>
                  <a:lnTo>
                    <a:pt x="318" y="269"/>
                  </a:lnTo>
                  <a:lnTo>
                    <a:pt x="318" y="269"/>
                  </a:lnTo>
                  <a:lnTo>
                    <a:pt x="318" y="257"/>
                  </a:lnTo>
                  <a:lnTo>
                    <a:pt x="318" y="257"/>
                  </a:lnTo>
                  <a:lnTo>
                    <a:pt x="318" y="233"/>
                  </a:lnTo>
                  <a:lnTo>
                    <a:pt x="318" y="233"/>
                  </a:lnTo>
                  <a:lnTo>
                    <a:pt x="318" y="186"/>
                  </a:lnTo>
                  <a:lnTo>
                    <a:pt x="318" y="186"/>
                  </a:lnTo>
                  <a:lnTo>
                    <a:pt x="318" y="92"/>
                  </a:lnTo>
                  <a:lnTo>
                    <a:pt x="318" y="92"/>
                  </a:lnTo>
                  <a:lnTo>
                    <a:pt x="306" y="92"/>
                  </a:lnTo>
                  <a:lnTo>
                    <a:pt x="306" y="92"/>
                  </a:lnTo>
                  <a:lnTo>
                    <a:pt x="282" y="92"/>
                  </a:lnTo>
                  <a:lnTo>
                    <a:pt x="282" y="92"/>
                  </a:lnTo>
                  <a:lnTo>
                    <a:pt x="271" y="92"/>
                  </a:lnTo>
                  <a:lnTo>
                    <a:pt x="271" y="92"/>
                  </a:lnTo>
                  <a:lnTo>
                    <a:pt x="247" y="92"/>
                  </a:lnTo>
                  <a:lnTo>
                    <a:pt x="247" y="92"/>
                  </a:lnTo>
                  <a:lnTo>
                    <a:pt x="240" y="92"/>
                  </a:lnTo>
                  <a:lnTo>
                    <a:pt x="238" y="94"/>
                  </a:lnTo>
                  <a:lnTo>
                    <a:pt x="235" y="92"/>
                  </a:lnTo>
                  <a:lnTo>
                    <a:pt x="235" y="92"/>
                  </a:lnTo>
                  <a:lnTo>
                    <a:pt x="233" y="90"/>
                  </a:lnTo>
                  <a:lnTo>
                    <a:pt x="235" y="87"/>
                  </a:lnTo>
                  <a:lnTo>
                    <a:pt x="235" y="80"/>
                  </a:lnTo>
                  <a:lnTo>
                    <a:pt x="235" y="80"/>
                  </a:lnTo>
                  <a:lnTo>
                    <a:pt x="235" y="35"/>
                  </a:lnTo>
                  <a:lnTo>
                    <a:pt x="235" y="35"/>
                  </a:lnTo>
                  <a:lnTo>
                    <a:pt x="235" y="24"/>
                  </a:lnTo>
                  <a:lnTo>
                    <a:pt x="235" y="24"/>
                  </a:lnTo>
                  <a:lnTo>
                    <a:pt x="235" y="0"/>
                  </a:lnTo>
                  <a:lnTo>
                    <a:pt x="235" y="0"/>
                  </a:lnTo>
                  <a:lnTo>
                    <a:pt x="228" y="0"/>
                  </a:lnTo>
                  <a:lnTo>
                    <a:pt x="223" y="0"/>
                  </a:lnTo>
                  <a:lnTo>
                    <a:pt x="223" y="0"/>
                  </a:lnTo>
                  <a:lnTo>
                    <a:pt x="221" y="5"/>
                  </a:lnTo>
                  <a:lnTo>
                    <a:pt x="223" y="12"/>
                  </a:lnTo>
                  <a:lnTo>
                    <a:pt x="223" y="12"/>
                  </a:lnTo>
                  <a:lnTo>
                    <a:pt x="223" y="24"/>
                  </a:lnTo>
                  <a:lnTo>
                    <a:pt x="223" y="24"/>
                  </a:lnTo>
                  <a:lnTo>
                    <a:pt x="223" y="35"/>
                  </a:lnTo>
                  <a:lnTo>
                    <a:pt x="223" y="35"/>
                  </a:lnTo>
                  <a:lnTo>
                    <a:pt x="223" y="47"/>
                  </a:lnTo>
                  <a:lnTo>
                    <a:pt x="223" y="47"/>
                  </a:lnTo>
                  <a:lnTo>
                    <a:pt x="223" y="59"/>
                  </a:lnTo>
                  <a:lnTo>
                    <a:pt x="223" y="59"/>
                  </a:lnTo>
                  <a:lnTo>
                    <a:pt x="223" y="68"/>
                  </a:lnTo>
                  <a:lnTo>
                    <a:pt x="223" y="68"/>
                  </a:lnTo>
                  <a:lnTo>
                    <a:pt x="223" y="80"/>
                  </a:lnTo>
                  <a:lnTo>
                    <a:pt x="223" y="80"/>
                  </a:lnTo>
                  <a:lnTo>
                    <a:pt x="223" y="87"/>
                  </a:lnTo>
                  <a:lnTo>
                    <a:pt x="223" y="92"/>
                  </a:lnTo>
                  <a:lnTo>
                    <a:pt x="223" y="92"/>
                  </a:lnTo>
                  <a:lnTo>
                    <a:pt x="212" y="92"/>
                  </a:lnTo>
                  <a:lnTo>
                    <a:pt x="212" y="92"/>
                  </a:lnTo>
                  <a:lnTo>
                    <a:pt x="205" y="92"/>
                  </a:lnTo>
                  <a:lnTo>
                    <a:pt x="200" y="92"/>
                  </a:lnTo>
                  <a:lnTo>
                    <a:pt x="200" y="92"/>
                  </a:lnTo>
                  <a:lnTo>
                    <a:pt x="193" y="94"/>
                  </a:lnTo>
                  <a:lnTo>
                    <a:pt x="188" y="92"/>
                  </a:lnTo>
                  <a:lnTo>
                    <a:pt x="188" y="92"/>
                  </a:lnTo>
                  <a:lnTo>
                    <a:pt x="176" y="92"/>
                  </a:lnTo>
                  <a:lnTo>
                    <a:pt x="176" y="92"/>
                  </a:lnTo>
                  <a:lnTo>
                    <a:pt x="169" y="92"/>
                  </a:lnTo>
                  <a:lnTo>
                    <a:pt x="162" y="92"/>
                  </a:lnTo>
                  <a:lnTo>
                    <a:pt x="162" y="92"/>
                  </a:lnTo>
                  <a:lnTo>
                    <a:pt x="162" y="87"/>
                  </a:lnTo>
                  <a:lnTo>
                    <a:pt x="162" y="80"/>
                  </a:lnTo>
                  <a:lnTo>
                    <a:pt x="162" y="80"/>
                  </a:lnTo>
                  <a:lnTo>
                    <a:pt x="162" y="75"/>
                  </a:lnTo>
                  <a:lnTo>
                    <a:pt x="162" y="68"/>
                  </a:lnTo>
                  <a:lnTo>
                    <a:pt x="162" y="68"/>
                  </a:lnTo>
                  <a:lnTo>
                    <a:pt x="162" y="59"/>
                  </a:lnTo>
                  <a:lnTo>
                    <a:pt x="162" y="59"/>
                  </a:lnTo>
                  <a:lnTo>
                    <a:pt x="162" y="47"/>
                  </a:lnTo>
                  <a:lnTo>
                    <a:pt x="162" y="47"/>
                  </a:lnTo>
                  <a:lnTo>
                    <a:pt x="162" y="35"/>
                  </a:lnTo>
                  <a:lnTo>
                    <a:pt x="162" y="35"/>
                  </a:lnTo>
                  <a:lnTo>
                    <a:pt x="162" y="24"/>
                  </a:lnTo>
                  <a:lnTo>
                    <a:pt x="162" y="24"/>
                  </a:lnTo>
                  <a:lnTo>
                    <a:pt x="162" y="12"/>
                  </a:lnTo>
                  <a:lnTo>
                    <a:pt x="162" y="12"/>
                  </a:lnTo>
                  <a:lnTo>
                    <a:pt x="165" y="5"/>
                  </a:lnTo>
                  <a:lnTo>
                    <a:pt x="162" y="0"/>
                  </a:lnTo>
                  <a:lnTo>
                    <a:pt x="162" y="0"/>
                  </a:lnTo>
                  <a:lnTo>
                    <a:pt x="150" y="0"/>
                  </a:lnTo>
                  <a:lnTo>
                    <a:pt x="150" y="0"/>
                  </a:lnTo>
                  <a:lnTo>
                    <a:pt x="150" y="5"/>
                  </a:lnTo>
                  <a:lnTo>
                    <a:pt x="150" y="12"/>
                  </a:lnTo>
                  <a:lnTo>
                    <a:pt x="150" y="12"/>
                  </a:lnTo>
                  <a:lnTo>
                    <a:pt x="150" y="24"/>
                  </a:lnTo>
                  <a:lnTo>
                    <a:pt x="150" y="24"/>
                  </a:lnTo>
                  <a:lnTo>
                    <a:pt x="150" y="35"/>
                  </a:lnTo>
                  <a:lnTo>
                    <a:pt x="150" y="35"/>
                  </a:lnTo>
                  <a:lnTo>
                    <a:pt x="150" y="59"/>
                  </a:lnTo>
                  <a:lnTo>
                    <a:pt x="150" y="59"/>
                  </a:lnTo>
                  <a:lnTo>
                    <a:pt x="150" y="68"/>
                  </a:lnTo>
                  <a:lnTo>
                    <a:pt x="150" y="68"/>
                  </a:lnTo>
                  <a:lnTo>
                    <a:pt x="150" y="80"/>
                  </a:lnTo>
                  <a:lnTo>
                    <a:pt x="150" y="80"/>
                  </a:lnTo>
                  <a:lnTo>
                    <a:pt x="153" y="87"/>
                  </a:lnTo>
                  <a:lnTo>
                    <a:pt x="150" y="92"/>
                  </a:lnTo>
                  <a:lnTo>
                    <a:pt x="150" y="92"/>
                  </a:lnTo>
                  <a:lnTo>
                    <a:pt x="148" y="94"/>
                  </a:lnTo>
                  <a:lnTo>
                    <a:pt x="146" y="92"/>
                  </a:lnTo>
                  <a:lnTo>
                    <a:pt x="139" y="92"/>
                  </a:lnTo>
                  <a:lnTo>
                    <a:pt x="139" y="92"/>
                  </a:lnTo>
                  <a:lnTo>
                    <a:pt x="127" y="92"/>
                  </a:lnTo>
                  <a:lnTo>
                    <a:pt x="127" y="92"/>
                  </a:lnTo>
                  <a:lnTo>
                    <a:pt x="103" y="92"/>
                  </a:lnTo>
                  <a:lnTo>
                    <a:pt x="103" y="92"/>
                  </a:lnTo>
                  <a:lnTo>
                    <a:pt x="56" y="92"/>
                  </a:lnTo>
                  <a:lnTo>
                    <a:pt x="56" y="92"/>
                  </a:lnTo>
                  <a:lnTo>
                    <a:pt x="56" y="104"/>
                  </a:lnTo>
                  <a:lnTo>
                    <a:pt x="56" y="104"/>
                  </a:lnTo>
                  <a:lnTo>
                    <a:pt x="56" y="127"/>
                  </a:lnTo>
                  <a:lnTo>
                    <a:pt x="56" y="127"/>
                  </a:lnTo>
                  <a:lnTo>
                    <a:pt x="56" y="174"/>
                  </a:lnTo>
                  <a:lnTo>
                    <a:pt x="56" y="174"/>
                  </a:lnTo>
                  <a:lnTo>
                    <a:pt x="56" y="198"/>
                  </a:lnTo>
                  <a:lnTo>
                    <a:pt x="56" y="198"/>
                  </a:lnTo>
                  <a:lnTo>
                    <a:pt x="56" y="245"/>
                  </a:lnTo>
                  <a:lnTo>
                    <a:pt x="56" y="245"/>
                  </a:lnTo>
                  <a:lnTo>
                    <a:pt x="56" y="292"/>
                  </a:lnTo>
                  <a:lnTo>
                    <a:pt x="56" y="292"/>
                  </a:lnTo>
                  <a:lnTo>
                    <a:pt x="56" y="313"/>
                  </a:lnTo>
                  <a:lnTo>
                    <a:pt x="56" y="313"/>
                  </a:lnTo>
                  <a:lnTo>
                    <a:pt x="56" y="325"/>
                  </a:lnTo>
                  <a:lnTo>
                    <a:pt x="56" y="325"/>
                  </a:lnTo>
                  <a:lnTo>
                    <a:pt x="56" y="349"/>
                  </a:lnTo>
                  <a:lnTo>
                    <a:pt x="56" y="349"/>
                  </a:lnTo>
                  <a:lnTo>
                    <a:pt x="56" y="372"/>
                  </a:lnTo>
                  <a:lnTo>
                    <a:pt x="56" y="372"/>
                  </a:lnTo>
                  <a:lnTo>
                    <a:pt x="56" y="384"/>
                  </a:lnTo>
                  <a:lnTo>
                    <a:pt x="56" y="384"/>
                  </a:lnTo>
                  <a:lnTo>
                    <a:pt x="56" y="408"/>
                  </a:lnTo>
                  <a:lnTo>
                    <a:pt x="56" y="408"/>
                  </a:lnTo>
                  <a:lnTo>
                    <a:pt x="56" y="419"/>
                  </a:lnTo>
                  <a:lnTo>
                    <a:pt x="56" y="419"/>
                  </a:lnTo>
                  <a:lnTo>
                    <a:pt x="56" y="443"/>
                  </a:lnTo>
                  <a:lnTo>
                    <a:pt x="56" y="443"/>
                  </a:lnTo>
                  <a:lnTo>
                    <a:pt x="56" y="455"/>
                  </a:lnTo>
                  <a:lnTo>
                    <a:pt x="56" y="455"/>
                  </a:lnTo>
                  <a:lnTo>
                    <a:pt x="56" y="467"/>
                  </a:lnTo>
                  <a:lnTo>
                    <a:pt x="56" y="467"/>
                  </a:lnTo>
                  <a:lnTo>
                    <a:pt x="56" y="471"/>
                  </a:lnTo>
                  <a:lnTo>
                    <a:pt x="56" y="478"/>
                  </a:lnTo>
                  <a:lnTo>
                    <a:pt x="56" y="478"/>
                  </a:lnTo>
                  <a:lnTo>
                    <a:pt x="51" y="478"/>
                  </a:lnTo>
                  <a:lnTo>
                    <a:pt x="44" y="478"/>
                  </a:lnTo>
                  <a:lnTo>
                    <a:pt x="44" y="478"/>
                  </a:lnTo>
                  <a:lnTo>
                    <a:pt x="44" y="481"/>
                  </a:lnTo>
                  <a:lnTo>
                    <a:pt x="44" y="483"/>
                  </a:lnTo>
                  <a:lnTo>
                    <a:pt x="44" y="490"/>
                  </a:lnTo>
                  <a:lnTo>
                    <a:pt x="44" y="490"/>
                  </a:lnTo>
                  <a:lnTo>
                    <a:pt x="33" y="490"/>
                  </a:lnTo>
                  <a:lnTo>
                    <a:pt x="33" y="490"/>
                  </a:lnTo>
                  <a:lnTo>
                    <a:pt x="21" y="490"/>
                  </a:lnTo>
                  <a:lnTo>
                    <a:pt x="21" y="490"/>
                  </a:lnTo>
                  <a:lnTo>
                    <a:pt x="9" y="490"/>
                  </a:lnTo>
                  <a:lnTo>
                    <a:pt x="9" y="490"/>
                  </a:lnTo>
                  <a:lnTo>
                    <a:pt x="4" y="490"/>
                  </a:lnTo>
                  <a:lnTo>
                    <a:pt x="0" y="490"/>
                  </a:lnTo>
                  <a:lnTo>
                    <a:pt x="0" y="606"/>
                  </a:lnTo>
                  <a:lnTo>
                    <a:pt x="0" y="606"/>
                  </a:lnTo>
                  <a:lnTo>
                    <a:pt x="21" y="606"/>
                  </a:lnTo>
                  <a:lnTo>
                    <a:pt x="21" y="606"/>
                  </a:lnTo>
                  <a:lnTo>
                    <a:pt x="33" y="606"/>
                  </a:lnTo>
                  <a:lnTo>
                    <a:pt x="33" y="606"/>
                  </a:lnTo>
                  <a:lnTo>
                    <a:pt x="56" y="606"/>
                  </a:lnTo>
                  <a:lnTo>
                    <a:pt x="56" y="606"/>
                  </a:lnTo>
                  <a:lnTo>
                    <a:pt x="68" y="606"/>
                  </a:lnTo>
                  <a:lnTo>
                    <a:pt x="68" y="606"/>
                  </a:lnTo>
                  <a:lnTo>
                    <a:pt x="91" y="606"/>
                  </a:lnTo>
                  <a:lnTo>
                    <a:pt x="91" y="606"/>
                  </a:lnTo>
                  <a:lnTo>
                    <a:pt x="103" y="606"/>
                  </a:lnTo>
                  <a:lnTo>
                    <a:pt x="103" y="606"/>
                  </a:lnTo>
                  <a:lnTo>
                    <a:pt x="127" y="606"/>
                  </a:lnTo>
                  <a:lnTo>
                    <a:pt x="127" y="606"/>
                  </a:lnTo>
                  <a:lnTo>
                    <a:pt x="139" y="606"/>
                  </a:lnTo>
                  <a:lnTo>
                    <a:pt x="139" y="606"/>
                  </a:lnTo>
                  <a:lnTo>
                    <a:pt x="162" y="606"/>
                  </a:lnTo>
                  <a:lnTo>
                    <a:pt x="162" y="606"/>
                  </a:lnTo>
                  <a:lnTo>
                    <a:pt x="176" y="606"/>
                  </a:lnTo>
                  <a:lnTo>
                    <a:pt x="176" y="606"/>
                  </a:lnTo>
                  <a:lnTo>
                    <a:pt x="200" y="606"/>
                  </a:lnTo>
                  <a:lnTo>
                    <a:pt x="200" y="606"/>
                  </a:lnTo>
                  <a:lnTo>
                    <a:pt x="212" y="606"/>
                  </a:lnTo>
                  <a:lnTo>
                    <a:pt x="212" y="606"/>
                  </a:lnTo>
                  <a:lnTo>
                    <a:pt x="235" y="606"/>
                  </a:lnTo>
                  <a:lnTo>
                    <a:pt x="235" y="606"/>
                  </a:lnTo>
                  <a:lnTo>
                    <a:pt x="247" y="606"/>
                  </a:lnTo>
                  <a:lnTo>
                    <a:pt x="247" y="606"/>
                  </a:lnTo>
                  <a:lnTo>
                    <a:pt x="271" y="606"/>
                  </a:lnTo>
                  <a:lnTo>
                    <a:pt x="271" y="606"/>
                  </a:lnTo>
                  <a:lnTo>
                    <a:pt x="294" y="606"/>
                  </a:lnTo>
                  <a:lnTo>
                    <a:pt x="294" y="606"/>
                  </a:lnTo>
                  <a:lnTo>
                    <a:pt x="306" y="606"/>
                  </a:lnTo>
                  <a:lnTo>
                    <a:pt x="306" y="606"/>
                  </a:lnTo>
                  <a:lnTo>
                    <a:pt x="329" y="606"/>
                  </a:lnTo>
                  <a:lnTo>
                    <a:pt x="329" y="606"/>
                  </a:lnTo>
                  <a:lnTo>
                    <a:pt x="341" y="606"/>
                  </a:lnTo>
                  <a:lnTo>
                    <a:pt x="341" y="606"/>
                  </a:lnTo>
                  <a:lnTo>
                    <a:pt x="365" y="606"/>
                  </a:lnTo>
                  <a:lnTo>
                    <a:pt x="365" y="606"/>
                  </a:lnTo>
                  <a:lnTo>
                    <a:pt x="377" y="606"/>
                  </a:lnTo>
                  <a:lnTo>
                    <a:pt x="377" y="606"/>
                  </a:lnTo>
                  <a:lnTo>
                    <a:pt x="400" y="606"/>
                  </a:lnTo>
                  <a:lnTo>
                    <a:pt x="400" y="606"/>
                  </a:lnTo>
                  <a:lnTo>
                    <a:pt x="412" y="606"/>
                  </a:lnTo>
                  <a:lnTo>
                    <a:pt x="412" y="606"/>
                  </a:lnTo>
                  <a:lnTo>
                    <a:pt x="435" y="606"/>
                  </a:lnTo>
                  <a:lnTo>
                    <a:pt x="435" y="606"/>
                  </a:lnTo>
                  <a:lnTo>
                    <a:pt x="447" y="606"/>
                  </a:lnTo>
                  <a:lnTo>
                    <a:pt x="447" y="606"/>
                  </a:lnTo>
                  <a:lnTo>
                    <a:pt x="471" y="606"/>
                  </a:lnTo>
                  <a:lnTo>
                    <a:pt x="471" y="606"/>
                  </a:lnTo>
                  <a:lnTo>
                    <a:pt x="483" y="606"/>
                  </a:lnTo>
                  <a:lnTo>
                    <a:pt x="483" y="606"/>
                  </a:lnTo>
                  <a:lnTo>
                    <a:pt x="506" y="606"/>
                  </a:lnTo>
                  <a:lnTo>
                    <a:pt x="506" y="606"/>
                  </a:lnTo>
                  <a:lnTo>
                    <a:pt x="518" y="606"/>
                  </a:lnTo>
                  <a:lnTo>
                    <a:pt x="518" y="606"/>
                  </a:lnTo>
                  <a:lnTo>
                    <a:pt x="542" y="606"/>
                  </a:lnTo>
                  <a:lnTo>
                    <a:pt x="542" y="606"/>
                  </a:lnTo>
                  <a:lnTo>
                    <a:pt x="565" y="606"/>
                  </a:lnTo>
                  <a:lnTo>
                    <a:pt x="565" y="606"/>
                  </a:lnTo>
                  <a:lnTo>
                    <a:pt x="577" y="606"/>
                  </a:lnTo>
                  <a:lnTo>
                    <a:pt x="577" y="606"/>
                  </a:lnTo>
                  <a:lnTo>
                    <a:pt x="603" y="606"/>
                  </a:lnTo>
                  <a:lnTo>
                    <a:pt x="603" y="606"/>
                  </a:lnTo>
                  <a:lnTo>
                    <a:pt x="615" y="606"/>
                  </a:lnTo>
                  <a:lnTo>
                    <a:pt x="615" y="606"/>
                  </a:lnTo>
                  <a:lnTo>
                    <a:pt x="638" y="606"/>
                  </a:lnTo>
                  <a:lnTo>
                    <a:pt x="638" y="606"/>
                  </a:lnTo>
                  <a:lnTo>
                    <a:pt x="650" y="606"/>
                  </a:lnTo>
                  <a:lnTo>
                    <a:pt x="650" y="606"/>
                  </a:lnTo>
                  <a:lnTo>
                    <a:pt x="673" y="606"/>
                  </a:lnTo>
                  <a:lnTo>
                    <a:pt x="673" y="606"/>
                  </a:lnTo>
                  <a:lnTo>
                    <a:pt x="685" y="606"/>
                  </a:lnTo>
                  <a:lnTo>
                    <a:pt x="685" y="606"/>
                  </a:lnTo>
                  <a:lnTo>
                    <a:pt x="709" y="606"/>
                  </a:lnTo>
                  <a:lnTo>
                    <a:pt x="709" y="606"/>
                  </a:lnTo>
                  <a:lnTo>
                    <a:pt x="721" y="606"/>
                  </a:lnTo>
                  <a:lnTo>
                    <a:pt x="721" y="606"/>
                  </a:lnTo>
                  <a:lnTo>
                    <a:pt x="744" y="606"/>
                  </a:lnTo>
                  <a:lnTo>
                    <a:pt x="744" y="606"/>
                  </a:lnTo>
                  <a:lnTo>
                    <a:pt x="756" y="606"/>
                  </a:lnTo>
                  <a:lnTo>
                    <a:pt x="756" y="606"/>
                  </a:lnTo>
                  <a:lnTo>
                    <a:pt x="779" y="606"/>
                  </a:lnTo>
                  <a:lnTo>
                    <a:pt x="779" y="606"/>
                  </a:lnTo>
                  <a:lnTo>
                    <a:pt x="791" y="606"/>
                  </a:lnTo>
                  <a:lnTo>
                    <a:pt x="791" y="606"/>
                  </a:lnTo>
                  <a:lnTo>
                    <a:pt x="815" y="606"/>
                  </a:lnTo>
                  <a:lnTo>
                    <a:pt x="815" y="606"/>
                  </a:lnTo>
                  <a:lnTo>
                    <a:pt x="827" y="606"/>
                  </a:lnTo>
                  <a:lnTo>
                    <a:pt x="827" y="606"/>
                  </a:lnTo>
                  <a:lnTo>
                    <a:pt x="850" y="606"/>
                  </a:lnTo>
                  <a:lnTo>
                    <a:pt x="850" y="606"/>
                  </a:lnTo>
                  <a:lnTo>
                    <a:pt x="862" y="606"/>
                  </a:lnTo>
                  <a:lnTo>
                    <a:pt x="862" y="606"/>
                  </a:lnTo>
                  <a:lnTo>
                    <a:pt x="886" y="606"/>
                  </a:lnTo>
                  <a:lnTo>
                    <a:pt x="886" y="606"/>
                  </a:lnTo>
                  <a:lnTo>
                    <a:pt x="897" y="606"/>
                  </a:lnTo>
                  <a:lnTo>
                    <a:pt x="897" y="606"/>
                  </a:lnTo>
                  <a:lnTo>
                    <a:pt x="921" y="606"/>
                  </a:lnTo>
                  <a:lnTo>
                    <a:pt x="921" y="606"/>
                  </a:lnTo>
                  <a:lnTo>
                    <a:pt x="933" y="606"/>
                  </a:lnTo>
                  <a:lnTo>
                    <a:pt x="933" y="606"/>
                  </a:lnTo>
                  <a:lnTo>
                    <a:pt x="956" y="606"/>
                  </a:lnTo>
                  <a:lnTo>
                    <a:pt x="956" y="606"/>
                  </a:lnTo>
                  <a:lnTo>
                    <a:pt x="968" y="606"/>
                  </a:lnTo>
                  <a:lnTo>
                    <a:pt x="968" y="606"/>
                  </a:lnTo>
                  <a:lnTo>
                    <a:pt x="994" y="606"/>
                  </a:lnTo>
                  <a:lnTo>
                    <a:pt x="994" y="606"/>
                  </a:lnTo>
                  <a:lnTo>
                    <a:pt x="1006" y="606"/>
                  </a:lnTo>
                  <a:lnTo>
                    <a:pt x="1006" y="606"/>
                  </a:lnTo>
                  <a:lnTo>
                    <a:pt x="1029" y="606"/>
                  </a:lnTo>
                  <a:lnTo>
                    <a:pt x="1029" y="606"/>
                  </a:lnTo>
                  <a:lnTo>
                    <a:pt x="1041" y="606"/>
                  </a:lnTo>
                  <a:lnTo>
                    <a:pt x="1041" y="606"/>
                  </a:lnTo>
                  <a:lnTo>
                    <a:pt x="1065" y="606"/>
                  </a:lnTo>
                  <a:lnTo>
                    <a:pt x="1065" y="606"/>
                  </a:lnTo>
                  <a:lnTo>
                    <a:pt x="1076" y="606"/>
                  </a:lnTo>
                  <a:lnTo>
                    <a:pt x="1076" y="606"/>
                  </a:lnTo>
                  <a:lnTo>
                    <a:pt x="1100" y="606"/>
                  </a:lnTo>
                  <a:lnTo>
                    <a:pt x="1100" y="606"/>
                  </a:lnTo>
                  <a:lnTo>
                    <a:pt x="1123" y="606"/>
                  </a:lnTo>
                  <a:lnTo>
                    <a:pt x="1123" y="606"/>
                  </a:lnTo>
                  <a:lnTo>
                    <a:pt x="1135" y="606"/>
                  </a:lnTo>
                  <a:lnTo>
                    <a:pt x="1135" y="606"/>
                  </a:lnTo>
                  <a:lnTo>
                    <a:pt x="1159" y="606"/>
                  </a:lnTo>
                  <a:lnTo>
                    <a:pt x="1159" y="606"/>
                  </a:lnTo>
                  <a:lnTo>
                    <a:pt x="1171" y="606"/>
                  </a:lnTo>
                  <a:lnTo>
                    <a:pt x="1171" y="606"/>
                  </a:lnTo>
                  <a:lnTo>
                    <a:pt x="1194" y="606"/>
                  </a:lnTo>
                  <a:lnTo>
                    <a:pt x="1194" y="606"/>
                  </a:lnTo>
                  <a:lnTo>
                    <a:pt x="1206" y="606"/>
                  </a:lnTo>
                  <a:lnTo>
                    <a:pt x="1206" y="606"/>
                  </a:lnTo>
                  <a:lnTo>
                    <a:pt x="1230" y="606"/>
                  </a:lnTo>
                  <a:lnTo>
                    <a:pt x="1230" y="606"/>
                  </a:lnTo>
                  <a:lnTo>
                    <a:pt x="1241" y="606"/>
                  </a:lnTo>
                  <a:lnTo>
                    <a:pt x="1241" y="606"/>
                  </a:lnTo>
                  <a:lnTo>
                    <a:pt x="1265" y="606"/>
                  </a:lnTo>
                  <a:lnTo>
                    <a:pt x="1265" y="606"/>
                  </a:lnTo>
                  <a:lnTo>
                    <a:pt x="1277" y="606"/>
                  </a:lnTo>
                  <a:lnTo>
                    <a:pt x="1277" y="606"/>
                  </a:lnTo>
                  <a:lnTo>
                    <a:pt x="1300" y="606"/>
                  </a:lnTo>
                  <a:lnTo>
                    <a:pt x="1300" y="606"/>
                  </a:lnTo>
                  <a:lnTo>
                    <a:pt x="1312" y="606"/>
                  </a:lnTo>
                  <a:lnTo>
                    <a:pt x="1312" y="606"/>
                  </a:lnTo>
                  <a:lnTo>
                    <a:pt x="1336" y="606"/>
                  </a:lnTo>
                  <a:lnTo>
                    <a:pt x="1336" y="606"/>
                  </a:lnTo>
                  <a:lnTo>
                    <a:pt x="1347" y="606"/>
                  </a:lnTo>
                  <a:lnTo>
                    <a:pt x="1347" y="606"/>
                  </a:lnTo>
                  <a:lnTo>
                    <a:pt x="1371" y="606"/>
                  </a:lnTo>
                  <a:lnTo>
                    <a:pt x="1371" y="606"/>
                  </a:lnTo>
                  <a:lnTo>
                    <a:pt x="1397" y="606"/>
                  </a:lnTo>
                  <a:lnTo>
                    <a:pt x="1397" y="606"/>
                  </a:lnTo>
                  <a:lnTo>
                    <a:pt x="1409" y="606"/>
                  </a:lnTo>
                  <a:lnTo>
                    <a:pt x="1409" y="606"/>
                  </a:lnTo>
                  <a:lnTo>
                    <a:pt x="1432" y="606"/>
                  </a:lnTo>
                  <a:lnTo>
                    <a:pt x="1432" y="606"/>
                  </a:lnTo>
                  <a:lnTo>
                    <a:pt x="1444" y="606"/>
                  </a:lnTo>
                  <a:lnTo>
                    <a:pt x="1444" y="606"/>
                  </a:lnTo>
                  <a:lnTo>
                    <a:pt x="1468" y="606"/>
                  </a:lnTo>
                  <a:lnTo>
                    <a:pt x="1468" y="606"/>
                  </a:lnTo>
                  <a:lnTo>
                    <a:pt x="1479" y="606"/>
                  </a:lnTo>
                  <a:lnTo>
                    <a:pt x="1479" y="606"/>
                  </a:lnTo>
                  <a:lnTo>
                    <a:pt x="1503" y="606"/>
                  </a:lnTo>
                  <a:lnTo>
                    <a:pt x="1503" y="606"/>
                  </a:lnTo>
                  <a:lnTo>
                    <a:pt x="1515" y="606"/>
                  </a:lnTo>
                  <a:lnTo>
                    <a:pt x="1515" y="606"/>
                  </a:lnTo>
                  <a:lnTo>
                    <a:pt x="1538" y="606"/>
                  </a:lnTo>
                  <a:lnTo>
                    <a:pt x="1538" y="606"/>
                  </a:lnTo>
                  <a:lnTo>
                    <a:pt x="1550" y="606"/>
                  </a:lnTo>
                  <a:lnTo>
                    <a:pt x="1550" y="606"/>
                  </a:lnTo>
                  <a:lnTo>
                    <a:pt x="1574" y="606"/>
                  </a:lnTo>
                  <a:lnTo>
                    <a:pt x="1574" y="606"/>
                  </a:lnTo>
                  <a:lnTo>
                    <a:pt x="1585" y="606"/>
                  </a:lnTo>
                  <a:lnTo>
                    <a:pt x="1585" y="606"/>
                  </a:lnTo>
                  <a:lnTo>
                    <a:pt x="1609" y="606"/>
                  </a:lnTo>
                  <a:lnTo>
                    <a:pt x="1609" y="606"/>
                  </a:lnTo>
                  <a:lnTo>
                    <a:pt x="1621" y="606"/>
                  </a:lnTo>
                  <a:lnTo>
                    <a:pt x="1621" y="606"/>
                  </a:lnTo>
                  <a:lnTo>
                    <a:pt x="1644" y="606"/>
                  </a:lnTo>
                  <a:lnTo>
                    <a:pt x="1644" y="606"/>
                  </a:lnTo>
                  <a:lnTo>
                    <a:pt x="1668" y="606"/>
                  </a:lnTo>
                  <a:lnTo>
                    <a:pt x="1668" y="606"/>
                  </a:lnTo>
                  <a:lnTo>
                    <a:pt x="1680" y="606"/>
                  </a:lnTo>
                  <a:lnTo>
                    <a:pt x="1680" y="606"/>
                  </a:lnTo>
                  <a:lnTo>
                    <a:pt x="1703" y="606"/>
                  </a:lnTo>
                  <a:lnTo>
                    <a:pt x="1703" y="606"/>
                  </a:lnTo>
                  <a:lnTo>
                    <a:pt x="1715" y="606"/>
                  </a:lnTo>
                  <a:lnTo>
                    <a:pt x="1715" y="606"/>
                  </a:lnTo>
                  <a:lnTo>
                    <a:pt x="1738" y="606"/>
                  </a:lnTo>
                  <a:lnTo>
                    <a:pt x="1738" y="606"/>
                  </a:lnTo>
                  <a:lnTo>
                    <a:pt x="1750" y="606"/>
                  </a:lnTo>
                  <a:lnTo>
                    <a:pt x="1750" y="606"/>
                  </a:lnTo>
                  <a:lnTo>
                    <a:pt x="1774" y="606"/>
                  </a:lnTo>
                  <a:lnTo>
                    <a:pt x="1774" y="606"/>
                  </a:lnTo>
                  <a:lnTo>
                    <a:pt x="1786" y="606"/>
                  </a:lnTo>
                  <a:lnTo>
                    <a:pt x="1786" y="606"/>
                  </a:lnTo>
                  <a:lnTo>
                    <a:pt x="1812" y="606"/>
                  </a:lnTo>
                  <a:lnTo>
                    <a:pt x="1812" y="606"/>
                  </a:lnTo>
                  <a:lnTo>
                    <a:pt x="1823" y="606"/>
                  </a:lnTo>
                  <a:lnTo>
                    <a:pt x="1823" y="606"/>
                  </a:lnTo>
                  <a:lnTo>
                    <a:pt x="1847" y="606"/>
                  </a:lnTo>
                  <a:lnTo>
                    <a:pt x="1847" y="606"/>
                  </a:lnTo>
                  <a:lnTo>
                    <a:pt x="1859" y="606"/>
                  </a:lnTo>
                  <a:lnTo>
                    <a:pt x="1859" y="606"/>
                  </a:lnTo>
                  <a:lnTo>
                    <a:pt x="1882" y="606"/>
                  </a:lnTo>
                  <a:lnTo>
                    <a:pt x="1882" y="606"/>
                  </a:lnTo>
                  <a:lnTo>
                    <a:pt x="1894" y="606"/>
                  </a:lnTo>
                  <a:lnTo>
                    <a:pt x="1894" y="606"/>
                  </a:lnTo>
                  <a:lnTo>
                    <a:pt x="1918" y="606"/>
                  </a:lnTo>
                  <a:lnTo>
                    <a:pt x="1918" y="606"/>
                  </a:lnTo>
                  <a:lnTo>
                    <a:pt x="1929" y="606"/>
                  </a:lnTo>
                  <a:lnTo>
                    <a:pt x="1929" y="606"/>
                  </a:lnTo>
                  <a:lnTo>
                    <a:pt x="1953" y="606"/>
                  </a:lnTo>
                  <a:lnTo>
                    <a:pt x="1953" y="606"/>
                  </a:lnTo>
                  <a:lnTo>
                    <a:pt x="1965" y="606"/>
                  </a:lnTo>
                  <a:lnTo>
                    <a:pt x="1965" y="606"/>
                  </a:lnTo>
                  <a:lnTo>
                    <a:pt x="1988" y="606"/>
                  </a:lnTo>
                  <a:lnTo>
                    <a:pt x="1988" y="606"/>
                  </a:lnTo>
                  <a:lnTo>
                    <a:pt x="2000" y="606"/>
                  </a:lnTo>
                  <a:lnTo>
                    <a:pt x="2000" y="606"/>
                  </a:lnTo>
                  <a:lnTo>
                    <a:pt x="2024" y="606"/>
                  </a:lnTo>
                  <a:lnTo>
                    <a:pt x="2024" y="606"/>
                  </a:lnTo>
                  <a:lnTo>
                    <a:pt x="2035" y="606"/>
                  </a:lnTo>
                  <a:lnTo>
                    <a:pt x="2035" y="606"/>
                  </a:lnTo>
                  <a:lnTo>
                    <a:pt x="2059" y="606"/>
                  </a:lnTo>
                  <a:lnTo>
                    <a:pt x="2059" y="606"/>
                  </a:lnTo>
                  <a:lnTo>
                    <a:pt x="2071" y="606"/>
                  </a:lnTo>
                  <a:lnTo>
                    <a:pt x="2071" y="606"/>
                  </a:lnTo>
                  <a:lnTo>
                    <a:pt x="2094" y="606"/>
                  </a:lnTo>
                  <a:lnTo>
                    <a:pt x="2094" y="606"/>
                  </a:lnTo>
                  <a:lnTo>
                    <a:pt x="2106" y="606"/>
                  </a:lnTo>
                  <a:lnTo>
                    <a:pt x="2106" y="606"/>
                  </a:lnTo>
                  <a:lnTo>
                    <a:pt x="2130" y="606"/>
                  </a:lnTo>
                  <a:lnTo>
                    <a:pt x="2130" y="606"/>
                  </a:lnTo>
                  <a:lnTo>
                    <a:pt x="2141" y="606"/>
                  </a:lnTo>
                  <a:lnTo>
                    <a:pt x="2141" y="606"/>
                  </a:lnTo>
                  <a:lnTo>
                    <a:pt x="2165" y="606"/>
                  </a:lnTo>
                  <a:lnTo>
                    <a:pt x="2165" y="606"/>
                  </a:lnTo>
                  <a:lnTo>
                    <a:pt x="2177" y="606"/>
                  </a:lnTo>
                  <a:lnTo>
                    <a:pt x="2177" y="606"/>
                  </a:lnTo>
                  <a:lnTo>
                    <a:pt x="2200" y="606"/>
                  </a:lnTo>
                  <a:lnTo>
                    <a:pt x="2200" y="606"/>
                  </a:lnTo>
                  <a:lnTo>
                    <a:pt x="2214" y="606"/>
                  </a:lnTo>
                  <a:lnTo>
                    <a:pt x="2214" y="606"/>
                  </a:lnTo>
                  <a:lnTo>
                    <a:pt x="2238" y="606"/>
                  </a:lnTo>
                  <a:lnTo>
                    <a:pt x="2238" y="606"/>
                  </a:lnTo>
                  <a:lnTo>
                    <a:pt x="2262" y="606"/>
                  </a:lnTo>
                  <a:lnTo>
                    <a:pt x="2262" y="606"/>
                  </a:lnTo>
                  <a:lnTo>
                    <a:pt x="2273" y="606"/>
                  </a:lnTo>
                  <a:lnTo>
                    <a:pt x="2273" y="606"/>
                  </a:lnTo>
                  <a:lnTo>
                    <a:pt x="2297" y="606"/>
                  </a:lnTo>
                  <a:lnTo>
                    <a:pt x="2297" y="606"/>
                  </a:lnTo>
                  <a:lnTo>
                    <a:pt x="2344" y="606"/>
                  </a:lnTo>
                  <a:lnTo>
                    <a:pt x="2344" y="606"/>
                  </a:lnTo>
                  <a:lnTo>
                    <a:pt x="2344" y="582"/>
                  </a:lnTo>
                  <a:lnTo>
                    <a:pt x="2344" y="582"/>
                  </a:lnTo>
                  <a:lnTo>
                    <a:pt x="2344" y="570"/>
                  </a:lnTo>
                  <a:lnTo>
                    <a:pt x="2344" y="570"/>
                  </a:lnTo>
                  <a:lnTo>
                    <a:pt x="2344" y="547"/>
                  </a:lnTo>
                  <a:lnTo>
                    <a:pt x="2344" y="547"/>
                  </a:lnTo>
                  <a:lnTo>
                    <a:pt x="2344" y="525"/>
                  </a:lnTo>
                  <a:lnTo>
                    <a:pt x="2344" y="525"/>
                  </a:lnTo>
                  <a:lnTo>
                    <a:pt x="2344" y="518"/>
                  </a:lnTo>
                  <a:lnTo>
                    <a:pt x="2344" y="514"/>
                  </a:lnTo>
                  <a:lnTo>
                    <a:pt x="2344" y="514"/>
                  </a:lnTo>
                  <a:close/>
                </a:path>
              </a:pathLst>
            </a:custGeom>
            <a:solidFill>
              <a:schemeClr val="bg1">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 name="Group 16"/>
            <p:cNvGrpSpPr/>
            <p:nvPr/>
          </p:nvGrpSpPr>
          <p:grpSpPr>
            <a:xfrm>
              <a:off x="946150" y="2708929"/>
              <a:ext cx="3451225" cy="962025"/>
              <a:chOff x="1447800" y="1524000"/>
              <a:chExt cx="3451225" cy="962025"/>
            </a:xfrm>
            <a:grpFill/>
          </p:grpSpPr>
          <p:sp>
            <p:nvSpPr>
              <p:cNvPr id="21" name="Freeform 20"/>
              <p:cNvSpPr>
                <a:spLocks/>
              </p:cNvSpPr>
              <p:nvPr/>
            </p:nvSpPr>
            <p:spPr bwMode="auto">
              <a:xfrm>
                <a:off x="1962150" y="2246313"/>
                <a:ext cx="55563" cy="19050"/>
              </a:xfrm>
              <a:custGeom>
                <a:avLst/>
                <a:gdLst>
                  <a:gd name="T0" fmla="*/ 35 w 35"/>
                  <a:gd name="T1" fmla="*/ 0 h 12"/>
                  <a:gd name="T2" fmla="*/ 35 w 35"/>
                  <a:gd name="T3" fmla="*/ 0 h 12"/>
                  <a:gd name="T4" fmla="*/ 28 w 35"/>
                  <a:gd name="T5" fmla="*/ 0 h 12"/>
                  <a:gd name="T6" fmla="*/ 24 w 35"/>
                  <a:gd name="T7" fmla="*/ 0 h 12"/>
                  <a:gd name="T8" fmla="*/ 24 w 35"/>
                  <a:gd name="T9" fmla="*/ 0 h 12"/>
                  <a:gd name="T10" fmla="*/ 12 w 35"/>
                  <a:gd name="T11" fmla="*/ 0 h 12"/>
                  <a:gd name="T12" fmla="*/ 12 w 35"/>
                  <a:gd name="T13" fmla="*/ 0 h 12"/>
                  <a:gd name="T14" fmla="*/ 5 w 35"/>
                  <a:gd name="T15" fmla="*/ 0 h 12"/>
                  <a:gd name="T16" fmla="*/ 0 w 35"/>
                  <a:gd name="T17" fmla="*/ 0 h 12"/>
                  <a:gd name="T18" fmla="*/ 0 w 35"/>
                  <a:gd name="T19" fmla="*/ 0 h 12"/>
                  <a:gd name="T20" fmla="*/ 0 w 35"/>
                  <a:gd name="T21" fmla="*/ 12 h 12"/>
                  <a:gd name="T22" fmla="*/ 0 w 35"/>
                  <a:gd name="T23" fmla="*/ 12 h 12"/>
                  <a:gd name="T24" fmla="*/ 5 w 35"/>
                  <a:gd name="T25" fmla="*/ 12 h 12"/>
                  <a:gd name="T26" fmla="*/ 12 w 35"/>
                  <a:gd name="T27" fmla="*/ 12 h 12"/>
                  <a:gd name="T28" fmla="*/ 12 w 35"/>
                  <a:gd name="T29" fmla="*/ 12 h 12"/>
                  <a:gd name="T30" fmla="*/ 24 w 35"/>
                  <a:gd name="T31" fmla="*/ 12 h 12"/>
                  <a:gd name="T32" fmla="*/ 24 w 35"/>
                  <a:gd name="T33" fmla="*/ 12 h 12"/>
                  <a:gd name="T34" fmla="*/ 35 w 35"/>
                  <a:gd name="T35" fmla="*/ 12 h 12"/>
                  <a:gd name="T36" fmla="*/ 35 w 35"/>
                  <a:gd name="T37" fmla="*/ 12 h 12"/>
                  <a:gd name="T38" fmla="*/ 35 w 35"/>
                  <a:gd name="T39" fmla="*/ 4 h 12"/>
                  <a:gd name="T40" fmla="*/ 35 w 35"/>
                  <a:gd name="T41" fmla="*/ 0 h 12"/>
                  <a:gd name="T42" fmla="*/ 35 w 35"/>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12">
                    <a:moveTo>
                      <a:pt x="35" y="0"/>
                    </a:moveTo>
                    <a:lnTo>
                      <a:pt x="35" y="0"/>
                    </a:lnTo>
                    <a:lnTo>
                      <a:pt x="28" y="0"/>
                    </a:lnTo>
                    <a:lnTo>
                      <a:pt x="24" y="0"/>
                    </a:lnTo>
                    <a:lnTo>
                      <a:pt x="24" y="0"/>
                    </a:lnTo>
                    <a:lnTo>
                      <a:pt x="12" y="0"/>
                    </a:lnTo>
                    <a:lnTo>
                      <a:pt x="12" y="0"/>
                    </a:lnTo>
                    <a:lnTo>
                      <a:pt x="5" y="0"/>
                    </a:lnTo>
                    <a:lnTo>
                      <a:pt x="0" y="0"/>
                    </a:lnTo>
                    <a:lnTo>
                      <a:pt x="0" y="0"/>
                    </a:lnTo>
                    <a:lnTo>
                      <a:pt x="0" y="12"/>
                    </a:lnTo>
                    <a:lnTo>
                      <a:pt x="0" y="12"/>
                    </a:lnTo>
                    <a:lnTo>
                      <a:pt x="5" y="12"/>
                    </a:lnTo>
                    <a:lnTo>
                      <a:pt x="12" y="12"/>
                    </a:lnTo>
                    <a:lnTo>
                      <a:pt x="12" y="12"/>
                    </a:lnTo>
                    <a:lnTo>
                      <a:pt x="24" y="12"/>
                    </a:lnTo>
                    <a:lnTo>
                      <a:pt x="24" y="12"/>
                    </a:lnTo>
                    <a:lnTo>
                      <a:pt x="35" y="12"/>
                    </a:lnTo>
                    <a:lnTo>
                      <a:pt x="35" y="12"/>
                    </a:lnTo>
                    <a:lnTo>
                      <a:pt x="35" y="4"/>
                    </a:lnTo>
                    <a:lnTo>
                      <a:pt x="35" y="0"/>
                    </a:lnTo>
                    <a:lnTo>
                      <a:pt x="35"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flipH="1">
                <a:off x="1447800" y="1524000"/>
                <a:ext cx="3451225" cy="962025"/>
              </a:xfrm>
              <a:custGeom>
                <a:avLst/>
                <a:gdLst>
                  <a:gd name="T0" fmla="*/ 2323 w 2338"/>
                  <a:gd name="T1" fmla="*/ 455 h 606"/>
                  <a:gd name="T2" fmla="*/ 2265 w 2338"/>
                  <a:gd name="T3" fmla="*/ 412 h 606"/>
                  <a:gd name="T4" fmla="*/ 2253 w 2338"/>
                  <a:gd name="T5" fmla="*/ 280 h 606"/>
                  <a:gd name="T6" fmla="*/ 2253 w 2338"/>
                  <a:gd name="T7" fmla="*/ 127 h 606"/>
                  <a:gd name="T8" fmla="*/ 2229 w 2338"/>
                  <a:gd name="T9" fmla="*/ 57 h 606"/>
                  <a:gd name="T10" fmla="*/ 2210 w 2338"/>
                  <a:gd name="T11" fmla="*/ 35 h 606"/>
                  <a:gd name="T12" fmla="*/ 2182 w 2338"/>
                  <a:gd name="T13" fmla="*/ 12 h 606"/>
                  <a:gd name="T14" fmla="*/ 2147 w 2338"/>
                  <a:gd name="T15" fmla="*/ 12 h 606"/>
                  <a:gd name="T16" fmla="*/ 2133 w 2338"/>
                  <a:gd name="T17" fmla="*/ 35 h 606"/>
                  <a:gd name="T18" fmla="*/ 2085 w 2338"/>
                  <a:gd name="T19" fmla="*/ 68 h 606"/>
                  <a:gd name="T20" fmla="*/ 2074 w 2338"/>
                  <a:gd name="T21" fmla="*/ 163 h 606"/>
                  <a:gd name="T22" fmla="*/ 2062 w 2338"/>
                  <a:gd name="T23" fmla="*/ 257 h 606"/>
                  <a:gd name="T24" fmla="*/ 2034 w 2338"/>
                  <a:gd name="T25" fmla="*/ 325 h 606"/>
                  <a:gd name="T26" fmla="*/ 2027 w 2338"/>
                  <a:gd name="T27" fmla="*/ 467 h 606"/>
                  <a:gd name="T28" fmla="*/ 1979 w 2338"/>
                  <a:gd name="T29" fmla="*/ 467 h 606"/>
                  <a:gd name="T30" fmla="*/ 1956 w 2338"/>
                  <a:gd name="T31" fmla="*/ 419 h 606"/>
                  <a:gd name="T32" fmla="*/ 1791 w 2338"/>
                  <a:gd name="T33" fmla="*/ 349 h 606"/>
                  <a:gd name="T34" fmla="*/ 1635 w 2338"/>
                  <a:gd name="T35" fmla="*/ 535 h 606"/>
                  <a:gd name="T36" fmla="*/ 1612 w 2338"/>
                  <a:gd name="T37" fmla="*/ 478 h 606"/>
                  <a:gd name="T38" fmla="*/ 1612 w 2338"/>
                  <a:gd name="T39" fmla="*/ 313 h 606"/>
                  <a:gd name="T40" fmla="*/ 1572 w 2338"/>
                  <a:gd name="T41" fmla="*/ 280 h 606"/>
                  <a:gd name="T42" fmla="*/ 1553 w 2338"/>
                  <a:gd name="T43" fmla="*/ 221 h 606"/>
                  <a:gd name="T44" fmla="*/ 1447 w 2338"/>
                  <a:gd name="T45" fmla="*/ 198 h 606"/>
                  <a:gd name="T46" fmla="*/ 1353 w 2338"/>
                  <a:gd name="T47" fmla="*/ 203 h 606"/>
                  <a:gd name="T48" fmla="*/ 1268 w 2338"/>
                  <a:gd name="T49" fmla="*/ 221 h 606"/>
                  <a:gd name="T50" fmla="*/ 1233 w 2338"/>
                  <a:gd name="T51" fmla="*/ 269 h 606"/>
                  <a:gd name="T52" fmla="*/ 1233 w 2338"/>
                  <a:gd name="T53" fmla="*/ 408 h 606"/>
                  <a:gd name="T54" fmla="*/ 1162 w 2338"/>
                  <a:gd name="T55" fmla="*/ 467 h 606"/>
                  <a:gd name="T56" fmla="*/ 1009 w 2338"/>
                  <a:gd name="T57" fmla="*/ 455 h 606"/>
                  <a:gd name="T58" fmla="*/ 891 w 2338"/>
                  <a:gd name="T59" fmla="*/ 443 h 606"/>
                  <a:gd name="T60" fmla="*/ 830 w 2338"/>
                  <a:gd name="T61" fmla="*/ 467 h 606"/>
                  <a:gd name="T62" fmla="*/ 700 w 2338"/>
                  <a:gd name="T63" fmla="*/ 547 h 606"/>
                  <a:gd name="T64" fmla="*/ 629 w 2338"/>
                  <a:gd name="T65" fmla="*/ 525 h 606"/>
                  <a:gd name="T66" fmla="*/ 606 w 2338"/>
                  <a:gd name="T67" fmla="*/ 525 h 606"/>
                  <a:gd name="T68" fmla="*/ 547 w 2338"/>
                  <a:gd name="T69" fmla="*/ 547 h 606"/>
                  <a:gd name="T70" fmla="*/ 474 w 2338"/>
                  <a:gd name="T71" fmla="*/ 525 h 606"/>
                  <a:gd name="T72" fmla="*/ 523 w 2338"/>
                  <a:gd name="T73" fmla="*/ 467 h 606"/>
                  <a:gd name="T74" fmla="*/ 474 w 2338"/>
                  <a:gd name="T75" fmla="*/ 313 h 606"/>
                  <a:gd name="T76" fmla="*/ 403 w 2338"/>
                  <a:gd name="T77" fmla="*/ 292 h 606"/>
                  <a:gd name="T78" fmla="*/ 250 w 2338"/>
                  <a:gd name="T79" fmla="*/ 221 h 606"/>
                  <a:gd name="T80" fmla="*/ 132 w 2338"/>
                  <a:gd name="T81" fmla="*/ 292 h 606"/>
                  <a:gd name="T82" fmla="*/ 47 w 2338"/>
                  <a:gd name="T83" fmla="*/ 349 h 606"/>
                  <a:gd name="T84" fmla="*/ 47 w 2338"/>
                  <a:gd name="T85" fmla="*/ 514 h 606"/>
                  <a:gd name="T86" fmla="*/ 0 w 2338"/>
                  <a:gd name="T87" fmla="*/ 570 h 606"/>
                  <a:gd name="T88" fmla="*/ 109 w 2338"/>
                  <a:gd name="T89" fmla="*/ 606 h 606"/>
                  <a:gd name="T90" fmla="*/ 262 w 2338"/>
                  <a:gd name="T91" fmla="*/ 606 h 606"/>
                  <a:gd name="T92" fmla="*/ 403 w 2338"/>
                  <a:gd name="T93" fmla="*/ 606 h 606"/>
                  <a:gd name="T94" fmla="*/ 547 w 2338"/>
                  <a:gd name="T95" fmla="*/ 606 h 606"/>
                  <a:gd name="T96" fmla="*/ 700 w 2338"/>
                  <a:gd name="T97" fmla="*/ 606 h 606"/>
                  <a:gd name="T98" fmla="*/ 841 w 2338"/>
                  <a:gd name="T99" fmla="*/ 606 h 606"/>
                  <a:gd name="T100" fmla="*/ 985 w 2338"/>
                  <a:gd name="T101" fmla="*/ 606 h 606"/>
                  <a:gd name="T102" fmla="*/ 1127 w 2338"/>
                  <a:gd name="T103" fmla="*/ 606 h 606"/>
                  <a:gd name="T104" fmla="*/ 1268 w 2338"/>
                  <a:gd name="T105" fmla="*/ 606 h 606"/>
                  <a:gd name="T106" fmla="*/ 1412 w 2338"/>
                  <a:gd name="T107" fmla="*/ 606 h 606"/>
                  <a:gd name="T108" fmla="*/ 1565 w 2338"/>
                  <a:gd name="T109" fmla="*/ 606 h 606"/>
                  <a:gd name="T110" fmla="*/ 1709 w 2338"/>
                  <a:gd name="T111" fmla="*/ 606 h 606"/>
                  <a:gd name="T112" fmla="*/ 1850 w 2338"/>
                  <a:gd name="T113" fmla="*/ 606 h 606"/>
                  <a:gd name="T114" fmla="*/ 1991 w 2338"/>
                  <a:gd name="T115" fmla="*/ 606 h 606"/>
                  <a:gd name="T116" fmla="*/ 2135 w 2338"/>
                  <a:gd name="T117" fmla="*/ 606 h 606"/>
                  <a:gd name="T118" fmla="*/ 2276 w 2338"/>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38" h="606">
                    <a:moveTo>
                      <a:pt x="2338" y="490"/>
                    </a:moveTo>
                    <a:lnTo>
                      <a:pt x="2338" y="490"/>
                    </a:lnTo>
                    <a:lnTo>
                      <a:pt x="2335" y="490"/>
                    </a:lnTo>
                    <a:lnTo>
                      <a:pt x="2335" y="490"/>
                    </a:lnTo>
                    <a:lnTo>
                      <a:pt x="2335" y="488"/>
                    </a:lnTo>
                    <a:lnTo>
                      <a:pt x="2335" y="483"/>
                    </a:lnTo>
                    <a:lnTo>
                      <a:pt x="2335" y="478"/>
                    </a:lnTo>
                    <a:lnTo>
                      <a:pt x="2335" y="478"/>
                    </a:lnTo>
                    <a:lnTo>
                      <a:pt x="2328" y="478"/>
                    </a:lnTo>
                    <a:lnTo>
                      <a:pt x="2323" y="478"/>
                    </a:lnTo>
                    <a:lnTo>
                      <a:pt x="2323" y="478"/>
                    </a:lnTo>
                    <a:lnTo>
                      <a:pt x="2323" y="471"/>
                    </a:lnTo>
                    <a:lnTo>
                      <a:pt x="2323" y="467"/>
                    </a:lnTo>
                    <a:lnTo>
                      <a:pt x="2323" y="467"/>
                    </a:lnTo>
                    <a:lnTo>
                      <a:pt x="2323" y="455"/>
                    </a:lnTo>
                    <a:lnTo>
                      <a:pt x="2323" y="455"/>
                    </a:lnTo>
                    <a:lnTo>
                      <a:pt x="2323" y="431"/>
                    </a:lnTo>
                    <a:lnTo>
                      <a:pt x="2323" y="431"/>
                    </a:lnTo>
                    <a:lnTo>
                      <a:pt x="2323" y="408"/>
                    </a:lnTo>
                    <a:lnTo>
                      <a:pt x="2323" y="408"/>
                    </a:lnTo>
                    <a:lnTo>
                      <a:pt x="2312" y="408"/>
                    </a:lnTo>
                    <a:lnTo>
                      <a:pt x="2312" y="408"/>
                    </a:lnTo>
                    <a:lnTo>
                      <a:pt x="2300" y="408"/>
                    </a:lnTo>
                    <a:lnTo>
                      <a:pt x="2300" y="408"/>
                    </a:lnTo>
                    <a:lnTo>
                      <a:pt x="2288" y="408"/>
                    </a:lnTo>
                    <a:lnTo>
                      <a:pt x="2288" y="408"/>
                    </a:lnTo>
                    <a:lnTo>
                      <a:pt x="2276" y="408"/>
                    </a:lnTo>
                    <a:lnTo>
                      <a:pt x="2276" y="408"/>
                    </a:lnTo>
                    <a:lnTo>
                      <a:pt x="2269" y="408"/>
                    </a:lnTo>
                    <a:lnTo>
                      <a:pt x="2265" y="408"/>
                    </a:lnTo>
                    <a:lnTo>
                      <a:pt x="2265" y="408"/>
                    </a:lnTo>
                    <a:lnTo>
                      <a:pt x="2265" y="412"/>
                    </a:lnTo>
                    <a:lnTo>
                      <a:pt x="2265" y="419"/>
                    </a:lnTo>
                    <a:lnTo>
                      <a:pt x="2265" y="419"/>
                    </a:lnTo>
                    <a:lnTo>
                      <a:pt x="2262" y="419"/>
                    </a:lnTo>
                    <a:lnTo>
                      <a:pt x="2257" y="419"/>
                    </a:lnTo>
                    <a:lnTo>
                      <a:pt x="2253" y="419"/>
                    </a:lnTo>
                    <a:lnTo>
                      <a:pt x="2253" y="419"/>
                    </a:lnTo>
                    <a:lnTo>
                      <a:pt x="2253" y="372"/>
                    </a:lnTo>
                    <a:lnTo>
                      <a:pt x="2253" y="372"/>
                    </a:lnTo>
                    <a:lnTo>
                      <a:pt x="2253" y="325"/>
                    </a:lnTo>
                    <a:lnTo>
                      <a:pt x="2253" y="325"/>
                    </a:lnTo>
                    <a:lnTo>
                      <a:pt x="2253" y="313"/>
                    </a:lnTo>
                    <a:lnTo>
                      <a:pt x="2253" y="313"/>
                    </a:lnTo>
                    <a:lnTo>
                      <a:pt x="2253" y="292"/>
                    </a:lnTo>
                    <a:lnTo>
                      <a:pt x="2253" y="292"/>
                    </a:lnTo>
                    <a:lnTo>
                      <a:pt x="2253" y="280"/>
                    </a:lnTo>
                    <a:lnTo>
                      <a:pt x="2253" y="280"/>
                    </a:lnTo>
                    <a:lnTo>
                      <a:pt x="2253" y="257"/>
                    </a:lnTo>
                    <a:lnTo>
                      <a:pt x="2253" y="257"/>
                    </a:lnTo>
                    <a:lnTo>
                      <a:pt x="2253" y="245"/>
                    </a:lnTo>
                    <a:lnTo>
                      <a:pt x="2253" y="245"/>
                    </a:lnTo>
                    <a:lnTo>
                      <a:pt x="2253" y="221"/>
                    </a:lnTo>
                    <a:lnTo>
                      <a:pt x="2253" y="221"/>
                    </a:lnTo>
                    <a:lnTo>
                      <a:pt x="2253" y="210"/>
                    </a:lnTo>
                    <a:lnTo>
                      <a:pt x="2253" y="210"/>
                    </a:lnTo>
                    <a:lnTo>
                      <a:pt x="2253" y="186"/>
                    </a:lnTo>
                    <a:lnTo>
                      <a:pt x="2253" y="186"/>
                    </a:lnTo>
                    <a:lnTo>
                      <a:pt x="2253" y="174"/>
                    </a:lnTo>
                    <a:lnTo>
                      <a:pt x="2253" y="174"/>
                    </a:lnTo>
                    <a:lnTo>
                      <a:pt x="2253" y="151"/>
                    </a:lnTo>
                    <a:lnTo>
                      <a:pt x="2253" y="151"/>
                    </a:lnTo>
                    <a:lnTo>
                      <a:pt x="2253" y="127"/>
                    </a:lnTo>
                    <a:lnTo>
                      <a:pt x="2253" y="127"/>
                    </a:lnTo>
                    <a:lnTo>
                      <a:pt x="2253" y="80"/>
                    </a:lnTo>
                    <a:lnTo>
                      <a:pt x="2253" y="80"/>
                    </a:lnTo>
                    <a:lnTo>
                      <a:pt x="2253" y="68"/>
                    </a:lnTo>
                    <a:lnTo>
                      <a:pt x="2253" y="68"/>
                    </a:lnTo>
                    <a:lnTo>
                      <a:pt x="2246" y="71"/>
                    </a:lnTo>
                    <a:lnTo>
                      <a:pt x="2241" y="68"/>
                    </a:lnTo>
                    <a:lnTo>
                      <a:pt x="2241" y="68"/>
                    </a:lnTo>
                    <a:lnTo>
                      <a:pt x="2241" y="64"/>
                    </a:lnTo>
                    <a:lnTo>
                      <a:pt x="2241" y="59"/>
                    </a:lnTo>
                    <a:lnTo>
                      <a:pt x="2241" y="59"/>
                    </a:lnTo>
                    <a:lnTo>
                      <a:pt x="2239" y="57"/>
                    </a:lnTo>
                    <a:lnTo>
                      <a:pt x="2234" y="57"/>
                    </a:lnTo>
                    <a:lnTo>
                      <a:pt x="2232" y="59"/>
                    </a:lnTo>
                    <a:lnTo>
                      <a:pt x="2229" y="59"/>
                    </a:lnTo>
                    <a:lnTo>
                      <a:pt x="2229" y="59"/>
                    </a:lnTo>
                    <a:lnTo>
                      <a:pt x="2229" y="57"/>
                    </a:lnTo>
                    <a:lnTo>
                      <a:pt x="2229" y="52"/>
                    </a:lnTo>
                    <a:lnTo>
                      <a:pt x="2229" y="49"/>
                    </a:lnTo>
                    <a:lnTo>
                      <a:pt x="2229" y="47"/>
                    </a:lnTo>
                    <a:lnTo>
                      <a:pt x="2229" y="47"/>
                    </a:lnTo>
                    <a:lnTo>
                      <a:pt x="2227" y="45"/>
                    </a:lnTo>
                    <a:lnTo>
                      <a:pt x="2222" y="47"/>
                    </a:lnTo>
                    <a:lnTo>
                      <a:pt x="2220" y="47"/>
                    </a:lnTo>
                    <a:lnTo>
                      <a:pt x="2217" y="47"/>
                    </a:lnTo>
                    <a:lnTo>
                      <a:pt x="2217" y="47"/>
                    </a:lnTo>
                    <a:lnTo>
                      <a:pt x="2217" y="45"/>
                    </a:lnTo>
                    <a:lnTo>
                      <a:pt x="2217" y="40"/>
                    </a:lnTo>
                    <a:lnTo>
                      <a:pt x="2217" y="38"/>
                    </a:lnTo>
                    <a:lnTo>
                      <a:pt x="2217" y="35"/>
                    </a:lnTo>
                    <a:lnTo>
                      <a:pt x="2217" y="35"/>
                    </a:lnTo>
                    <a:lnTo>
                      <a:pt x="2215" y="33"/>
                    </a:lnTo>
                    <a:lnTo>
                      <a:pt x="2210" y="35"/>
                    </a:lnTo>
                    <a:lnTo>
                      <a:pt x="2206" y="35"/>
                    </a:lnTo>
                    <a:lnTo>
                      <a:pt x="2206" y="35"/>
                    </a:lnTo>
                    <a:lnTo>
                      <a:pt x="2206" y="28"/>
                    </a:lnTo>
                    <a:lnTo>
                      <a:pt x="2206" y="26"/>
                    </a:lnTo>
                    <a:lnTo>
                      <a:pt x="2206" y="24"/>
                    </a:lnTo>
                    <a:lnTo>
                      <a:pt x="2206" y="24"/>
                    </a:lnTo>
                    <a:lnTo>
                      <a:pt x="2199" y="24"/>
                    </a:lnTo>
                    <a:lnTo>
                      <a:pt x="2196" y="24"/>
                    </a:lnTo>
                    <a:lnTo>
                      <a:pt x="2194" y="24"/>
                    </a:lnTo>
                    <a:lnTo>
                      <a:pt x="2194" y="24"/>
                    </a:lnTo>
                    <a:lnTo>
                      <a:pt x="2192" y="21"/>
                    </a:lnTo>
                    <a:lnTo>
                      <a:pt x="2194" y="16"/>
                    </a:lnTo>
                    <a:lnTo>
                      <a:pt x="2194" y="12"/>
                    </a:lnTo>
                    <a:lnTo>
                      <a:pt x="2194" y="12"/>
                    </a:lnTo>
                    <a:lnTo>
                      <a:pt x="2187" y="12"/>
                    </a:lnTo>
                    <a:lnTo>
                      <a:pt x="2182" y="12"/>
                    </a:lnTo>
                    <a:lnTo>
                      <a:pt x="2182" y="12"/>
                    </a:lnTo>
                    <a:lnTo>
                      <a:pt x="2180" y="9"/>
                    </a:lnTo>
                    <a:lnTo>
                      <a:pt x="2182" y="5"/>
                    </a:lnTo>
                    <a:lnTo>
                      <a:pt x="2182" y="0"/>
                    </a:lnTo>
                    <a:lnTo>
                      <a:pt x="2182" y="0"/>
                    </a:lnTo>
                    <a:lnTo>
                      <a:pt x="2170" y="0"/>
                    </a:lnTo>
                    <a:lnTo>
                      <a:pt x="2170" y="0"/>
                    </a:lnTo>
                    <a:lnTo>
                      <a:pt x="2163" y="0"/>
                    </a:lnTo>
                    <a:lnTo>
                      <a:pt x="2159" y="0"/>
                    </a:lnTo>
                    <a:lnTo>
                      <a:pt x="2159" y="0"/>
                    </a:lnTo>
                    <a:lnTo>
                      <a:pt x="2159" y="5"/>
                    </a:lnTo>
                    <a:lnTo>
                      <a:pt x="2159" y="12"/>
                    </a:lnTo>
                    <a:lnTo>
                      <a:pt x="2159" y="12"/>
                    </a:lnTo>
                    <a:lnTo>
                      <a:pt x="2156" y="12"/>
                    </a:lnTo>
                    <a:lnTo>
                      <a:pt x="2151" y="12"/>
                    </a:lnTo>
                    <a:lnTo>
                      <a:pt x="2147" y="12"/>
                    </a:lnTo>
                    <a:lnTo>
                      <a:pt x="2147" y="12"/>
                    </a:lnTo>
                    <a:lnTo>
                      <a:pt x="2144" y="14"/>
                    </a:lnTo>
                    <a:lnTo>
                      <a:pt x="2147" y="16"/>
                    </a:lnTo>
                    <a:lnTo>
                      <a:pt x="2147" y="24"/>
                    </a:lnTo>
                    <a:lnTo>
                      <a:pt x="2147" y="24"/>
                    </a:lnTo>
                    <a:lnTo>
                      <a:pt x="2144" y="24"/>
                    </a:lnTo>
                    <a:lnTo>
                      <a:pt x="2140" y="24"/>
                    </a:lnTo>
                    <a:lnTo>
                      <a:pt x="2137" y="21"/>
                    </a:lnTo>
                    <a:lnTo>
                      <a:pt x="2135" y="24"/>
                    </a:lnTo>
                    <a:lnTo>
                      <a:pt x="2135" y="24"/>
                    </a:lnTo>
                    <a:lnTo>
                      <a:pt x="2133" y="26"/>
                    </a:lnTo>
                    <a:lnTo>
                      <a:pt x="2135" y="28"/>
                    </a:lnTo>
                    <a:lnTo>
                      <a:pt x="2135" y="33"/>
                    </a:lnTo>
                    <a:lnTo>
                      <a:pt x="2135" y="35"/>
                    </a:lnTo>
                    <a:lnTo>
                      <a:pt x="2135" y="35"/>
                    </a:lnTo>
                    <a:lnTo>
                      <a:pt x="2133" y="35"/>
                    </a:lnTo>
                    <a:lnTo>
                      <a:pt x="2128" y="35"/>
                    </a:lnTo>
                    <a:lnTo>
                      <a:pt x="2123" y="35"/>
                    </a:lnTo>
                    <a:lnTo>
                      <a:pt x="2123" y="35"/>
                    </a:lnTo>
                    <a:lnTo>
                      <a:pt x="2123" y="40"/>
                    </a:lnTo>
                    <a:lnTo>
                      <a:pt x="2123" y="47"/>
                    </a:lnTo>
                    <a:lnTo>
                      <a:pt x="2123" y="47"/>
                    </a:lnTo>
                    <a:lnTo>
                      <a:pt x="2116" y="47"/>
                    </a:lnTo>
                    <a:lnTo>
                      <a:pt x="2111" y="47"/>
                    </a:lnTo>
                    <a:lnTo>
                      <a:pt x="2111" y="47"/>
                    </a:lnTo>
                    <a:lnTo>
                      <a:pt x="2109" y="49"/>
                    </a:lnTo>
                    <a:lnTo>
                      <a:pt x="2109" y="52"/>
                    </a:lnTo>
                    <a:lnTo>
                      <a:pt x="2111" y="59"/>
                    </a:lnTo>
                    <a:lnTo>
                      <a:pt x="2111" y="59"/>
                    </a:lnTo>
                    <a:lnTo>
                      <a:pt x="2085" y="59"/>
                    </a:lnTo>
                    <a:lnTo>
                      <a:pt x="2085" y="59"/>
                    </a:lnTo>
                    <a:lnTo>
                      <a:pt x="2085" y="68"/>
                    </a:lnTo>
                    <a:lnTo>
                      <a:pt x="2085" y="68"/>
                    </a:lnTo>
                    <a:lnTo>
                      <a:pt x="2085" y="92"/>
                    </a:lnTo>
                    <a:lnTo>
                      <a:pt x="2085" y="92"/>
                    </a:lnTo>
                    <a:lnTo>
                      <a:pt x="2085" y="104"/>
                    </a:lnTo>
                    <a:lnTo>
                      <a:pt x="2085" y="104"/>
                    </a:lnTo>
                    <a:lnTo>
                      <a:pt x="2088" y="111"/>
                    </a:lnTo>
                    <a:lnTo>
                      <a:pt x="2085" y="115"/>
                    </a:lnTo>
                    <a:lnTo>
                      <a:pt x="2085" y="115"/>
                    </a:lnTo>
                    <a:lnTo>
                      <a:pt x="2081" y="115"/>
                    </a:lnTo>
                    <a:lnTo>
                      <a:pt x="2074" y="115"/>
                    </a:lnTo>
                    <a:lnTo>
                      <a:pt x="2074" y="115"/>
                    </a:lnTo>
                    <a:lnTo>
                      <a:pt x="2074" y="127"/>
                    </a:lnTo>
                    <a:lnTo>
                      <a:pt x="2074" y="127"/>
                    </a:lnTo>
                    <a:lnTo>
                      <a:pt x="2074" y="139"/>
                    </a:lnTo>
                    <a:lnTo>
                      <a:pt x="2074" y="139"/>
                    </a:lnTo>
                    <a:lnTo>
                      <a:pt x="2074" y="163"/>
                    </a:lnTo>
                    <a:lnTo>
                      <a:pt x="2074" y="163"/>
                    </a:lnTo>
                    <a:lnTo>
                      <a:pt x="2074" y="174"/>
                    </a:lnTo>
                    <a:lnTo>
                      <a:pt x="2074" y="174"/>
                    </a:lnTo>
                    <a:lnTo>
                      <a:pt x="2074" y="198"/>
                    </a:lnTo>
                    <a:lnTo>
                      <a:pt x="2074" y="198"/>
                    </a:lnTo>
                    <a:lnTo>
                      <a:pt x="2074" y="221"/>
                    </a:lnTo>
                    <a:lnTo>
                      <a:pt x="2074" y="221"/>
                    </a:lnTo>
                    <a:lnTo>
                      <a:pt x="2069" y="221"/>
                    </a:lnTo>
                    <a:lnTo>
                      <a:pt x="2062" y="221"/>
                    </a:lnTo>
                    <a:lnTo>
                      <a:pt x="2062" y="221"/>
                    </a:lnTo>
                    <a:lnTo>
                      <a:pt x="2062" y="226"/>
                    </a:lnTo>
                    <a:lnTo>
                      <a:pt x="2062" y="233"/>
                    </a:lnTo>
                    <a:lnTo>
                      <a:pt x="2062" y="233"/>
                    </a:lnTo>
                    <a:lnTo>
                      <a:pt x="2062" y="245"/>
                    </a:lnTo>
                    <a:lnTo>
                      <a:pt x="2062" y="245"/>
                    </a:lnTo>
                    <a:lnTo>
                      <a:pt x="2062" y="257"/>
                    </a:lnTo>
                    <a:lnTo>
                      <a:pt x="2062" y="257"/>
                    </a:lnTo>
                    <a:lnTo>
                      <a:pt x="2038" y="257"/>
                    </a:lnTo>
                    <a:lnTo>
                      <a:pt x="2038" y="257"/>
                    </a:lnTo>
                    <a:lnTo>
                      <a:pt x="2038" y="280"/>
                    </a:lnTo>
                    <a:lnTo>
                      <a:pt x="2038" y="280"/>
                    </a:lnTo>
                    <a:lnTo>
                      <a:pt x="2038" y="292"/>
                    </a:lnTo>
                    <a:lnTo>
                      <a:pt x="2038" y="292"/>
                    </a:lnTo>
                    <a:lnTo>
                      <a:pt x="2038" y="302"/>
                    </a:lnTo>
                    <a:lnTo>
                      <a:pt x="2038" y="302"/>
                    </a:lnTo>
                    <a:lnTo>
                      <a:pt x="2038" y="313"/>
                    </a:lnTo>
                    <a:lnTo>
                      <a:pt x="2038" y="313"/>
                    </a:lnTo>
                    <a:lnTo>
                      <a:pt x="2038" y="320"/>
                    </a:lnTo>
                    <a:lnTo>
                      <a:pt x="2038" y="325"/>
                    </a:lnTo>
                    <a:lnTo>
                      <a:pt x="2038" y="325"/>
                    </a:lnTo>
                    <a:lnTo>
                      <a:pt x="2036" y="328"/>
                    </a:lnTo>
                    <a:lnTo>
                      <a:pt x="2034" y="325"/>
                    </a:lnTo>
                    <a:lnTo>
                      <a:pt x="2027" y="325"/>
                    </a:lnTo>
                    <a:lnTo>
                      <a:pt x="2027" y="325"/>
                    </a:lnTo>
                    <a:lnTo>
                      <a:pt x="2027" y="349"/>
                    </a:lnTo>
                    <a:lnTo>
                      <a:pt x="2027" y="349"/>
                    </a:lnTo>
                    <a:lnTo>
                      <a:pt x="2027" y="361"/>
                    </a:lnTo>
                    <a:lnTo>
                      <a:pt x="2027" y="361"/>
                    </a:lnTo>
                    <a:lnTo>
                      <a:pt x="2027" y="384"/>
                    </a:lnTo>
                    <a:lnTo>
                      <a:pt x="2027" y="384"/>
                    </a:lnTo>
                    <a:lnTo>
                      <a:pt x="2027" y="431"/>
                    </a:lnTo>
                    <a:lnTo>
                      <a:pt x="2027" y="431"/>
                    </a:lnTo>
                    <a:lnTo>
                      <a:pt x="2027" y="443"/>
                    </a:lnTo>
                    <a:lnTo>
                      <a:pt x="2027" y="443"/>
                    </a:lnTo>
                    <a:lnTo>
                      <a:pt x="2027" y="455"/>
                    </a:lnTo>
                    <a:lnTo>
                      <a:pt x="2027" y="455"/>
                    </a:lnTo>
                    <a:lnTo>
                      <a:pt x="2027" y="467"/>
                    </a:lnTo>
                    <a:lnTo>
                      <a:pt x="2027" y="467"/>
                    </a:lnTo>
                    <a:lnTo>
                      <a:pt x="2027" y="471"/>
                    </a:lnTo>
                    <a:lnTo>
                      <a:pt x="2027" y="478"/>
                    </a:lnTo>
                    <a:lnTo>
                      <a:pt x="2027" y="478"/>
                    </a:lnTo>
                    <a:lnTo>
                      <a:pt x="2024" y="478"/>
                    </a:lnTo>
                    <a:lnTo>
                      <a:pt x="2022" y="478"/>
                    </a:lnTo>
                    <a:lnTo>
                      <a:pt x="2015" y="478"/>
                    </a:lnTo>
                    <a:lnTo>
                      <a:pt x="2015" y="478"/>
                    </a:lnTo>
                    <a:lnTo>
                      <a:pt x="2003" y="478"/>
                    </a:lnTo>
                    <a:lnTo>
                      <a:pt x="2003" y="478"/>
                    </a:lnTo>
                    <a:lnTo>
                      <a:pt x="1998" y="478"/>
                    </a:lnTo>
                    <a:lnTo>
                      <a:pt x="1991" y="478"/>
                    </a:lnTo>
                    <a:lnTo>
                      <a:pt x="1991" y="478"/>
                    </a:lnTo>
                    <a:lnTo>
                      <a:pt x="1991" y="471"/>
                    </a:lnTo>
                    <a:lnTo>
                      <a:pt x="1991" y="467"/>
                    </a:lnTo>
                    <a:lnTo>
                      <a:pt x="1991" y="467"/>
                    </a:lnTo>
                    <a:lnTo>
                      <a:pt x="1979" y="467"/>
                    </a:lnTo>
                    <a:lnTo>
                      <a:pt x="1979" y="467"/>
                    </a:lnTo>
                    <a:lnTo>
                      <a:pt x="1968" y="467"/>
                    </a:lnTo>
                    <a:lnTo>
                      <a:pt x="1968" y="467"/>
                    </a:lnTo>
                    <a:lnTo>
                      <a:pt x="1968" y="459"/>
                    </a:lnTo>
                    <a:lnTo>
                      <a:pt x="1968" y="455"/>
                    </a:lnTo>
                    <a:lnTo>
                      <a:pt x="1968" y="455"/>
                    </a:lnTo>
                    <a:lnTo>
                      <a:pt x="1968" y="443"/>
                    </a:lnTo>
                    <a:lnTo>
                      <a:pt x="1968" y="443"/>
                    </a:lnTo>
                    <a:lnTo>
                      <a:pt x="1968" y="431"/>
                    </a:lnTo>
                    <a:lnTo>
                      <a:pt x="1968" y="431"/>
                    </a:lnTo>
                    <a:lnTo>
                      <a:pt x="1968" y="424"/>
                    </a:lnTo>
                    <a:lnTo>
                      <a:pt x="1968" y="419"/>
                    </a:lnTo>
                    <a:lnTo>
                      <a:pt x="1968" y="419"/>
                    </a:lnTo>
                    <a:lnTo>
                      <a:pt x="1965" y="419"/>
                    </a:lnTo>
                    <a:lnTo>
                      <a:pt x="1963" y="419"/>
                    </a:lnTo>
                    <a:lnTo>
                      <a:pt x="1956" y="419"/>
                    </a:lnTo>
                    <a:lnTo>
                      <a:pt x="1956" y="419"/>
                    </a:lnTo>
                    <a:lnTo>
                      <a:pt x="1956" y="396"/>
                    </a:lnTo>
                    <a:lnTo>
                      <a:pt x="1956" y="396"/>
                    </a:lnTo>
                    <a:lnTo>
                      <a:pt x="1909" y="396"/>
                    </a:lnTo>
                    <a:lnTo>
                      <a:pt x="1909" y="396"/>
                    </a:lnTo>
                    <a:lnTo>
                      <a:pt x="1885" y="396"/>
                    </a:lnTo>
                    <a:lnTo>
                      <a:pt x="1885" y="396"/>
                    </a:lnTo>
                    <a:lnTo>
                      <a:pt x="1885" y="349"/>
                    </a:lnTo>
                    <a:lnTo>
                      <a:pt x="1885" y="349"/>
                    </a:lnTo>
                    <a:lnTo>
                      <a:pt x="1873" y="349"/>
                    </a:lnTo>
                    <a:lnTo>
                      <a:pt x="1873" y="349"/>
                    </a:lnTo>
                    <a:lnTo>
                      <a:pt x="1850" y="349"/>
                    </a:lnTo>
                    <a:lnTo>
                      <a:pt x="1850" y="349"/>
                    </a:lnTo>
                    <a:lnTo>
                      <a:pt x="1803" y="349"/>
                    </a:lnTo>
                    <a:lnTo>
                      <a:pt x="1803" y="349"/>
                    </a:lnTo>
                    <a:lnTo>
                      <a:pt x="1791" y="349"/>
                    </a:lnTo>
                    <a:lnTo>
                      <a:pt x="1791" y="349"/>
                    </a:lnTo>
                    <a:lnTo>
                      <a:pt x="1767" y="349"/>
                    </a:lnTo>
                    <a:lnTo>
                      <a:pt x="1767" y="349"/>
                    </a:lnTo>
                    <a:lnTo>
                      <a:pt x="1720" y="349"/>
                    </a:lnTo>
                    <a:lnTo>
                      <a:pt x="1720" y="349"/>
                    </a:lnTo>
                    <a:lnTo>
                      <a:pt x="1720" y="396"/>
                    </a:lnTo>
                    <a:lnTo>
                      <a:pt x="1720" y="396"/>
                    </a:lnTo>
                    <a:lnTo>
                      <a:pt x="1720" y="490"/>
                    </a:lnTo>
                    <a:lnTo>
                      <a:pt x="1720" y="490"/>
                    </a:lnTo>
                    <a:lnTo>
                      <a:pt x="1720" y="535"/>
                    </a:lnTo>
                    <a:lnTo>
                      <a:pt x="1720" y="535"/>
                    </a:lnTo>
                    <a:lnTo>
                      <a:pt x="1709" y="535"/>
                    </a:lnTo>
                    <a:lnTo>
                      <a:pt x="1709" y="535"/>
                    </a:lnTo>
                    <a:lnTo>
                      <a:pt x="1659" y="535"/>
                    </a:lnTo>
                    <a:lnTo>
                      <a:pt x="1659" y="535"/>
                    </a:lnTo>
                    <a:lnTo>
                      <a:pt x="1635" y="535"/>
                    </a:lnTo>
                    <a:lnTo>
                      <a:pt x="1635" y="535"/>
                    </a:lnTo>
                    <a:lnTo>
                      <a:pt x="1635" y="525"/>
                    </a:lnTo>
                    <a:lnTo>
                      <a:pt x="1635" y="525"/>
                    </a:lnTo>
                    <a:lnTo>
                      <a:pt x="1635" y="514"/>
                    </a:lnTo>
                    <a:lnTo>
                      <a:pt x="1635" y="514"/>
                    </a:lnTo>
                    <a:lnTo>
                      <a:pt x="1635" y="502"/>
                    </a:lnTo>
                    <a:lnTo>
                      <a:pt x="1635" y="502"/>
                    </a:lnTo>
                    <a:lnTo>
                      <a:pt x="1635" y="490"/>
                    </a:lnTo>
                    <a:lnTo>
                      <a:pt x="1635" y="490"/>
                    </a:lnTo>
                    <a:lnTo>
                      <a:pt x="1638" y="483"/>
                    </a:lnTo>
                    <a:lnTo>
                      <a:pt x="1635" y="478"/>
                    </a:lnTo>
                    <a:lnTo>
                      <a:pt x="1635" y="478"/>
                    </a:lnTo>
                    <a:lnTo>
                      <a:pt x="1631" y="478"/>
                    </a:lnTo>
                    <a:lnTo>
                      <a:pt x="1624" y="478"/>
                    </a:lnTo>
                    <a:lnTo>
                      <a:pt x="1624" y="478"/>
                    </a:lnTo>
                    <a:lnTo>
                      <a:pt x="1612" y="478"/>
                    </a:lnTo>
                    <a:lnTo>
                      <a:pt x="1612" y="478"/>
                    </a:lnTo>
                    <a:lnTo>
                      <a:pt x="1612" y="455"/>
                    </a:lnTo>
                    <a:lnTo>
                      <a:pt x="1612" y="455"/>
                    </a:lnTo>
                    <a:lnTo>
                      <a:pt x="1612" y="431"/>
                    </a:lnTo>
                    <a:lnTo>
                      <a:pt x="1612" y="431"/>
                    </a:lnTo>
                    <a:lnTo>
                      <a:pt x="1612" y="419"/>
                    </a:lnTo>
                    <a:lnTo>
                      <a:pt x="1612" y="419"/>
                    </a:lnTo>
                    <a:lnTo>
                      <a:pt x="1612" y="396"/>
                    </a:lnTo>
                    <a:lnTo>
                      <a:pt x="1612" y="396"/>
                    </a:lnTo>
                    <a:lnTo>
                      <a:pt x="1612" y="349"/>
                    </a:lnTo>
                    <a:lnTo>
                      <a:pt x="1612" y="349"/>
                    </a:lnTo>
                    <a:lnTo>
                      <a:pt x="1612" y="325"/>
                    </a:lnTo>
                    <a:lnTo>
                      <a:pt x="1612" y="325"/>
                    </a:lnTo>
                    <a:lnTo>
                      <a:pt x="1612" y="320"/>
                    </a:lnTo>
                    <a:lnTo>
                      <a:pt x="1612" y="313"/>
                    </a:lnTo>
                    <a:lnTo>
                      <a:pt x="1612" y="313"/>
                    </a:lnTo>
                    <a:lnTo>
                      <a:pt x="1600" y="313"/>
                    </a:lnTo>
                    <a:lnTo>
                      <a:pt x="1600" y="313"/>
                    </a:lnTo>
                    <a:lnTo>
                      <a:pt x="1588" y="313"/>
                    </a:lnTo>
                    <a:lnTo>
                      <a:pt x="1588" y="313"/>
                    </a:lnTo>
                    <a:lnTo>
                      <a:pt x="1588" y="302"/>
                    </a:lnTo>
                    <a:lnTo>
                      <a:pt x="1588" y="302"/>
                    </a:lnTo>
                    <a:lnTo>
                      <a:pt x="1588" y="297"/>
                    </a:lnTo>
                    <a:lnTo>
                      <a:pt x="1588" y="292"/>
                    </a:lnTo>
                    <a:lnTo>
                      <a:pt x="1588" y="292"/>
                    </a:lnTo>
                    <a:lnTo>
                      <a:pt x="1584" y="292"/>
                    </a:lnTo>
                    <a:lnTo>
                      <a:pt x="1577" y="292"/>
                    </a:lnTo>
                    <a:lnTo>
                      <a:pt x="1577" y="292"/>
                    </a:lnTo>
                    <a:lnTo>
                      <a:pt x="1577" y="285"/>
                    </a:lnTo>
                    <a:lnTo>
                      <a:pt x="1577" y="280"/>
                    </a:lnTo>
                    <a:lnTo>
                      <a:pt x="1577" y="280"/>
                    </a:lnTo>
                    <a:lnTo>
                      <a:pt x="1572" y="280"/>
                    </a:lnTo>
                    <a:lnTo>
                      <a:pt x="1565" y="280"/>
                    </a:lnTo>
                    <a:lnTo>
                      <a:pt x="1565" y="280"/>
                    </a:lnTo>
                    <a:lnTo>
                      <a:pt x="1565" y="278"/>
                    </a:lnTo>
                    <a:lnTo>
                      <a:pt x="1565" y="273"/>
                    </a:lnTo>
                    <a:lnTo>
                      <a:pt x="1565" y="269"/>
                    </a:lnTo>
                    <a:lnTo>
                      <a:pt x="1565" y="269"/>
                    </a:lnTo>
                    <a:lnTo>
                      <a:pt x="1560" y="269"/>
                    </a:lnTo>
                    <a:lnTo>
                      <a:pt x="1555" y="269"/>
                    </a:lnTo>
                    <a:lnTo>
                      <a:pt x="1553" y="269"/>
                    </a:lnTo>
                    <a:lnTo>
                      <a:pt x="1553" y="269"/>
                    </a:lnTo>
                    <a:lnTo>
                      <a:pt x="1553" y="262"/>
                    </a:lnTo>
                    <a:lnTo>
                      <a:pt x="1553" y="257"/>
                    </a:lnTo>
                    <a:lnTo>
                      <a:pt x="1553" y="257"/>
                    </a:lnTo>
                    <a:lnTo>
                      <a:pt x="1553" y="245"/>
                    </a:lnTo>
                    <a:lnTo>
                      <a:pt x="1553" y="245"/>
                    </a:lnTo>
                    <a:lnTo>
                      <a:pt x="1553" y="221"/>
                    </a:lnTo>
                    <a:lnTo>
                      <a:pt x="1553" y="221"/>
                    </a:lnTo>
                    <a:lnTo>
                      <a:pt x="1541" y="221"/>
                    </a:lnTo>
                    <a:lnTo>
                      <a:pt x="1541" y="221"/>
                    </a:lnTo>
                    <a:lnTo>
                      <a:pt x="1518" y="221"/>
                    </a:lnTo>
                    <a:lnTo>
                      <a:pt x="1518" y="221"/>
                    </a:lnTo>
                    <a:lnTo>
                      <a:pt x="1471" y="221"/>
                    </a:lnTo>
                    <a:lnTo>
                      <a:pt x="1471" y="221"/>
                    </a:lnTo>
                    <a:lnTo>
                      <a:pt x="1459" y="221"/>
                    </a:lnTo>
                    <a:lnTo>
                      <a:pt x="1459" y="221"/>
                    </a:lnTo>
                    <a:lnTo>
                      <a:pt x="1459" y="210"/>
                    </a:lnTo>
                    <a:lnTo>
                      <a:pt x="1459" y="210"/>
                    </a:lnTo>
                    <a:lnTo>
                      <a:pt x="1459" y="203"/>
                    </a:lnTo>
                    <a:lnTo>
                      <a:pt x="1459" y="198"/>
                    </a:lnTo>
                    <a:lnTo>
                      <a:pt x="1459" y="198"/>
                    </a:lnTo>
                    <a:lnTo>
                      <a:pt x="1452" y="198"/>
                    </a:lnTo>
                    <a:lnTo>
                      <a:pt x="1447" y="198"/>
                    </a:lnTo>
                    <a:lnTo>
                      <a:pt x="1447" y="198"/>
                    </a:lnTo>
                    <a:lnTo>
                      <a:pt x="1435" y="198"/>
                    </a:lnTo>
                    <a:lnTo>
                      <a:pt x="1435" y="198"/>
                    </a:lnTo>
                    <a:lnTo>
                      <a:pt x="1423" y="198"/>
                    </a:lnTo>
                    <a:lnTo>
                      <a:pt x="1423" y="198"/>
                    </a:lnTo>
                    <a:lnTo>
                      <a:pt x="1412" y="198"/>
                    </a:lnTo>
                    <a:lnTo>
                      <a:pt x="1412" y="198"/>
                    </a:lnTo>
                    <a:lnTo>
                      <a:pt x="1388" y="198"/>
                    </a:lnTo>
                    <a:lnTo>
                      <a:pt x="1388" y="198"/>
                    </a:lnTo>
                    <a:lnTo>
                      <a:pt x="1365" y="198"/>
                    </a:lnTo>
                    <a:lnTo>
                      <a:pt x="1365" y="198"/>
                    </a:lnTo>
                    <a:lnTo>
                      <a:pt x="1357" y="198"/>
                    </a:lnTo>
                    <a:lnTo>
                      <a:pt x="1353" y="198"/>
                    </a:lnTo>
                    <a:lnTo>
                      <a:pt x="1353" y="198"/>
                    </a:lnTo>
                    <a:lnTo>
                      <a:pt x="1350" y="200"/>
                    </a:lnTo>
                    <a:lnTo>
                      <a:pt x="1353" y="203"/>
                    </a:lnTo>
                    <a:lnTo>
                      <a:pt x="1353" y="207"/>
                    </a:lnTo>
                    <a:lnTo>
                      <a:pt x="1353" y="210"/>
                    </a:lnTo>
                    <a:lnTo>
                      <a:pt x="1353" y="210"/>
                    </a:lnTo>
                    <a:lnTo>
                      <a:pt x="1350" y="210"/>
                    </a:lnTo>
                    <a:lnTo>
                      <a:pt x="1346" y="210"/>
                    </a:lnTo>
                    <a:lnTo>
                      <a:pt x="1343" y="210"/>
                    </a:lnTo>
                    <a:lnTo>
                      <a:pt x="1341" y="210"/>
                    </a:lnTo>
                    <a:lnTo>
                      <a:pt x="1341" y="210"/>
                    </a:lnTo>
                    <a:lnTo>
                      <a:pt x="1339" y="212"/>
                    </a:lnTo>
                    <a:lnTo>
                      <a:pt x="1341" y="214"/>
                    </a:lnTo>
                    <a:lnTo>
                      <a:pt x="1341" y="221"/>
                    </a:lnTo>
                    <a:lnTo>
                      <a:pt x="1341" y="221"/>
                    </a:lnTo>
                    <a:lnTo>
                      <a:pt x="1317" y="221"/>
                    </a:lnTo>
                    <a:lnTo>
                      <a:pt x="1317" y="221"/>
                    </a:lnTo>
                    <a:lnTo>
                      <a:pt x="1268" y="221"/>
                    </a:lnTo>
                    <a:lnTo>
                      <a:pt x="1268" y="221"/>
                    </a:lnTo>
                    <a:lnTo>
                      <a:pt x="1256" y="221"/>
                    </a:lnTo>
                    <a:lnTo>
                      <a:pt x="1256" y="221"/>
                    </a:lnTo>
                    <a:lnTo>
                      <a:pt x="1251" y="221"/>
                    </a:lnTo>
                    <a:lnTo>
                      <a:pt x="1244" y="221"/>
                    </a:lnTo>
                    <a:lnTo>
                      <a:pt x="1244" y="221"/>
                    </a:lnTo>
                    <a:lnTo>
                      <a:pt x="1244" y="226"/>
                    </a:lnTo>
                    <a:lnTo>
                      <a:pt x="1244" y="233"/>
                    </a:lnTo>
                    <a:lnTo>
                      <a:pt x="1244" y="233"/>
                    </a:lnTo>
                    <a:lnTo>
                      <a:pt x="1242" y="233"/>
                    </a:lnTo>
                    <a:lnTo>
                      <a:pt x="1240" y="233"/>
                    </a:lnTo>
                    <a:lnTo>
                      <a:pt x="1233" y="233"/>
                    </a:lnTo>
                    <a:lnTo>
                      <a:pt x="1233" y="233"/>
                    </a:lnTo>
                    <a:lnTo>
                      <a:pt x="1233" y="245"/>
                    </a:lnTo>
                    <a:lnTo>
                      <a:pt x="1233" y="245"/>
                    </a:lnTo>
                    <a:lnTo>
                      <a:pt x="1233" y="269"/>
                    </a:lnTo>
                    <a:lnTo>
                      <a:pt x="1233" y="269"/>
                    </a:lnTo>
                    <a:lnTo>
                      <a:pt x="1233" y="280"/>
                    </a:lnTo>
                    <a:lnTo>
                      <a:pt x="1233" y="280"/>
                    </a:lnTo>
                    <a:lnTo>
                      <a:pt x="1233" y="302"/>
                    </a:lnTo>
                    <a:lnTo>
                      <a:pt x="1233" y="302"/>
                    </a:lnTo>
                    <a:lnTo>
                      <a:pt x="1233" y="313"/>
                    </a:lnTo>
                    <a:lnTo>
                      <a:pt x="1233" y="313"/>
                    </a:lnTo>
                    <a:lnTo>
                      <a:pt x="1233" y="337"/>
                    </a:lnTo>
                    <a:lnTo>
                      <a:pt x="1233" y="337"/>
                    </a:lnTo>
                    <a:lnTo>
                      <a:pt x="1233" y="349"/>
                    </a:lnTo>
                    <a:lnTo>
                      <a:pt x="1233" y="349"/>
                    </a:lnTo>
                    <a:lnTo>
                      <a:pt x="1233" y="372"/>
                    </a:lnTo>
                    <a:lnTo>
                      <a:pt x="1233" y="372"/>
                    </a:lnTo>
                    <a:lnTo>
                      <a:pt x="1233" y="384"/>
                    </a:lnTo>
                    <a:lnTo>
                      <a:pt x="1233" y="384"/>
                    </a:lnTo>
                    <a:lnTo>
                      <a:pt x="1233" y="408"/>
                    </a:lnTo>
                    <a:lnTo>
                      <a:pt x="1233" y="408"/>
                    </a:lnTo>
                    <a:lnTo>
                      <a:pt x="1221" y="408"/>
                    </a:lnTo>
                    <a:lnTo>
                      <a:pt x="1221" y="408"/>
                    </a:lnTo>
                    <a:lnTo>
                      <a:pt x="1216" y="408"/>
                    </a:lnTo>
                    <a:lnTo>
                      <a:pt x="1209" y="408"/>
                    </a:lnTo>
                    <a:lnTo>
                      <a:pt x="1209" y="408"/>
                    </a:lnTo>
                    <a:lnTo>
                      <a:pt x="1209" y="415"/>
                    </a:lnTo>
                    <a:lnTo>
                      <a:pt x="1209" y="419"/>
                    </a:lnTo>
                    <a:lnTo>
                      <a:pt x="1209" y="419"/>
                    </a:lnTo>
                    <a:lnTo>
                      <a:pt x="1197" y="419"/>
                    </a:lnTo>
                    <a:lnTo>
                      <a:pt x="1197" y="419"/>
                    </a:lnTo>
                    <a:lnTo>
                      <a:pt x="1185" y="419"/>
                    </a:lnTo>
                    <a:lnTo>
                      <a:pt x="1185" y="419"/>
                    </a:lnTo>
                    <a:lnTo>
                      <a:pt x="1162" y="419"/>
                    </a:lnTo>
                    <a:lnTo>
                      <a:pt x="1162" y="419"/>
                    </a:lnTo>
                    <a:lnTo>
                      <a:pt x="1162" y="467"/>
                    </a:lnTo>
                    <a:lnTo>
                      <a:pt x="1162" y="467"/>
                    </a:lnTo>
                    <a:lnTo>
                      <a:pt x="1162" y="514"/>
                    </a:lnTo>
                    <a:lnTo>
                      <a:pt x="1162" y="514"/>
                    </a:lnTo>
                    <a:lnTo>
                      <a:pt x="1150" y="514"/>
                    </a:lnTo>
                    <a:lnTo>
                      <a:pt x="1150" y="514"/>
                    </a:lnTo>
                    <a:lnTo>
                      <a:pt x="1103" y="514"/>
                    </a:lnTo>
                    <a:lnTo>
                      <a:pt x="1103" y="514"/>
                    </a:lnTo>
                    <a:lnTo>
                      <a:pt x="1056" y="514"/>
                    </a:lnTo>
                    <a:lnTo>
                      <a:pt x="1056" y="514"/>
                    </a:lnTo>
                    <a:lnTo>
                      <a:pt x="1056" y="502"/>
                    </a:lnTo>
                    <a:lnTo>
                      <a:pt x="1056" y="502"/>
                    </a:lnTo>
                    <a:lnTo>
                      <a:pt x="1056" y="478"/>
                    </a:lnTo>
                    <a:lnTo>
                      <a:pt x="1056" y="478"/>
                    </a:lnTo>
                    <a:lnTo>
                      <a:pt x="1056" y="455"/>
                    </a:lnTo>
                    <a:lnTo>
                      <a:pt x="1056" y="455"/>
                    </a:lnTo>
                    <a:lnTo>
                      <a:pt x="1009" y="455"/>
                    </a:lnTo>
                    <a:lnTo>
                      <a:pt x="1009" y="455"/>
                    </a:lnTo>
                    <a:lnTo>
                      <a:pt x="997" y="455"/>
                    </a:lnTo>
                    <a:lnTo>
                      <a:pt x="997" y="455"/>
                    </a:lnTo>
                    <a:lnTo>
                      <a:pt x="990" y="455"/>
                    </a:lnTo>
                    <a:lnTo>
                      <a:pt x="985" y="455"/>
                    </a:lnTo>
                    <a:lnTo>
                      <a:pt x="985" y="455"/>
                    </a:lnTo>
                    <a:lnTo>
                      <a:pt x="985" y="448"/>
                    </a:lnTo>
                    <a:lnTo>
                      <a:pt x="985" y="443"/>
                    </a:lnTo>
                    <a:lnTo>
                      <a:pt x="985" y="443"/>
                    </a:lnTo>
                    <a:lnTo>
                      <a:pt x="978" y="443"/>
                    </a:lnTo>
                    <a:lnTo>
                      <a:pt x="973" y="443"/>
                    </a:lnTo>
                    <a:lnTo>
                      <a:pt x="973" y="443"/>
                    </a:lnTo>
                    <a:lnTo>
                      <a:pt x="962" y="443"/>
                    </a:lnTo>
                    <a:lnTo>
                      <a:pt x="962" y="443"/>
                    </a:lnTo>
                    <a:lnTo>
                      <a:pt x="914" y="443"/>
                    </a:lnTo>
                    <a:lnTo>
                      <a:pt x="914" y="443"/>
                    </a:lnTo>
                    <a:lnTo>
                      <a:pt x="891" y="443"/>
                    </a:lnTo>
                    <a:lnTo>
                      <a:pt x="891" y="443"/>
                    </a:lnTo>
                    <a:lnTo>
                      <a:pt x="877" y="443"/>
                    </a:lnTo>
                    <a:lnTo>
                      <a:pt x="877" y="443"/>
                    </a:lnTo>
                    <a:lnTo>
                      <a:pt x="865" y="443"/>
                    </a:lnTo>
                    <a:lnTo>
                      <a:pt x="865" y="443"/>
                    </a:lnTo>
                    <a:lnTo>
                      <a:pt x="853" y="443"/>
                    </a:lnTo>
                    <a:lnTo>
                      <a:pt x="853" y="443"/>
                    </a:lnTo>
                    <a:lnTo>
                      <a:pt x="841" y="443"/>
                    </a:lnTo>
                    <a:lnTo>
                      <a:pt x="841" y="443"/>
                    </a:lnTo>
                    <a:lnTo>
                      <a:pt x="841" y="455"/>
                    </a:lnTo>
                    <a:lnTo>
                      <a:pt x="841" y="455"/>
                    </a:lnTo>
                    <a:lnTo>
                      <a:pt x="844" y="459"/>
                    </a:lnTo>
                    <a:lnTo>
                      <a:pt x="841" y="467"/>
                    </a:lnTo>
                    <a:lnTo>
                      <a:pt x="841" y="467"/>
                    </a:lnTo>
                    <a:lnTo>
                      <a:pt x="837" y="467"/>
                    </a:lnTo>
                    <a:lnTo>
                      <a:pt x="830" y="467"/>
                    </a:lnTo>
                    <a:lnTo>
                      <a:pt x="830" y="467"/>
                    </a:lnTo>
                    <a:lnTo>
                      <a:pt x="783" y="467"/>
                    </a:lnTo>
                    <a:lnTo>
                      <a:pt x="783" y="467"/>
                    </a:lnTo>
                    <a:lnTo>
                      <a:pt x="783" y="490"/>
                    </a:lnTo>
                    <a:lnTo>
                      <a:pt x="783" y="490"/>
                    </a:lnTo>
                    <a:lnTo>
                      <a:pt x="783" y="502"/>
                    </a:lnTo>
                    <a:lnTo>
                      <a:pt x="783" y="502"/>
                    </a:lnTo>
                    <a:lnTo>
                      <a:pt x="783" y="525"/>
                    </a:lnTo>
                    <a:lnTo>
                      <a:pt x="783" y="525"/>
                    </a:lnTo>
                    <a:lnTo>
                      <a:pt x="771" y="525"/>
                    </a:lnTo>
                    <a:lnTo>
                      <a:pt x="771" y="525"/>
                    </a:lnTo>
                    <a:lnTo>
                      <a:pt x="747" y="525"/>
                    </a:lnTo>
                    <a:lnTo>
                      <a:pt x="747" y="525"/>
                    </a:lnTo>
                    <a:lnTo>
                      <a:pt x="700" y="525"/>
                    </a:lnTo>
                    <a:lnTo>
                      <a:pt x="700" y="525"/>
                    </a:lnTo>
                    <a:lnTo>
                      <a:pt x="700" y="547"/>
                    </a:lnTo>
                    <a:lnTo>
                      <a:pt x="700" y="547"/>
                    </a:lnTo>
                    <a:lnTo>
                      <a:pt x="676" y="547"/>
                    </a:lnTo>
                    <a:lnTo>
                      <a:pt x="676" y="547"/>
                    </a:lnTo>
                    <a:lnTo>
                      <a:pt x="653" y="547"/>
                    </a:lnTo>
                    <a:lnTo>
                      <a:pt x="653" y="547"/>
                    </a:lnTo>
                    <a:lnTo>
                      <a:pt x="653" y="535"/>
                    </a:lnTo>
                    <a:lnTo>
                      <a:pt x="653" y="535"/>
                    </a:lnTo>
                    <a:lnTo>
                      <a:pt x="653" y="530"/>
                    </a:lnTo>
                    <a:lnTo>
                      <a:pt x="653" y="525"/>
                    </a:lnTo>
                    <a:lnTo>
                      <a:pt x="653" y="525"/>
                    </a:lnTo>
                    <a:lnTo>
                      <a:pt x="648" y="523"/>
                    </a:lnTo>
                    <a:lnTo>
                      <a:pt x="641" y="525"/>
                    </a:lnTo>
                    <a:lnTo>
                      <a:pt x="641" y="525"/>
                    </a:lnTo>
                    <a:lnTo>
                      <a:pt x="634" y="523"/>
                    </a:lnTo>
                    <a:lnTo>
                      <a:pt x="629" y="525"/>
                    </a:lnTo>
                    <a:lnTo>
                      <a:pt x="629" y="525"/>
                    </a:lnTo>
                    <a:lnTo>
                      <a:pt x="629" y="530"/>
                    </a:lnTo>
                    <a:lnTo>
                      <a:pt x="629" y="535"/>
                    </a:lnTo>
                    <a:lnTo>
                      <a:pt x="629" y="535"/>
                    </a:lnTo>
                    <a:lnTo>
                      <a:pt x="622" y="537"/>
                    </a:lnTo>
                    <a:lnTo>
                      <a:pt x="618" y="535"/>
                    </a:lnTo>
                    <a:lnTo>
                      <a:pt x="618" y="535"/>
                    </a:lnTo>
                    <a:lnTo>
                      <a:pt x="618" y="537"/>
                    </a:lnTo>
                    <a:lnTo>
                      <a:pt x="618" y="542"/>
                    </a:lnTo>
                    <a:lnTo>
                      <a:pt x="618" y="547"/>
                    </a:lnTo>
                    <a:lnTo>
                      <a:pt x="618" y="547"/>
                    </a:lnTo>
                    <a:lnTo>
                      <a:pt x="611" y="547"/>
                    </a:lnTo>
                    <a:lnTo>
                      <a:pt x="606" y="547"/>
                    </a:lnTo>
                    <a:lnTo>
                      <a:pt x="606" y="547"/>
                    </a:lnTo>
                    <a:lnTo>
                      <a:pt x="606" y="535"/>
                    </a:lnTo>
                    <a:lnTo>
                      <a:pt x="606" y="535"/>
                    </a:lnTo>
                    <a:lnTo>
                      <a:pt x="606" y="525"/>
                    </a:lnTo>
                    <a:lnTo>
                      <a:pt x="606" y="525"/>
                    </a:lnTo>
                    <a:lnTo>
                      <a:pt x="594" y="525"/>
                    </a:lnTo>
                    <a:lnTo>
                      <a:pt x="594" y="525"/>
                    </a:lnTo>
                    <a:lnTo>
                      <a:pt x="582" y="525"/>
                    </a:lnTo>
                    <a:lnTo>
                      <a:pt x="582" y="525"/>
                    </a:lnTo>
                    <a:lnTo>
                      <a:pt x="570" y="525"/>
                    </a:lnTo>
                    <a:lnTo>
                      <a:pt x="570" y="525"/>
                    </a:lnTo>
                    <a:lnTo>
                      <a:pt x="559" y="525"/>
                    </a:lnTo>
                    <a:lnTo>
                      <a:pt x="559" y="525"/>
                    </a:lnTo>
                    <a:lnTo>
                      <a:pt x="552" y="523"/>
                    </a:lnTo>
                    <a:lnTo>
                      <a:pt x="547" y="525"/>
                    </a:lnTo>
                    <a:lnTo>
                      <a:pt x="547" y="525"/>
                    </a:lnTo>
                    <a:lnTo>
                      <a:pt x="545" y="530"/>
                    </a:lnTo>
                    <a:lnTo>
                      <a:pt x="547" y="535"/>
                    </a:lnTo>
                    <a:lnTo>
                      <a:pt x="547" y="535"/>
                    </a:lnTo>
                    <a:lnTo>
                      <a:pt x="547" y="547"/>
                    </a:lnTo>
                    <a:lnTo>
                      <a:pt x="547" y="547"/>
                    </a:lnTo>
                    <a:lnTo>
                      <a:pt x="523" y="547"/>
                    </a:lnTo>
                    <a:lnTo>
                      <a:pt x="523" y="547"/>
                    </a:lnTo>
                    <a:lnTo>
                      <a:pt x="523" y="535"/>
                    </a:lnTo>
                    <a:lnTo>
                      <a:pt x="523" y="535"/>
                    </a:lnTo>
                    <a:lnTo>
                      <a:pt x="523" y="530"/>
                    </a:lnTo>
                    <a:lnTo>
                      <a:pt x="523" y="525"/>
                    </a:lnTo>
                    <a:lnTo>
                      <a:pt x="523" y="525"/>
                    </a:lnTo>
                    <a:lnTo>
                      <a:pt x="516" y="523"/>
                    </a:lnTo>
                    <a:lnTo>
                      <a:pt x="512" y="525"/>
                    </a:lnTo>
                    <a:lnTo>
                      <a:pt x="512" y="525"/>
                    </a:lnTo>
                    <a:lnTo>
                      <a:pt x="504" y="523"/>
                    </a:lnTo>
                    <a:lnTo>
                      <a:pt x="500" y="525"/>
                    </a:lnTo>
                    <a:lnTo>
                      <a:pt x="500" y="525"/>
                    </a:lnTo>
                    <a:lnTo>
                      <a:pt x="474" y="525"/>
                    </a:lnTo>
                    <a:lnTo>
                      <a:pt x="474" y="525"/>
                    </a:lnTo>
                    <a:lnTo>
                      <a:pt x="474" y="518"/>
                    </a:lnTo>
                    <a:lnTo>
                      <a:pt x="474" y="516"/>
                    </a:lnTo>
                    <a:lnTo>
                      <a:pt x="474" y="514"/>
                    </a:lnTo>
                    <a:lnTo>
                      <a:pt x="474" y="514"/>
                    </a:lnTo>
                    <a:lnTo>
                      <a:pt x="481" y="511"/>
                    </a:lnTo>
                    <a:lnTo>
                      <a:pt x="488" y="514"/>
                    </a:lnTo>
                    <a:lnTo>
                      <a:pt x="488" y="514"/>
                    </a:lnTo>
                    <a:lnTo>
                      <a:pt x="512" y="514"/>
                    </a:lnTo>
                    <a:lnTo>
                      <a:pt x="512" y="514"/>
                    </a:lnTo>
                    <a:lnTo>
                      <a:pt x="535" y="514"/>
                    </a:lnTo>
                    <a:lnTo>
                      <a:pt x="535" y="514"/>
                    </a:lnTo>
                    <a:lnTo>
                      <a:pt x="535" y="467"/>
                    </a:lnTo>
                    <a:lnTo>
                      <a:pt x="535" y="467"/>
                    </a:lnTo>
                    <a:lnTo>
                      <a:pt x="528" y="467"/>
                    </a:lnTo>
                    <a:lnTo>
                      <a:pt x="523" y="467"/>
                    </a:lnTo>
                    <a:lnTo>
                      <a:pt x="523" y="467"/>
                    </a:lnTo>
                    <a:lnTo>
                      <a:pt x="523" y="478"/>
                    </a:lnTo>
                    <a:lnTo>
                      <a:pt x="523" y="478"/>
                    </a:lnTo>
                    <a:lnTo>
                      <a:pt x="474" y="478"/>
                    </a:lnTo>
                    <a:lnTo>
                      <a:pt x="474" y="478"/>
                    </a:lnTo>
                    <a:lnTo>
                      <a:pt x="474" y="467"/>
                    </a:lnTo>
                    <a:lnTo>
                      <a:pt x="474" y="467"/>
                    </a:lnTo>
                    <a:lnTo>
                      <a:pt x="474" y="443"/>
                    </a:lnTo>
                    <a:lnTo>
                      <a:pt x="474" y="443"/>
                    </a:lnTo>
                    <a:lnTo>
                      <a:pt x="474" y="431"/>
                    </a:lnTo>
                    <a:lnTo>
                      <a:pt x="474" y="431"/>
                    </a:lnTo>
                    <a:lnTo>
                      <a:pt x="474" y="408"/>
                    </a:lnTo>
                    <a:lnTo>
                      <a:pt x="474" y="408"/>
                    </a:lnTo>
                    <a:lnTo>
                      <a:pt x="474" y="361"/>
                    </a:lnTo>
                    <a:lnTo>
                      <a:pt x="474" y="361"/>
                    </a:lnTo>
                    <a:lnTo>
                      <a:pt x="474" y="313"/>
                    </a:lnTo>
                    <a:lnTo>
                      <a:pt x="474" y="313"/>
                    </a:lnTo>
                    <a:lnTo>
                      <a:pt x="450" y="313"/>
                    </a:lnTo>
                    <a:lnTo>
                      <a:pt x="450" y="313"/>
                    </a:lnTo>
                    <a:lnTo>
                      <a:pt x="439" y="313"/>
                    </a:lnTo>
                    <a:lnTo>
                      <a:pt x="439" y="313"/>
                    </a:lnTo>
                    <a:lnTo>
                      <a:pt x="427" y="313"/>
                    </a:lnTo>
                    <a:lnTo>
                      <a:pt x="427" y="313"/>
                    </a:lnTo>
                    <a:lnTo>
                      <a:pt x="422" y="316"/>
                    </a:lnTo>
                    <a:lnTo>
                      <a:pt x="415" y="313"/>
                    </a:lnTo>
                    <a:lnTo>
                      <a:pt x="415" y="313"/>
                    </a:lnTo>
                    <a:lnTo>
                      <a:pt x="410" y="316"/>
                    </a:lnTo>
                    <a:lnTo>
                      <a:pt x="403" y="313"/>
                    </a:lnTo>
                    <a:lnTo>
                      <a:pt x="403" y="313"/>
                    </a:lnTo>
                    <a:lnTo>
                      <a:pt x="403" y="302"/>
                    </a:lnTo>
                    <a:lnTo>
                      <a:pt x="403" y="302"/>
                    </a:lnTo>
                    <a:lnTo>
                      <a:pt x="403" y="292"/>
                    </a:lnTo>
                    <a:lnTo>
                      <a:pt x="403" y="292"/>
                    </a:lnTo>
                    <a:lnTo>
                      <a:pt x="380" y="292"/>
                    </a:lnTo>
                    <a:lnTo>
                      <a:pt x="380" y="292"/>
                    </a:lnTo>
                    <a:lnTo>
                      <a:pt x="332" y="292"/>
                    </a:lnTo>
                    <a:lnTo>
                      <a:pt x="332" y="292"/>
                    </a:lnTo>
                    <a:lnTo>
                      <a:pt x="321" y="292"/>
                    </a:lnTo>
                    <a:lnTo>
                      <a:pt x="321" y="292"/>
                    </a:lnTo>
                    <a:lnTo>
                      <a:pt x="297" y="292"/>
                    </a:lnTo>
                    <a:lnTo>
                      <a:pt x="297" y="292"/>
                    </a:lnTo>
                    <a:lnTo>
                      <a:pt x="274" y="292"/>
                    </a:lnTo>
                    <a:lnTo>
                      <a:pt x="274" y="292"/>
                    </a:lnTo>
                    <a:lnTo>
                      <a:pt x="274" y="245"/>
                    </a:lnTo>
                    <a:lnTo>
                      <a:pt x="274" y="245"/>
                    </a:lnTo>
                    <a:lnTo>
                      <a:pt x="274" y="221"/>
                    </a:lnTo>
                    <a:lnTo>
                      <a:pt x="274" y="221"/>
                    </a:lnTo>
                    <a:lnTo>
                      <a:pt x="250" y="221"/>
                    </a:lnTo>
                    <a:lnTo>
                      <a:pt x="250" y="221"/>
                    </a:lnTo>
                    <a:lnTo>
                      <a:pt x="250" y="245"/>
                    </a:lnTo>
                    <a:lnTo>
                      <a:pt x="250" y="245"/>
                    </a:lnTo>
                    <a:lnTo>
                      <a:pt x="250" y="292"/>
                    </a:lnTo>
                    <a:lnTo>
                      <a:pt x="250" y="292"/>
                    </a:lnTo>
                    <a:lnTo>
                      <a:pt x="238" y="292"/>
                    </a:lnTo>
                    <a:lnTo>
                      <a:pt x="238" y="292"/>
                    </a:lnTo>
                    <a:lnTo>
                      <a:pt x="191" y="292"/>
                    </a:lnTo>
                    <a:lnTo>
                      <a:pt x="191" y="292"/>
                    </a:lnTo>
                    <a:lnTo>
                      <a:pt x="179" y="292"/>
                    </a:lnTo>
                    <a:lnTo>
                      <a:pt x="179" y="292"/>
                    </a:lnTo>
                    <a:lnTo>
                      <a:pt x="156" y="292"/>
                    </a:lnTo>
                    <a:lnTo>
                      <a:pt x="156" y="292"/>
                    </a:lnTo>
                    <a:lnTo>
                      <a:pt x="144" y="292"/>
                    </a:lnTo>
                    <a:lnTo>
                      <a:pt x="144" y="292"/>
                    </a:lnTo>
                    <a:lnTo>
                      <a:pt x="132" y="292"/>
                    </a:lnTo>
                    <a:lnTo>
                      <a:pt x="132" y="292"/>
                    </a:lnTo>
                    <a:lnTo>
                      <a:pt x="125" y="290"/>
                    </a:lnTo>
                    <a:lnTo>
                      <a:pt x="120" y="292"/>
                    </a:lnTo>
                    <a:lnTo>
                      <a:pt x="120" y="292"/>
                    </a:lnTo>
                    <a:lnTo>
                      <a:pt x="118" y="297"/>
                    </a:lnTo>
                    <a:lnTo>
                      <a:pt x="120" y="302"/>
                    </a:lnTo>
                    <a:lnTo>
                      <a:pt x="120" y="302"/>
                    </a:lnTo>
                    <a:lnTo>
                      <a:pt x="120" y="313"/>
                    </a:lnTo>
                    <a:lnTo>
                      <a:pt x="120" y="313"/>
                    </a:lnTo>
                    <a:lnTo>
                      <a:pt x="120" y="325"/>
                    </a:lnTo>
                    <a:lnTo>
                      <a:pt x="120" y="325"/>
                    </a:lnTo>
                    <a:lnTo>
                      <a:pt x="71" y="325"/>
                    </a:lnTo>
                    <a:lnTo>
                      <a:pt x="71" y="325"/>
                    </a:lnTo>
                    <a:lnTo>
                      <a:pt x="47" y="325"/>
                    </a:lnTo>
                    <a:lnTo>
                      <a:pt x="47" y="325"/>
                    </a:lnTo>
                    <a:lnTo>
                      <a:pt x="47" y="349"/>
                    </a:lnTo>
                    <a:lnTo>
                      <a:pt x="47" y="349"/>
                    </a:lnTo>
                    <a:lnTo>
                      <a:pt x="47" y="361"/>
                    </a:lnTo>
                    <a:lnTo>
                      <a:pt x="47" y="361"/>
                    </a:lnTo>
                    <a:lnTo>
                      <a:pt x="47" y="384"/>
                    </a:lnTo>
                    <a:lnTo>
                      <a:pt x="47" y="384"/>
                    </a:lnTo>
                    <a:lnTo>
                      <a:pt x="47" y="396"/>
                    </a:lnTo>
                    <a:lnTo>
                      <a:pt x="47" y="396"/>
                    </a:lnTo>
                    <a:lnTo>
                      <a:pt x="47" y="419"/>
                    </a:lnTo>
                    <a:lnTo>
                      <a:pt x="47" y="419"/>
                    </a:lnTo>
                    <a:lnTo>
                      <a:pt x="47" y="431"/>
                    </a:lnTo>
                    <a:lnTo>
                      <a:pt x="47" y="431"/>
                    </a:lnTo>
                    <a:lnTo>
                      <a:pt x="47" y="455"/>
                    </a:lnTo>
                    <a:lnTo>
                      <a:pt x="47" y="455"/>
                    </a:lnTo>
                    <a:lnTo>
                      <a:pt x="47" y="502"/>
                    </a:lnTo>
                    <a:lnTo>
                      <a:pt x="47" y="502"/>
                    </a:lnTo>
                    <a:lnTo>
                      <a:pt x="47" y="514"/>
                    </a:lnTo>
                    <a:lnTo>
                      <a:pt x="47" y="514"/>
                    </a:lnTo>
                    <a:lnTo>
                      <a:pt x="47" y="535"/>
                    </a:lnTo>
                    <a:lnTo>
                      <a:pt x="47" y="535"/>
                    </a:lnTo>
                    <a:lnTo>
                      <a:pt x="47" y="558"/>
                    </a:lnTo>
                    <a:lnTo>
                      <a:pt x="47" y="558"/>
                    </a:lnTo>
                    <a:lnTo>
                      <a:pt x="36" y="558"/>
                    </a:lnTo>
                    <a:lnTo>
                      <a:pt x="36" y="558"/>
                    </a:lnTo>
                    <a:lnTo>
                      <a:pt x="24" y="558"/>
                    </a:lnTo>
                    <a:lnTo>
                      <a:pt x="24" y="558"/>
                    </a:lnTo>
                    <a:lnTo>
                      <a:pt x="12" y="558"/>
                    </a:lnTo>
                    <a:lnTo>
                      <a:pt x="12" y="558"/>
                    </a:lnTo>
                    <a:lnTo>
                      <a:pt x="7" y="558"/>
                    </a:lnTo>
                    <a:lnTo>
                      <a:pt x="0" y="558"/>
                    </a:lnTo>
                    <a:lnTo>
                      <a:pt x="0" y="558"/>
                    </a:lnTo>
                    <a:lnTo>
                      <a:pt x="0" y="561"/>
                    </a:lnTo>
                    <a:lnTo>
                      <a:pt x="0" y="566"/>
                    </a:lnTo>
                    <a:lnTo>
                      <a:pt x="0" y="570"/>
                    </a:lnTo>
                    <a:lnTo>
                      <a:pt x="0" y="570"/>
                    </a:lnTo>
                    <a:lnTo>
                      <a:pt x="0" y="594"/>
                    </a:lnTo>
                    <a:lnTo>
                      <a:pt x="0" y="594"/>
                    </a:lnTo>
                    <a:lnTo>
                      <a:pt x="0" y="601"/>
                    </a:lnTo>
                    <a:lnTo>
                      <a:pt x="0" y="606"/>
                    </a:lnTo>
                    <a:lnTo>
                      <a:pt x="0" y="606"/>
                    </a:lnTo>
                    <a:lnTo>
                      <a:pt x="12" y="606"/>
                    </a:lnTo>
                    <a:lnTo>
                      <a:pt x="12" y="606"/>
                    </a:lnTo>
                    <a:lnTo>
                      <a:pt x="24" y="606"/>
                    </a:lnTo>
                    <a:lnTo>
                      <a:pt x="24" y="606"/>
                    </a:lnTo>
                    <a:lnTo>
                      <a:pt x="36" y="606"/>
                    </a:lnTo>
                    <a:lnTo>
                      <a:pt x="36" y="606"/>
                    </a:lnTo>
                    <a:lnTo>
                      <a:pt x="59" y="606"/>
                    </a:lnTo>
                    <a:lnTo>
                      <a:pt x="59" y="606"/>
                    </a:lnTo>
                    <a:lnTo>
                      <a:pt x="109" y="606"/>
                    </a:lnTo>
                    <a:lnTo>
                      <a:pt x="109" y="606"/>
                    </a:lnTo>
                    <a:lnTo>
                      <a:pt x="132" y="606"/>
                    </a:lnTo>
                    <a:lnTo>
                      <a:pt x="132" y="606"/>
                    </a:lnTo>
                    <a:lnTo>
                      <a:pt x="156" y="606"/>
                    </a:lnTo>
                    <a:lnTo>
                      <a:pt x="156" y="606"/>
                    </a:lnTo>
                    <a:lnTo>
                      <a:pt x="168" y="606"/>
                    </a:lnTo>
                    <a:lnTo>
                      <a:pt x="168" y="606"/>
                    </a:lnTo>
                    <a:lnTo>
                      <a:pt x="191" y="606"/>
                    </a:lnTo>
                    <a:lnTo>
                      <a:pt x="191" y="606"/>
                    </a:lnTo>
                    <a:lnTo>
                      <a:pt x="203" y="606"/>
                    </a:lnTo>
                    <a:lnTo>
                      <a:pt x="203" y="606"/>
                    </a:lnTo>
                    <a:lnTo>
                      <a:pt x="226" y="606"/>
                    </a:lnTo>
                    <a:lnTo>
                      <a:pt x="226" y="606"/>
                    </a:lnTo>
                    <a:lnTo>
                      <a:pt x="238" y="606"/>
                    </a:lnTo>
                    <a:lnTo>
                      <a:pt x="238" y="606"/>
                    </a:lnTo>
                    <a:lnTo>
                      <a:pt x="262" y="606"/>
                    </a:lnTo>
                    <a:lnTo>
                      <a:pt x="262" y="606"/>
                    </a:lnTo>
                    <a:lnTo>
                      <a:pt x="274" y="606"/>
                    </a:lnTo>
                    <a:lnTo>
                      <a:pt x="274" y="606"/>
                    </a:lnTo>
                    <a:lnTo>
                      <a:pt x="297" y="606"/>
                    </a:lnTo>
                    <a:lnTo>
                      <a:pt x="297" y="606"/>
                    </a:lnTo>
                    <a:lnTo>
                      <a:pt x="309" y="606"/>
                    </a:lnTo>
                    <a:lnTo>
                      <a:pt x="309" y="606"/>
                    </a:lnTo>
                    <a:lnTo>
                      <a:pt x="332" y="606"/>
                    </a:lnTo>
                    <a:lnTo>
                      <a:pt x="332" y="606"/>
                    </a:lnTo>
                    <a:lnTo>
                      <a:pt x="344" y="606"/>
                    </a:lnTo>
                    <a:lnTo>
                      <a:pt x="344" y="606"/>
                    </a:lnTo>
                    <a:lnTo>
                      <a:pt x="368" y="606"/>
                    </a:lnTo>
                    <a:lnTo>
                      <a:pt x="368" y="606"/>
                    </a:lnTo>
                    <a:lnTo>
                      <a:pt x="380" y="606"/>
                    </a:lnTo>
                    <a:lnTo>
                      <a:pt x="380" y="606"/>
                    </a:lnTo>
                    <a:lnTo>
                      <a:pt x="403" y="606"/>
                    </a:lnTo>
                    <a:lnTo>
                      <a:pt x="403" y="606"/>
                    </a:lnTo>
                    <a:lnTo>
                      <a:pt x="427" y="606"/>
                    </a:lnTo>
                    <a:lnTo>
                      <a:pt x="427" y="606"/>
                    </a:lnTo>
                    <a:lnTo>
                      <a:pt x="439" y="606"/>
                    </a:lnTo>
                    <a:lnTo>
                      <a:pt x="439" y="606"/>
                    </a:lnTo>
                    <a:lnTo>
                      <a:pt x="462" y="606"/>
                    </a:lnTo>
                    <a:lnTo>
                      <a:pt x="462" y="606"/>
                    </a:lnTo>
                    <a:lnTo>
                      <a:pt x="474" y="606"/>
                    </a:lnTo>
                    <a:lnTo>
                      <a:pt x="474" y="606"/>
                    </a:lnTo>
                    <a:lnTo>
                      <a:pt x="500" y="606"/>
                    </a:lnTo>
                    <a:lnTo>
                      <a:pt x="500" y="606"/>
                    </a:lnTo>
                    <a:lnTo>
                      <a:pt x="512" y="606"/>
                    </a:lnTo>
                    <a:lnTo>
                      <a:pt x="512" y="606"/>
                    </a:lnTo>
                    <a:lnTo>
                      <a:pt x="535" y="606"/>
                    </a:lnTo>
                    <a:lnTo>
                      <a:pt x="535" y="606"/>
                    </a:lnTo>
                    <a:lnTo>
                      <a:pt x="547" y="606"/>
                    </a:lnTo>
                    <a:lnTo>
                      <a:pt x="547" y="606"/>
                    </a:lnTo>
                    <a:lnTo>
                      <a:pt x="570" y="606"/>
                    </a:lnTo>
                    <a:lnTo>
                      <a:pt x="570" y="606"/>
                    </a:lnTo>
                    <a:lnTo>
                      <a:pt x="582" y="606"/>
                    </a:lnTo>
                    <a:lnTo>
                      <a:pt x="582" y="606"/>
                    </a:lnTo>
                    <a:lnTo>
                      <a:pt x="606" y="606"/>
                    </a:lnTo>
                    <a:lnTo>
                      <a:pt x="606" y="606"/>
                    </a:lnTo>
                    <a:lnTo>
                      <a:pt x="618" y="606"/>
                    </a:lnTo>
                    <a:lnTo>
                      <a:pt x="618" y="606"/>
                    </a:lnTo>
                    <a:lnTo>
                      <a:pt x="641" y="606"/>
                    </a:lnTo>
                    <a:lnTo>
                      <a:pt x="641" y="606"/>
                    </a:lnTo>
                    <a:lnTo>
                      <a:pt x="653" y="606"/>
                    </a:lnTo>
                    <a:lnTo>
                      <a:pt x="653" y="606"/>
                    </a:lnTo>
                    <a:lnTo>
                      <a:pt x="676" y="606"/>
                    </a:lnTo>
                    <a:lnTo>
                      <a:pt x="676" y="606"/>
                    </a:lnTo>
                    <a:lnTo>
                      <a:pt x="700" y="606"/>
                    </a:lnTo>
                    <a:lnTo>
                      <a:pt x="700" y="606"/>
                    </a:lnTo>
                    <a:lnTo>
                      <a:pt x="712" y="606"/>
                    </a:lnTo>
                    <a:lnTo>
                      <a:pt x="712" y="606"/>
                    </a:lnTo>
                    <a:lnTo>
                      <a:pt x="735" y="606"/>
                    </a:lnTo>
                    <a:lnTo>
                      <a:pt x="735" y="606"/>
                    </a:lnTo>
                    <a:lnTo>
                      <a:pt x="747" y="606"/>
                    </a:lnTo>
                    <a:lnTo>
                      <a:pt x="747" y="606"/>
                    </a:lnTo>
                    <a:lnTo>
                      <a:pt x="771" y="606"/>
                    </a:lnTo>
                    <a:lnTo>
                      <a:pt x="771" y="606"/>
                    </a:lnTo>
                    <a:lnTo>
                      <a:pt x="783" y="606"/>
                    </a:lnTo>
                    <a:lnTo>
                      <a:pt x="783" y="606"/>
                    </a:lnTo>
                    <a:lnTo>
                      <a:pt x="806" y="606"/>
                    </a:lnTo>
                    <a:lnTo>
                      <a:pt x="806" y="606"/>
                    </a:lnTo>
                    <a:lnTo>
                      <a:pt x="818" y="606"/>
                    </a:lnTo>
                    <a:lnTo>
                      <a:pt x="818" y="606"/>
                    </a:lnTo>
                    <a:lnTo>
                      <a:pt x="841" y="606"/>
                    </a:lnTo>
                    <a:lnTo>
                      <a:pt x="841" y="606"/>
                    </a:lnTo>
                    <a:lnTo>
                      <a:pt x="853" y="606"/>
                    </a:lnTo>
                    <a:lnTo>
                      <a:pt x="853" y="606"/>
                    </a:lnTo>
                    <a:lnTo>
                      <a:pt x="877" y="606"/>
                    </a:lnTo>
                    <a:lnTo>
                      <a:pt x="877" y="606"/>
                    </a:lnTo>
                    <a:lnTo>
                      <a:pt x="891" y="606"/>
                    </a:lnTo>
                    <a:lnTo>
                      <a:pt x="891" y="606"/>
                    </a:lnTo>
                    <a:lnTo>
                      <a:pt x="914" y="606"/>
                    </a:lnTo>
                    <a:lnTo>
                      <a:pt x="914" y="606"/>
                    </a:lnTo>
                    <a:lnTo>
                      <a:pt x="926" y="606"/>
                    </a:lnTo>
                    <a:lnTo>
                      <a:pt x="926" y="606"/>
                    </a:lnTo>
                    <a:lnTo>
                      <a:pt x="950" y="606"/>
                    </a:lnTo>
                    <a:lnTo>
                      <a:pt x="950" y="606"/>
                    </a:lnTo>
                    <a:lnTo>
                      <a:pt x="962" y="606"/>
                    </a:lnTo>
                    <a:lnTo>
                      <a:pt x="962" y="606"/>
                    </a:lnTo>
                    <a:lnTo>
                      <a:pt x="985" y="606"/>
                    </a:lnTo>
                    <a:lnTo>
                      <a:pt x="985" y="606"/>
                    </a:lnTo>
                    <a:lnTo>
                      <a:pt x="997" y="606"/>
                    </a:lnTo>
                    <a:lnTo>
                      <a:pt x="997" y="606"/>
                    </a:lnTo>
                    <a:lnTo>
                      <a:pt x="1020" y="606"/>
                    </a:lnTo>
                    <a:lnTo>
                      <a:pt x="1020" y="606"/>
                    </a:lnTo>
                    <a:lnTo>
                      <a:pt x="1032" y="606"/>
                    </a:lnTo>
                    <a:lnTo>
                      <a:pt x="1032" y="606"/>
                    </a:lnTo>
                    <a:lnTo>
                      <a:pt x="1056" y="606"/>
                    </a:lnTo>
                    <a:lnTo>
                      <a:pt x="1056" y="606"/>
                    </a:lnTo>
                    <a:lnTo>
                      <a:pt x="1068" y="606"/>
                    </a:lnTo>
                    <a:lnTo>
                      <a:pt x="1068" y="606"/>
                    </a:lnTo>
                    <a:lnTo>
                      <a:pt x="1091" y="606"/>
                    </a:lnTo>
                    <a:lnTo>
                      <a:pt x="1091" y="606"/>
                    </a:lnTo>
                    <a:lnTo>
                      <a:pt x="1103" y="606"/>
                    </a:lnTo>
                    <a:lnTo>
                      <a:pt x="1103" y="606"/>
                    </a:lnTo>
                    <a:lnTo>
                      <a:pt x="1127" y="606"/>
                    </a:lnTo>
                    <a:lnTo>
                      <a:pt x="1127" y="606"/>
                    </a:lnTo>
                    <a:lnTo>
                      <a:pt x="1138" y="606"/>
                    </a:lnTo>
                    <a:lnTo>
                      <a:pt x="1138" y="606"/>
                    </a:lnTo>
                    <a:lnTo>
                      <a:pt x="1162" y="606"/>
                    </a:lnTo>
                    <a:lnTo>
                      <a:pt x="1162" y="606"/>
                    </a:lnTo>
                    <a:lnTo>
                      <a:pt x="1174" y="606"/>
                    </a:lnTo>
                    <a:lnTo>
                      <a:pt x="1174" y="606"/>
                    </a:lnTo>
                    <a:lnTo>
                      <a:pt x="1197" y="606"/>
                    </a:lnTo>
                    <a:lnTo>
                      <a:pt x="1197" y="606"/>
                    </a:lnTo>
                    <a:lnTo>
                      <a:pt x="1209" y="606"/>
                    </a:lnTo>
                    <a:lnTo>
                      <a:pt x="1209" y="606"/>
                    </a:lnTo>
                    <a:lnTo>
                      <a:pt x="1233" y="606"/>
                    </a:lnTo>
                    <a:lnTo>
                      <a:pt x="1233" y="606"/>
                    </a:lnTo>
                    <a:lnTo>
                      <a:pt x="1256" y="606"/>
                    </a:lnTo>
                    <a:lnTo>
                      <a:pt x="1256" y="606"/>
                    </a:lnTo>
                    <a:lnTo>
                      <a:pt x="1268" y="606"/>
                    </a:lnTo>
                    <a:lnTo>
                      <a:pt x="1268" y="606"/>
                    </a:lnTo>
                    <a:lnTo>
                      <a:pt x="1291" y="606"/>
                    </a:lnTo>
                    <a:lnTo>
                      <a:pt x="1291" y="606"/>
                    </a:lnTo>
                    <a:lnTo>
                      <a:pt x="1306" y="606"/>
                    </a:lnTo>
                    <a:lnTo>
                      <a:pt x="1306" y="606"/>
                    </a:lnTo>
                    <a:lnTo>
                      <a:pt x="1329" y="606"/>
                    </a:lnTo>
                    <a:lnTo>
                      <a:pt x="1329" y="606"/>
                    </a:lnTo>
                    <a:lnTo>
                      <a:pt x="1341" y="606"/>
                    </a:lnTo>
                    <a:lnTo>
                      <a:pt x="1341" y="606"/>
                    </a:lnTo>
                    <a:lnTo>
                      <a:pt x="1365" y="606"/>
                    </a:lnTo>
                    <a:lnTo>
                      <a:pt x="1365" y="606"/>
                    </a:lnTo>
                    <a:lnTo>
                      <a:pt x="1376" y="606"/>
                    </a:lnTo>
                    <a:lnTo>
                      <a:pt x="1376" y="606"/>
                    </a:lnTo>
                    <a:lnTo>
                      <a:pt x="1400" y="606"/>
                    </a:lnTo>
                    <a:lnTo>
                      <a:pt x="1400" y="606"/>
                    </a:lnTo>
                    <a:lnTo>
                      <a:pt x="1412" y="606"/>
                    </a:lnTo>
                    <a:lnTo>
                      <a:pt x="1412" y="606"/>
                    </a:lnTo>
                    <a:lnTo>
                      <a:pt x="1435" y="606"/>
                    </a:lnTo>
                    <a:lnTo>
                      <a:pt x="1435" y="606"/>
                    </a:lnTo>
                    <a:lnTo>
                      <a:pt x="1447" y="606"/>
                    </a:lnTo>
                    <a:lnTo>
                      <a:pt x="1447" y="606"/>
                    </a:lnTo>
                    <a:lnTo>
                      <a:pt x="1471" y="606"/>
                    </a:lnTo>
                    <a:lnTo>
                      <a:pt x="1471" y="606"/>
                    </a:lnTo>
                    <a:lnTo>
                      <a:pt x="1482" y="606"/>
                    </a:lnTo>
                    <a:lnTo>
                      <a:pt x="1482" y="606"/>
                    </a:lnTo>
                    <a:lnTo>
                      <a:pt x="1506" y="606"/>
                    </a:lnTo>
                    <a:lnTo>
                      <a:pt x="1506" y="606"/>
                    </a:lnTo>
                    <a:lnTo>
                      <a:pt x="1529" y="606"/>
                    </a:lnTo>
                    <a:lnTo>
                      <a:pt x="1529" y="606"/>
                    </a:lnTo>
                    <a:lnTo>
                      <a:pt x="1541" y="606"/>
                    </a:lnTo>
                    <a:lnTo>
                      <a:pt x="1541" y="606"/>
                    </a:lnTo>
                    <a:lnTo>
                      <a:pt x="1565" y="606"/>
                    </a:lnTo>
                    <a:lnTo>
                      <a:pt x="1565" y="606"/>
                    </a:lnTo>
                    <a:lnTo>
                      <a:pt x="1577" y="606"/>
                    </a:lnTo>
                    <a:lnTo>
                      <a:pt x="1577" y="606"/>
                    </a:lnTo>
                    <a:lnTo>
                      <a:pt x="1600" y="606"/>
                    </a:lnTo>
                    <a:lnTo>
                      <a:pt x="1600" y="606"/>
                    </a:lnTo>
                    <a:lnTo>
                      <a:pt x="1612" y="606"/>
                    </a:lnTo>
                    <a:lnTo>
                      <a:pt x="1612" y="606"/>
                    </a:lnTo>
                    <a:lnTo>
                      <a:pt x="1635" y="606"/>
                    </a:lnTo>
                    <a:lnTo>
                      <a:pt x="1635" y="606"/>
                    </a:lnTo>
                    <a:lnTo>
                      <a:pt x="1647" y="606"/>
                    </a:lnTo>
                    <a:lnTo>
                      <a:pt x="1647" y="606"/>
                    </a:lnTo>
                    <a:lnTo>
                      <a:pt x="1671" y="606"/>
                    </a:lnTo>
                    <a:lnTo>
                      <a:pt x="1671" y="606"/>
                    </a:lnTo>
                    <a:lnTo>
                      <a:pt x="1683" y="606"/>
                    </a:lnTo>
                    <a:lnTo>
                      <a:pt x="1683" y="606"/>
                    </a:lnTo>
                    <a:lnTo>
                      <a:pt x="1709" y="606"/>
                    </a:lnTo>
                    <a:lnTo>
                      <a:pt x="1709" y="606"/>
                    </a:lnTo>
                    <a:lnTo>
                      <a:pt x="1720" y="606"/>
                    </a:lnTo>
                    <a:lnTo>
                      <a:pt x="1720" y="606"/>
                    </a:lnTo>
                    <a:lnTo>
                      <a:pt x="1744" y="606"/>
                    </a:lnTo>
                    <a:lnTo>
                      <a:pt x="1744" y="606"/>
                    </a:lnTo>
                    <a:lnTo>
                      <a:pt x="1756" y="606"/>
                    </a:lnTo>
                    <a:lnTo>
                      <a:pt x="1756" y="606"/>
                    </a:lnTo>
                    <a:lnTo>
                      <a:pt x="1779" y="606"/>
                    </a:lnTo>
                    <a:lnTo>
                      <a:pt x="1779" y="606"/>
                    </a:lnTo>
                    <a:lnTo>
                      <a:pt x="1803" y="606"/>
                    </a:lnTo>
                    <a:lnTo>
                      <a:pt x="1803" y="606"/>
                    </a:lnTo>
                    <a:lnTo>
                      <a:pt x="1815" y="606"/>
                    </a:lnTo>
                    <a:lnTo>
                      <a:pt x="1815" y="606"/>
                    </a:lnTo>
                    <a:lnTo>
                      <a:pt x="1838" y="606"/>
                    </a:lnTo>
                    <a:lnTo>
                      <a:pt x="1838" y="606"/>
                    </a:lnTo>
                    <a:lnTo>
                      <a:pt x="1850" y="606"/>
                    </a:lnTo>
                    <a:lnTo>
                      <a:pt x="1850" y="606"/>
                    </a:lnTo>
                    <a:lnTo>
                      <a:pt x="1873" y="606"/>
                    </a:lnTo>
                    <a:lnTo>
                      <a:pt x="1873" y="606"/>
                    </a:lnTo>
                    <a:lnTo>
                      <a:pt x="1885" y="606"/>
                    </a:lnTo>
                    <a:lnTo>
                      <a:pt x="1885" y="606"/>
                    </a:lnTo>
                    <a:lnTo>
                      <a:pt x="1909" y="606"/>
                    </a:lnTo>
                    <a:lnTo>
                      <a:pt x="1909" y="606"/>
                    </a:lnTo>
                    <a:lnTo>
                      <a:pt x="1921" y="606"/>
                    </a:lnTo>
                    <a:lnTo>
                      <a:pt x="1921" y="606"/>
                    </a:lnTo>
                    <a:lnTo>
                      <a:pt x="1944" y="606"/>
                    </a:lnTo>
                    <a:lnTo>
                      <a:pt x="1944" y="606"/>
                    </a:lnTo>
                    <a:lnTo>
                      <a:pt x="1956" y="606"/>
                    </a:lnTo>
                    <a:lnTo>
                      <a:pt x="1956" y="606"/>
                    </a:lnTo>
                    <a:lnTo>
                      <a:pt x="1979" y="606"/>
                    </a:lnTo>
                    <a:lnTo>
                      <a:pt x="1979" y="606"/>
                    </a:lnTo>
                    <a:lnTo>
                      <a:pt x="1991" y="606"/>
                    </a:lnTo>
                    <a:lnTo>
                      <a:pt x="1991" y="606"/>
                    </a:lnTo>
                    <a:lnTo>
                      <a:pt x="2015" y="606"/>
                    </a:lnTo>
                    <a:lnTo>
                      <a:pt x="2015" y="606"/>
                    </a:lnTo>
                    <a:lnTo>
                      <a:pt x="2027" y="606"/>
                    </a:lnTo>
                    <a:lnTo>
                      <a:pt x="2027" y="606"/>
                    </a:lnTo>
                    <a:lnTo>
                      <a:pt x="2050" y="606"/>
                    </a:lnTo>
                    <a:lnTo>
                      <a:pt x="2050" y="606"/>
                    </a:lnTo>
                    <a:lnTo>
                      <a:pt x="2062" y="606"/>
                    </a:lnTo>
                    <a:lnTo>
                      <a:pt x="2062" y="606"/>
                    </a:lnTo>
                    <a:lnTo>
                      <a:pt x="2085" y="606"/>
                    </a:lnTo>
                    <a:lnTo>
                      <a:pt x="2085" y="606"/>
                    </a:lnTo>
                    <a:lnTo>
                      <a:pt x="2097" y="606"/>
                    </a:lnTo>
                    <a:lnTo>
                      <a:pt x="2097" y="606"/>
                    </a:lnTo>
                    <a:lnTo>
                      <a:pt x="2123" y="606"/>
                    </a:lnTo>
                    <a:lnTo>
                      <a:pt x="2123" y="606"/>
                    </a:lnTo>
                    <a:lnTo>
                      <a:pt x="2135" y="606"/>
                    </a:lnTo>
                    <a:lnTo>
                      <a:pt x="2135" y="606"/>
                    </a:lnTo>
                    <a:lnTo>
                      <a:pt x="2159" y="606"/>
                    </a:lnTo>
                    <a:lnTo>
                      <a:pt x="2159" y="606"/>
                    </a:lnTo>
                    <a:lnTo>
                      <a:pt x="2170" y="606"/>
                    </a:lnTo>
                    <a:lnTo>
                      <a:pt x="2170" y="606"/>
                    </a:lnTo>
                    <a:lnTo>
                      <a:pt x="2194" y="606"/>
                    </a:lnTo>
                    <a:lnTo>
                      <a:pt x="2194" y="606"/>
                    </a:lnTo>
                    <a:lnTo>
                      <a:pt x="2206" y="606"/>
                    </a:lnTo>
                    <a:lnTo>
                      <a:pt x="2206" y="606"/>
                    </a:lnTo>
                    <a:lnTo>
                      <a:pt x="2229" y="606"/>
                    </a:lnTo>
                    <a:lnTo>
                      <a:pt x="2229" y="606"/>
                    </a:lnTo>
                    <a:lnTo>
                      <a:pt x="2241" y="606"/>
                    </a:lnTo>
                    <a:lnTo>
                      <a:pt x="2241" y="606"/>
                    </a:lnTo>
                    <a:lnTo>
                      <a:pt x="2265" y="606"/>
                    </a:lnTo>
                    <a:lnTo>
                      <a:pt x="2265" y="606"/>
                    </a:lnTo>
                    <a:lnTo>
                      <a:pt x="2276" y="606"/>
                    </a:lnTo>
                    <a:lnTo>
                      <a:pt x="2276" y="606"/>
                    </a:lnTo>
                    <a:lnTo>
                      <a:pt x="2300" y="606"/>
                    </a:lnTo>
                    <a:lnTo>
                      <a:pt x="2300" y="606"/>
                    </a:lnTo>
                    <a:lnTo>
                      <a:pt x="2312" y="606"/>
                    </a:lnTo>
                    <a:lnTo>
                      <a:pt x="2312" y="606"/>
                    </a:lnTo>
                    <a:lnTo>
                      <a:pt x="2335" y="606"/>
                    </a:lnTo>
                    <a:lnTo>
                      <a:pt x="2335" y="606"/>
                    </a:lnTo>
                    <a:lnTo>
                      <a:pt x="2338" y="606"/>
                    </a:lnTo>
                    <a:lnTo>
                      <a:pt x="2338" y="490"/>
                    </a:lnTo>
                    <a:close/>
                  </a:path>
                </a:pathLst>
              </a:custGeom>
              <a:solidFill>
                <a:schemeClr val="bg1">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9" name="Freeform 18"/>
            <p:cNvSpPr>
              <a:spLocks/>
            </p:cNvSpPr>
            <p:nvPr/>
          </p:nvSpPr>
          <p:spPr bwMode="auto">
            <a:xfrm>
              <a:off x="4648200" y="2794175"/>
              <a:ext cx="3702050" cy="890588"/>
            </a:xfrm>
            <a:custGeom>
              <a:avLst/>
              <a:gdLst>
                <a:gd name="T0" fmla="*/ 2259 w 2332"/>
                <a:gd name="T1" fmla="*/ 513 h 561"/>
                <a:gd name="T2" fmla="*/ 2177 w 2332"/>
                <a:gd name="T3" fmla="*/ 466 h 561"/>
                <a:gd name="T4" fmla="*/ 2059 w 2332"/>
                <a:gd name="T5" fmla="*/ 452 h 561"/>
                <a:gd name="T6" fmla="*/ 2005 w 2332"/>
                <a:gd name="T7" fmla="*/ 452 h 561"/>
                <a:gd name="T8" fmla="*/ 1927 w 2332"/>
                <a:gd name="T9" fmla="*/ 466 h 561"/>
                <a:gd name="T10" fmla="*/ 1892 w 2332"/>
                <a:gd name="T11" fmla="*/ 478 h 561"/>
                <a:gd name="T12" fmla="*/ 1837 w 2332"/>
                <a:gd name="T13" fmla="*/ 429 h 561"/>
                <a:gd name="T14" fmla="*/ 1797 w 2332"/>
                <a:gd name="T15" fmla="*/ 228 h 561"/>
                <a:gd name="T16" fmla="*/ 1748 w 2332"/>
                <a:gd name="T17" fmla="*/ 167 h 561"/>
                <a:gd name="T18" fmla="*/ 1630 w 2332"/>
                <a:gd name="T19" fmla="*/ 155 h 561"/>
                <a:gd name="T20" fmla="*/ 1618 w 2332"/>
                <a:gd name="T21" fmla="*/ 228 h 561"/>
                <a:gd name="T22" fmla="*/ 1576 w 2332"/>
                <a:gd name="T23" fmla="*/ 202 h 561"/>
                <a:gd name="T24" fmla="*/ 1486 w 2332"/>
                <a:gd name="T25" fmla="*/ 217 h 561"/>
                <a:gd name="T26" fmla="*/ 1451 w 2332"/>
                <a:gd name="T27" fmla="*/ 334 h 561"/>
                <a:gd name="T28" fmla="*/ 1416 w 2332"/>
                <a:gd name="T29" fmla="*/ 358 h 561"/>
                <a:gd name="T30" fmla="*/ 1357 w 2332"/>
                <a:gd name="T31" fmla="*/ 275 h 561"/>
                <a:gd name="T32" fmla="*/ 1357 w 2332"/>
                <a:gd name="T33" fmla="*/ 108 h 561"/>
                <a:gd name="T34" fmla="*/ 1296 w 2332"/>
                <a:gd name="T35" fmla="*/ 68 h 561"/>
                <a:gd name="T36" fmla="*/ 1225 w 2332"/>
                <a:gd name="T37" fmla="*/ 66 h 561"/>
                <a:gd name="T38" fmla="*/ 1201 w 2332"/>
                <a:gd name="T39" fmla="*/ 89 h 561"/>
                <a:gd name="T40" fmla="*/ 1178 w 2332"/>
                <a:gd name="T41" fmla="*/ 120 h 561"/>
                <a:gd name="T42" fmla="*/ 1166 w 2332"/>
                <a:gd name="T43" fmla="*/ 240 h 561"/>
                <a:gd name="T44" fmla="*/ 1135 w 2332"/>
                <a:gd name="T45" fmla="*/ 287 h 561"/>
                <a:gd name="T46" fmla="*/ 1046 w 2332"/>
                <a:gd name="T47" fmla="*/ 299 h 561"/>
                <a:gd name="T48" fmla="*/ 1008 w 2332"/>
                <a:gd name="T49" fmla="*/ 323 h 561"/>
                <a:gd name="T50" fmla="*/ 963 w 2332"/>
                <a:gd name="T51" fmla="*/ 217 h 561"/>
                <a:gd name="T52" fmla="*/ 881 w 2332"/>
                <a:gd name="T53" fmla="*/ 132 h 561"/>
                <a:gd name="T54" fmla="*/ 834 w 2332"/>
                <a:gd name="T55" fmla="*/ 96 h 561"/>
                <a:gd name="T56" fmla="*/ 810 w 2332"/>
                <a:gd name="T57" fmla="*/ 120 h 561"/>
                <a:gd name="T58" fmla="*/ 784 w 2332"/>
                <a:gd name="T59" fmla="*/ 217 h 561"/>
                <a:gd name="T60" fmla="*/ 737 w 2332"/>
                <a:gd name="T61" fmla="*/ 275 h 561"/>
                <a:gd name="T62" fmla="*/ 643 w 2332"/>
                <a:gd name="T63" fmla="*/ 144 h 561"/>
                <a:gd name="T64" fmla="*/ 631 w 2332"/>
                <a:gd name="T65" fmla="*/ 73 h 561"/>
                <a:gd name="T66" fmla="*/ 584 w 2332"/>
                <a:gd name="T67" fmla="*/ 108 h 561"/>
                <a:gd name="T68" fmla="*/ 511 w 2332"/>
                <a:gd name="T69" fmla="*/ 144 h 561"/>
                <a:gd name="T70" fmla="*/ 499 w 2332"/>
                <a:gd name="T71" fmla="*/ 191 h 561"/>
                <a:gd name="T72" fmla="*/ 476 w 2332"/>
                <a:gd name="T73" fmla="*/ 191 h 561"/>
                <a:gd name="T74" fmla="*/ 452 w 2332"/>
                <a:gd name="T75" fmla="*/ 108 h 561"/>
                <a:gd name="T76" fmla="*/ 440 w 2332"/>
                <a:gd name="T77" fmla="*/ 26 h 561"/>
                <a:gd name="T78" fmla="*/ 428 w 2332"/>
                <a:gd name="T79" fmla="*/ 49 h 561"/>
                <a:gd name="T80" fmla="*/ 405 w 2332"/>
                <a:gd name="T81" fmla="*/ 108 h 561"/>
                <a:gd name="T82" fmla="*/ 358 w 2332"/>
                <a:gd name="T83" fmla="*/ 252 h 561"/>
                <a:gd name="T84" fmla="*/ 304 w 2332"/>
                <a:gd name="T85" fmla="*/ 181 h 561"/>
                <a:gd name="T86" fmla="*/ 214 w 2332"/>
                <a:gd name="T87" fmla="*/ 179 h 561"/>
                <a:gd name="T88" fmla="*/ 167 w 2332"/>
                <a:gd name="T89" fmla="*/ 250 h 561"/>
                <a:gd name="T90" fmla="*/ 143 w 2332"/>
                <a:gd name="T91" fmla="*/ 299 h 561"/>
                <a:gd name="T92" fmla="*/ 120 w 2332"/>
                <a:gd name="T93" fmla="*/ 334 h 561"/>
                <a:gd name="T94" fmla="*/ 35 w 2332"/>
                <a:gd name="T95" fmla="*/ 561 h 561"/>
                <a:gd name="T96" fmla="*/ 190 w 2332"/>
                <a:gd name="T97" fmla="*/ 561 h 561"/>
                <a:gd name="T98" fmla="*/ 381 w 2332"/>
                <a:gd name="T99" fmla="*/ 561 h 561"/>
                <a:gd name="T100" fmla="*/ 558 w 2332"/>
                <a:gd name="T101" fmla="*/ 561 h 561"/>
                <a:gd name="T102" fmla="*/ 725 w 2332"/>
                <a:gd name="T103" fmla="*/ 561 h 561"/>
                <a:gd name="T104" fmla="*/ 881 w 2332"/>
                <a:gd name="T105" fmla="*/ 561 h 561"/>
                <a:gd name="T106" fmla="*/ 1046 w 2332"/>
                <a:gd name="T107" fmla="*/ 561 h 561"/>
                <a:gd name="T108" fmla="*/ 1225 w 2332"/>
                <a:gd name="T109" fmla="*/ 561 h 561"/>
                <a:gd name="T110" fmla="*/ 1416 w 2332"/>
                <a:gd name="T111" fmla="*/ 561 h 561"/>
                <a:gd name="T112" fmla="*/ 1571 w 2332"/>
                <a:gd name="T113" fmla="*/ 561 h 561"/>
                <a:gd name="T114" fmla="*/ 1760 w 2332"/>
                <a:gd name="T115" fmla="*/ 561 h 561"/>
                <a:gd name="T116" fmla="*/ 1951 w 2332"/>
                <a:gd name="T117" fmla="*/ 561 h 561"/>
                <a:gd name="T118" fmla="*/ 2153 w 2332"/>
                <a:gd name="T119" fmla="*/ 561 h 561"/>
                <a:gd name="T120" fmla="*/ 2332 w 2332"/>
                <a:gd name="T121" fmla="*/ 56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2" h="561">
                  <a:moveTo>
                    <a:pt x="2332" y="549"/>
                  </a:moveTo>
                  <a:lnTo>
                    <a:pt x="2332" y="549"/>
                  </a:lnTo>
                  <a:lnTo>
                    <a:pt x="2332" y="525"/>
                  </a:lnTo>
                  <a:lnTo>
                    <a:pt x="2332" y="525"/>
                  </a:lnTo>
                  <a:lnTo>
                    <a:pt x="2332" y="518"/>
                  </a:lnTo>
                  <a:lnTo>
                    <a:pt x="2332" y="513"/>
                  </a:lnTo>
                  <a:lnTo>
                    <a:pt x="2332" y="513"/>
                  </a:lnTo>
                  <a:lnTo>
                    <a:pt x="2325" y="513"/>
                  </a:lnTo>
                  <a:lnTo>
                    <a:pt x="2320" y="513"/>
                  </a:lnTo>
                  <a:lnTo>
                    <a:pt x="2320" y="513"/>
                  </a:lnTo>
                  <a:lnTo>
                    <a:pt x="2309" y="513"/>
                  </a:lnTo>
                  <a:lnTo>
                    <a:pt x="2309" y="513"/>
                  </a:lnTo>
                  <a:lnTo>
                    <a:pt x="2297" y="513"/>
                  </a:lnTo>
                  <a:lnTo>
                    <a:pt x="2297" y="513"/>
                  </a:lnTo>
                  <a:lnTo>
                    <a:pt x="2271" y="513"/>
                  </a:lnTo>
                  <a:lnTo>
                    <a:pt x="2271" y="513"/>
                  </a:lnTo>
                  <a:lnTo>
                    <a:pt x="2259" y="513"/>
                  </a:lnTo>
                  <a:lnTo>
                    <a:pt x="2259" y="513"/>
                  </a:lnTo>
                  <a:lnTo>
                    <a:pt x="2236" y="513"/>
                  </a:lnTo>
                  <a:lnTo>
                    <a:pt x="2236" y="513"/>
                  </a:lnTo>
                  <a:lnTo>
                    <a:pt x="2188" y="513"/>
                  </a:lnTo>
                  <a:lnTo>
                    <a:pt x="2188" y="513"/>
                  </a:lnTo>
                  <a:lnTo>
                    <a:pt x="2188" y="502"/>
                  </a:lnTo>
                  <a:lnTo>
                    <a:pt x="2188" y="502"/>
                  </a:lnTo>
                  <a:lnTo>
                    <a:pt x="2188" y="490"/>
                  </a:lnTo>
                  <a:lnTo>
                    <a:pt x="2188" y="490"/>
                  </a:lnTo>
                  <a:lnTo>
                    <a:pt x="2188" y="483"/>
                  </a:lnTo>
                  <a:lnTo>
                    <a:pt x="2188" y="478"/>
                  </a:lnTo>
                  <a:lnTo>
                    <a:pt x="2188" y="478"/>
                  </a:lnTo>
                  <a:lnTo>
                    <a:pt x="2184" y="478"/>
                  </a:lnTo>
                  <a:lnTo>
                    <a:pt x="2177" y="478"/>
                  </a:lnTo>
                  <a:lnTo>
                    <a:pt x="2177" y="478"/>
                  </a:lnTo>
                  <a:lnTo>
                    <a:pt x="2177" y="476"/>
                  </a:lnTo>
                  <a:lnTo>
                    <a:pt x="2177" y="471"/>
                  </a:lnTo>
                  <a:lnTo>
                    <a:pt x="2177" y="469"/>
                  </a:lnTo>
                  <a:lnTo>
                    <a:pt x="2177" y="466"/>
                  </a:lnTo>
                  <a:lnTo>
                    <a:pt x="2177" y="466"/>
                  </a:lnTo>
                  <a:lnTo>
                    <a:pt x="2174" y="464"/>
                  </a:lnTo>
                  <a:lnTo>
                    <a:pt x="2172" y="466"/>
                  </a:lnTo>
                  <a:lnTo>
                    <a:pt x="2167" y="466"/>
                  </a:lnTo>
                  <a:lnTo>
                    <a:pt x="2165" y="466"/>
                  </a:lnTo>
                  <a:lnTo>
                    <a:pt x="2165" y="466"/>
                  </a:lnTo>
                  <a:lnTo>
                    <a:pt x="2165" y="464"/>
                  </a:lnTo>
                  <a:lnTo>
                    <a:pt x="2165" y="459"/>
                  </a:lnTo>
                  <a:lnTo>
                    <a:pt x="2165" y="452"/>
                  </a:lnTo>
                  <a:lnTo>
                    <a:pt x="2165" y="452"/>
                  </a:lnTo>
                  <a:lnTo>
                    <a:pt x="2153" y="452"/>
                  </a:lnTo>
                  <a:lnTo>
                    <a:pt x="2153" y="452"/>
                  </a:lnTo>
                  <a:lnTo>
                    <a:pt x="2130" y="452"/>
                  </a:lnTo>
                  <a:lnTo>
                    <a:pt x="2130" y="452"/>
                  </a:lnTo>
                  <a:lnTo>
                    <a:pt x="2082" y="452"/>
                  </a:lnTo>
                  <a:lnTo>
                    <a:pt x="2082" y="452"/>
                  </a:lnTo>
                  <a:lnTo>
                    <a:pt x="2059" y="452"/>
                  </a:lnTo>
                  <a:lnTo>
                    <a:pt x="2059" y="452"/>
                  </a:lnTo>
                  <a:lnTo>
                    <a:pt x="2052" y="452"/>
                  </a:lnTo>
                  <a:lnTo>
                    <a:pt x="2047" y="452"/>
                  </a:lnTo>
                  <a:lnTo>
                    <a:pt x="2047" y="452"/>
                  </a:lnTo>
                  <a:lnTo>
                    <a:pt x="2045" y="455"/>
                  </a:lnTo>
                  <a:lnTo>
                    <a:pt x="2047" y="459"/>
                  </a:lnTo>
                  <a:lnTo>
                    <a:pt x="2047" y="466"/>
                  </a:lnTo>
                  <a:lnTo>
                    <a:pt x="2047" y="466"/>
                  </a:lnTo>
                  <a:lnTo>
                    <a:pt x="2040" y="466"/>
                  </a:lnTo>
                  <a:lnTo>
                    <a:pt x="2035" y="466"/>
                  </a:lnTo>
                  <a:lnTo>
                    <a:pt x="2035" y="466"/>
                  </a:lnTo>
                  <a:lnTo>
                    <a:pt x="2035" y="452"/>
                  </a:lnTo>
                  <a:lnTo>
                    <a:pt x="2035" y="452"/>
                  </a:lnTo>
                  <a:lnTo>
                    <a:pt x="2028" y="452"/>
                  </a:lnTo>
                  <a:lnTo>
                    <a:pt x="2021" y="452"/>
                  </a:lnTo>
                  <a:lnTo>
                    <a:pt x="2021" y="452"/>
                  </a:lnTo>
                  <a:lnTo>
                    <a:pt x="2009" y="452"/>
                  </a:lnTo>
                  <a:lnTo>
                    <a:pt x="2009" y="452"/>
                  </a:lnTo>
                  <a:lnTo>
                    <a:pt x="2005" y="452"/>
                  </a:lnTo>
                  <a:lnTo>
                    <a:pt x="2000" y="452"/>
                  </a:lnTo>
                  <a:lnTo>
                    <a:pt x="1998" y="452"/>
                  </a:lnTo>
                  <a:lnTo>
                    <a:pt x="1998" y="452"/>
                  </a:lnTo>
                  <a:lnTo>
                    <a:pt x="1998" y="459"/>
                  </a:lnTo>
                  <a:lnTo>
                    <a:pt x="1998" y="466"/>
                  </a:lnTo>
                  <a:lnTo>
                    <a:pt x="1998" y="466"/>
                  </a:lnTo>
                  <a:lnTo>
                    <a:pt x="1993" y="466"/>
                  </a:lnTo>
                  <a:lnTo>
                    <a:pt x="1986" y="466"/>
                  </a:lnTo>
                  <a:lnTo>
                    <a:pt x="1986" y="466"/>
                  </a:lnTo>
                  <a:lnTo>
                    <a:pt x="1962" y="466"/>
                  </a:lnTo>
                  <a:lnTo>
                    <a:pt x="1962" y="466"/>
                  </a:lnTo>
                  <a:lnTo>
                    <a:pt x="1951" y="466"/>
                  </a:lnTo>
                  <a:lnTo>
                    <a:pt x="1951" y="466"/>
                  </a:lnTo>
                  <a:lnTo>
                    <a:pt x="1939" y="466"/>
                  </a:lnTo>
                  <a:lnTo>
                    <a:pt x="1939" y="466"/>
                  </a:lnTo>
                  <a:lnTo>
                    <a:pt x="1932" y="466"/>
                  </a:lnTo>
                  <a:lnTo>
                    <a:pt x="1927" y="466"/>
                  </a:lnTo>
                  <a:lnTo>
                    <a:pt x="1927" y="466"/>
                  </a:lnTo>
                  <a:lnTo>
                    <a:pt x="1927" y="464"/>
                  </a:lnTo>
                  <a:lnTo>
                    <a:pt x="1927" y="459"/>
                  </a:lnTo>
                  <a:lnTo>
                    <a:pt x="1927" y="452"/>
                  </a:lnTo>
                  <a:lnTo>
                    <a:pt x="1927" y="452"/>
                  </a:lnTo>
                  <a:lnTo>
                    <a:pt x="1903" y="452"/>
                  </a:lnTo>
                  <a:lnTo>
                    <a:pt x="1903" y="452"/>
                  </a:lnTo>
                  <a:lnTo>
                    <a:pt x="1903" y="459"/>
                  </a:lnTo>
                  <a:lnTo>
                    <a:pt x="1903" y="464"/>
                  </a:lnTo>
                  <a:lnTo>
                    <a:pt x="1903" y="466"/>
                  </a:lnTo>
                  <a:lnTo>
                    <a:pt x="1903" y="466"/>
                  </a:lnTo>
                  <a:lnTo>
                    <a:pt x="1901" y="466"/>
                  </a:lnTo>
                  <a:lnTo>
                    <a:pt x="1896" y="466"/>
                  </a:lnTo>
                  <a:lnTo>
                    <a:pt x="1894" y="464"/>
                  </a:lnTo>
                  <a:lnTo>
                    <a:pt x="1892" y="466"/>
                  </a:lnTo>
                  <a:lnTo>
                    <a:pt x="1892" y="466"/>
                  </a:lnTo>
                  <a:lnTo>
                    <a:pt x="1892" y="469"/>
                  </a:lnTo>
                  <a:lnTo>
                    <a:pt x="1892" y="471"/>
                  </a:lnTo>
                  <a:lnTo>
                    <a:pt x="1892" y="478"/>
                  </a:lnTo>
                  <a:lnTo>
                    <a:pt x="1892" y="478"/>
                  </a:lnTo>
                  <a:lnTo>
                    <a:pt x="1880" y="478"/>
                  </a:lnTo>
                  <a:lnTo>
                    <a:pt x="1880" y="478"/>
                  </a:lnTo>
                  <a:lnTo>
                    <a:pt x="1868" y="478"/>
                  </a:lnTo>
                  <a:lnTo>
                    <a:pt x="1868" y="478"/>
                  </a:lnTo>
                  <a:lnTo>
                    <a:pt x="1844" y="478"/>
                  </a:lnTo>
                  <a:lnTo>
                    <a:pt x="1844" y="478"/>
                  </a:lnTo>
                  <a:lnTo>
                    <a:pt x="1844" y="466"/>
                  </a:lnTo>
                  <a:lnTo>
                    <a:pt x="1844" y="466"/>
                  </a:lnTo>
                  <a:lnTo>
                    <a:pt x="1844" y="452"/>
                  </a:lnTo>
                  <a:lnTo>
                    <a:pt x="1844" y="452"/>
                  </a:lnTo>
                  <a:lnTo>
                    <a:pt x="1844" y="440"/>
                  </a:lnTo>
                  <a:lnTo>
                    <a:pt x="1844" y="440"/>
                  </a:lnTo>
                  <a:lnTo>
                    <a:pt x="1844" y="436"/>
                  </a:lnTo>
                  <a:lnTo>
                    <a:pt x="1844" y="429"/>
                  </a:lnTo>
                  <a:lnTo>
                    <a:pt x="1844" y="429"/>
                  </a:lnTo>
                  <a:lnTo>
                    <a:pt x="1842" y="429"/>
                  </a:lnTo>
                  <a:lnTo>
                    <a:pt x="1837" y="429"/>
                  </a:lnTo>
                  <a:lnTo>
                    <a:pt x="1833" y="429"/>
                  </a:lnTo>
                  <a:lnTo>
                    <a:pt x="1833" y="429"/>
                  </a:lnTo>
                  <a:lnTo>
                    <a:pt x="1833" y="405"/>
                  </a:lnTo>
                  <a:lnTo>
                    <a:pt x="1833" y="405"/>
                  </a:lnTo>
                  <a:lnTo>
                    <a:pt x="1821" y="405"/>
                  </a:lnTo>
                  <a:lnTo>
                    <a:pt x="1821" y="405"/>
                  </a:lnTo>
                  <a:lnTo>
                    <a:pt x="1797" y="405"/>
                  </a:lnTo>
                  <a:lnTo>
                    <a:pt x="1797" y="405"/>
                  </a:lnTo>
                  <a:lnTo>
                    <a:pt x="1797" y="393"/>
                  </a:lnTo>
                  <a:lnTo>
                    <a:pt x="1797" y="393"/>
                  </a:lnTo>
                  <a:lnTo>
                    <a:pt x="1797" y="346"/>
                  </a:lnTo>
                  <a:lnTo>
                    <a:pt x="1797" y="346"/>
                  </a:lnTo>
                  <a:lnTo>
                    <a:pt x="1797" y="252"/>
                  </a:lnTo>
                  <a:lnTo>
                    <a:pt x="1797" y="252"/>
                  </a:lnTo>
                  <a:lnTo>
                    <a:pt x="1797" y="240"/>
                  </a:lnTo>
                  <a:lnTo>
                    <a:pt x="1797" y="240"/>
                  </a:lnTo>
                  <a:lnTo>
                    <a:pt x="1797" y="228"/>
                  </a:lnTo>
                  <a:lnTo>
                    <a:pt x="1797" y="228"/>
                  </a:lnTo>
                  <a:lnTo>
                    <a:pt x="1797" y="217"/>
                  </a:lnTo>
                  <a:lnTo>
                    <a:pt x="1797" y="217"/>
                  </a:lnTo>
                  <a:lnTo>
                    <a:pt x="1795" y="209"/>
                  </a:lnTo>
                  <a:lnTo>
                    <a:pt x="1797" y="202"/>
                  </a:lnTo>
                  <a:lnTo>
                    <a:pt x="1797" y="202"/>
                  </a:lnTo>
                  <a:lnTo>
                    <a:pt x="1800" y="202"/>
                  </a:lnTo>
                  <a:lnTo>
                    <a:pt x="1802" y="202"/>
                  </a:lnTo>
                  <a:lnTo>
                    <a:pt x="1809" y="202"/>
                  </a:lnTo>
                  <a:lnTo>
                    <a:pt x="1809" y="202"/>
                  </a:lnTo>
                  <a:lnTo>
                    <a:pt x="1809" y="179"/>
                  </a:lnTo>
                  <a:lnTo>
                    <a:pt x="1809" y="179"/>
                  </a:lnTo>
                  <a:lnTo>
                    <a:pt x="1783" y="179"/>
                  </a:lnTo>
                  <a:lnTo>
                    <a:pt x="1783" y="179"/>
                  </a:lnTo>
                  <a:lnTo>
                    <a:pt x="1771" y="179"/>
                  </a:lnTo>
                  <a:lnTo>
                    <a:pt x="1771" y="179"/>
                  </a:lnTo>
                  <a:lnTo>
                    <a:pt x="1748" y="179"/>
                  </a:lnTo>
                  <a:lnTo>
                    <a:pt x="1748" y="179"/>
                  </a:lnTo>
                  <a:lnTo>
                    <a:pt x="1748" y="167"/>
                  </a:lnTo>
                  <a:lnTo>
                    <a:pt x="1748" y="167"/>
                  </a:lnTo>
                  <a:lnTo>
                    <a:pt x="1750" y="162"/>
                  </a:lnTo>
                  <a:lnTo>
                    <a:pt x="1748" y="155"/>
                  </a:lnTo>
                  <a:lnTo>
                    <a:pt x="1748" y="155"/>
                  </a:lnTo>
                  <a:lnTo>
                    <a:pt x="1743" y="155"/>
                  </a:lnTo>
                  <a:lnTo>
                    <a:pt x="1736" y="155"/>
                  </a:lnTo>
                  <a:lnTo>
                    <a:pt x="1736" y="155"/>
                  </a:lnTo>
                  <a:lnTo>
                    <a:pt x="1724" y="155"/>
                  </a:lnTo>
                  <a:lnTo>
                    <a:pt x="1724" y="155"/>
                  </a:lnTo>
                  <a:lnTo>
                    <a:pt x="1701" y="155"/>
                  </a:lnTo>
                  <a:lnTo>
                    <a:pt x="1701" y="155"/>
                  </a:lnTo>
                  <a:lnTo>
                    <a:pt x="1654" y="155"/>
                  </a:lnTo>
                  <a:lnTo>
                    <a:pt x="1654" y="155"/>
                  </a:lnTo>
                  <a:lnTo>
                    <a:pt x="1642" y="155"/>
                  </a:lnTo>
                  <a:lnTo>
                    <a:pt x="1642" y="155"/>
                  </a:lnTo>
                  <a:lnTo>
                    <a:pt x="1635" y="155"/>
                  </a:lnTo>
                  <a:lnTo>
                    <a:pt x="1630" y="155"/>
                  </a:lnTo>
                  <a:lnTo>
                    <a:pt x="1630" y="155"/>
                  </a:lnTo>
                  <a:lnTo>
                    <a:pt x="1630" y="158"/>
                  </a:lnTo>
                  <a:lnTo>
                    <a:pt x="1630" y="162"/>
                  </a:lnTo>
                  <a:lnTo>
                    <a:pt x="1630" y="167"/>
                  </a:lnTo>
                  <a:lnTo>
                    <a:pt x="1630" y="167"/>
                  </a:lnTo>
                  <a:lnTo>
                    <a:pt x="1607" y="167"/>
                  </a:lnTo>
                  <a:lnTo>
                    <a:pt x="1607" y="167"/>
                  </a:lnTo>
                  <a:lnTo>
                    <a:pt x="1607" y="179"/>
                  </a:lnTo>
                  <a:lnTo>
                    <a:pt x="1607" y="179"/>
                  </a:lnTo>
                  <a:lnTo>
                    <a:pt x="1607" y="186"/>
                  </a:lnTo>
                  <a:lnTo>
                    <a:pt x="1607" y="191"/>
                  </a:lnTo>
                  <a:lnTo>
                    <a:pt x="1607" y="191"/>
                  </a:lnTo>
                  <a:lnTo>
                    <a:pt x="1611" y="191"/>
                  </a:lnTo>
                  <a:lnTo>
                    <a:pt x="1618" y="191"/>
                  </a:lnTo>
                  <a:lnTo>
                    <a:pt x="1618" y="191"/>
                  </a:lnTo>
                  <a:lnTo>
                    <a:pt x="1618" y="202"/>
                  </a:lnTo>
                  <a:lnTo>
                    <a:pt x="1618" y="202"/>
                  </a:lnTo>
                  <a:lnTo>
                    <a:pt x="1618" y="228"/>
                  </a:lnTo>
                  <a:lnTo>
                    <a:pt x="1618" y="228"/>
                  </a:lnTo>
                  <a:lnTo>
                    <a:pt x="1611" y="228"/>
                  </a:lnTo>
                  <a:lnTo>
                    <a:pt x="1607" y="228"/>
                  </a:lnTo>
                  <a:lnTo>
                    <a:pt x="1607" y="228"/>
                  </a:lnTo>
                  <a:lnTo>
                    <a:pt x="1599" y="226"/>
                  </a:lnTo>
                  <a:lnTo>
                    <a:pt x="1595" y="228"/>
                  </a:lnTo>
                  <a:lnTo>
                    <a:pt x="1595" y="228"/>
                  </a:lnTo>
                  <a:lnTo>
                    <a:pt x="1588" y="228"/>
                  </a:lnTo>
                  <a:lnTo>
                    <a:pt x="1583" y="228"/>
                  </a:lnTo>
                  <a:lnTo>
                    <a:pt x="1583" y="228"/>
                  </a:lnTo>
                  <a:lnTo>
                    <a:pt x="1583" y="221"/>
                  </a:lnTo>
                  <a:lnTo>
                    <a:pt x="1583" y="217"/>
                  </a:lnTo>
                  <a:lnTo>
                    <a:pt x="1583" y="217"/>
                  </a:lnTo>
                  <a:lnTo>
                    <a:pt x="1583" y="217"/>
                  </a:lnTo>
                  <a:lnTo>
                    <a:pt x="1581" y="214"/>
                  </a:lnTo>
                  <a:lnTo>
                    <a:pt x="1583" y="209"/>
                  </a:lnTo>
                  <a:lnTo>
                    <a:pt x="1583" y="202"/>
                  </a:lnTo>
                  <a:lnTo>
                    <a:pt x="1583" y="202"/>
                  </a:lnTo>
                  <a:lnTo>
                    <a:pt x="1576" y="202"/>
                  </a:lnTo>
                  <a:lnTo>
                    <a:pt x="1571" y="202"/>
                  </a:lnTo>
                  <a:lnTo>
                    <a:pt x="1571" y="202"/>
                  </a:lnTo>
                  <a:lnTo>
                    <a:pt x="1559" y="202"/>
                  </a:lnTo>
                  <a:lnTo>
                    <a:pt x="1559" y="202"/>
                  </a:lnTo>
                  <a:lnTo>
                    <a:pt x="1548" y="202"/>
                  </a:lnTo>
                  <a:lnTo>
                    <a:pt x="1548" y="202"/>
                  </a:lnTo>
                  <a:lnTo>
                    <a:pt x="1522" y="202"/>
                  </a:lnTo>
                  <a:lnTo>
                    <a:pt x="1522" y="202"/>
                  </a:lnTo>
                  <a:lnTo>
                    <a:pt x="1510" y="202"/>
                  </a:lnTo>
                  <a:lnTo>
                    <a:pt x="1510" y="202"/>
                  </a:lnTo>
                  <a:lnTo>
                    <a:pt x="1505" y="202"/>
                  </a:lnTo>
                  <a:lnTo>
                    <a:pt x="1498" y="202"/>
                  </a:lnTo>
                  <a:lnTo>
                    <a:pt x="1498" y="202"/>
                  </a:lnTo>
                  <a:lnTo>
                    <a:pt x="1498" y="209"/>
                  </a:lnTo>
                  <a:lnTo>
                    <a:pt x="1498" y="217"/>
                  </a:lnTo>
                  <a:lnTo>
                    <a:pt x="1498" y="217"/>
                  </a:lnTo>
                  <a:lnTo>
                    <a:pt x="1493" y="217"/>
                  </a:lnTo>
                  <a:lnTo>
                    <a:pt x="1486" y="217"/>
                  </a:lnTo>
                  <a:lnTo>
                    <a:pt x="1486" y="217"/>
                  </a:lnTo>
                  <a:lnTo>
                    <a:pt x="1475" y="217"/>
                  </a:lnTo>
                  <a:lnTo>
                    <a:pt x="1475" y="217"/>
                  </a:lnTo>
                  <a:lnTo>
                    <a:pt x="1451" y="217"/>
                  </a:lnTo>
                  <a:lnTo>
                    <a:pt x="1451" y="217"/>
                  </a:lnTo>
                  <a:lnTo>
                    <a:pt x="1451" y="228"/>
                  </a:lnTo>
                  <a:lnTo>
                    <a:pt x="1451" y="228"/>
                  </a:lnTo>
                  <a:lnTo>
                    <a:pt x="1451" y="252"/>
                  </a:lnTo>
                  <a:lnTo>
                    <a:pt x="1451" y="252"/>
                  </a:lnTo>
                  <a:lnTo>
                    <a:pt x="1451" y="275"/>
                  </a:lnTo>
                  <a:lnTo>
                    <a:pt x="1451" y="275"/>
                  </a:lnTo>
                  <a:lnTo>
                    <a:pt x="1451" y="287"/>
                  </a:lnTo>
                  <a:lnTo>
                    <a:pt x="1451" y="287"/>
                  </a:lnTo>
                  <a:lnTo>
                    <a:pt x="1451" y="311"/>
                  </a:lnTo>
                  <a:lnTo>
                    <a:pt x="1451" y="311"/>
                  </a:lnTo>
                  <a:lnTo>
                    <a:pt x="1451" y="323"/>
                  </a:lnTo>
                  <a:lnTo>
                    <a:pt x="1451" y="323"/>
                  </a:lnTo>
                  <a:lnTo>
                    <a:pt x="1451" y="334"/>
                  </a:lnTo>
                  <a:lnTo>
                    <a:pt x="1451" y="334"/>
                  </a:lnTo>
                  <a:lnTo>
                    <a:pt x="1451" y="341"/>
                  </a:lnTo>
                  <a:lnTo>
                    <a:pt x="1451" y="346"/>
                  </a:lnTo>
                  <a:lnTo>
                    <a:pt x="1451" y="346"/>
                  </a:lnTo>
                  <a:lnTo>
                    <a:pt x="1449" y="346"/>
                  </a:lnTo>
                  <a:lnTo>
                    <a:pt x="1446" y="346"/>
                  </a:lnTo>
                  <a:lnTo>
                    <a:pt x="1439" y="346"/>
                  </a:lnTo>
                  <a:lnTo>
                    <a:pt x="1439" y="346"/>
                  </a:lnTo>
                  <a:lnTo>
                    <a:pt x="1439" y="353"/>
                  </a:lnTo>
                  <a:lnTo>
                    <a:pt x="1439" y="356"/>
                  </a:lnTo>
                  <a:lnTo>
                    <a:pt x="1439" y="358"/>
                  </a:lnTo>
                  <a:lnTo>
                    <a:pt x="1439" y="358"/>
                  </a:lnTo>
                  <a:lnTo>
                    <a:pt x="1435" y="358"/>
                  </a:lnTo>
                  <a:lnTo>
                    <a:pt x="1427" y="358"/>
                  </a:lnTo>
                  <a:lnTo>
                    <a:pt x="1427" y="358"/>
                  </a:lnTo>
                  <a:lnTo>
                    <a:pt x="1420" y="358"/>
                  </a:lnTo>
                  <a:lnTo>
                    <a:pt x="1416" y="358"/>
                  </a:lnTo>
                  <a:lnTo>
                    <a:pt x="1416" y="358"/>
                  </a:lnTo>
                  <a:lnTo>
                    <a:pt x="1416" y="353"/>
                  </a:lnTo>
                  <a:lnTo>
                    <a:pt x="1416" y="346"/>
                  </a:lnTo>
                  <a:lnTo>
                    <a:pt x="1416" y="346"/>
                  </a:lnTo>
                  <a:lnTo>
                    <a:pt x="1416" y="334"/>
                  </a:lnTo>
                  <a:lnTo>
                    <a:pt x="1416" y="334"/>
                  </a:lnTo>
                  <a:lnTo>
                    <a:pt x="1416" y="323"/>
                  </a:lnTo>
                  <a:lnTo>
                    <a:pt x="1416" y="323"/>
                  </a:lnTo>
                  <a:lnTo>
                    <a:pt x="1392" y="323"/>
                  </a:lnTo>
                  <a:lnTo>
                    <a:pt x="1392" y="323"/>
                  </a:lnTo>
                  <a:lnTo>
                    <a:pt x="1380" y="323"/>
                  </a:lnTo>
                  <a:lnTo>
                    <a:pt x="1380" y="323"/>
                  </a:lnTo>
                  <a:lnTo>
                    <a:pt x="1357" y="323"/>
                  </a:lnTo>
                  <a:lnTo>
                    <a:pt x="1357" y="323"/>
                  </a:lnTo>
                  <a:lnTo>
                    <a:pt x="1357" y="311"/>
                  </a:lnTo>
                  <a:lnTo>
                    <a:pt x="1357" y="311"/>
                  </a:lnTo>
                  <a:lnTo>
                    <a:pt x="1357" y="299"/>
                  </a:lnTo>
                  <a:lnTo>
                    <a:pt x="1357" y="299"/>
                  </a:lnTo>
                  <a:lnTo>
                    <a:pt x="1357" y="275"/>
                  </a:lnTo>
                  <a:lnTo>
                    <a:pt x="1357" y="275"/>
                  </a:lnTo>
                  <a:lnTo>
                    <a:pt x="1357" y="264"/>
                  </a:lnTo>
                  <a:lnTo>
                    <a:pt x="1357" y="264"/>
                  </a:lnTo>
                  <a:lnTo>
                    <a:pt x="1357" y="240"/>
                  </a:lnTo>
                  <a:lnTo>
                    <a:pt x="1357" y="240"/>
                  </a:lnTo>
                  <a:lnTo>
                    <a:pt x="1357" y="228"/>
                  </a:lnTo>
                  <a:lnTo>
                    <a:pt x="1357" y="228"/>
                  </a:lnTo>
                  <a:lnTo>
                    <a:pt x="1357" y="202"/>
                  </a:lnTo>
                  <a:lnTo>
                    <a:pt x="1357" y="202"/>
                  </a:lnTo>
                  <a:lnTo>
                    <a:pt x="1357" y="191"/>
                  </a:lnTo>
                  <a:lnTo>
                    <a:pt x="1357" y="191"/>
                  </a:lnTo>
                  <a:lnTo>
                    <a:pt x="1357" y="167"/>
                  </a:lnTo>
                  <a:lnTo>
                    <a:pt x="1357" y="167"/>
                  </a:lnTo>
                  <a:lnTo>
                    <a:pt x="1357" y="144"/>
                  </a:lnTo>
                  <a:lnTo>
                    <a:pt x="1357" y="144"/>
                  </a:lnTo>
                  <a:lnTo>
                    <a:pt x="1357" y="132"/>
                  </a:lnTo>
                  <a:lnTo>
                    <a:pt x="1357" y="132"/>
                  </a:lnTo>
                  <a:lnTo>
                    <a:pt x="1357" y="108"/>
                  </a:lnTo>
                  <a:lnTo>
                    <a:pt x="1357" y="108"/>
                  </a:lnTo>
                  <a:lnTo>
                    <a:pt x="1357" y="85"/>
                  </a:lnTo>
                  <a:lnTo>
                    <a:pt x="1357" y="85"/>
                  </a:lnTo>
                  <a:lnTo>
                    <a:pt x="1345" y="85"/>
                  </a:lnTo>
                  <a:lnTo>
                    <a:pt x="1345" y="85"/>
                  </a:lnTo>
                  <a:lnTo>
                    <a:pt x="1321" y="85"/>
                  </a:lnTo>
                  <a:lnTo>
                    <a:pt x="1321" y="85"/>
                  </a:lnTo>
                  <a:lnTo>
                    <a:pt x="1321" y="78"/>
                  </a:lnTo>
                  <a:lnTo>
                    <a:pt x="1321" y="75"/>
                  </a:lnTo>
                  <a:lnTo>
                    <a:pt x="1321" y="73"/>
                  </a:lnTo>
                  <a:lnTo>
                    <a:pt x="1321" y="73"/>
                  </a:lnTo>
                  <a:lnTo>
                    <a:pt x="1314" y="73"/>
                  </a:lnTo>
                  <a:lnTo>
                    <a:pt x="1310" y="73"/>
                  </a:lnTo>
                  <a:lnTo>
                    <a:pt x="1310" y="73"/>
                  </a:lnTo>
                  <a:lnTo>
                    <a:pt x="1303" y="73"/>
                  </a:lnTo>
                  <a:lnTo>
                    <a:pt x="1298" y="73"/>
                  </a:lnTo>
                  <a:lnTo>
                    <a:pt x="1298" y="73"/>
                  </a:lnTo>
                  <a:lnTo>
                    <a:pt x="1296" y="68"/>
                  </a:lnTo>
                  <a:lnTo>
                    <a:pt x="1298" y="61"/>
                  </a:lnTo>
                  <a:lnTo>
                    <a:pt x="1298" y="61"/>
                  </a:lnTo>
                  <a:lnTo>
                    <a:pt x="1284" y="61"/>
                  </a:lnTo>
                  <a:lnTo>
                    <a:pt x="1284" y="61"/>
                  </a:lnTo>
                  <a:lnTo>
                    <a:pt x="1272" y="61"/>
                  </a:lnTo>
                  <a:lnTo>
                    <a:pt x="1272" y="61"/>
                  </a:lnTo>
                  <a:lnTo>
                    <a:pt x="1260" y="61"/>
                  </a:lnTo>
                  <a:lnTo>
                    <a:pt x="1260" y="61"/>
                  </a:lnTo>
                  <a:lnTo>
                    <a:pt x="1248" y="61"/>
                  </a:lnTo>
                  <a:lnTo>
                    <a:pt x="1248" y="61"/>
                  </a:lnTo>
                  <a:lnTo>
                    <a:pt x="1244" y="61"/>
                  </a:lnTo>
                  <a:lnTo>
                    <a:pt x="1237" y="61"/>
                  </a:lnTo>
                  <a:lnTo>
                    <a:pt x="1237" y="61"/>
                  </a:lnTo>
                  <a:lnTo>
                    <a:pt x="1232" y="61"/>
                  </a:lnTo>
                  <a:lnTo>
                    <a:pt x="1225" y="61"/>
                  </a:lnTo>
                  <a:lnTo>
                    <a:pt x="1225" y="61"/>
                  </a:lnTo>
                  <a:lnTo>
                    <a:pt x="1225" y="63"/>
                  </a:lnTo>
                  <a:lnTo>
                    <a:pt x="1225" y="66"/>
                  </a:lnTo>
                  <a:lnTo>
                    <a:pt x="1225" y="70"/>
                  </a:lnTo>
                  <a:lnTo>
                    <a:pt x="1225" y="73"/>
                  </a:lnTo>
                  <a:lnTo>
                    <a:pt x="1225" y="73"/>
                  </a:lnTo>
                  <a:lnTo>
                    <a:pt x="1222" y="73"/>
                  </a:lnTo>
                  <a:lnTo>
                    <a:pt x="1220" y="73"/>
                  </a:lnTo>
                  <a:lnTo>
                    <a:pt x="1213" y="73"/>
                  </a:lnTo>
                  <a:lnTo>
                    <a:pt x="1213" y="73"/>
                  </a:lnTo>
                  <a:lnTo>
                    <a:pt x="1213" y="75"/>
                  </a:lnTo>
                  <a:lnTo>
                    <a:pt x="1213" y="78"/>
                  </a:lnTo>
                  <a:lnTo>
                    <a:pt x="1213" y="85"/>
                  </a:lnTo>
                  <a:lnTo>
                    <a:pt x="1213" y="85"/>
                  </a:lnTo>
                  <a:lnTo>
                    <a:pt x="1211" y="85"/>
                  </a:lnTo>
                  <a:lnTo>
                    <a:pt x="1208" y="85"/>
                  </a:lnTo>
                  <a:lnTo>
                    <a:pt x="1204" y="85"/>
                  </a:lnTo>
                  <a:lnTo>
                    <a:pt x="1201" y="85"/>
                  </a:lnTo>
                  <a:lnTo>
                    <a:pt x="1201" y="85"/>
                  </a:lnTo>
                  <a:lnTo>
                    <a:pt x="1201" y="87"/>
                  </a:lnTo>
                  <a:lnTo>
                    <a:pt x="1201" y="89"/>
                  </a:lnTo>
                  <a:lnTo>
                    <a:pt x="1201" y="96"/>
                  </a:lnTo>
                  <a:lnTo>
                    <a:pt x="1201" y="96"/>
                  </a:lnTo>
                  <a:lnTo>
                    <a:pt x="1199" y="96"/>
                  </a:lnTo>
                  <a:lnTo>
                    <a:pt x="1197" y="96"/>
                  </a:lnTo>
                  <a:lnTo>
                    <a:pt x="1189" y="96"/>
                  </a:lnTo>
                  <a:lnTo>
                    <a:pt x="1189" y="96"/>
                  </a:lnTo>
                  <a:lnTo>
                    <a:pt x="1189" y="99"/>
                  </a:lnTo>
                  <a:lnTo>
                    <a:pt x="1189" y="103"/>
                  </a:lnTo>
                  <a:lnTo>
                    <a:pt x="1189" y="106"/>
                  </a:lnTo>
                  <a:lnTo>
                    <a:pt x="1189" y="108"/>
                  </a:lnTo>
                  <a:lnTo>
                    <a:pt x="1189" y="108"/>
                  </a:lnTo>
                  <a:lnTo>
                    <a:pt x="1187" y="108"/>
                  </a:lnTo>
                  <a:lnTo>
                    <a:pt x="1185" y="108"/>
                  </a:lnTo>
                  <a:lnTo>
                    <a:pt x="1178" y="108"/>
                  </a:lnTo>
                  <a:lnTo>
                    <a:pt x="1178" y="108"/>
                  </a:lnTo>
                  <a:lnTo>
                    <a:pt x="1178" y="111"/>
                  </a:lnTo>
                  <a:lnTo>
                    <a:pt x="1178" y="115"/>
                  </a:lnTo>
                  <a:lnTo>
                    <a:pt x="1178" y="120"/>
                  </a:lnTo>
                  <a:lnTo>
                    <a:pt x="1178" y="120"/>
                  </a:lnTo>
                  <a:lnTo>
                    <a:pt x="1175" y="120"/>
                  </a:lnTo>
                  <a:lnTo>
                    <a:pt x="1173" y="120"/>
                  </a:lnTo>
                  <a:lnTo>
                    <a:pt x="1166" y="120"/>
                  </a:lnTo>
                  <a:lnTo>
                    <a:pt x="1166" y="120"/>
                  </a:lnTo>
                  <a:lnTo>
                    <a:pt x="1166" y="132"/>
                  </a:lnTo>
                  <a:lnTo>
                    <a:pt x="1166" y="132"/>
                  </a:lnTo>
                  <a:lnTo>
                    <a:pt x="1166" y="155"/>
                  </a:lnTo>
                  <a:lnTo>
                    <a:pt x="1166" y="155"/>
                  </a:lnTo>
                  <a:lnTo>
                    <a:pt x="1166" y="167"/>
                  </a:lnTo>
                  <a:lnTo>
                    <a:pt x="1166" y="167"/>
                  </a:lnTo>
                  <a:lnTo>
                    <a:pt x="1166" y="191"/>
                  </a:lnTo>
                  <a:lnTo>
                    <a:pt x="1166" y="191"/>
                  </a:lnTo>
                  <a:lnTo>
                    <a:pt x="1166" y="202"/>
                  </a:lnTo>
                  <a:lnTo>
                    <a:pt x="1166" y="202"/>
                  </a:lnTo>
                  <a:lnTo>
                    <a:pt x="1166" y="228"/>
                  </a:lnTo>
                  <a:lnTo>
                    <a:pt x="1166" y="228"/>
                  </a:lnTo>
                  <a:lnTo>
                    <a:pt x="1166" y="240"/>
                  </a:lnTo>
                  <a:lnTo>
                    <a:pt x="1166" y="240"/>
                  </a:lnTo>
                  <a:lnTo>
                    <a:pt x="1166" y="264"/>
                  </a:lnTo>
                  <a:lnTo>
                    <a:pt x="1166" y="264"/>
                  </a:lnTo>
                  <a:lnTo>
                    <a:pt x="1166" y="275"/>
                  </a:lnTo>
                  <a:lnTo>
                    <a:pt x="1166" y="275"/>
                  </a:lnTo>
                  <a:lnTo>
                    <a:pt x="1166" y="299"/>
                  </a:lnTo>
                  <a:lnTo>
                    <a:pt x="1166" y="299"/>
                  </a:lnTo>
                  <a:lnTo>
                    <a:pt x="1159" y="299"/>
                  </a:lnTo>
                  <a:lnTo>
                    <a:pt x="1154" y="299"/>
                  </a:lnTo>
                  <a:lnTo>
                    <a:pt x="1154" y="299"/>
                  </a:lnTo>
                  <a:lnTo>
                    <a:pt x="1147" y="299"/>
                  </a:lnTo>
                  <a:lnTo>
                    <a:pt x="1142" y="299"/>
                  </a:lnTo>
                  <a:lnTo>
                    <a:pt x="1142" y="299"/>
                  </a:lnTo>
                  <a:lnTo>
                    <a:pt x="1142" y="297"/>
                  </a:lnTo>
                  <a:lnTo>
                    <a:pt x="1142" y="292"/>
                  </a:lnTo>
                  <a:lnTo>
                    <a:pt x="1142" y="287"/>
                  </a:lnTo>
                  <a:lnTo>
                    <a:pt x="1142" y="287"/>
                  </a:lnTo>
                  <a:lnTo>
                    <a:pt x="1135" y="287"/>
                  </a:lnTo>
                  <a:lnTo>
                    <a:pt x="1131" y="287"/>
                  </a:lnTo>
                  <a:lnTo>
                    <a:pt x="1131" y="287"/>
                  </a:lnTo>
                  <a:lnTo>
                    <a:pt x="1119" y="287"/>
                  </a:lnTo>
                  <a:lnTo>
                    <a:pt x="1119" y="287"/>
                  </a:lnTo>
                  <a:lnTo>
                    <a:pt x="1107" y="287"/>
                  </a:lnTo>
                  <a:lnTo>
                    <a:pt x="1107" y="287"/>
                  </a:lnTo>
                  <a:lnTo>
                    <a:pt x="1083" y="287"/>
                  </a:lnTo>
                  <a:lnTo>
                    <a:pt x="1083" y="287"/>
                  </a:lnTo>
                  <a:lnTo>
                    <a:pt x="1060" y="287"/>
                  </a:lnTo>
                  <a:lnTo>
                    <a:pt x="1060" y="287"/>
                  </a:lnTo>
                  <a:lnTo>
                    <a:pt x="1053" y="287"/>
                  </a:lnTo>
                  <a:lnTo>
                    <a:pt x="1048" y="287"/>
                  </a:lnTo>
                  <a:lnTo>
                    <a:pt x="1046" y="287"/>
                  </a:lnTo>
                  <a:lnTo>
                    <a:pt x="1046" y="287"/>
                  </a:lnTo>
                  <a:lnTo>
                    <a:pt x="1046" y="290"/>
                  </a:lnTo>
                  <a:lnTo>
                    <a:pt x="1046" y="292"/>
                  </a:lnTo>
                  <a:lnTo>
                    <a:pt x="1046" y="299"/>
                  </a:lnTo>
                  <a:lnTo>
                    <a:pt x="1046" y="299"/>
                  </a:lnTo>
                  <a:lnTo>
                    <a:pt x="1048" y="304"/>
                  </a:lnTo>
                  <a:lnTo>
                    <a:pt x="1048" y="308"/>
                  </a:lnTo>
                  <a:lnTo>
                    <a:pt x="1046" y="311"/>
                  </a:lnTo>
                  <a:lnTo>
                    <a:pt x="1046" y="311"/>
                  </a:lnTo>
                  <a:lnTo>
                    <a:pt x="1043" y="311"/>
                  </a:lnTo>
                  <a:lnTo>
                    <a:pt x="1041" y="311"/>
                  </a:lnTo>
                  <a:lnTo>
                    <a:pt x="1034" y="311"/>
                  </a:lnTo>
                  <a:lnTo>
                    <a:pt x="1034" y="311"/>
                  </a:lnTo>
                  <a:lnTo>
                    <a:pt x="1029" y="311"/>
                  </a:lnTo>
                  <a:lnTo>
                    <a:pt x="1022" y="311"/>
                  </a:lnTo>
                  <a:lnTo>
                    <a:pt x="1022" y="311"/>
                  </a:lnTo>
                  <a:lnTo>
                    <a:pt x="1017" y="311"/>
                  </a:lnTo>
                  <a:lnTo>
                    <a:pt x="1010" y="311"/>
                  </a:lnTo>
                  <a:lnTo>
                    <a:pt x="1010" y="311"/>
                  </a:lnTo>
                  <a:lnTo>
                    <a:pt x="1010" y="316"/>
                  </a:lnTo>
                  <a:lnTo>
                    <a:pt x="1010" y="323"/>
                  </a:lnTo>
                  <a:lnTo>
                    <a:pt x="1010" y="323"/>
                  </a:lnTo>
                  <a:lnTo>
                    <a:pt x="1008" y="323"/>
                  </a:lnTo>
                  <a:lnTo>
                    <a:pt x="1006" y="323"/>
                  </a:lnTo>
                  <a:lnTo>
                    <a:pt x="999" y="323"/>
                  </a:lnTo>
                  <a:lnTo>
                    <a:pt x="999" y="323"/>
                  </a:lnTo>
                  <a:lnTo>
                    <a:pt x="975" y="323"/>
                  </a:lnTo>
                  <a:lnTo>
                    <a:pt x="975" y="323"/>
                  </a:lnTo>
                  <a:lnTo>
                    <a:pt x="975" y="275"/>
                  </a:lnTo>
                  <a:lnTo>
                    <a:pt x="975" y="275"/>
                  </a:lnTo>
                  <a:lnTo>
                    <a:pt x="975" y="252"/>
                  </a:lnTo>
                  <a:lnTo>
                    <a:pt x="975" y="252"/>
                  </a:lnTo>
                  <a:lnTo>
                    <a:pt x="970" y="252"/>
                  </a:lnTo>
                  <a:lnTo>
                    <a:pt x="966" y="252"/>
                  </a:lnTo>
                  <a:lnTo>
                    <a:pt x="963" y="252"/>
                  </a:lnTo>
                  <a:lnTo>
                    <a:pt x="963" y="252"/>
                  </a:lnTo>
                  <a:lnTo>
                    <a:pt x="963" y="240"/>
                  </a:lnTo>
                  <a:lnTo>
                    <a:pt x="963" y="240"/>
                  </a:lnTo>
                  <a:lnTo>
                    <a:pt x="963" y="228"/>
                  </a:lnTo>
                  <a:lnTo>
                    <a:pt x="963" y="228"/>
                  </a:lnTo>
                  <a:lnTo>
                    <a:pt x="963" y="217"/>
                  </a:lnTo>
                  <a:lnTo>
                    <a:pt x="963" y="217"/>
                  </a:lnTo>
                  <a:lnTo>
                    <a:pt x="963" y="202"/>
                  </a:lnTo>
                  <a:lnTo>
                    <a:pt x="963" y="202"/>
                  </a:lnTo>
                  <a:lnTo>
                    <a:pt x="963" y="179"/>
                  </a:lnTo>
                  <a:lnTo>
                    <a:pt x="963" y="179"/>
                  </a:lnTo>
                  <a:lnTo>
                    <a:pt x="959" y="179"/>
                  </a:lnTo>
                  <a:lnTo>
                    <a:pt x="951" y="179"/>
                  </a:lnTo>
                  <a:lnTo>
                    <a:pt x="951" y="179"/>
                  </a:lnTo>
                  <a:lnTo>
                    <a:pt x="951" y="167"/>
                  </a:lnTo>
                  <a:lnTo>
                    <a:pt x="951" y="167"/>
                  </a:lnTo>
                  <a:lnTo>
                    <a:pt x="951" y="155"/>
                  </a:lnTo>
                  <a:lnTo>
                    <a:pt x="951" y="155"/>
                  </a:lnTo>
                  <a:lnTo>
                    <a:pt x="904" y="155"/>
                  </a:lnTo>
                  <a:lnTo>
                    <a:pt x="904" y="155"/>
                  </a:lnTo>
                  <a:lnTo>
                    <a:pt x="881" y="155"/>
                  </a:lnTo>
                  <a:lnTo>
                    <a:pt x="881" y="155"/>
                  </a:lnTo>
                  <a:lnTo>
                    <a:pt x="881" y="132"/>
                  </a:lnTo>
                  <a:lnTo>
                    <a:pt x="881" y="132"/>
                  </a:lnTo>
                  <a:lnTo>
                    <a:pt x="874" y="132"/>
                  </a:lnTo>
                  <a:lnTo>
                    <a:pt x="871" y="132"/>
                  </a:lnTo>
                  <a:lnTo>
                    <a:pt x="869" y="132"/>
                  </a:lnTo>
                  <a:lnTo>
                    <a:pt x="869" y="132"/>
                  </a:lnTo>
                  <a:lnTo>
                    <a:pt x="869" y="127"/>
                  </a:lnTo>
                  <a:lnTo>
                    <a:pt x="869" y="120"/>
                  </a:lnTo>
                  <a:lnTo>
                    <a:pt x="869" y="120"/>
                  </a:lnTo>
                  <a:lnTo>
                    <a:pt x="869" y="108"/>
                  </a:lnTo>
                  <a:lnTo>
                    <a:pt x="869" y="108"/>
                  </a:lnTo>
                  <a:lnTo>
                    <a:pt x="869" y="96"/>
                  </a:lnTo>
                  <a:lnTo>
                    <a:pt x="869" y="96"/>
                  </a:lnTo>
                  <a:lnTo>
                    <a:pt x="857" y="96"/>
                  </a:lnTo>
                  <a:lnTo>
                    <a:pt x="857" y="96"/>
                  </a:lnTo>
                  <a:lnTo>
                    <a:pt x="845" y="96"/>
                  </a:lnTo>
                  <a:lnTo>
                    <a:pt x="845" y="96"/>
                  </a:lnTo>
                  <a:lnTo>
                    <a:pt x="838" y="96"/>
                  </a:lnTo>
                  <a:lnTo>
                    <a:pt x="834" y="96"/>
                  </a:lnTo>
                  <a:lnTo>
                    <a:pt x="834" y="96"/>
                  </a:lnTo>
                  <a:lnTo>
                    <a:pt x="831" y="99"/>
                  </a:lnTo>
                  <a:lnTo>
                    <a:pt x="834" y="101"/>
                  </a:lnTo>
                  <a:lnTo>
                    <a:pt x="834" y="108"/>
                  </a:lnTo>
                  <a:lnTo>
                    <a:pt x="834" y="108"/>
                  </a:lnTo>
                  <a:lnTo>
                    <a:pt x="827" y="108"/>
                  </a:lnTo>
                  <a:lnTo>
                    <a:pt x="824" y="108"/>
                  </a:lnTo>
                  <a:lnTo>
                    <a:pt x="822" y="108"/>
                  </a:lnTo>
                  <a:lnTo>
                    <a:pt x="822" y="108"/>
                  </a:lnTo>
                  <a:lnTo>
                    <a:pt x="820" y="111"/>
                  </a:lnTo>
                  <a:lnTo>
                    <a:pt x="822" y="115"/>
                  </a:lnTo>
                  <a:lnTo>
                    <a:pt x="822" y="118"/>
                  </a:lnTo>
                  <a:lnTo>
                    <a:pt x="822" y="120"/>
                  </a:lnTo>
                  <a:lnTo>
                    <a:pt x="822" y="120"/>
                  </a:lnTo>
                  <a:lnTo>
                    <a:pt x="820" y="120"/>
                  </a:lnTo>
                  <a:lnTo>
                    <a:pt x="815" y="120"/>
                  </a:lnTo>
                  <a:lnTo>
                    <a:pt x="812" y="120"/>
                  </a:lnTo>
                  <a:lnTo>
                    <a:pt x="810" y="120"/>
                  </a:lnTo>
                  <a:lnTo>
                    <a:pt x="810" y="120"/>
                  </a:lnTo>
                  <a:lnTo>
                    <a:pt x="808" y="122"/>
                  </a:lnTo>
                  <a:lnTo>
                    <a:pt x="808" y="127"/>
                  </a:lnTo>
                  <a:lnTo>
                    <a:pt x="810" y="132"/>
                  </a:lnTo>
                  <a:lnTo>
                    <a:pt x="810" y="132"/>
                  </a:lnTo>
                  <a:lnTo>
                    <a:pt x="803" y="132"/>
                  </a:lnTo>
                  <a:lnTo>
                    <a:pt x="796" y="132"/>
                  </a:lnTo>
                  <a:lnTo>
                    <a:pt x="796" y="132"/>
                  </a:lnTo>
                  <a:lnTo>
                    <a:pt x="796" y="139"/>
                  </a:lnTo>
                  <a:lnTo>
                    <a:pt x="796" y="144"/>
                  </a:lnTo>
                  <a:lnTo>
                    <a:pt x="796" y="144"/>
                  </a:lnTo>
                  <a:lnTo>
                    <a:pt x="796" y="155"/>
                  </a:lnTo>
                  <a:lnTo>
                    <a:pt x="796" y="155"/>
                  </a:lnTo>
                  <a:lnTo>
                    <a:pt x="796" y="167"/>
                  </a:lnTo>
                  <a:lnTo>
                    <a:pt x="796" y="167"/>
                  </a:lnTo>
                  <a:lnTo>
                    <a:pt x="796" y="217"/>
                  </a:lnTo>
                  <a:lnTo>
                    <a:pt x="796" y="217"/>
                  </a:lnTo>
                  <a:lnTo>
                    <a:pt x="784" y="217"/>
                  </a:lnTo>
                  <a:lnTo>
                    <a:pt x="784" y="217"/>
                  </a:lnTo>
                  <a:lnTo>
                    <a:pt x="761" y="217"/>
                  </a:lnTo>
                  <a:lnTo>
                    <a:pt x="761" y="217"/>
                  </a:lnTo>
                  <a:lnTo>
                    <a:pt x="761" y="264"/>
                  </a:lnTo>
                  <a:lnTo>
                    <a:pt x="761" y="264"/>
                  </a:lnTo>
                  <a:lnTo>
                    <a:pt x="761" y="311"/>
                  </a:lnTo>
                  <a:lnTo>
                    <a:pt x="761" y="311"/>
                  </a:lnTo>
                  <a:lnTo>
                    <a:pt x="749" y="311"/>
                  </a:lnTo>
                  <a:lnTo>
                    <a:pt x="749" y="311"/>
                  </a:lnTo>
                  <a:lnTo>
                    <a:pt x="744" y="311"/>
                  </a:lnTo>
                  <a:lnTo>
                    <a:pt x="737" y="311"/>
                  </a:lnTo>
                  <a:lnTo>
                    <a:pt x="737" y="311"/>
                  </a:lnTo>
                  <a:lnTo>
                    <a:pt x="737" y="304"/>
                  </a:lnTo>
                  <a:lnTo>
                    <a:pt x="737" y="299"/>
                  </a:lnTo>
                  <a:lnTo>
                    <a:pt x="737" y="299"/>
                  </a:lnTo>
                  <a:lnTo>
                    <a:pt x="737" y="287"/>
                  </a:lnTo>
                  <a:lnTo>
                    <a:pt x="737" y="287"/>
                  </a:lnTo>
                  <a:lnTo>
                    <a:pt x="737" y="275"/>
                  </a:lnTo>
                  <a:lnTo>
                    <a:pt x="737" y="275"/>
                  </a:lnTo>
                  <a:lnTo>
                    <a:pt x="737" y="252"/>
                  </a:lnTo>
                  <a:lnTo>
                    <a:pt x="737" y="252"/>
                  </a:lnTo>
                  <a:lnTo>
                    <a:pt x="690" y="252"/>
                  </a:lnTo>
                  <a:lnTo>
                    <a:pt x="690" y="252"/>
                  </a:lnTo>
                  <a:lnTo>
                    <a:pt x="678" y="252"/>
                  </a:lnTo>
                  <a:lnTo>
                    <a:pt x="678" y="252"/>
                  </a:lnTo>
                  <a:lnTo>
                    <a:pt x="655" y="252"/>
                  </a:lnTo>
                  <a:lnTo>
                    <a:pt x="655" y="252"/>
                  </a:lnTo>
                  <a:lnTo>
                    <a:pt x="655" y="202"/>
                  </a:lnTo>
                  <a:lnTo>
                    <a:pt x="655" y="202"/>
                  </a:lnTo>
                  <a:lnTo>
                    <a:pt x="655" y="155"/>
                  </a:lnTo>
                  <a:lnTo>
                    <a:pt x="655" y="155"/>
                  </a:lnTo>
                  <a:lnTo>
                    <a:pt x="655" y="144"/>
                  </a:lnTo>
                  <a:lnTo>
                    <a:pt x="655" y="144"/>
                  </a:lnTo>
                  <a:lnTo>
                    <a:pt x="648" y="144"/>
                  </a:lnTo>
                  <a:lnTo>
                    <a:pt x="645" y="144"/>
                  </a:lnTo>
                  <a:lnTo>
                    <a:pt x="643" y="144"/>
                  </a:lnTo>
                  <a:lnTo>
                    <a:pt x="643" y="144"/>
                  </a:lnTo>
                  <a:lnTo>
                    <a:pt x="643" y="141"/>
                  </a:lnTo>
                  <a:lnTo>
                    <a:pt x="643" y="139"/>
                  </a:lnTo>
                  <a:lnTo>
                    <a:pt x="643" y="132"/>
                  </a:lnTo>
                  <a:lnTo>
                    <a:pt x="643" y="132"/>
                  </a:lnTo>
                  <a:lnTo>
                    <a:pt x="643" y="127"/>
                  </a:lnTo>
                  <a:lnTo>
                    <a:pt x="643" y="120"/>
                  </a:lnTo>
                  <a:lnTo>
                    <a:pt x="643" y="120"/>
                  </a:lnTo>
                  <a:lnTo>
                    <a:pt x="640" y="120"/>
                  </a:lnTo>
                  <a:lnTo>
                    <a:pt x="636" y="120"/>
                  </a:lnTo>
                  <a:lnTo>
                    <a:pt x="631" y="120"/>
                  </a:lnTo>
                  <a:lnTo>
                    <a:pt x="631" y="120"/>
                  </a:lnTo>
                  <a:lnTo>
                    <a:pt x="631" y="118"/>
                  </a:lnTo>
                  <a:lnTo>
                    <a:pt x="631" y="115"/>
                  </a:lnTo>
                  <a:lnTo>
                    <a:pt x="631" y="108"/>
                  </a:lnTo>
                  <a:lnTo>
                    <a:pt x="631" y="108"/>
                  </a:lnTo>
                  <a:lnTo>
                    <a:pt x="631" y="96"/>
                  </a:lnTo>
                  <a:lnTo>
                    <a:pt x="631" y="96"/>
                  </a:lnTo>
                  <a:lnTo>
                    <a:pt x="631" y="73"/>
                  </a:lnTo>
                  <a:lnTo>
                    <a:pt x="631" y="73"/>
                  </a:lnTo>
                  <a:lnTo>
                    <a:pt x="631" y="49"/>
                  </a:lnTo>
                  <a:lnTo>
                    <a:pt x="631" y="49"/>
                  </a:lnTo>
                  <a:lnTo>
                    <a:pt x="607" y="49"/>
                  </a:lnTo>
                  <a:lnTo>
                    <a:pt x="607" y="49"/>
                  </a:lnTo>
                  <a:lnTo>
                    <a:pt x="607" y="73"/>
                  </a:lnTo>
                  <a:lnTo>
                    <a:pt x="607" y="73"/>
                  </a:lnTo>
                  <a:lnTo>
                    <a:pt x="607" y="120"/>
                  </a:lnTo>
                  <a:lnTo>
                    <a:pt x="607" y="120"/>
                  </a:lnTo>
                  <a:lnTo>
                    <a:pt x="600" y="120"/>
                  </a:lnTo>
                  <a:lnTo>
                    <a:pt x="596" y="120"/>
                  </a:lnTo>
                  <a:lnTo>
                    <a:pt x="596" y="120"/>
                  </a:lnTo>
                  <a:lnTo>
                    <a:pt x="593" y="118"/>
                  </a:lnTo>
                  <a:lnTo>
                    <a:pt x="596" y="115"/>
                  </a:lnTo>
                  <a:lnTo>
                    <a:pt x="596" y="108"/>
                  </a:lnTo>
                  <a:lnTo>
                    <a:pt x="596" y="108"/>
                  </a:lnTo>
                  <a:lnTo>
                    <a:pt x="584" y="108"/>
                  </a:lnTo>
                  <a:lnTo>
                    <a:pt x="584" y="108"/>
                  </a:lnTo>
                  <a:lnTo>
                    <a:pt x="572" y="108"/>
                  </a:lnTo>
                  <a:lnTo>
                    <a:pt x="572" y="108"/>
                  </a:lnTo>
                  <a:lnTo>
                    <a:pt x="523" y="108"/>
                  </a:lnTo>
                  <a:lnTo>
                    <a:pt x="523" y="108"/>
                  </a:lnTo>
                  <a:lnTo>
                    <a:pt x="523" y="120"/>
                  </a:lnTo>
                  <a:lnTo>
                    <a:pt x="523" y="120"/>
                  </a:lnTo>
                  <a:lnTo>
                    <a:pt x="525" y="127"/>
                  </a:lnTo>
                  <a:lnTo>
                    <a:pt x="523" y="132"/>
                  </a:lnTo>
                  <a:lnTo>
                    <a:pt x="523" y="132"/>
                  </a:lnTo>
                  <a:lnTo>
                    <a:pt x="520" y="132"/>
                  </a:lnTo>
                  <a:lnTo>
                    <a:pt x="518" y="132"/>
                  </a:lnTo>
                  <a:lnTo>
                    <a:pt x="513" y="132"/>
                  </a:lnTo>
                  <a:lnTo>
                    <a:pt x="511" y="132"/>
                  </a:lnTo>
                  <a:lnTo>
                    <a:pt x="511" y="132"/>
                  </a:lnTo>
                  <a:lnTo>
                    <a:pt x="511" y="134"/>
                  </a:lnTo>
                  <a:lnTo>
                    <a:pt x="511" y="139"/>
                  </a:lnTo>
                  <a:lnTo>
                    <a:pt x="511" y="144"/>
                  </a:lnTo>
                  <a:lnTo>
                    <a:pt x="511" y="144"/>
                  </a:lnTo>
                  <a:lnTo>
                    <a:pt x="499" y="144"/>
                  </a:lnTo>
                  <a:lnTo>
                    <a:pt x="499" y="144"/>
                  </a:lnTo>
                  <a:lnTo>
                    <a:pt x="487" y="144"/>
                  </a:lnTo>
                  <a:lnTo>
                    <a:pt x="487" y="144"/>
                  </a:lnTo>
                  <a:lnTo>
                    <a:pt x="487" y="155"/>
                  </a:lnTo>
                  <a:lnTo>
                    <a:pt x="487" y="155"/>
                  </a:lnTo>
                  <a:lnTo>
                    <a:pt x="487" y="162"/>
                  </a:lnTo>
                  <a:lnTo>
                    <a:pt x="487" y="167"/>
                  </a:lnTo>
                  <a:lnTo>
                    <a:pt x="487" y="167"/>
                  </a:lnTo>
                  <a:lnTo>
                    <a:pt x="494" y="167"/>
                  </a:lnTo>
                  <a:lnTo>
                    <a:pt x="499" y="167"/>
                  </a:lnTo>
                  <a:lnTo>
                    <a:pt x="499" y="167"/>
                  </a:lnTo>
                  <a:lnTo>
                    <a:pt x="501" y="169"/>
                  </a:lnTo>
                  <a:lnTo>
                    <a:pt x="499" y="174"/>
                  </a:lnTo>
                  <a:lnTo>
                    <a:pt x="499" y="179"/>
                  </a:lnTo>
                  <a:lnTo>
                    <a:pt x="499" y="179"/>
                  </a:lnTo>
                  <a:lnTo>
                    <a:pt x="499" y="191"/>
                  </a:lnTo>
                  <a:lnTo>
                    <a:pt x="499" y="191"/>
                  </a:lnTo>
                  <a:lnTo>
                    <a:pt x="499" y="202"/>
                  </a:lnTo>
                  <a:lnTo>
                    <a:pt x="499" y="202"/>
                  </a:lnTo>
                  <a:lnTo>
                    <a:pt x="499" y="209"/>
                  </a:lnTo>
                  <a:lnTo>
                    <a:pt x="499" y="217"/>
                  </a:lnTo>
                  <a:lnTo>
                    <a:pt x="499" y="217"/>
                  </a:lnTo>
                  <a:lnTo>
                    <a:pt x="497" y="217"/>
                  </a:lnTo>
                  <a:lnTo>
                    <a:pt x="494" y="217"/>
                  </a:lnTo>
                  <a:lnTo>
                    <a:pt x="487" y="217"/>
                  </a:lnTo>
                  <a:lnTo>
                    <a:pt x="487" y="217"/>
                  </a:lnTo>
                  <a:lnTo>
                    <a:pt x="487" y="209"/>
                  </a:lnTo>
                  <a:lnTo>
                    <a:pt x="487" y="205"/>
                  </a:lnTo>
                  <a:lnTo>
                    <a:pt x="487" y="202"/>
                  </a:lnTo>
                  <a:lnTo>
                    <a:pt x="487" y="202"/>
                  </a:lnTo>
                  <a:lnTo>
                    <a:pt x="483" y="202"/>
                  </a:lnTo>
                  <a:lnTo>
                    <a:pt x="476" y="202"/>
                  </a:lnTo>
                  <a:lnTo>
                    <a:pt x="476" y="202"/>
                  </a:lnTo>
                  <a:lnTo>
                    <a:pt x="476" y="198"/>
                  </a:lnTo>
                  <a:lnTo>
                    <a:pt x="476" y="191"/>
                  </a:lnTo>
                  <a:lnTo>
                    <a:pt x="476" y="191"/>
                  </a:lnTo>
                  <a:lnTo>
                    <a:pt x="476" y="179"/>
                  </a:lnTo>
                  <a:lnTo>
                    <a:pt x="476" y="179"/>
                  </a:lnTo>
                  <a:lnTo>
                    <a:pt x="476" y="167"/>
                  </a:lnTo>
                  <a:lnTo>
                    <a:pt x="476" y="167"/>
                  </a:lnTo>
                  <a:lnTo>
                    <a:pt x="476" y="144"/>
                  </a:lnTo>
                  <a:lnTo>
                    <a:pt x="476" y="144"/>
                  </a:lnTo>
                  <a:lnTo>
                    <a:pt x="476" y="120"/>
                  </a:lnTo>
                  <a:lnTo>
                    <a:pt x="476" y="120"/>
                  </a:lnTo>
                  <a:lnTo>
                    <a:pt x="471" y="120"/>
                  </a:lnTo>
                  <a:lnTo>
                    <a:pt x="464" y="120"/>
                  </a:lnTo>
                  <a:lnTo>
                    <a:pt x="464" y="120"/>
                  </a:lnTo>
                  <a:lnTo>
                    <a:pt x="464" y="118"/>
                  </a:lnTo>
                  <a:lnTo>
                    <a:pt x="464" y="115"/>
                  </a:lnTo>
                  <a:lnTo>
                    <a:pt x="464" y="108"/>
                  </a:lnTo>
                  <a:lnTo>
                    <a:pt x="464" y="108"/>
                  </a:lnTo>
                  <a:lnTo>
                    <a:pt x="457" y="108"/>
                  </a:lnTo>
                  <a:lnTo>
                    <a:pt x="452" y="108"/>
                  </a:lnTo>
                  <a:lnTo>
                    <a:pt x="452" y="108"/>
                  </a:lnTo>
                  <a:lnTo>
                    <a:pt x="452" y="103"/>
                  </a:lnTo>
                  <a:lnTo>
                    <a:pt x="452" y="96"/>
                  </a:lnTo>
                  <a:lnTo>
                    <a:pt x="452" y="96"/>
                  </a:lnTo>
                  <a:lnTo>
                    <a:pt x="452" y="85"/>
                  </a:lnTo>
                  <a:lnTo>
                    <a:pt x="452" y="85"/>
                  </a:lnTo>
                  <a:lnTo>
                    <a:pt x="452" y="78"/>
                  </a:lnTo>
                  <a:lnTo>
                    <a:pt x="452" y="73"/>
                  </a:lnTo>
                  <a:lnTo>
                    <a:pt x="452" y="73"/>
                  </a:lnTo>
                  <a:lnTo>
                    <a:pt x="450" y="73"/>
                  </a:lnTo>
                  <a:lnTo>
                    <a:pt x="447" y="73"/>
                  </a:lnTo>
                  <a:lnTo>
                    <a:pt x="440" y="73"/>
                  </a:lnTo>
                  <a:lnTo>
                    <a:pt x="440" y="73"/>
                  </a:lnTo>
                  <a:lnTo>
                    <a:pt x="440" y="49"/>
                  </a:lnTo>
                  <a:lnTo>
                    <a:pt x="440" y="49"/>
                  </a:lnTo>
                  <a:lnTo>
                    <a:pt x="440" y="37"/>
                  </a:lnTo>
                  <a:lnTo>
                    <a:pt x="440" y="37"/>
                  </a:lnTo>
                  <a:lnTo>
                    <a:pt x="440" y="26"/>
                  </a:lnTo>
                  <a:lnTo>
                    <a:pt x="440" y="26"/>
                  </a:lnTo>
                  <a:lnTo>
                    <a:pt x="440" y="14"/>
                  </a:lnTo>
                  <a:lnTo>
                    <a:pt x="440" y="14"/>
                  </a:lnTo>
                  <a:lnTo>
                    <a:pt x="440" y="7"/>
                  </a:lnTo>
                  <a:lnTo>
                    <a:pt x="440" y="2"/>
                  </a:lnTo>
                  <a:lnTo>
                    <a:pt x="440" y="2"/>
                  </a:lnTo>
                  <a:lnTo>
                    <a:pt x="438" y="0"/>
                  </a:lnTo>
                  <a:lnTo>
                    <a:pt x="435" y="2"/>
                  </a:lnTo>
                  <a:lnTo>
                    <a:pt x="428" y="2"/>
                  </a:lnTo>
                  <a:lnTo>
                    <a:pt x="428" y="2"/>
                  </a:lnTo>
                  <a:lnTo>
                    <a:pt x="428" y="14"/>
                  </a:lnTo>
                  <a:lnTo>
                    <a:pt x="428" y="14"/>
                  </a:lnTo>
                  <a:lnTo>
                    <a:pt x="428" y="26"/>
                  </a:lnTo>
                  <a:lnTo>
                    <a:pt x="428" y="26"/>
                  </a:lnTo>
                  <a:lnTo>
                    <a:pt x="428" y="37"/>
                  </a:lnTo>
                  <a:lnTo>
                    <a:pt x="428" y="37"/>
                  </a:lnTo>
                  <a:lnTo>
                    <a:pt x="428" y="42"/>
                  </a:lnTo>
                  <a:lnTo>
                    <a:pt x="428" y="49"/>
                  </a:lnTo>
                  <a:lnTo>
                    <a:pt x="428" y="49"/>
                  </a:lnTo>
                  <a:lnTo>
                    <a:pt x="421" y="49"/>
                  </a:lnTo>
                  <a:lnTo>
                    <a:pt x="417" y="49"/>
                  </a:lnTo>
                  <a:lnTo>
                    <a:pt x="417" y="49"/>
                  </a:lnTo>
                  <a:lnTo>
                    <a:pt x="417" y="54"/>
                  </a:lnTo>
                  <a:lnTo>
                    <a:pt x="417" y="61"/>
                  </a:lnTo>
                  <a:lnTo>
                    <a:pt x="417" y="61"/>
                  </a:lnTo>
                  <a:lnTo>
                    <a:pt x="417" y="66"/>
                  </a:lnTo>
                  <a:lnTo>
                    <a:pt x="417" y="73"/>
                  </a:lnTo>
                  <a:lnTo>
                    <a:pt x="417" y="73"/>
                  </a:lnTo>
                  <a:lnTo>
                    <a:pt x="410" y="73"/>
                  </a:lnTo>
                  <a:lnTo>
                    <a:pt x="405" y="73"/>
                  </a:lnTo>
                  <a:lnTo>
                    <a:pt x="405" y="73"/>
                  </a:lnTo>
                  <a:lnTo>
                    <a:pt x="405" y="75"/>
                  </a:lnTo>
                  <a:lnTo>
                    <a:pt x="405" y="78"/>
                  </a:lnTo>
                  <a:lnTo>
                    <a:pt x="405" y="85"/>
                  </a:lnTo>
                  <a:lnTo>
                    <a:pt x="405" y="85"/>
                  </a:lnTo>
                  <a:lnTo>
                    <a:pt x="405" y="108"/>
                  </a:lnTo>
                  <a:lnTo>
                    <a:pt x="405" y="108"/>
                  </a:lnTo>
                  <a:lnTo>
                    <a:pt x="393" y="108"/>
                  </a:lnTo>
                  <a:lnTo>
                    <a:pt x="393" y="108"/>
                  </a:lnTo>
                  <a:lnTo>
                    <a:pt x="370" y="108"/>
                  </a:lnTo>
                  <a:lnTo>
                    <a:pt x="370" y="108"/>
                  </a:lnTo>
                  <a:lnTo>
                    <a:pt x="370" y="155"/>
                  </a:lnTo>
                  <a:lnTo>
                    <a:pt x="370" y="155"/>
                  </a:lnTo>
                  <a:lnTo>
                    <a:pt x="370" y="179"/>
                  </a:lnTo>
                  <a:lnTo>
                    <a:pt x="370" y="179"/>
                  </a:lnTo>
                  <a:lnTo>
                    <a:pt x="370" y="191"/>
                  </a:lnTo>
                  <a:lnTo>
                    <a:pt x="370" y="191"/>
                  </a:lnTo>
                  <a:lnTo>
                    <a:pt x="370" y="198"/>
                  </a:lnTo>
                  <a:lnTo>
                    <a:pt x="370" y="202"/>
                  </a:lnTo>
                  <a:lnTo>
                    <a:pt x="370" y="202"/>
                  </a:lnTo>
                  <a:lnTo>
                    <a:pt x="362" y="205"/>
                  </a:lnTo>
                  <a:lnTo>
                    <a:pt x="358" y="202"/>
                  </a:lnTo>
                  <a:lnTo>
                    <a:pt x="358" y="202"/>
                  </a:lnTo>
                  <a:lnTo>
                    <a:pt x="358" y="252"/>
                  </a:lnTo>
                  <a:lnTo>
                    <a:pt x="358" y="252"/>
                  </a:lnTo>
                  <a:lnTo>
                    <a:pt x="351" y="252"/>
                  </a:lnTo>
                  <a:lnTo>
                    <a:pt x="346" y="252"/>
                  </a:lnTo>
                  <a:lnTo>
                    <a:pt x="346" y="252"/>
                  </a:lnTo>
                  <a:lnTo>
                    <a:pt x="344" y="245"/>
                  </a:lnTo>
                  <a:lnTo>
                    <a:pt x="346" y="240"/>
                  </a:lnTo>
                  <a:lnTo>
                    <a:pt x="346" y="240"/>
                  </a:lnTo>
                  <a:lnTo>
                    <a:pt x="346" y="228"/>
                  </a:lnTo>
                  <a:lnTo>
                    <a:pt x="346" y="228"/>
                  </a:lnTo>
                  <a:lnTo>
                    <a:pt x="346" y="202"/>
                  </a:lnTo>
                  <a:lnTo>
                    <a:pt x="346" y="202"/>
                  </a:lnTo>
                  <a:lnTo>
                    <a:pt x="346" y="179"/>
                  </a:lnTo>
                  <a:lnTo>
                    <a:pt x="346" y="179"/>
                  </a:lnTo>
                  <a:lnTo>
                    <a:pt x="322" y="179"/>
                  </a:lnTo>
                  <a:lnTo>
                    <a:pt x="322" y="179"/>
                  </a:lnTo>
                  <a:lnTo>
                    <a:pt x="308" y="179"/>
                  </a:lnTo>
                  <a:lnTo>
                    <a:pt x="308" y="179"/>
                  </a:lnTo>
                  <a:lnTo>
                    <a:pt x="304" y="181"/>
                  </a:lnTo>
                  <a:lnTo>
                    <a:pt x="296" y="179"/>
                  </a:lnTo>
                  <a:lnTo>
                    <a:pt x="296" y="179"/>
                  </a:lnTo>
                  <a:lnTo>
                    <a:pt x="296" y="174"/>
                  </a:lnTo>
                  <a:lnTo>
                    <a:pt x="296" y="167"/>
                  </a:lnTo>
                  <a:lnTo>
                    <a:pt x="296" y="167"/>
                  </a:lnTo>
                  <a:lnTo>
                    <a:pt x="296" y="144"/>
                  </a:lnTo>
                  <a:lnTo>
                    <a:pt x="296" y="144"/>
                  </a:lnTo>
                  <a:lnTo>
                    <a:pt x="273" y="144"/>
                  </a:lnTo>
                  <a:lnTo>
                    <a:pt x="273" y="144"/>
                  </a:lnTo>
                  <a:lnTo>
                    <a:pt x="249" y="144"/>
                  </a:lnTo>
                  <a:lnTo>
                    <a:pt x="249" y="144"/>
                  </a:lnTo>
                  <a:lnTo>
                    <a:pt x="238" y="144"/>
                  </a:lnTo>
                  <a:lnTo>
                    <a:pt x="238" y="144"/>
                  </a:lnTo>
                  <a:lnTo>
                    <a:pt x="214" y="144"/>
                  </a:lnTo>
                  <a:lnTo>
                    <a:pt x="214" y="144"/>
                  </a:lnTo>
                  <a:lnTo>
                    <a:pt x="214" y="155"/>
                  </a:lnTo>
                  <a:lnTo>
                    <a:pt x="214" y="155"/>
                  </a:lnTo>
                  <a:lnTo>
                    <a:pt x="214" y="179"/>
                  </a:lnTo>
                  <a:lnTo>
                    <a:pt x="214" y="179"/>
                  </a:lnTo>
                  <a:lnTo>
                    <a:pt x="202" y="179"/>
                  </a:lnTo>
                  <a:lnTo>
                    <a:pt x="202" y="179"/>
                  </a:lnTo>
                  <a:lnTo>
                    <a:pt x="179" y="179"/>
                  </a:lnTo>
                  <a:lnTo>
                    <a:pt x="179" y="179"/>
                  </a:lnTo>
                  <a:lnTo>
                    <a:pt x="179" y="191"/>
                  </a:lnTo>
                  <a:lnTo>
                    <a:pt x="179" y="191"/>
                  </a:lnTo>
                  <a:lnTo>
                    <a:pt x="179" y="217"/>
                  </a:lnTo>
                  <a:lnTo>
                    <a:pt x="179" y="217"/>
                  </a:lnTo>
                  <a:lnTo>
                    <a:pt x="179" y="240"/>
                  </a:lnTo>
                  <a:lnTo>
                    <a:pt x="179" y="240"/>
                  </a:lnTo>
                  <a:lnTo>
                    <a:pt x="172" y="240"/>
                  </a:lnTo>
                  <a:lnTo>
                    <a:pt x="169" y="238"/>
                  </a:lnTo>
                  <a:lnTo>
                    <a:pt x="167" y="240"/>
                  </a:lnTo>
                  <a:lnTo>
                    <a:pt x="167" y="240"/>
                  </a:lnTo>
                  <a:lnTo>
                    <a:pt x="167" y="242"/>
                  </a:lnTo>
                  <a:lnTo>
                    <a:pt x="167" y="245"/>
                  </a:lnTo>
                  <a:lnTo>
                    <a:pt x="167" y="250"/>
                  </a:lnTo>
                  <a:lnTo>
                    <a:pt x="167" y="252"/>
                  </a:lnTo>
                  <a:lnTo>
                    <a:pt x="167" y="252"/>
                  </a:lnTo>
                  <a:lnTo>
                    <a:pt x="165" y="252"/>
                  </a:lnTo>
                  <a:lnTo>
                    <a:pt x="160" y="252"/>
                  </a:lnTo>
                  <a:lnTo>
                    <a:pt x="155" y="252"/>
                  </a:lnTo>
                  <a:lnTo>
                    <a:pt x="155" y="252"/>
                  </a:lnTo>
                  <a:lnTo>
                    <a:pt x="155" y="264"/>
                  </a:lnTo>
                  <a:lnTo>
                    <a:pt x="155" y="264"/>
                  </a:lnTo>
                  <a:lnTo>
                    <a:pt x="155" y="275"/>
                  </a:lnTo>
                  <a:lnTo>
                    <a:pt x="155" y="275"/>
                  </a:lnTo>
                  <a:lnTo>
                    <a:pt x="148" y="275"/>
                  </a:lnTo>
                  <a:lnTo>
                    <a:pt x="143" y="275"/>
                  </a:lnTo>
                  <a:lnTo>
                    <a:pt x="143" y="275"/>
                  </a:lnTo>
                  <a:lnTo>
                    <a:pt x="143" y="280"/>
                  </a:lnTo>
                  <a:lnTo>
                    <a:pt x="143" y="287"/>
                  </a:lnTo>
                  <a:lnTo>
                    <a:pt x="143" y="287"/>
                  </a:lnTo>
                  <a:lnTo>
                    <a:pt x="143" y="299"/>
                  </a:lnTo>
                  <a:lnTo>
                    <a:pt x="143" y="299"/>
                  </a:lnTo>
                  <a:lnTo>
                    <a:pt x="143" y="323"/>
                  </a:lnTo>
                  <a:lnTo>
                    <a:pt x="143" y="323"/>
                  </a:lnTo>
                  <a:lnTo>
                    <a:pt x="143" y="334"/>
                  </a:lnTo>
                  <a:lnTo>
                    <a:pt x="143" y="334"/>
                  </a:lnTo>
                  <a:lnTo>
                    <a:pt x="143" y="358"/>
                  </a:lnTo>
                  <a:lnTo>
                    <a:pt x="143" y="358"/>
                  </a:lnTo>
                  <a:lnTo>
                    <a:pt x="136" y="358"/>
                  </a:lnTo>
                  <a:lnTo>
                    <a:pt x="132" y="358"/>
                  </a:lnTo>
                  <a:lnTo>
                    <a:pt x="132" y="358"/>
                  </a:lnTo>
                  <a:lnTo>
                    <a:pt x="124" y="358"/>
                  </a:lnTo>
                  <a:lnTo>
                    <a:pt x="120" y="358"/>
                  </a:lnTo>
                  <a:lnTo>
                    <a:pt x="120" y="358"/>
                  </a:lnTo>
                  <a:lnTo>
                    <a:pt x="120" y="353"/>
                  </a:lnTo>
                  <a:lnTo>
                    <a:pt x="120" y="346"/>
                  </a:lnTo>
                  <a:lnTo>
                    <a:pt x="120" y="346"/>
                  </a:lnTo>
                  <a:lnTo>
                    <a:pt x="120" y="341"/>
                  </a:lnTo>
                  <a:lnTo>
                    <a:pt x="120" y="334"/>
                  </a:lnTo>
                  <a:lnTo>
                    <a:pt x="120" y="334"/>
                  </a:lnTo>
                  <a:lnTo>
                    <a:pt x="120" y="327"/>
                  </a:lnTo>
                  <a:lnTo>
                    <a:pt x="120" y="323"/>
                  </a:lnTo>
                  <a:lnTo>
                    <a:pt x="120" y="323"/>
                  </a:lnTo>
                  <a:lnTo>
                    <a:pt x="117" y="323"/>
                  </a:lnTo>
                  <a:lnTo>
                    <a:pt x="113" y="323"/>
                  </a:lnTo>
                  <a:lnTo>
                    <a:pt x="108" y="323"/>
                  </a:lnTo>
                  <a:lnTo>
                    <a:pt x="108" y="323"/>
                  </a:lnTo>
                  <a:lnTo>
                    <a:pt x="108" y="299"/>
                  </a:lnTo>
                  <a:lnTo>
                    <a:pt x="108" y="299"/>
                  </a:lnTo>
                  <a:lnTo>
                    <a:pt x="11" y="299"/>
                  </a:lnTo>
                  <a:lnTo>
                    <a:pt x="11" y="299"/>
                  </a:lnTo>
                  <a:lnTo>
                    <a:pt x="0" y="299"/>
                  </a:lnTo>
                  <a:lnTo>
                    <a:pt x="0" y="561"/>
                  </a:lnTo>
                  <a:lnTo>
                    <a:pt x="0" y="561"/>
                  </a:lnTo>
                  <a:lnTo>
                    <a:pt x="11" y="561"/>
                  </a:lnTo>
                  <a:lnTo>
                    <a:pt x="11" y="561"/>
                  </a:lnTo>
                  <a:lnTo>
                    <a:pt x="35" y="561"/>
                  </a:lnTo>
                  <a:lnTo>
                    <a:pt x="35" y="561"/>
                  </a:lnTo>
                  <a:lnTo>
                    <a:pt x="47" y="561"/>
                  </a:lnTo>
                  <a:lnTo>
                    <a:pt x="47" y="561"/>
                  </a:lnTo>
                  <a:lnTo>
                    <a:pt x="70" y="561"/>
                  </a:lnTo>
                  <a:lnTo>
                    <a:pt x="70" y="561"/>
                  </a:lnTo>
                  <a:lnTo>
                    <a:pt x="84" y="561"/>
                  </a:lnTo>
                  <a:lnTo>
                    <a:pt x="84" y="561"/>
                  </a:lnTo>
                  <a:lnTo>
                    <a:pt x="108" y="561"/>
                  </a:lnTo>
                  <a:lnTo>
                    <a:pt x="108" y="561"/>
                  </a:lnTo>
                  <a:lnTo>
                    <a:pt x="120" y="561"/>
                  </a:lnTo>
                  <a:lnTo>
                    <a:pt x="120" y="561"/>
                  </a:lnTo>
                  <a:lnTo>
                    <a:pt x="143" y="561"/>
                  </a:lnTo>
                  <a:lnTo>
                    <a:pt x="143" y="561"/>
                  </a:lnTo>
                  <a:lnTo>
                    <a:pt x="155" y="561"/>
                  </a:lnTo>
                  <a:lnTo>
                    <a:pt x="155" y="561"/>
                  </a:lnTo>
                  <a:lnTo>
                    <a:pt x="179" y="561"/>
                  </a:lnTo>
                  <a:lnTo>
                    <a:pt x="179" y="561"/>
                  </a:lnTo>
                  <a:lnTo>
                    <a:pt x="190" y="561"/>
                  </a:lnTo>
                  <a:lnTo>
                    <a:pt x="190" y="561"/>
                  </a:lnTo>
                  <a:lnTo>
                    <a:pt x="214" y="561"/>
                  </a:lnTo>
                  <a:lnTo>
                    <a:pt x="214" y="561"/>
                  </a:lnTo>
                  <a:lnTo>
                    <a:pt x="226" y="561"/>
                  </a:lnTo>
                  <a:lnTo>
                    <a:pt x="226" y="561"/>
                  </a:lnTo>
                  <a:lnTo>
                    <a:pt x="273" y="561"/>
                  </a:lnTo>
                  <a:lnTo>
                    <a:pt x="273" y="561"/>
                  </a:lnTo>
                  <a:lnTo>
                    <a:pt x="285" y="561"/>
                  </a:lnTo>
                  <a:lnTo>
                    <a:pt x="285" y="561"/>
                  </a:lnTo>
                  <a:lnTo>
                    <a:pt x="308" y="561"/>
                  </a:lnTo>
                  <a:lnTo>
                    <a:pt x="308" y="561"/>
                  </a:lnTo>
                  <a:lnTo>
                    <a:pt x="322" y="561"/>
                  </a:lnTo>
                  <a:lnTo>
                    <a:pt x="322" y="561"/>
                  </a:lnTo>
                  <a:lnTo>
                    <a:pt x="346" y="561"/>
                  </a:lnTo>
                  <a:lnTo>
                    <a:pt x="346" y="561"/>
                  </a:lnTo>
                  <a:lnTo>
                    <a:pt x="358" y="561"/>
                  </a:lnTo>
                  <a:lnTo>
                    <a:pt x="358" y="561"/>
                  </a:lnTo>
                  <a:lnTo>
                    <a:pt x="381" y="561"/>
                  </a:lnTo>
                  <a:lnTo>
                    <a:pt x="381" y="561"/>
                  </a:lnTo>
                  <a:lnTo>
                    <a:pt x="393" y="561"/>
                  </a:lnTo>
                  <a:lnTo>
                    <a:pt x="393" y="561"/>
                  </a:lnTo>
                  <a:lnTo>
                    <a:pt x="417" y="561"/>
                  </a:lnTo>
                  <a:lnTo>
                    <a:pt x="417" y="561"/>
                  </a:lnTo>
                  <a:lnTo>
                    <a:pt x="428" y="561"/>
                  </a:lnTo>
                  <a:lnTo>
                    <a:pt x="428" y="561"/>
                  </a:lnTo>
                  <a:lnTo>
                    <a:pt x="452" y="561"/>
                  </a:lnTo>
                  <a:lnTo>
                    <a:pt x="452" y="561"/>
                  </a:lnTo>
                  <a:lnTo>
                    <a:pt x="464" y="561"/>
                  </a:lnTo>
                  <a:lnTo>
                    <a:pt x="464" y="561"/>
                  </a:lnTo>
                  <a:lnTo>
                    <a:pt x="487" y="561"/>
                  </a:lnTo>
                  <a:lnTo>
                    <a:pt x="487" y="561"/>
                  </a:lnTo>
                  <a:lnTo>
                    <a:pt x="499" y="561"/>
                  </a:lnTo>
                  <a:lnTo>
                    <a:pt x="499" y="561"/>
                  </a:lnTo>
                  <a:lnTo>
                    <a:pt x="546" y="561"/>
                  </a:lnTo>
                  <a:lnTo>
                    <a:pt x="546" y="561"/>
                  </a:lnTo>
                  <a:lnTo>
                    <a:pt x="558" y="561"/>
                  </a:lnTo>
                  <a:lnTo>
                    <a:pt x="558" y="561"/>
                  </a:lnTo>
                  <a:lnTo>
                    <a:pt x="584" y="561"/>
                  </a:lnTo>
                  <a:lnTo>
                    <a:pt x="584" y="561"/>
                  </a:lnTo>
                  <a:lnTo>
                    <a:pt x="596" y="561"/>
                  </a:lnTo>
                  <a:lnTo>
                    <a:pt x="596" y="561"/>
                  </a:lnTo>
                  <a:lnTo>
                    <a:pt x="619" y="561"/>
                  </a:lnTo>
                  <a:lnTo>
                    <a:pt x="619" y="561"/>
                  </a:lnTo>
                  <a:lnTo>
                    <a:pt x="631" y="561"/>
                  </a:lnTo>
                  <a:lnTo>
                    <a:pt x="631" y="561"/>
                  </a:lnTo>
                  <a:lnTo>
                    <a:pt x="655" y="561"/>
                  </a:lnTo>
                  <a:lnTo>
                    <a:pt x="655" y="561"/>
                  </a:lnTo>
                  <a:lnTo>
                    <a:pt x="666" y="561"/>
                  </a:lnTo>
                  <a:lnTo>
                    <a:pt x="666" y="561"/>
                  </a:lnTo>
                  <a:lnTo>
                    <a:pt x="690" y="561"/>
                  </a:lnTo>
                  <a:lnTo>
                    <a:pt x="690" y="561"/>
                  </a:lnTo>
                  <a:lnTo>
                    <a:pt x="702" y="561"/>
                  </a:lnTo>
                  <a:lnTo>
                    <a:pt x="702" y="561"/>
                  </a:lnTo>
                  <a:lnTo>
                    <a:pt x="725" y="561"/>
                  </a:lnTo>
                  <a:lnTo>
                    <a:pt x="725" y="561"/>
                  </a:lnTo>
                  <a:lnTo>
                    <a:pt x="737" y="561"/>
                  </a:lnTo>
                  <a:lnTo>
                    <a:pt x="737" y="561"/>
                  </a:lnTo>
                  <a:lnTo>
                    <a:pt x="761" y="561"/>
                  </a:lnTo>
                  <a:lnTo>
                    <a:pt x="761" y="561"/>
                  </a:lnTo>
                  <a:lnTo>
                    <a:pt x="772" y="561"/>
                  </a:lnTo>
                  <a:lnTo>
                    <a:pt x="772" y="561"/>
                  </a:lnTo>
                  <a:lnTo>
                    <a:pt x="796" y="561"/>
                  </a:lnTo>
                  <a:lnTo>
                    <a:pt x="796" y="561"/>
                  </a:lnTo>
                  <a:lnTo>
                    <a:pt x="810" y="561"/>
                  </a:lnTo>
                  <a:lnTo>
                    <a:pt x="810" y="561"/>
                  </a:lnTo>
                  <a:lnTo>
                    <a:pt x="834" y="561"/>
                  </a:lnTo>
                  <a:lnTo>
                    <a:pt x="834" y="561"/>
                  </a:lnTo>
                  <a:lnTo>
                    <a:pt x="845" y="561"/>
                  </a:lnTo>
                  <a:lnTo>
                    <a:pt x="845" y="561"/>
                  </a:lnTo>
                  <a:lnTo>
                    <a:pt x="869" y="561"/>
                  </a:lnTo>
                  <a:lnTo>
                    <a:pt x="869" y="561"/>
                  </a:lnTo>
                  <a:lnTo>
                    <a:pt x="881" y="561"/>
                  </a:lnTo>
                  <a:lnTo>
                    <a:pt x="881" y="561"/>
                  </a:lnTo>
                  <a:lnTo>
                    <a:pt x="904" y="561"/>
                  </a:lnTo>
                  <a:lnTo>
                    <a:pt x="904" y="561"/>
                  </a:lnTo>
                  <a:lnTo>
                    <a:pt x="916" y="561"/>
                  </a:lnTo>
                  <a:lnTo>
                    <a:pt x="916" y="561"/>
                  </a:lnTo>
                  <a:lnTo>
                    <a:pt x="940" y="561"/>
                  </a:lnTo>
                  <a:lnTo>
                    <a:pt x="940" y="561"/>
                  </a:lnTo>
                  <a:lnTo>
                    <a:pt x="951" y="561"/>
                  </a:lnTo>
                  <a:lnTo>
                    <a:pt x="951" y="561"/>
                  </a:lnTo>
                  <a:lnTo>
                    <a:pt x="975" y="561"/>
                  </a:lnTo>
                  <a:lnTo>
                    <a:pt x="975" y="561"/>
                  </a:lnTo>
                  <a:lnTo>
                    <a:pt x="987" y="561"/>
                  </a:lnTo>
                  <a:lnTo>
                    <a:pt x="987" y="561"/>
                  </a:lnTo>
                  <a:lnTo>
                    <a:pt x="1010" y="561"/>
                  </a:lnTo>
                  <a:lnTo>
                    <a:pt x="1010" y="561"/>
                  </a:lnTo>
                  <a:lnTo>
                    <a:pt x="1022" y="561"/>
                  </a:lnTo>
                  <a:lnTo>
                    <a:pt x="1022" y="561"/>
                  </a:lnTo>
                  <a:lnTo>
                    <a:pt x="1046" y="561"/>
                  </a:lnTo>
                  <a:lnTo>
                    <a:pt x="1046" y="561"/>
                  </a:lnTo>
                  <a:lnTo>
                    <a:pt x="1060" y="561"/>
                  </a:lnTo>
                  <a:lnTo>
                    <a:pt x="1060" y="561"/>
                  </a:lnTo>
                  <a:lnTo>
                    <a:pt x="1107" y="561"/>
                  </a:lnTo>
                  <a:lnTo>
                    <a:pt x="1107" y="561"/>
                  </a:lnTo>
                  <a:lnTo>
                    <a:pt x="1119" y="561"/>
                  </a:lnTo>
                  <a:lnTo>
                    <a:pt x="1119" y="561"/>
                  </a:lnTo>
                  <a:lnTo>
                    <a:pt x="1142" y="561"/>
                  </a:lnTo>
                  <a:lnTo>
                    <a:pt x="1142" y="561"/>
                  </a:lnTo>
                  <a:lnTo>
                    <a:pt x="1154" y="561"/>
                  </a:lnTo>
                  <a:lnTo>
                    <a:pt x="1154" y="561"/>
                  </a:lnTo>
                  <a:lnTo>
                    <a:pt x="1178" y="561"/>
                  </a:lnTo>
                  <a:lnTo>
                    <a:pt x="1178" y="561"/>
                  </a:lnTo>
                  <a:lnTo>
                    <a:pt x="1189" y="561"/>
                  </a:lnTo>
                  <a:lnTo>
                    <a:pt x="1189" y="561"/>
                  </a:lnTo>
                  <a:lnTo>
                    <a:pt x="1213" y="561"/>
                  </a:lnTo>
                  <a:lnTo>
                    <a:pt x="1213" y="561"/>
                  </a:lnTo>
                  <a:lnTo>
                    <a:pt x="1225" y="561"/>
                  </a:lnTo>
                  <a:lnTo>
                    <a:pt x="1225" y="561"/>
                  </a:lnTo>
                  <a:lnTo>
                    <a:pt x="1248" y="561"/>
                  </a:lnTo>
                  <a:lnTo>
                    <a:pt x="1248" y="561"/>
                  </a:lnTo>
                  <a:lnTo>
                    <a:pt x="1260" y="561"/>
                  </a:lnTo>
                  <a:lnTo>
                    <a:pt x="1260" y="561"/>
                  </a:lnTo>
                  <a:lnTo>
                    <a:pt x="1284" y="561"/>
                  </a:lnTo>
                  <a:lnTo>
                    <a:pt x="1284" y="561"/>
                  </a:lnTo>
                  <a:lnTo>
                    <a:pt x="1298" y="561"/>
                  </a:lnTo>
                  <a:lnTo>
                    <a:pt x="1298" y="561"/>
                  </a:lnTo>
                  <a:lnTo>
                    <a:pt x="1321" y="561"/>
                  </a:lnTo>
                  <a:lnTo>
                    <a:pt x="1321" y="561"/>
                  </a:lnTo>
                  <a:lnTo>
                    <a:pt x="1333" y="561"/>
                  </a:lnTo>
                  <a:lnTo>
                    <a:pt x="1333" y="561"/>
                  </a:lnTo>
                  <a:lnTo>
                    <a:pt x="1380" y="561"/>
                  </a:lnTo>
                  <a:lnTo>
                    <a:pt x="1380" y="561"/>
                  </a:lnTo>
                  <a:lnTo>
                    <a:pt x="1392" y="561"/>
                  </a:lnTo>
                  <a:lnTo>
                    <a:pt x="1392" y="561"/>
                  </a:lnTo>
                  <a:lnTo>
                    <a:pt x="1416" y="561"/>
                  </a:lnTo>
                  <a:lnTo>
                    <a:pt x="1416" y="561"/>
                  </a:lnTo>
                  <a:lnTo>
                    <a:pt x="1427" y="561"/>
                  </a:lnTo>
                  <a:lnTo>
                    <a:pt x="1427" y="561"/>
                  </a:lnTo>
                  <a:lnTo>
                    <a:pt x="1451" y="561"/>
                  </a:lnTo>
                  <a:lnTo>
                    <a:pt x="1451" y="561"/>
                  </a:lnTo>
                  <a:lnTo>
                    <a:pt x="1463" y="561"/>
                  </a:lnTo>
                  <a:lnTo>
                    <a:pt x="1463" y="561"/>
                  </a:lnTo>
                  <a:lnTo>
                    <a:pt x="1486" y="561"/>
                  </a:lnTo>
                  <a:lnTo>
                    <a:pt x="1486" y="561"/>
                  </a:lnTo>
                  <a:lnTo>
                    <a:pt x="1498" y="561"/>
                  </a:lnTo>
                  <a:lnTo>
                    <a:pt x="1498" y="561"/>
                  </a:lnTo>
                  <a:lnTo>
                    <a:pt x="1522" y="561"/>
                  </a:lnTo>
                  <a:lnTo>
                    <a:pt x="1522" y="561"/>
                  </a:lnTo>
                  <a:lnTo>
                    <a:pt x="1533" y="561"/>
                  </a:lnTo>
                  <a:lnTo>
                    <a:pt x="1533" y="561"/>
                  </a:lnTo>
                  <a:lnTo>
                    <a:pt x="1559" y="561"/>
                  </a:lnTo>
                  <a:lnTo>
                    <a:pt x="1559" y="561"/>
                  </a:lnTo>
                  <a:lnTo>
                    <a:pt x="1571" y="561"/>
                  </a:lnTo>
                  <a:lnTo>
                    <a:pt x="1571" y="561"/>
                  </a:lnTo>
                  <a:lnTo>
                    <a:pt x="1595" y="561"/>
                  </a:lnTo>
                  <a:lnTo>
                    <a:pt x="1595" y="561"/>
                  </a:lnTo>
                  <a:lnTo>
                    <a:pt x="1607" y="561"/>
                  </a:lnTo>
                  <a:lnTo>
                    <a:pt x="1607" y="561"/>
                  </a:lnTo>
                  <a:lnTo>
                    <a:pt x="1654" y="561"/>
                  </a:lnTo>
                  <a:lnTo>
                    <a:pt x="1654" y="561"/>
                  </a:lnTo>
                  <a:lnTo>
                    <a:pt x="1665" y="561"/>
                  </a:lnTo>
                  <a:lnTo>
                    <a:pt x="1665" y="561"/>
                  </a:lnTo>
                  <a:lnTo>
                    <a:pt x="1689" y="561"/>
                  </a:lnTo>
                  <a:lnTo>
                    <a:pt x="1689" y="561"/>
                  </a:lnTo>
                  <a:lnTo>
                    <a:pt x="1701" y="561"/>
                  </a:lnTo>
                  <a:lnTo>
                    <a:pt x="1701" y="561"/>
                  </a:lnTo>
                  <a:lnTo>
                    <a:pt x="1724" y="561"/>
                  </a:lnTo>
                  <a:lnTo>
                    <a:pt x="1724" y="561"/>
                  </a:lnTo>
                  <a:lnTo>
                    <a:pt x="1736" y="561"/>
                  </a:lnTo>
                  <a:lnTo>
                    <a:pt x="1736" y="561"/>
                  </a:lnTo>
                  <a:lnTo>
                    <a:pt x="1760" y="561"/>
                  </a:lnTo>
                  <a:lnTo>
                    <a:pt x="1760" y="561"/>
                  </a:lnTo>
                  <a:lnTo>
                    <a:pt x="1809" y="561"/>
                  </a:lnTo>
                  <a:lnTo>
                    <a:pt x="1809" y="561"/>
                  </a:lnTo>
                  <a:lnTo>
                    <a:pt x="1833" y="561"/>
                  </a:lnTo>
                  <a:lnTo>
                    <a:pt x="1833" y="561"/>
                  </a:lnTo>
                  <a:lnTo>
                    <a:pt x="1844" y="561"/>
                  </a:lnTo>
                  <a:lnTo>
                    <a:pt x="1844" y="561"/>
                  </a:lnTo>
                  <a:lnTo>
                    <a:pt x="1868" y="561"/>
                  </a:lnTo>
                  <a:lnTo>
                    <a:pt x="1868" y="561"/>
                  </a:lnTo>
                  <a:lnTo>
                    <a:pt x="1880" y="561"/>
                  </a:lnTo>
                  <a:lnTo>
                    <a:pt x="1880" y="561"/>
                  </a:lnTo>
                  <a:lnTo>
                    <a:pt x="1903" y="561"/>
                  </a:lnTo>
                  <a:lnTo>
                    <a:pt x="1903" y="561"/>
                  </a:lnTo>
                  <a:lnTo>
                    <a:pt x="1915" y="561"/>
                  </a:lnTo>
                  <a:lnTo>
                    <a:pt x="1915" y="561"/>
                  </a:lnTo>
                  <a:lnTo>
                    <a:pt x="1939" y="561"/>
                  </a:lnTo>
                  <a:lnTo>
                    <a:pt x="1939" y="561"/>
                  </a:lnTo>
                  <a:lnTo>
                    <a:pt x="1951" y="561"/>
                  </a:lnTo>
                  <a:lnTo>
                    <a:pt x="1951" y="561"/>
                  </a:lnTo>
                  <a:lnTo>
                    <a:pt x="1974" y="561"/>
                  </a:lnTo>
                  <a:lnTo>
                    <a:pt x="1974" y="561"/>
                  </a:lnTo>
                  <a:lnTo>
                    <a:pt x="1986" y="561"/>
                  </a:lnTo>
                  <a:lnTo>
                    <a:pt x="1986" y="561"/>
                  </a:lnTo>
                  <a:lnTo>
                    <a:pt x="2009" y="561"/>
                  </a:lnTo>
                  <a:lnTo>
                    <a:pt x="2009" y="561"/>
                  </a:lnTo>
                  <a:lnTo>
                    <a:pt x="2021" y="561"/>
                  </a:lnTo>
                  <a:lnTo>
                    <a:pt x="2021" y="561"/>
                  </a:lnTo>
                  <a:lnTo>
                    <a:pt x="2047" y="561"/>
                  </a:lnTo>
                  <a:lnTo>
                    <a:pt x="2047" y="561"/>
                  </a:lnTo>
                  <a:lnTo>
                    <a:pt x="2059" y="561"/>
                  </a:lnTo>
                  <a:lnTo>
                    <a:pt x="2059" y="561"/>
                  </a:lnTo>
                  <a:lnTo>
                    <a:pt x="2082" y="561"/>
                  </a:lnTo>
                  <a:lnTo>
                    <a:pt x="2082" y="561"/>
                  </a:lnTo>
                  <a:lnTo>
                    <a:pt x="2130" y="561"/>
                  </a:lnTo>
                  <a:lnTo>
                    <a:pt x="2130" y="561"/>
                  </a:lnTo>
                  <a:lnTo>
                    <a:pt x="2153" y="561"/>
                  </a:lnTo>
                  <a:lnTo>
                    <a:pt x="2153" y="561"/>
                  </a:lnTo>
                  <a:lnTo>
                    <a:pt x="2165" y="561"/>
                  </a:lnTo>
                  <a:lnTo>
                    <a:pt x="2165" y="561"/>
                  </a:lnTo>
                  <a:lnTo>
                    <a:pt x="2188" y="561"/>
                  </a:lnTo>
                  <a:lnTo>
                    <a:pt x="2188" y="561"/>
                  </a:lnTo>
                  <a:lnTo>
                    <a:pt x="2212" y="561"/>
                  </a:lnTo>
                  <a:lnTo>
                    <a:pt x="2212" y="561"/>
                  </a:lnTo>
                  <a:lnTo>
                    <a:pt x="2224" y="561"/>
                  </a:lnTo>
                  <a:lnTo>
                    <a:pt x="2224" y="561"/>
                  </a:lnTo>
                  <a:lnTo>
                    <a:pt x="2247" y="561"/>
                  </a:lnTo>
                  <a:lnTo>
                    <a:pt x="2247" y="561"/>
                  </a:lnTo>
                  <a:lnTo>
                    <a:pt x="2297" y="561"/>
                  </a:lnTo>
                  <a:lnTo>
                    <a:pt x="2297" y="561"/>
                  </a:lnTo>
                  <a:lnTo>
                    <a:pt x="2309" y="561"/>
                  </a:lnTo>
                  <a:lnTo>
                    <a:pt x="2309" y="561"/>
                  </a:lnTo>
                  <a:lnTo>
                    <a:pt x="2320" y="561"/>
                  </a:lnTo>
                  <a:lnTo>
                    <a:pt x="2320" y="561"/>
                  </a:lnTo>
                  <a:lnTo>
                    <a:pt x="2325" y="561"/>
                  </a:lnTo>
                  <a:lnTo>
                    <a:pt x="2332" y="561"/>
                  </a:lnTo>
                  <a:lnTo>
                    <a:pt x="2332" y="561"/>
                  </a:lnTo>
                  <a:lnTo>
                    <a:pt x="2332" y="558"/>
                  </a:lnTo>
                  <a:lnTo>
                    <a:pt x="2332" y="554"/>
                  </a:lnTo>
                  <a:lnTo>
                    <a:pt x="2332" y="549"/>
                  </a:lnTo>
                  <a:lnTo>
                    <a:pt x="2332" y="549"/>
                  </a:lnTo>
                  <a:close/>
                </a:path>
              </a:pathLst>
            </a:custGeom>
            <a:solidFill>
              <a:schemeClr val="bg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685800" y="3138663"/>
              <a:ext cx="3962400" cy="546100"/>
            </a:xfrm>
            <a:custGeom>
              <a:avLst/>
              <a:gdLst>
                <a:gd name="T0" fmla="*/ 2330 w 2366"/>
                <a:gd name="T1" fmla="*/ 106 h 344"/>
                <a:gd name="T2" fmla="*/ 2283 w 2366"/>
                <a:gd name="T3" fmla="*/ 58 h 344"/>
                <a:gd name="T4" fmla="*/ 2271 w 2366"/>
                <a:gd name="T5" fmla="*/ 11 h 344"/>
                <a:gd name="T6" fmla="*/ 2236 w 2366"/>
                <a:gd name="T7" fmla="*/ 23 h 344"/>
                <a:gd name="T8" fmla="*/ 2175 w 2366"/>
                <a:gd name="T9" fmla="*/ 58 h 344"/>
                <a:gd name="T10" fmla="*/ 2128 w 2366"/>
                <a:gd name="T11" fmla="*/ 188 h 344"/>
                <a:gd name="T12" fmla="*/ 2081 w 2366"/>
                <a:gd name="T13" fmla="*/ 165 h 344"/>
                <a:gd name="T14" fmla="*/ 2026 w 2366"/>
                <a:gd name="T15" fmla="*/ 188 h 344"/>
                <a:gd name="T16" fmla="*/ 1974 w 2366"/>
                <a:gd name="T17" fmla="*/ 188 h 344"/>
                <a:gd name="T18" fmla="*/ 1913 w 2366"/>
                <a:gd name="T19" fmla="*/ 200 h 344"/>
                <a:gd name="T20" fmla="*/ 1838 w 2366"/>
                <a:gd name="T21" fmla="*/ 153 h 344"/>
                <a:gd name="T22" fmla="*/ 1748 w 2366"/>
                <a:gd name="T23" fmla="*/ 129 h 344"/>
                <a:gd name="T24" fmla="*/ 1713 w 2366"/>
                <a:gd name="T25" fmla="*/ 141 h 344"/>
                <a:gd name="T26" fmla="*/ 1671 w 2366"/>
                <a:gd name="T27" fmla="*/ 82 h 344"/>
                <a:gd name="T28" fmla="*/ 1616 w 2366"/>
                <a:gd name="T29" fmla="*/ 106 h 344"/>
                <a:gd name="T30" fmla="*/ 1581 w 2366"/>
                <a:gd name="T31" fmla="*/ 108 h 344"/>
                <a:gd name="T32" fmla="*/ 1569 w 2366"/>
                <a:gd name="T33" fmla="*/ 165 h 344"/>
                <a:gd name="T34" fmla="*/ 1546 w 2366"/>
                <a:gd name="T35" fmla="*/ 160 h 344"/>
                <a:gd name="T36" fmla="*/ 1522 w 2366"/>
                <a:gd name="T37" fmla="*/ 117 h 344"/>
                <a:gd name="T38" fmla="*/ 1487 w 2366"/>
                <a:gd name="T39" fmla="*/ 63 h 344"/>
                <a:gd name="T40" fmla="*/ 1402 w 2366"/>
                <a:gd name="T41" fmla="*/ 47 h 344"/>
                <a:gd name="T42" fmla="*/ 1261 w 2366"/>
                <a:gd name="T43" fmla="*/ 188 h 344"/>
                <a:gd name="T44" fmla="*/ 1237 w 2366"/>
                <a:gd name="T45" fmla="*/ 249 h 344"/>
                <a:gd name="T46" fmla="*/ 1188 w 2366"/>
                <a:gd name="T47" fmla="*/ 249 h 344"/>
                <a:gd name="T48" fmla="*/ 1152 w 2366"/>
                <a:gd name="T49" fmla="*/ 235 h 344"/>
                <a:gd name="T50" fmla="*/ 1117 w 2366"/>
                <a:gd name="T51" fmla="*/ 261 h 344"/>
                <a:gd name="T52" fmla="*/ 1074 w 2366"/>
                <a:gd name="T53" fmla="*/ 285 h 344"/>
                <a:gd name="T54" fmla="*/ 961 w 2366"/>
                <a:gd name="T55" fmla="*/ 200 h 344"/>
                <a:gd name="T56" fmla="*/ 968 w 2366"/>
                <a:gd name="T57" fmla="*/ 285 h 344"/>
                <a:gd name="T58" fmla="*/ 902 w 2366"/>
                <a:gd name="T59" fmla="*/ 273 h 344"/>
                <a:gd name="T60" fmla="*/ 867 w 2366"/>
                <a:gd name="T61" fmla="*/ 261 h 344"/>
                <a:gd name="T62" fmla="*/ 832 w 2366"/>
                <a:gd name="T63" fmla="*/ 285 h 344"/>
                <a:gd name="T64" fmla="*/ 737 w 2366"/>
                <a:gd name="T65" fmla="*/ 235 h 344"/>
                <a:gd name="T66" fmla="*/ 653 w 2366"/>
                <a:gd name="T67" fmla="*/ 174 h 344"/>
                <a:gd name="T68" fmla="*/ 641 w 2366"/>
                <a:gd name="T69" fmla="*/ 261 h 344"/>
                <a:gd name="T70" fmla="*/ 558 w 2366"/>
                <a:gd name="T71" fmla="*/ 261 h 344"/>
                <a:gd name="T72" fmla="*/ 535 w 2366"/>
                <a:gd name="T73" fmla="*/ 261 h 344"/>
                <a:gd name="T74" fmla="*/ 481 w 2366"/>
                <a:gd name="T75" fmla="*/ 247 h 344"/>
                <a:gd name="T76" fmla="*/ 464 w 2366"/>
                <a:gd name="T77" fmla="*/ 242 h 344"/>
                <a:gd name="T78" fmla="*/ 426 w 2366"/>
                <a:gd name="T79" fmla="*/ 188 h 344"/>
                <a:gd name="T80" fmla="*/ 403 w 2366"/>
                <a:gd name="T81" fmla="*/ 129 h 344"/>
                <a:gd name="T82" fmla="*/ 379 w 2366"/>
                <a:gd name="T83" fmla="*/ 200 h 344"/>
                <a:gd name="T84" fmla="*/ 344 w 2366"/>
                <a:gd name="T85" fmla="*/ 261 h 344"/>
                <a:gd name="T86" fmla="*/ 297 w 2366"/>
                <a:gd name="T87" fmla="*/ 261 h 344"/>
                <a:gd name="T88" fmla="*/ 262 w 2366"/>
                <a:gd name="T89" fmla="*/ 266 h 344"/>
                <a:gd name="T90" fmla="*/ 196 w 2366"/>
                <a:gd name="T91" fmla="*/ 259 h 344"/>
                <a:gd name="T92" fmla="*/ 106 w 2366"/>
                <a:gd name="T93" fmla="*/ 249 h 344"/>
                <a:gd name="T94" fmla="*/ 64 w 2366"/>
                <a:gd name="T95" fmla="*/ 247 h 344"/>
                <a:gd name="T96" fmla="*/ 0 w 2366"/>
                <a:gd name="T97" fmla="*/ 320 h 344"/>
                <a:gd name="T98" fmla="*/ 177 w 2366"/>
                <a:gd name="T99" fmla="*/ 344 h 344"/>
                <a:gd name="T100" fmla="*/ 344 w 2366"/>
                <a:gd name="T101" fmla="*/ 344 h 344"/>
                <a:gd name="T102" fmla="*/ 558 w 2366"/>
                <a:gd name="T103" fmla="*/ 344 h 344"/>
                <a:gd name="T104" fmla="*/ 749 w 2366"/>
                <a:gd name="T105" fmla="*/ 344 h 344"/>
                <a:gd name="T106" fmla="*/ 902 w 2366"/>
                <a:gd name="T107" fmla="*/ 344 h 344"/>
                <a:gd name="T108" fmla="*/ 1093 w 2366"/>
                <a:gd name="T109" fmla="*/ 344 h 344"/>
                <a:gd name="T110" fmla="*/ 1272 w 2366"/>
                <a:gd name="T111" fmla="*/ 344 h 344"/>
                <a:gd name="T112" fmla="*/ 1437 w 2366"/>
                <a:gd name="T113" fmla="*/ 344 h 344"/>
                <a:gd name="T114" fmla="*/ 1616 w 2366"/>
                <a:gd name="T115" fmla="*/ 344 h 344"/>
                <a:gd name="T116" fmla="*/ 1807 w 2366"/>
                <a:gd name="T117" fmla="*/ 344 h 344"/>
                <a:gd name="T118" fmla="*/ 1998 w 2366"/>
                <a:gd name="T119" fmla="*/ 344 h 344"/>
                <a:gd name="T120" fmla="*/ 2163 w 2366"/>
                <a:gd name="T121"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6" h="344">
                  <a:moveTo>
                    <a:pt x="2366" y="82"/>
                  </a:moveTo>
                  <a:lnTo>
                    <a:pt x="2366" y="82"/>
                  </a:lnTo>
                  <a:lnTo>
                    <a:pt x="2366" y="82"/>
                  </a:lnTo>
                  <a:lnTo>
                    <a:pt x="2361" y="82"/>
                  </a:lnTo>
                  <a:lnTo>
                    <a:pt x="2354" y="82"/>
                  </a:lnTo>
                  <a:lnTo>
                    <a:pt x="2354" y="82"/>
                  </a:lnTo>
                  <a:lnTo>
                    <a:pt x="2354" y="87"/>
                  </a:lnTo>
                  <a:lnTo>
                    <a:pt x="2354" y="94"/>
                  </a:lnTo>
                  <a:lnTo>
                    <a:pt x="2354" y="94"/>
                  </a:lnTo>
                  <a:lnTo>
                    <a:pt x="2349" y="94"/>
                  </a:lnTo>
                  <a:lnTo>
                    <a:pt x="2342" y="94"/>
                  </a:lnTo>
                  <a:lnTo>
                    <a:pt x="2342" y="94"/>
                  </a:lnTo>
                  <a:lnTo>
                    <a:pt x="2337" y="94"/>
                  </a:lnTo>
                  <a:lnTo>
                    <a:pt x="2330" y="94"/>
                  </a:lnTo>
                  <a:lnTo>
                    <a:pt x="2330" y="94"/>
                  </a:lnTo>
                  <a:lnTo>
                    <a:pt x="2330" y="99"/>
                  </a:lnTo>
                  <a:lnTo>
                    <a:pt x="2330" y="106"/>
                  </a:lnTo>
                  <a:lnTo>
                    <a:pt x="2330" y="106"/>
                  </a:lnTo>
                  <a:lnTo>
                    <a:pt x="2328" y="106"/>
                  </a:lnTo>
                  <a:lnTo>
                    <a:pt x="2326" y="106"/>
                  </a:lnTo>
                  <a:lnTo>
                    <a:pt x="2318" y="106"/>
                  </a:lnTo>
                  <a:lnTo>
                    <a:pt x="2318" y="106"/>
                  </a:lnTo>
                  <a:lnTo>
                    <a:pt x="2318" y="94"/>
                  </a:lnTo>
                  <a:lnTo>
                    <a:pt x="2318" y="94"/>
                  </a:lnTo>
                  <a:lnTo>
                    <a:pt x="2318" y="82"/>
                  </a:lnTo>
                  <a:lnTo>
                    <a:pt x="2318" y="82"/>
                  </a:lnTo>
                  <a:lnTo>
                    <a:pt x="2318" y="75"/>
                  </a:lnTo>
                  <a:lnTo>
                    <a:pt x="2318" y="70"/>
                  </a:lnTo>
                  <a:lnTo>
                    <a:pt x="2318" y="70"/>
                  </a:lnTo>
                  <a:lnTo>
                    <a:pt x="2316" y="70"/>
                  </a:lnTo>
                  <a:lnTo>
                    <a:pt x="2314" y="70"/>
                  </a:lnTo>
                  <a:lnTo>
                    <a:pt x="2307" y="70"/>
                  </a:lnTo>
                  <a:lnTo>
                    <a:pt x="2307" y="70"/>
                  </a:lnTo>
                  <a:lnTo>
                    <a:pt x="2283" y="70"/>
                  </a:lnTo>
                  <a:lnTo>
                    <a:pt x="2283" y="70"/>
                  </a:lnTo>
                  <a:lnTo>
                    <a:pt x="2283" y="58"/>
                  </a:lnTo>
                  <a:lnTo>
                    <a:pt x="2283" y="58"/>
                  </a:lnTo>
                  <a:lnTo>
                    <a:pt x="2283" y="47"/>
                  </a:lnTo>
                  <a:lnTo>
                    <a:pt x="2283" y="47"/>
                  </a:lnTo>
                  <a:lnTo>
                    <a:pt x="2283" y="35"/>
                  </a:lnTo>
                  <a:lnTo>
                    <a:pt x="2283" y="35"/>
                  </a:lnTo>
                  <a:lnTo>
                    <a:pt x="2283" y="28"/>
                  </a:lnTo>
                  <a:lnTo>
                    <a:pt x="2283" y="23"/>
                  </a:lnTo>
                  <a:lnTo>
                    <a:pt x="2283" y="23"/>
                  </a:lnTo>
                  <a:lnTo>
                    <a:pt x="2281" y="21"/>
                  </a:lnTo>
                  <a:lnTo>
                    <a:pt x="2276" y="23"/>
                  </a:lnTo>
                  <a:lnTo>
                    <a:pt x="2274" y="23"/>
                  </a:lnTo>
                  <a:lnTo>
                    <a:pt x="2271" y="23"/>
                  </a:lnTo>
                  <a:lnTo>
                    <a:pt x="2271" y="23"/>
                  </a:lnTo>
                  <a:lnTo>
                    <a:pt x="2271" y="21"/>
                  </a:lnTo>
                  <a:lnTo>
                    <a:pt x="2271" y="16"/>
                  </a:lnTo>
                  <a:lnTo>
                    <a:pt x="2271" y="14"/>
                  </a:lnTo>
                  <a:lnTo>
                    <a:pt x="2271" y="11"/>
                  </a:lnTo>
                  <a:lnTo>
                    <a:pt x="2271" y="11"/>
                  </a:lnTo>
                  <a:lnTo>
                    <a:pt x="2269" y="9"/>
                  </a:lnTo>
                  <a:lnTo>
                    <a:pt x="2264" y="9"/>
                  </a:lnTo>
                  <a:lnTo>
                    <a:pt x="2260" y="11"/>
                  </a:lnTo>
                  <a:lnTo>
                    <a:pt x="2260" y="11"/>
                  </a:lnTo>
                  <a:lnTo>
                    <a:pt x="2260" y="4"/>
                  </a:lnTo>
                  <a:lnTo>
                    <a:pt x="2260" y="2"/>
                  </a:lnTo>
                  <a:lnTo>
                    <a:pt x="2260" y="0"/>
                  </a:lnTo>
                  <a:lnTo>
                    <a:pt x="2260" y="0"/>
                  </a:lnTo>
                  <a:lnTo>
                    <a:pt x="2248" y="0"/>
                  </a:lnTo>
                  <a:lnTo>
                    <a:pt x="2248" y="0"/>
                  </a:lnTo>
                  <a:lnTo>
                    <a:pt x="2248" y="11"/>
                  </a:lnTo>
                  <a:lnTo>
                    <a:pt x="2248" y="11"/>
                  </a:lnTo>
                  <a:lnTo>
                    <a:pt x="2248" y="16"/>
                  </a:lnTo>
                  <a:lnTo>
                    <a:pt x="2248" y="23"/>
                  </a:lnTo>
                  <a:lnTo>
                    <a:pt x="2248" y="23"/>
                  </a:lnTo>
                  <a:lnTo>
                    <a:pt x="2241" y="23"/>
                  </a:lnTo>
                  <a:lnTo>
                    <a:pt x="2236" y="23"/>
                  </a:lnTo>
                  <a:lnTo>
                    <a:pt x="2236" y="23"/>
                  </a:lnTo>
                  <a:lnTo>
                    <a:pt x="2236" y="28"/>
                  </a:lnTo>
                  <a:lnTo>
                    <a:pt x="2236" y="35"/>
                  </a:lnTo>
                  <a:lnTo>
                    <a:pt x="2236" y="35"/>
                  </a:lnTo>
                  <a:lnTo>
                    <a:pt x="2229" y="35"/>
                  </a:lnTo>
                  <a:lnTo>
                    <a:pt x="2224" y="35"/>
                  </a:lnTo>
                  <a:lnTo>
                    <a:pt x="2224" y="35"/>
                  </a:lnTo>
                  <a:lnTo>
                    <a:pt x="2222" y="40"/>
                  </a:lnTo>
                  <a:lnTo>
                    <a:pt x="2224" y="47"/>
                  </a:lnTo>
                  <a:lnTo>
                    <a:pt x="2224" y="47"/>
                  </a:lnTo>
                  <a:lnTo>
                    <a:pt x="2224" y="58"/>
                  </a:lnTo>
                  <a:lnTo>
                    <a:pt x="2224" y="58"/>
                  </a:lnTo>
                  <a:lnTo>
                    <a:pt x="2212" y="58"/>
                  </a:lnTo>
                  <a:lnTo>
                    <a:pt x="2212" y="58"/>
                  </a:lnTo>
                  <a:lnTo>
                    <a:pt x="2201" y="58"/>
                  </a:lnTo>
                  <a:lnTo>
                    <a:pt x="2201" y="58"/>
                  </a:lnTo>
                  <a:lnTo>
                    <a:pt x="2187" y="58"/>
                  </a:lnTo>
                  <a:lnTo>
                    <a:pt x="2187" y="58"/>
                  </a:lnTo>
                  <a:lnTo>
                    <a:pt x="2175" y="58"/>
                  </a:lnTo>
                  <a:lnTo>
                    <a:pt x="2175" y="58"/>
                  </a:lnTo>
                  <a:lnTo>
                    <a:pt x="2170" y="58"/>
                  </a:lnTo>
                  <a:lnTo>
                    <a:pt x="2163" y="58"/>
                  </a:lnTo>
                  <a:lnTo>
                    <a:pt x="2163" y="58"/>
                  </a:lnTo>
                  <a:lnTo>
                    <a:pt x="2163" y="63"/>
                  </a:lnTo>
                  <a:lnTo>
                    <a:pt x="2163" y="70"/>
                  </a:lnTo>
                  <a:lnTo>
                    <a:pt x="2163" y="70"/>
                  </a:lnTo>
                  <a:lnTo>
                    <a:pt x="2161" y="70"/>
                  </a:lnTo>
                  <a:lnTo>
                    <a:pt x="2158" y="70"/>
                  </a:lnTo>
                  <a:lnTo>
                    <a:pt x="2151" y="70"/>
                  </a:lnTo>
                  <a:lnTo>
                    <a:pt x="2151" y="70"/>
                  </a:lnTo>
                  <a:lnTo>
                    <a:pt x="2128" y="70"/>
                  </a:lnTo>
                  <a:lnTo>
                    <a:pt x="2128" y="70"/>
                  </a:lnTo>
                  <a:lnTo>
                    <a:pt x="2128" y="94"/>
                  </a:lnTo>
                  <a:lnTo>
                    <a:pt x="2128" y="94"/>
                  </a:lnTo>
                  <a:lnTo>
                    <a:pt x="2128" y="141"/>
                  </a:lnTo>
                  <a:lnTo>
                    <a:pt x="2128" y="141"/>
                  </a:lnTo>
                  <a:lnTo>
                    <a:pt x="2128" y="188"/>
                  </a:lnTo>
                  <a:lnTo>
                    <a:pt x="2128" y="188"/>
                  </a:lnTo>
                  <a:lnTo>
                    <a:pt x="2123" y="188"/>
                  </a:lnTo>
                  <a:lnTo>
                    <a:pt x="2116" y="188"/>
                  </a:lnTo>
                  <a:lnTo>
                    <a:pt x="2116" y="188"/>
                  </a:lnTo>
                  <a:lnTo>
                    <a:pt x="2116" y="183"/>
                  </a:lnTo>
                  <a:lnTo>
                    <a:pt x="2116" y="176"/>
                  </a:lnTo>
                  <a:lnTo>
                    <a:pt x="2116" y="176"/>
                  </a:lnTo>
                  <a:lnTo>
                    <a:pt x="2116" y="172"/>
                  </a:lnTo>
                  <a:lnTo>
                    <a:pt x="2116" y="165"/>
                  </a:lnTo>
                  <a:lnTo>
                    <a:pt x="2116" y="165"/>
                  </a:lnTo>
                  <a:lnTo>
                    <a:pt x="2111" y="165"/>
                  </a:lnTo>
                  <a:lnTo>
                    <a:pt x="2104" y="165"/>
                  </a:lnTo>
                  <a:lnTo>
                    <a:pt x="2104" y="165"/>
                  </a:lnTo>
                  <a:lnTo>
                    <a:pt x="2099" y="165"/>
                  </a:lnTo>
                  <a:lnTo>
                    <a:pt x="2092" y="165"/>
                  </a:lnTo>
                  <a:lnTo>
                    <a:pt x="2092" y="165"/>
                  </a:lnTo>
                  <a:lnTo>
                    <a:pt x="2081" y="165"/>
                  </a:lnTo>
                  <a:lnTo>
                    <a:pt x="2081" y="165"/>
                  </a:lnTo>
                  <a:lnTo>
                    <a:pt x="2057" y="165"/>
                  </a:lnTo>
                  <a:lnTo>
                    <a:pt x="2057" y="165"/>
                  </a:lnTo>
                  <a:lnTo>
                    <a:pt x="2050" y="165"/>
                  </a:lnTo>
                  <a:lnTo>
                    <a:pt x="2048" y="165"/>
                  </a:lnTo>
                  <a:lnTo>
                    <a:pt x="2045" y="165"/>
                  </a:lnTo>
                  <a:lnTo>
                    <a:pt x="2045" y="165"/>
                  </a:lnTo>
                  <a:lnTo>
                    <a:pt x="2045" y="167"/>
                  </a:lnTo>
                  <a:lnTo>
                    <a:pt x="2045" y="172"/>
                  </a:lnTo>
                  <a:lnTo>
                    <a:pt x="2045" y="176"/>
                  </a:lnTo>
                  <a:lnTo>
                    <a:pt x="2045" y="176"/>
                  </a:lnTo>
                  <a:lnTo>
                    <a:pt x="2045" y="183"/>
                  </a:lnTo>
                  <a:lnTo>
                    <a:pt x="2045" y="186"/>
                  </a:lnTo>
                  <a:lnTo>
                    <a:pt x="2045" y="188"/>
                  </a:lnTo>
                  <a:lnTo>
                    <a:pt x="2045" y="188"/>
                  </a:lnTo>
                  <a:lnTo>
                    <a:pt x="2038" y="188"/>
                  </a:lnTo>
                  <a:lnTo>
                    <a:pt x="2033" y="188"/>
                  </a:lnTo>
                  <a:lnTo>
                    <a:pt x="2033" y="188"/>
                  </a:lnTo>
                  <a:lnTo>
                    <a:pt x="2026" y="188"/>
                  </a:lnTo>
                  <a:lnTo>
                    <a:pt x="2022" y="188"/>
                  </a:lnTo>
                  <a:lnTo>
                    <a:pt x="2022" y="188"/>
                  </a:lnTo>
                  <a:lnTo>
                    <a:pt x="2022" y="186"/>
                  </a:lnTo>
                  <a:lnTo>
                    <a:pt x="2022" y="183"/>
                  </a:lnTo>
                  <a:lnTo>
                    <a:pt x="2022" y="176"/>
                  </a:lnTo>
                  <a:lnTo>
                    <a:pt x="2022" y="176"/>
                  </a:lnTo>
                  <a:lnTo>
                    <a:pt x="1998" y="176"/>
                  </a:lnTo>
                  <a:lnTo>
                    <a:pt x="1998" y="176"/>
                  </a:lnTo>
                  <a:lnTo>
                    <a:pt x="1998" y="200"/>
                  </a:lnTo>
                  <a:lnTo>
                    <a:pt x="1998" y="200"/>
                  </a:lnTo>
                  <a:lnTo>
                    <a:pt x="1986" y="200"/>
                  </a:lnTo>
                  <a:lnTo>
                    <a:pt x="1986" y="200"/>
                  </a:lnTo>
                  <a:lnTo>
                    <a:pt x="1979" y="200"/>
                  </a:lnTo>
                  <a:lnTo>
                    <a:pt x="1974" y="200"/>
                  </a:lnTo>
                  <a:lnTo>
                    <a:pt x="1974" y="200"/>
                  </a:lnTo>
                  <a:lnTo>
                    <a:pt x="1972" y="198"/>
                  </a:lnTo>
                  <a:lnTo>
                    <a:pt x="1974" y="195"/>
                  </a:lnTo>
                  <a:lnTo>
                    <a:pt x="1974" y="188"/>
                  </a:lnTo>
                  <a:lnTo>
                    <a:pt x="1974" y="188"/>
                  </a:lnTo>
                  <a:lnTo>
                    <a:pt x="1951" y="188"/>
                  </a:lnTo>
                  <a:lnTo>
                    <a:pt x="1951" y="188"/>
                  </a:lnTo>
                  <a:lnTo>
                    <a:pt x="1951" y="200"/>
                  </a:lnTo>
                  <a:lnTo>
                    <a:pt x="1951" y="200"/>
                  </a:lnTo>
                  <a:lnTo>
                    <a:pt x="1951" y="207"/>
                  </a:lnTo>
                  <a:lnTo>
                    <a:pt x="1951" y="212"/>
                  </a:lnTo>
                  <a:lnTo>
                    <a:pt x="1951" y="212"/>
                  </a:lnTo>
                  <a:lnTo>
                    <a:pt x="1944" y="214"/>
                  </a:lnTo>
                  <a:lnTo>
                    <a:pt x="1937" y="212"/>
                  </a:lnTo>
                  <a:lnTo>
                    <a:pt x="1937" y="212"/>
                  </a:lnTo>
                  <a:lnTo>
                    <a:pt x="1937" y="200"/>
                  </a:lnTo>
                  <a:lnTo>
                    <a:pt x="1937" y="200"/>
                  </a:lnTo>
                  <a:lnTo>
                    <a:pt x="1932" y="200"/>
                  </a:lnTo>
                  <a:lnTo>
                    <a:pt x="1925" y="200"/>
                  </a:lnTo>
                  <a:lnTo>
                    <a:pt x="1925" y="200"/>
                  </a:lnTo>
                  <a:lnTo>
                    <a:pt x="1913" y="200"/>
                  </a:lnTo>
                  <a:lnTo>
                    <a:pt x="1913" y="200"/>
                  </a:lnTo>
                  <a:lnTo>
                    <a:pt x="1901" y="200"/>
                  </a:lnTo>
                  <a:lnTo>
                    <a:pt x="1901" y="200"/>
                  </a:lnTo>
                  <a:lnTo>
                    <a:pt x="1890" y="200"/>
                  </a:lnTo>
                  <a:lnTo>
                    <a:pt x="1890" y="200"/>
                  </a:lnTo>
                  <a:lnTo>
                    <a:pt x="1866" y="200"/>
                  </a:lnTo>
                  <a:lnTo>
                    <a:pt x="1866" y="200"/>
                  </a:lnTo>
                  <a:lnTo>
                    <a:pt x="1843" y="200"/>
                  </a:lnTo>
                  <a:lnTo>
                    <a:pt x="1843" y="200"/>
                  </a:lnTo>
                  <a:lnTo>
                    <a:pt x="1843" y="188"/>
                  </a:lnTo>
                  <a:lnTo>
                    <a:pt x="1843" y="188"/>
                  </a:lnTo>
                  <a:lnTo>
                    <a:pt x="1843" y="176"/>
                  </a:lnTo>
                  <a:lnTo>
                    <a:pt x="1843" y="176"/>
                  </a:lnTo>
                  <a:lnTo>
                    <a:pt x="1843" y="165"/>
                  </a:lnTo>
                  <a:lnTo>
                    <a:pt x="1843" y="165"/>
                  </a:lnTo>
                  <a:lnTo>
                    <a:pt x="1843" y="160"/>
                  </a:lnTo>
                  <a:lnTo>
                    <a:pt x="1843" y="153"/>
                  </a:lnTo>
                  <a:lnTo>
                    <a:pt x="1843" y="153"/>
                  </a:lnTo>
                  <a:lnTo>
                    <a:pt x="1838" y="153"/>
                  </a:lnTo>
                  <a:lnTo>
                    <a:pt x="1831" y="153"/>
                  </a:lnTo>
                  <a:lnTo>
                    <a:pt x="1831" y="153"/>
                  </a:lnTo>
                  <a:lnTo>
                    <a:pt x="1831" y="150"/>
                  </a:lnTo>
                  <a:lnTo>
                    <a:pt x="1831" y="148"/>
                  </a:lnTo>
                  <a:lnTo>
                    <a:pt x="1831" y="141"/>
                  </a:lnTo>
                  <a:lnTo>
                    <a:pt x="1831" y="141"/>
                  </a:lnTo>
                  <a:lnTo>
                    <a:pt x="1784" y="141"/>
                  </a:lnTo>
                  <a:lnTo>
                    <a:pt x="1784" y="141"/>
                  </a:lnTo>
                  <a:lnTo>
                    <a:pt x="1784" y="136"/>
                  </a:lnTo>
                  <a:lnTo>
                    <a:pt x="1784" y="132"/>
                  </a:lnTo>
                  <a:lnTo>
                    <a:pt x="1784" y="129"/>
                  </a:lnTo>
                  <a:lnTo>
                    <a:pt x="1784" y="129"/>
                  </a:lnTo>
                  <a:lnTo>
                    <a:pt x="1772" y="129"/>
                  </a:lnTo>
                  <a:lnTo>
                    <a:pt x="1772" y="129"/>
                  </a:lnTo>
                  <a:lnTo>
                    <a:pt x="1760" y="129"/>
                  </a:lnTo>
                  <a:lnTo>
                    <a:pt x="1760" y="129"/>
                  </a:lnTo>
                  <a:lnTo>
                    <a:pt x="1748" y="129"/>
                  </a:lnTo>
                  <a:lnTo>
                    <a:pt x="1748" y="129"/>
                  </a:lnTo>
                  <a:lnTo>
                    <a:pt x="1748" y="136"/>
                  </a:lnTo>
                  <a:lnTo>
                    <a:pt x="1748" y="139"/>
                  </a:lnTo>
                  <a:lnTo>
                    <a:pt x="1748" y="141"/>
                  </a:lnTo>
                  <a:lnTo>
                    <a:pt x="1748" y="141"/>
                  </a:lnTo>
                  <a:lnTo>
                    <a:pt x="1741" y="141"/>
                  </a:lnTo>
                  <a:lnTo>
                    <a:pt x="1737" y="141"/>
                  </a:lnTo>
                  <a:lnTo>
                    <a:pt x="1737" y="141"/>
                  </a:lnTo>
                  <a:lnTo>
                    <a:pt x="1734" y="148"/>
                  </a:lnTo>
                  <a:lnTo>
                    <a:pt x="1737" y="153"/>
                  </a:lnTo>
                  <a:lnTo>
                    <a:pt x="1737" y="153"/>
                  </a:lnTo>
                  <a:lnTo>
                    <a:pt x="1737" y="176"/>
                  </a:lnTo>
                  <a:lnTo>
                    <a:pt x="1737" y="176"/>
                  </a:lnTo>
                  <a:lnTo>
                    <a:pt x="1713" y="176"/>
                  </a:lnTo>
                  <a:lnTo>
                    <a:pt x="1713" y="176"/>
                  </a:lnTo>
                  <a:lnTo>
                    <a:pt x="1713" y="153"/>
                  </a:lnTo>
                  <a:lnTo>
                    <a:pt x="1713" y="153"/>
                  </a:lnTo>
                  <a:lnTo>
                    <a:pt x="1713" y="141"/>
                  </a:lnTo>
                  <a:lnTo>
                    <a:pt x="1713" y="141"/>
                  </a:lnTo>
                  <a:lnTo>
                    <a:pt x="1713" y="129"/>
                  </a:lnTo>
                  <a:lnTo>
                    <a:pt x="1713" y="129"/>
                  </a:lnTo>
                  <a:lnTo>
                    <a:pt x="1713" y="122"/>
                  </a:lnTo>
                  <a:lnTo>
                    <a:pt x="1713" y="117"/>
                  </a:lnTo>
                  <a:lnTo>
                    <a:pt x="1713" y="117"/>
                  </a:lnTo>
                  <a:lnTo>
                    <a:pt x="1713" y="110"/>
                  </a:lnTo>
                  <a:lnTo>
                    <a:pt x="1713" y="106"/>
                  </a:lnTo>
                  <a:lnTo>
                    <a:pt x="1713" y="106"/>
                  </a:lnTo>
                  <a:lnTo>
                    <a:pt x="1706" y="106"/>
                  </a:lnTo>
                  <a:lnTo>
                    <a:pt x="1699" y="106"/>
                  </a:lnTo>
                  <a:lnTo>
                    <a:pt x="1699" y="106"/>
                  </a:lnTo>
                  <a:lnTo>
                    <a:pt x="1687" y="106"/>
                  </a:lnTo>
                  <a:lnTo>
                    <a:pt x="1687" y="106"/>
                  </a:lnTo>
                  <a:lnTo>
                    <a:pt x="1687" y="82"/>
                  </a:lnTo>
                  <a:lnTo>
                    <a:pt x="1687" y="82"/>
                  </a:lnTo>
                  <a:lnTo>
                    <a:pt x="1675" y="82"/>
                  </a:lnTo>
                  <a:lnTo>
                    <a:pt x="1675" y="82"/>
                  </a:lnTo>
                  <a:lnTo>
                    <a:pt x="1671" y="82"/>
                  </a:lnTo>
                  <a:lnTo>
                    <a:pt x="1663" y="82"/>
                  </a:lnTo>
                  <a:lnTo>
                    <a:pt x="1663" y="82"/>
                  </a:lnTo>
                  <a:lnTo>
                    <a:pt x="1663" y="87"/>
                  </a:lnTo>
                  <a:lnTo>
                    <a:pt x="1666" y="91"/>
                  </a:lnTo>
                  <a:lnTo>
                    <a:pt x="1663" y="94"/>
                  </a:lnTo>
                  <a:lnTo>
                    <a:pt x="1663" y="94"/>
                  </a:lnTo>
                  <a:lnTo>
                    <a:pt x="1663" y="99"/>
                  </a:lnTo>
                  <a:lnTo>
                    <a:pt x="1663" y="106"/>
                  </a:lnTo>
                  <a:lnTo>
                    <a:pt x="1663" y="106"/>
                  </a:lnTo>
                  <a:lnTo>
                    <a:pt x="1659" y="106"/>
                  </a:lnTo>
                  <a:lnTo>
                    <a:pt x="1652" y="106"/>
                  </a:lnTo>
                  <a:lnTo>
                    <a:pt x="1652" y="106"/>
                  </a:lnTo>
                  <a:lnTo>
                    <a:pt x="1640" y="106"/>
                  </a:lnTo>
                  <a:lnTo>
                    <a:pt x="1640" y="106"/>
                  </a:lnTo>
                  <a:lnTo>
                    <a:pt x="1628" y="106"/>
                  </a:lnTo>
                  <a:lnTo>
                    <a:pt x="1628" y="106"/>
                  </a:lnTo>
                  <a:lnTo>
                    <a:pt x="1623" y="106"/>
                  </a:lnTo>
                  <a:lnTo>
                    <a:pt x="1616" y="106"/>
                  </a:lnTo>
                  <a:lnTo>
                    <a:pt x="1616" y="106"/>
                  </a:lnTo>
                  <a:lnTo>
                    <a:pt x="1616" y="101"/>
                  </a:lnTo>
                  <a:lnTo>
                    <a:pt x="1616" y="94"/>
                  </a:lnTo>
                  <a:lnTo>
                    <a:pt x="1616" y="94"/>
                  </a:lnTo>
                  <a:lnTo>
                    <a:pt x="1612" y="94"/>
                  </a:lnTo>
                  <a:lnTo>
                    <a:pt x="1605" y="94"/>
                  </a:lnTo>
                  <a:lnTo>
                    <a:pt x="1605" y="94"/>
                  </a:lnTo>
                  <a:lnTo>
                    <a:pt x="1600" y="94"/>
                  </a:lnTo>
                  <a:lnTo>
                    <a:pt x="1593" y="94"/>
                  </a:lnTo>
                  <a:lnTo>
                    <a:pt x="1593" y="94"/>
                  </a:lnTo>
                  <a:lnTo>
                    <a:pt x="1593" y="99"/>
                  </a:lnTo>
                  <a:lnTo>
                    <a:pt x="1593" y="106"/>
                  </a:lnTo>
                  <a:lnTo>
                    <a:pt x="1593" y="106"/>
                  </a:lnTo>
                  <a:lnTo>
                    <a:pt x="1586" y="106"/>
                  </a:lnTo>
                  <a:lnTo>
                    <a:pt x="1583" y="106"/>
                  </a:lnTo>
                  <a:lnTo>
                    <a:pt x="1581" y="106"/>
                  </a:lnTo>
                  <a:lnTo>
                    <a:pt x="1581" y="106"/>
                  </a:lnTo>
                  <a:lnTo>
                    <a:pt x="1581" y="108"/>
                  </a:lnTo>
                  <a:lnTo>
                    <a:pt x="1581" y="110"/>
                  </a:lnTo>
                  <a:lnTo>
                    <a:pt x="1581" y="117"/>
                  </a:lnTo>
                  <a:lnTo>
                    <a:pt x="1581" y="117"/>
                  </a:lnTo>
                  <a:lnTo>
                    <a:pt x="1581" y="124"/>
                  </a:lnTo>
                  <a:lnTo>
                    <a:pt x="1581" y="129"/>
                  </a:lnTo>
                  <a:lnTo>
                    <a:pt x="1581" y="129"/>
                  </a:lnTo>
                  <a:lnTo>
                    <a:pt x="1576" y="129"/>
                  </a:lnTo>
                  <a:lnTo>
                    <a:pt x="1569" y="129"/>
                  </a:lnTo>
                  <a:lnTo>
                    <a:pt x="1569" y="129"/>
                  </a:lnTo>
                  <a:lnTo>
                    <a:pt x="1569" y="134"/>
                  </a:lnTo>
                  <a:lnTo>
                    <a:pt x="1569" y="141"/>
                  </a:lnTo>
                  <a:lnTo>
                    <a:pt x="1569" y="141"/>
                  </a:lnTo>
                  <a:lnTo>
                    <a:pt x="1569" y="148"/>
                  </a:lnTo>
                  <a:lnTo>
                    <a:pt x="1569" y="153"/>
                  </a:lnTo>
                  <a:lnTo>
                    <a:pt x="1569" y="153"/>
                  </a:lnTo>
                  <a:lnTo>
                    <a:pt x="1569" y="160"/>
                  </a:lnTo>
                  <a:lnTo>
                    <a:pt x="1569" y="165"/>
                  </a:lnTo>
                  <a:lnTo>
                    <a:pt x="1569" y="165"/>
                  </a:lnTo>
                  <a:lnTo>
                    <a:pt x="1565" y="165"/>
                  </a:lnTo>
                  <a:lnTo>
                    <a:pt x="1557" y="165"/>
                  </a:lnTo>
                  <a:lnTo>
                    <a:pt x="1557" y="165"/>
                  </a:lnTo>
                  <a:lnTo>
                    <a:pt x="1557" y="172"/>
                  </a:lnTo>
                  <a:lnTo>
                    <a:pt x="1557" y="176"/>
                  </a:lnTo>
                  <a:lnTo>
                    <a:pt x="1557" y="176"/>
                  </a:lnTo>
                  <a:lnTo>
                    <a:pt x="1557" y="188"/>
                  </a:lnTo>
                  <a:lnTo>
                    <a:pt x="1557" y="188"/>
                  </a:lnTo>
                  <a:lnTo>
                    <a:pt x="1550" y="188"/>
                  </a:lnTo>
                  <a:lnTo>
                    <a:pt x="1548" y="190"/>
                  </a:lnTo>
                  <a:lnTo>
                    <a:pt x="1546" y="188"/>
                  </a:lnTo>
                  <a:lnTo>
                    <a:pt x="1546" y="188"/>
                  </a:lnTo>
                  <a:lnTo>
                    <a:pt x="1546" y="183"/>
                  </a:lnTo>
                  <a:lnTo>
                    <a:pt x="1546" y="176"/>
                  </a:lnTo>
                  <a:lnTo>
                    <a:pt x="1546" y="176"/>
                  </a:lnTo>
                  <a:lnTo>
                    <a:pt x="1546" y="165"/>
                  </a:lnTo>
                  <a:lnTo>
                    <a:pt x="1546" y="165"/>
                  </a:lnTo>
                  <a:lnTo>
                    <a:pt x="1546" y="160"/>
                  </a:lnTo>
                  <a:lnTo>
                    <a:pt x="1546" y="153"/>
                  </a:lnTo>
                  <a:lnTo>
                    <a:pt x="1546" y="153"/>
                  </a:lnTo>
                  <a:lnTo>
                    <a:pt x="1539" y="153"/>
                  </a:lnTo>
                  <a:lnTo>
                    <a:pt x="1534" y="153"/>
                  </a:lnTo>
                  <a:lnTo>
                    <a:pt x="1534" y="153"/>
                  </a:lnTo>
                  <a:lnTo>
                    <a:pt x="1534" y="148"/>
                  </a:lnTo>
                  <a:lnTo>
                    <a:pt x="1534" y="141"/>
                  </a:lnTo>
                  <a:lnTo>
                    <a:pt x="1534" y="141"/>
                  </a:lnTo>
                  <a:lnTo>
                    <a:pt x="1534" y="136"/>
                  </a:lnTo>
                  <a:lnTo>
                    <a:pt x="1534" y="129"/>
                  </a:lnTo>
                  <a:lnTo>
                    <a:pt x="1534" y="129"/>
                  </a:lnTo>
                  <a:lnTo>
                    <a:pt x="1532" y="129"/>
                  </a:lnTo>
                  <a:lnTo>
                    <a:pt x="1527" y="129"/>
                  </a:lnTo>
                  <a:lnTo>
                    <a:pt x="1522" y="129"/>
                  </a:lnTo>
                  <a:lnTo>
                    <a:pt x="1522" y="129"/>
                  </a:lnTo>
                  <a:lnTo>
                    <a:pt x="1520" y="127"/>
                  </a:lnTo>
                  <a:lnTo>
                    <a:pt x="1522" y="124"/>
                  </a:lnTo>
                  <a:lnTo>
                    <a:pt x="1522" y="117"/>
                  </a:lnTo>
                  <a:lnTo>
                    <a:pt x="1522" y="117"/>
                  </a:lnTo>
                  <a:lnTo>
                    <a:pt x="1522" y="94"/>
                  </a:lnTo>
                  <a:lnTo>
                    <a:pt x="1522" y="94"/>
                  </a:lnTo>
                  <a:lnTo>
                    <a:pt x="1510" y="94"/>
                  </a:lnTo>
                  <a:lnTo>
                    <a:pt x="1510" y="94"/>
                  </a:lnTo>
                  <a:lnTo>
                    <a:pt x="1503" y="94"/>
                  </a:lnTo>
                  <a:lnTo>
                    <a:pt x="1499" y="94"/>
                  </a:lnTo>
                  <a:lnTo>
                    <a:pt x="1499" y="94"/>
                  </a:lnTo>
                  <a:lnTo>
                    <a:pt x="1496" y="87"/>
                  </a:lnTo>
                  <a:lnTo>
                    <a:pt x="1499" y="82"/>
                  </a:lnTo>
                  <a:lnTo>
                    <a:pt x="1499" y="82"/>
                  </a:lnTo>
                  <a:lnTo>
                    <a:pt x="1499" y="70"/>
                  </a:lnTo>
                  <a:lnTo>
                    <a:pt x="1499" y="70"/>
                  </a:lnTo>
                  <a:lnTo>
                    <a:pt x="1491" y="70"/>
                  </a:lnTo>
                  <a:lnTo>
                    <a:pt x="1489" y="70"/>
                  </a:lnTo>
                  <a:lnTo>
                    <a:pt x="1487" y="70"/>
                  </a:lnTo>
                  <a:lnTo>
                    <a:pt x="1487" y="70"/>
                  </a:lnTo>
                  <a:lnTo>
                    <a:pt x="1487" y="63"/>
                  </a:lnTo>
                  <a:lnTo>
                    <a:pt x="1487" y="58"/>
                  </a:lnTo>
                  <a:lnTo>
                    <a:pt x="1487" y="58"/>
                  </a:lnTo>
                  <a:lnTo>
                    <a:pt x="1480" y="58"/>
                  </a:lnTo>
                  <a:lnTo>
                    <a:pt x="1475" y="58"/>
                  </a:lnTo>
                  <a:lnTo>
                    <a:pt x="1475" y="58"/>
                  </a:lnTo>
                  <a:lnTo>
                    <a:pt x="1449" y="58"/>
                  </a:lnTo>
                  <a:lnTo>
                    <a:pt x="1449" y="58"/>
                  </a:lnTo>
                  <a:lnTo>
                    <a:pt x="1437" y="58"/>
                  </a:lnTo>
                  <a:lnTo>
                    <a:pt x="1437" y="58"/>
                  </a:lnTo>
                  <a:lnTo>
                    <a:pt x="1425" y="58"/>
                  </a:lnTo>
                  <a:lnTo>
                    <a:pt x="1425" y="58"/>
                  </a:lnTo>
                  <a:lnTo>
                    <a:pt x="1414" y="58"/>
                  </a:lnTo>
                  <a:lnTo>
                    <a:pt x="1414" y="58"/>
                  </a:lnTo>
                  <a:lnTo>
                    <a:pt x="1414" y="51"/>
                  </a:lnTo>
                  <a:lnTo>
                    <a:pt x="1414" y="47"/>
                  </a:lnTo>
                  <a:lnTo>
                    <a:pt x="1414" y="47"/>
                  </a:lnTo>
                  <a:lnTo>
                    <a:pt x="1402" y="47"/>
                  </a:lnTo>
                  <a:lnTo>
                    <a:pt x="1402" y="47"/>
                  </a:lnTo>
                  <a:lnTo>
                    <a:pt x="1390" y="47"/>
                  </a:lnTo>
                  <a:lnTo>
                    <a:pt x="1390" y="47"/>
                  </a:lnTo>
                  <a:lnTo>
                    <a:pt x="1367" y="47"/>
                  </a:lnTo>
                  <a:lnTo>
                    <a:pt x="1367" y="47"/>
                  </a:lnTo>
                  <a:lnTo>
                    <a:pt x="1367" y="94"/>
                  </a:lnTo>
                  <a:lnTo>
                    <a:pt x="1367" y="94"/>
                  </a:lnTo>
                  <a:lnTo>
                    <a:pt x="1367" y="141"/>
                  </a:lnTo>
                  <a:lnTo>
                    <a:pt x="1367" y="141"/>
                  </a:lnTo>
                  <a:lnTo>
                    <a:pt x="1355" y="141"/>
                  </a:lnTo>
                  <a:lnTo>
                    <a:pt x="1355" y="141"/>
                  </a:lnTo>
                  <a:lnTo>
                    <a:pt x="1261" y="141"/>
                  </a:lnTo>
                  <a:lnTo>
                    <a:pt x="1261" y="141"/>
                  </a:lnTo>
                  <a:lnTo>
                    <a:pt x="1261" y="153"/>
                  </a:lnTo>
                  <a:lnTo>
                    <a:pt x="1261" y="153"/>
                  </a:lnTo>
                  <a:lnTo>
                    <a:pt x="1261" y="176"/>
                  </a:lnTo>
                  <a:lnTo>
                    <a:pt x="1261" y="176"/>
                  </a:lnTo>
                  <a:lnTo>
                    <a:pt x="1261" y="188"/>
                  </a:lnTo>
                  <a:lnTo>
                    <a:pt x="1261" y="188"/>
                  </a:lnTo>
                  <a:lnTo>
                    <a:pt x="1261" y="200"/>
                  </a:lnTo>
                  <a:lnTo>
                    <a:pt x="1261" y="200"/>
                  </a:lnTo>
                  <a:lnTo>
                    <a:pt x="1261" y="207"/>
                  </a:lnTo>
                  <a:lnTo>
                    <a:pt x="1261" y="212"/>
                  </a:lnTo>
                  <a:lnTo>
                    <a:pt x="1261" y="212"/>
                  </a:lnTo>
                  <a:lnTo>
                    <a:pt x="1253" y="212"/>
                  </a:lnTo>
                  <a:lnTo>
                    <a:pt x="1249" y="212"/>
                  </a:lnTo>
                  <a:lnTo>
                    <a:pt x="1249" y="212"/>
                  </a:lnTo>
                  <a:lnTo>
                    <a:pt x="1249" y="219"/>
                  </a:lnTo>
                  <a:lnTo>
                    <a:pt x="1249" y="223"/>
                  </a:lnTo>
                  <a:lnTo>
                    <a:pt x="1249" y="223"/>
                  </a:lnTo>
                  <a:lnTo>
                    <a:pt x="1242" y="223"/>
                  </a:lnTo>
                  <a:lnTo>
                    <a:pt x="1237" y="223"/>
                  </a:lnTo>
                  <a:lnTo>
                    <a:pt x="1237" y="223"/>
                  </a:lnTo>
                  <a:lnTo>
                    <a:pt x="1235" y="230"/>
                  </a:lnTo>
                  <a:lnTo>
                    <a:pt x="1237" y="235"/>
                  </a:lnTo>
                  <a:lnTo>
                    <a:pt x="1237" y="235"/>
                  </a:lnTo>
                  <a:lnTo>
                    <a:pt x="1237" y="249"/>
                  </a:lnTo>
                  <a:lnTo>
                    <a:pt x="1237" y="249"/>
                  </a:lnTo>
                  <a:lnTo>
                    <a:pt x="1230" y="249"/>
                  </a:lnTo>
                  <a:lnTo>
                    <a:pt x="1225" y="249"/>
                  </a:lnTo>
                  <a:lnTo>
                    <a:pt x="1225" y="249"/>
                  </a:lnTo>
                  <a:lnTo>
                    <a:pt x="1218" y="249"/>
                  </a:lnTo>
                  <a:lnTo>
                    <a:pt x="1211" y="249"/>
                  </a:lnTo>
                  <a:lnTo>
                    <a:pt x="1211" y="249"/>
                  </a:lnTo>
                  <a:lnTo>
                    <a:pt x="1213" y="242"/>
                  </a:lnTo>
                  <a:lnTo>
                    <a:pt x="1211" y="235"/>
                  </a:lnTo>
                  <a:lnTo>
                    <a:pt x="1211" y="235"/>
                  </a:lnTo>
                  <a:lnTo>
                    <a:pt x="1206" y="235"/>
                  </a:lnTo>
                  <a:lnTo>
                    <a:pt x="1199" y="235"/>
                  </a:lnTo>
                  <a:lnTo>
                    <a:pt x="1199" y="235"/>
                  </a:lnTo>
                  <a:lnTo>
                    <a:pt x="1188" y="235"/>
                  </a:lnTo>
                  <a:lnTo>
                    <a:pt x="1188" y="235"/>
                  </a:lnTo>
                  <a:lnTo>
                    <a:pt x="1188" y="242"/>
                  </a:lnTo>
                  <a:lnTo>
                    <a:pt x="1190" y="247"/>
                  </a:lnTo>
                  <a:lnTo>
                    <a:pt x="1188" y="249"/>
                  </a:lnTo>
                  <a:lnTo>
                    <a:pt x="1188" y="249"/>
                  </a:lnTo>
                  <a:lnTo>
                    <a:pt x="1185" y="249"/>
                  </a:lnTo>
                  <a:lnTo>
                    <a:pt x="1183" y="249"/>
                  </a:lnTo>
                  <a:lnTo>
                    <a:pt x="1178" y="247"/>
                  </a:lnTo>
                  <a:lnTo>
                    <a:pt x="1176" y="249"/>
                  </a:lnTo>
                  <a:lnTo>
                    <a:pt x="1176" y="249"/>
                  </a:lnTo>
                  <a:lnTo>
                    <a:pt x="1176" y="252"/>
                  </a:lnTo>
                  <a:lnTo>
                    <a:pt x="1176" y="254"/>
                  </a:lnTo>
                  <a:lnTo>
                    <a:pt x="1178" y="259"/>
                  </a:lnTo>
                  <a:lnTo>
                    <a:pt x="1176" y="261"/>
                  </a:lnTo>
                  <a:lnTo>
                    <a:pt x="1176" y="261"/>
                  </a:lnTo>
                  <a:lnTo>
                    <a:pt x="1173" y="261"/>
                  </a:lnTo>
                  <a:lnTo>
                    <a:pt x="1171" y="261"/>
                  </a:lnTo>
                  <a:lnTo>
                    <a:pt x="1164" y="261"/>
                  </a:lnTo>
                  <a:lnTo>
                    <a:pt x="1164" y="261"/>
                  </a:lnTo>
                  <a:lnTo>
                    <a:pt x="1164" y="235"/>
                  </a:lnTo>
                  <a:lnTo>
                    <a:pt x="1164" y="235"/>
                  </a:lnTo>
                  <a:lnTo>
                    <a:pt x="1152" y="235"/>
                  </a:lnTo>
                  <a:lnTo>
                    <a:pt x="1152" y="235"/>
                  </a:lnTo>
                  <a:lnTo>
                    <a:pt x="1140" y="235"/>
                  </a:lnTo>
                  <a:lnTo>
                    <a:pt x="1140" y="235"/>
                  </a:lnTo>
                  <a:lnTo>
                    <a:pt x="1129" y="235"/>
                  </a:lnTo>
                  <a:lnTo>
                    <a:pt x="1129" y="235"/>
                  </a:lnTo>
                  <a:lnTo>
                    <a:pt x="1129" y="242"/>
                  </a:lnTo>
                  <a:lnTo>
                    <a:pt x="1129" y="247"/>
                  </a:lnTo>
                  <a:lnTo>
                    <a:pt x="1129" y="249"/>
                  </a:lnTo>
                  <a:lnTo>
                    <a:pt x="1129" y="249"/>
                  </a:lnTo>
                  <a:lnTo>
                    <a:pt x="1126" y="249"/>
                  </a:lnTo>
                  <a:lnTo>
                    <a:pt x="1124" y="249"/>
                  </a:lnTo>
                  <a:lnTo>
                    <a:pt x="1119" y="247"/>
                  </a:lnTo>
                  <a:lnTo>
                    <a:pt x="1117" y="249"/>
                  </a:lnTo>
                  <a:lnTo>
                    <a:pt x="1117" y="249"/>
                  </a:lnTo>
                  <a:lnTo>
                    <a:pt x="1117" y="252"/>
                  </a:lnTo>
                  <a:lnTo>
                    <a:pt x="1117" y="254"/>
                  </a:lnTo>
                  <a:lnTo>
                    <a:pt x="1117" y="259"/>
                  </a:lnTo>
                  <a:lnTo>
                    <a:pt x="1117" y="261"/>
                  </a:lnTo>
                  <a:lnTo>
                    <a:pt x="1117" y="261"/>
                  </a:lnTo>
                  <a:lnTo>
                    <a:pt x="1114" y="261"/>
                  </a:lnTo>
                  <a:lnTo>
                    <a:pt x="1112" y="261"/>
                  </a:lnTo>
                  <a:lnTo>
                    <a:pt x="1105" y="261"/>
                  </a:lnTo>
                  <a:lnTo>
                    <a:pt x="1105" y="261"/>
                  </a:lnTo>
                  <a:lnTo>
                    <a:pt x="1100" y="261"/>
                  </a:lnTo>
                  <a:lnTo>
                    <a:pt x="1093" y="261"/>
                  </a:lnTo>
                  <a:lnTo>
                    <a:pt x="1093" y="261"/>
                  </a:lnTo>
                  <a:lnTo>
                    <a:pt x="1086" y="259"/>
                  </a:lnTo>
                  <a:lnTo>
                    <a:pt x="1081" y="261"/>
                  </a:lnTo>
                  <a:lnTo>
                    <a:pt x="1081" y="261"/>
                  </a:lnTo>
                  <a:lnTo>
                    <a:pt x="1081" y="273"/>
                  </a:lnTo>
                  <a:lnTo>
                    <a:pt x="1081" y="273"/>
                  </a:lnTo>
                  <a:lnTo>
                    <a:pt x="1081" y="278"/>
                  </a:lnTo>
                  <a:lnTo>
                    <a:pt x="1081" y="285"/>
                  </a:lnTo>
                  <a:lnTo>
                    <a:pt x="1081" y="285"/>
                  </a:lnTo>
                  <a:lnTo>
                    <a:pt x="1079" y="285"/>
                  </a:lnTo>
                  <a:lnTo>
                    <a:pt x="1074" y="285"/>
                  </a:lnTo>
                  <a:lnTo>
                    <a:pt x="1070" y="285"/>
                  </a:lnTo>
                  <a:lnTo>
                    <a:pt x="1070" y="285"/>
                  </a:lnTo>
                  <a:lnTo>
                    <a:pt x="1070" y="188"/>
                  </a:lnTo>
                  <a:lnTo>
                    <a:pt x="1070" y="188"/>
                  </a:lnTo>
                  <a:lnTo>
                    <a:pt x="1058" y="188"/>
                  </a:lnTo>
                  <a:lnTo>
                    <a:pt x="1058" y="188"/>
                  </a:lnTo>
                  <a:lnTo>
                    <a:pt x="1034" y="188"/>
                  </a:lnTo>
                  <a:lnTo>
                    <a:pt x="1034" y="188"/>
                  </a:lnTo>
                  <a:lnTo>
                    <a:pt x="1034" y="165"/>
                  </a:lnTo>
                  <a:lnTo>
                    <a:pt x="1034" y="165"/>
                  </a:lnTo>
                  <a:lnTo>
                    <a:pt x="1011" y="165"/>
                  </a:lnTo>
                  <a:lnTo>
                    <a:pt x="1011" y="165"/>
                  </a:lnTo>
                  <a:lnTo>
                    <a:pt x="1011" y="188"/>
                  </a:lnTo>
                  <a:lnTo>
                    <a:pt x="1011" y="188"/>
                  </a:lnTo>
                  <a:lnTo>
                    <a:pt x="961" y="188"/>
                  </a:lnTo>
                  <a:lnTo>
                    <a:pt x="961" y="188"/>
                  </a:lnTo>
                  <a:lnTo>
                    <a:pt x="961" y="195"/>
                  </a:lnTo>
                  <a:lnTo>
                    <a:pt x="961" y="200"/>
                  </a:lnTo>
                  <a:lnTo>
                    <a:pt x="961" y="200"/>
                  </a:lnTo>
                  <a:lnTo>
                    <a:pt x="968" y="200"/>
                  </a:lnTo>
                  <a:lnTo>
                    <a:pt x="975" y="200"/>
                  </a:lnTo>
                  <a:lnTo>
                    <a:pt x="975" y="200"/>
                  </a:lnTo>
                  <a:lnTo>
                    <a:pt x="975" y="207"/>
                  </a:lnTo>
                  <a:lnTo>
                    <a:pt x="975" y="212"/>
                  </a:lnTo>
                  <a:lnTo>
                    <a:pt x="975" y="212"/>
                  </a:lnTo>
                  <a:lnTo>
                    <a:pt x="975" y="223"/>
                  </a:lnTo>
                  <a:lnTo>
                    <a:pt x="975" y="223"/>
                  </a:lnTo>
                  <a:lnTo>
                    <a:pt x="975" y="235"/>
                  </a:lnTo>
                  <a:lnTo>
                    <a:pt x="975" y="235"/>
                  </a:lnTo>
                  <a:lnTo>
                    <a:pt x="975" y="249"/>
                  </a:lnTo>
                  <a:lnTo>
                    <a:pt x="975" y="249"/>
                  </a:lnTo>
                  <a:lnTo>
                    <a:pt x="975" y="261"/>
                  </a:lnTo>
                  <a:lnTo>
                    <a:pt x="975" y="261"/>
                  </a:lnTo>
                  <a:lnTo>
                    <a:pt x="975" y="285"/>
                  </a:lnTo>
                  <a:lnTo>
                    <a:pt x="975" y="285"/>
                  </a:lnTo>
                  <a:lnTo>
                    <a:pt x="968" y="285"/>
                  </a:lnTo>
                  <a:lnTo>
                    <a:pt x="961" y="285"/>
                  </a:lnTo>
                  <a:lnTo>
                    <a:pt x="961" y="285"/>
                  </a:lnTo>
                  <a:lnTo>
                    <a:pt x="957" y="285"/>
                  </a:lnTo>
                  <a:lnTo>
                    <a:pt x="950" y="285"/>
                  </a:lnTo>
                  <a:lnTo>
                    <a:pt x="950" y="285"/>
                  </a:lnTo>
                  <a:lnTo>
                    <a:pt x="950" y="278"/>
                  </a:lnTo>
                  <a:lnTo>
                    <a:pt x="950" y="273"/>
                  </a:lnTo>
                  <a:lnTo>
                    <a:pt x="950" y="273"/>
                  </a:lnTo>
                  <a:lnTo>
                    <a:pt x="945" y="271"/>
                  </a:lnTo>
                  <a:lnTo>
                    <a:pt x="938" y="273"/>
                  </a:lnTo>
                  <a:lnTo>
                    <a:pt x="938" y="273"/>
                  </a:lnTo>
                  <a:lnTo>
                    <a:pt x="926" y="273"/>
                  </a:lnTo>
                  <a:lnTo>
                    <a:pt x="926" y="273"/>
                  </a:lnTo>
                  <a:lnTo>
                    <a:pt x="914" y="273"/>
                  </a:lnTo>
                  <a:lnTo>
                    <a:pt x="914" y="273"/>
                  </a:lnTo>
                  <a:lnTo>
                    <a:pt x="909" y="271"/>
                  </a:lnTo>
                  <a:lnTo>
                    <a:pt x="902" y="273"/>
                  </a:lnTo>
                  <a:lnTo>
                    <a:pt x="902" y="273"/>
                  </a:lnTo>
                  <a:lnTo>
                    <a:pt x="902" y="278"/>
                  </a:lnTo>
                  <a:lnTo>
                    <a:pt x="902" y="285"/>
                  </a:lnTo>
                  <a:lnTo>
                    <a:pt x="902" y="285"/>
                  </a:lnTo>
                  <a:lnTo>
                    <a:pt x="898" y="285"/>
                  </a:lnTo>
                  <a:lnTo>
                    <a:pt x="891" y="285"/>
                  </a:lnTo>
                  <a:lnTo>
                    <a:pt x="891" y="285"/>
                  </a:lnTo>
                  <a:lnTo>
                    <a:pt x="886" y="285"/>
                  </a:lnTo>
                  <a:lnTo>
                    <a:pt x="879" y="285"/>
                  </a:lnTo>
                  <a:lnTo>
                    <a:pt x="879" y="285"/>
                  </a:lnTo>
                  <a:lnTo>
                    <a:pt x="879" y="278"/>
                  </a:lnTo>
                  <a:lnTo>
                    <a:pt x="879" y="273"/>
                  </a:lnTo>
                  <a:lnTo>
                    <a:pt x="879" y="273"/>
                  </a:lnTo>
                  <a:lnTo>
                    <a:pt x="879" y="266"/>
                  </a:lnTo>
                  <a:lnTo>
                    <a:pt x="879" y="261"/>
                  </a:lnTo>
                  <a:lnTo>
                    <a:pt x="879" y="261"/>
                  </a:lnTo>
                  <a:lnTo>
                    <a:pt x="874" y="261"/>
                  </a:lnTo>
                  <a:lnTo>
                    <a:pt x="867" y="261"/>
                  </a:lnTo>
                  <a:lnTo>
                    <a:pt x="867" y="261"/>
                  </a:lnTo>
                  <a:lnTo>
                    <a:pt x="860" y="261"/>
                  </a:lnTo>
                  <a:lnTo>
                    <a:pt x="858" y="259"/>
                  </a:lnTo>
                  <a:lnTo>
                    <a:pt x="855" y="261"/>
                  </a:lnTo>
                  <a:lnTo>
                    <a:pt x="855" y="261"/>
                  </a:lnTo>
                  <a:lnTo>
                    <a:pt x="855" y="263"/>
                  </a:lnTo>
                  <a:lnTo>
                    <a:pt x="855" y="266"/>
                  </a:lnTo>
                  <a:lnTo>
                    <a:pt x="855" y="273"/>
                  </a:lnTo>
                  <a:lnTo>
                    <a:pt x="855" y="273"/>
                  </a:lnTo>
                  <a:lnTo>
                    <a:pt x="855" y="275"/>
                  </a:lnTo>
                  <a:lnTo>
                    <a:pt x="855" y="278"/>
                  </a:lnTo>
                  <a:lnTo>
                    <a:pt x="855" y="282"/>
                  </a:lnTo>
                  <a:lnTo>
                    <a:pt x="855" y="285"/>
                  </a:lnTo>
                  <a:lnTo>
                    <a:pt x="855" y="285"/>
                  </a:lnTo>
                  <a:lnTo>
                    <a:pt x="851" y="285"/>
                  </a:lnTo>
                  <a:lnTo>
                    <a:pt x="844" y="285"/>
                  </a:lnTo>
                  <a:lnTo>
                    <a:pt x="844" y="285"/>
                  </a:lnTo>
                  <a:lnTo>
                    <a:pt x="832" y="285"/>
                  </a:lnTo>
                  <a:lnTo>
                    <a:pt x="832" y="285"/>
                  </a:lnTo>
                  <a:lnTo>
                    <a:pt x="825" y="285"/>
                  </a:lnTo>
                  <a:lnTo>
                    <a:pt x="820" y="285"/>
                  </a:lnTo>
                  <a:lnTo>
                    <a:pt x="820" y="285"/>
                  </a:lnTo>
                  <a:lnTo>
                    <a:pt x="820" y="282"/>
                  </a:lnTo>
                  <a:lnTo>
                    <a:pt x="820" y="278"/>
                  </a:lnTo>
                  <a:lnTo>
                    <a:pt x="820" y="273"/>
                  </a:lnTo>
                  <a:lnTo>
                    <a:pt x="820" y="273"/>
                  </a:lnTo>
                  <a:lnTo>
                    <a:pt x="796" y="273"/>
                  </a:lnTo>
                  <a:lnTo>
                    <a:pt x="796" y="273"/>
                  </a:lnTo>
                  <a:lnTo>
                    <a:pt x="785" y="273"/>
                  </a:lnTo>
                  <a:lnTo>
                    <a:pt x="785" y="273"/>
                  </a:lnTo>
                  <a:lnTo>
                    <a:pt x="761" y="273"/>
                  </a:lnTo>
                  <a:lnTo>
                    <a:pt x="761" y="273"/>
                  </a:lnTo>
                  <a:lnTo>
                    <a:pt x="737" y="273"/>
                  </a:lnTo>
                  <a:lnTo>
                    <a:pt x="737" y="273"/>
                  </a:lnTo>
                  <a:lnTo>
                    <a:pt x="737" y="261"/>
                  </a:lnTo>
                  <a:lnTo>
                    <a:pt x="737" y="261"/>
                  </a:lnTo>
                  <a:lnTo>
                    <a:pt x="737" y="235"/>
                  </a:lnTo>
                  <a:lnTo>
                    <a:pt x="737" y="235"/>
                  </a:lnTo>
                  <a:lnTo>
                    <a:pt x="737" y="188"/>
                  </a:lnTo>
                  <a:lnTo>
                    <a:pt x="737" y="188"/>
                  </a:lnTo>
                  <a:lnTo>
                    <a:pt x="688" y="188"/>
                  </a:lnTo>
                  <a:lnTo>
                    <a:pt x="688" y="188"/>
                  </a:lnTo>
                  <a:lnTo>
                    <a:pt x="688" y="176"/>
                  </a:lnTo>
                  <a:lnTo>
                    <a:pt x="688" y="176"/>
                  </a:lnTo>
                  <a:lnTo>
                    <a:pt x="690" y="172"/>
                  </a:lnTo>
                  <a:lnTo>
                    <a:pt x="688" y="165"/>
                  </a:lnTo>
                  <a:lnTo>
                    <a:pt x="688" y="165"/>
                  </a:lnTo>
                  <a:lnTo>
                    <a:pt x="686" y="165"/>
                  </a:lnTo>
                  <a:lnTo>
                    <a:pt x="683" y="165"/>
                  </a:lnTo>
                  <a:lnTo>
                    <a:pt x="676" y="165"/>
                  </a:lnTo>
                  <a:lnTo>
                    <a:pt x="676" y="165"/>
                  </a:lnTo>
                  <a:lnTo>
                    <a:pt x="653" y="165"/>
                  </a:lnTo>
                  <a:lnTo>
                    <a:pt x="653" y="165"/>
                  </a:lnTo>
                  <a:lnTo>
                    <a:pt x="653" y="172"/>
                  </a:lnTo>
                  <a:lnTo>
                    <a:pt x="653" y="174"/>
                  </a:lnTo>
                  <a:lnTo>
                    <a:pt x="653" y="176"/>
                  </a:lnTo>
                  <a:lnTo>
                    <a:pt x="653" y="176"/>
                  </a:lnTo>
                  <a:lnTo>
                    <a:pt x="648" y="176"/>
                  </a:lnTo>
                  <a:lnTo>
                    <a:pt x="641" y="176"/>
                  </a:lnTo>
                  <a:lnTo>
                    <a:pt x="641" y="176"/>
                  </a:lnTo>
                  <a:lnTo>
                    <a:pt x="641" y="183"/>
                  </a:lnTo>
                  <a:lnTo>
                    <a:pt x="641" y="188"/>
                  </a:lnTo>
                  <a:lnTo>
                    <a:pt x="641" y="188"/>
                  </a:lnTo>
                  <a:lnTo>
                    <a:pt x="641" y="200"/>
                  </a:lnTo>
                  <a:lnTo>
                    <a:pt x="641" y="200"/>
                  </a:lnTo>
                  <a:lnTo>
                    <a:pt x="641" y="212"/>
                  </a:lnTo>
                  <a:lnTo>
                    <a:pt x="641" y="212"/>
                  </a:lnTo>
                  <a:lnTo>
                    <a:pt x="641" y="223"/>
                  </a:lnTo>
                  <a:lnTo>
                    <a:pt x="641" y="223"/>
                  </a:lnTo>
                  <a:lnTo>
                    <a:pt x="641" y="235"/>
                  </a:lnTo>
                  <a:lnTo>
                    <a:pt x="641" y="235"/>
                  </a:lnTo>
                  <a:lnTo>
                    <a:pt x="641" y="261"/>
                  </a:lnTo>
                  <a:lnTo>
                    <a:pt x="641" y="261"/>
                  </a:lnTo>
                  <a:lnTo>
                    <a:pt x="594" y="261"/>
                  </a:lnTo>
                  <a:lnTo>
                    <a:pt x="594" y="261"/>
                  </a:lnTo>
                  <a:lnTo>
                    <a:pt x="587" y="261"/>
                  </a:lnTo>
                  <a:lnTo>
                    <a:pt x="582" y="261"/>
                  </a:lnTo>
                  <a:lnTo>
                    <a:pt x="582" y="261"/>
                  </a:lnTo>
                  <a:lnTo>
                    <a:pt x="582" y="261"/>
                  </a:lnTo>
                  <a:lnTo>
                    <a:pt x="582" y="266"/>
                  </a:lnTo>
                  <a:lnTo>
                    <a:pt x="582" y="273"/>
                  </a:lnTo>
                  <a:lnTo>
                    <a:pt x="582" y="273"/>
                  </a:lnTo>
                  <a:lnTo>
                    <a:pt x="570" y="273"/>
                  </a:lnTo>
                  <a:lnTo>
                    <a:pt x="570" y="273"/>
                  </a:lnTo>
                  <a:lnTo>
                    <a:pt x="570" y="261"/>
                  </a:lnTo>
                  <a:lnTo>
                    <a:pt x="570" y="261"/>
                  </a:lnTo>
                  <a:lnTo>
                    <a:pt x="568" y="259"/>
                  </a:lnTo>
                  <a:lnTo>
                    <a:pt x="563" y="261"/>
                  </a:lnTo>
                  <a:lnTo>
                    <a:pt x="561" y="261"/>
                  </a:lnTo>
                  <a:lnTo>
                    <a:pt x="558" y="261"/>
                  </a:lnTo>
                  <a:lnTo>
                    <a:pt x="558" y="261"/>
                  </a:lnTo>
                  <a:lnTo>
                    <a:pt x="558" y="259"/>
                  </a:lnTo>
                  <a:lnTo>
                    <a:pt x="558" y="254"/>
                  </a:lnTo>
                  <a:lnTo>
                    <a:pt x="558" y="252"/>
                  </a:lnTo>
                  <a:lnTo>
                    <a:pt x="558" y="249"/>
                  </a:lnTo>
                  <a:lnTo>
                    <a:pt x="558" y="249"/>
                  </a:lnTo>
                  <a:lnTo>
                    <a:pt x="556" y="247"/>
                  </a:lnTo>
                  <a:lnTo>
                    <a:pt x="551" y="247"/>
                  </a:lnTo>
                  <a:lnTo>
                    <a:pt x="547" y="249"/>
                  </a:lnTo>
                  <a:lnTo>
                    <a:pt x="547" y="249"/>
                  </a:lnTo>
                  <a:lnTo>
                    <a:pt x="547" y="261"/>
                  </a:lnTo>
                  <a:lnTo>
                    <a:pt x="547" y="261"/>
                  </a:lnTo>
                  <a:lnTo>
                    <a:pt x="547" y="266"/>
                  </a:lnTo>
                  <a:lnTo>
                    <a:pt x="547" y="273"/>
                  </a:lnTo>
                  <a:lnTo>
                    <a:pt x="547" y="273"/>
                  </a:lnTo>
                  <a:lnTo>
                    <a:pt x="535" y="273"/>
                  </a:lnTo>
                  <a:lnTo>
                    <a:pt x="535" y="273"/>
                  </a:lnTo>
                  <a:lnTo>
                    <a:pt x="535" y="266"/>
                  </a:lnTo>
                  <a:lnTo>
                    <a:pt x="535" y="261"/>
                  </a:lnTo>
                  <a:lnTo>
                    <a:pt x="535" y="261"/>
                  </a:lnTo>
                  <a:lnTo>
                    <a:pt x="535" y="249"/>
                  </a:lnTo>
                  <a:lnTo>
                    <a:pt x="535" y="249"/>
                  </a:lnTo>
                  <a:lnTo>
                    <a:pt x="523" y="249"/>
                  </a:lnTo>
                  <a:lnTo>
                    <a:pt x="523" y="249"/>
                  </a:lnTo>
                  <a:lnTo>
                    <a:pt x="511" y="249"/>
                  </a:lnTo>
                  <a:lnTo>
                    <a:pt x="511" y="249"/>
                  </a:lnTo>
                  <a:lnTo>
                    <a:pt x="500" y="249"/>
                  </a:lnTo>
                  <a:lnTo>
                    <a:pt x="500" y="249"/>
                  </a:lnTo>
                  <a:lnTo>
                    <a:pt x="500" y="261"/>
                  </a:lnTo>
                  <a:lnTo>
                    <a:pt x="500" y="261"/>
                  </a:lnTo>
                  <a:lnTo>
                    <a:pt x="488" y="261"/>
                  </a:lnTo>
                  <a:lnTo>
                    <a:pt x="488" y="261"/>
                  </a:lnTo>
                  <a:lnTo>
                    <a:pt x="488" y="254"/>
                  </a:lnTo>
                  <a:lnTo>
                    <a:pt x="488" y="249"/>
                  </a:lnTo>
                  <a:lnTo>
                    <a:pt x="488" y="249"/>
                  </a:lnTo>
                  <a:lnTo>
                    <a:pt x="485" y="247"/>
                  </a:lnTo>
                  <a:lnTo>
                    <a:pt x="481" y="247"/>
                  </a:lnTo>
                  <a:lnTo>
                    <a:pt x="474" y="249"/>
                  </a:lnTo>
                  <a:lnTo>
                    <a:pt x="474" y="249"/>
                  </a:lnTo>
                  <a:lnTo>
                    <a:pt x="474" y="223"/>
                  </a:lnTo>
                  <a:lnTo>
                    <a:pt x="474" y="223"/>
                  </a:lnTo>
                  <a:lnTo>
                    <a:pt x="474" y="212"/>
                  </a:lnTo>
                  <a:lnTo>
                    <a:pt x="474" y="212"/>
                  </a:lnTo>
                  <a:lnTo>
                    <a:pt x="476" y="207"/>
                  </a:lnTo>
                  <a:lnTo>
                    <a:pt x="474" y="200"/>
                  </a:lnTo>
                  <a:lnTo>
                    <a:pt x="474" y="200"/>
                  </a:lnTo>
                  <a:lnTo>
                    <a:pt x="462" y="200"/>
                  </a:lnTo>
                  <a:lnTo>
                    <a:pt x="462" y="200"/>
                  </a:lnTo>
                  <a:lnTo>
                    <a:pt x="462" y="212"/>
                  </a:lnTo>
                  <a:lnTo>
                    <a:pt x="462" y="212"/>
                  </a:lnTo>
                  <a:lnTo>
                    <a:pt x="462" y="223"/>
                  </a:lnTo>
                  <a:lnTo>
                    <a:pt x="462" y="223"/>
                  </a:lnTo>
                  <a:lnTo>
                    <a:pt x="462" y="235"/>
                  </a:lnTo>
                  <a:lnTo>
                    <a:pt x="462" y="235"/>
                  </a:lnTo>
                  <a:lnTo>
                    <a:pt x="464" y="242"/>
                  </a:lnTo>
                  <a:lnTo>
                    <a:pt x="462" y="249"/>
                  </a:lnTo>
                  <a:lnTo>
                    <a:pt x="462" y="249"/>
                  </a:lnTo>
                  <a:lnTo>
                    <a:pt x="462" y="249"/>
                  </a:lnTo>
                  <a:lnTo>
                    <a:pt x="457" y="249"/>
                  </a:lnTo>
                  <a:lnTo>
                    <a:pt x="450" y="249"/>
                  </a:lnTo>
                  <a:lnTo>
                    <a:pt x="450" y="249"/>
                  </a:lnTo>
                  <a:lnTo>
                    <a:pt x="450" y="252"/>
                  </a:lnTo>
                  <a:lnTo>
                    <a:pt x="450" y="254"/>
                  </a:lnTo>
                  <a:lnTo>
                    <a:pt x="450" y="261"/>
                  </a:lnTo>
                  <a:lnTo>
                    <a:pt x="450" y="261"/>
                  </a:lnTo>
                  <a:lnTo>
                    <a:pt x="426" y="261"/>
                  </a:lnTo>
                  <a:lnTo>
                    <a:pt x="426" y="261"/>
                  </a:lnTo>
                  <a:lnTo>
                    <a:pt x="426" y="212"/>
                  </a:lnTo>
                  <a:lnTo>
                    <a:pt x="426" y="212"/>
                  </a:lnTo>
                  <a:lnTo>
                    <a:pt x="426" y="200"/>
                  </a:lnTo>
                  <a:lnTo>
                    <a:pt x="426" y="200"/>
                  </a:lnTo>
                  <a:lnTo>
                    <a:pt x="426" y="195"/>
                  </a:lnTo>
                  <a:lnTo>
                    <a:pt x="426" y="188"/>
                  </a:lnTo>
                  <a:lnTo>
                    <a:pt x="426" y="188"/>
                  </a:lnTo>
                  <a:lnTo>
                    <a:pt x="424" y="188"/>
                  </a:lnTo>
                  <a:lnTo>
                    <a:pt x="422" y="188"/>
                  </a:lnTo>
                  <a:lnTo>
                    <a:pt x="415" y="188"/>
                  </a:lnTo>
                  <a:lnTo>
                    <a:pt x="415" y="188"/>
                  </a:lnTo>
                  <a:lnTo>
                    <a:pt x="415" y="165"/>
                  </a:lnTo>
                  <a:lnTo>
                    <a:pt x="415" y="165"/>
                  </a:lnTo>
                  <a:lnTo>
                    <a:pt x="415" y="153"/>
                  </a:lnTo>
                  <a:lnTo>
                    <a:pt x="415" y="153"/>
                  </a:lnTo>
                  <a:lnTo>
                    <a:pt x="415" y="141"/>
                  </a:lnTo>
                  <a:lnTo>
                    <a:pt x="415" y="141"/>
                  </a:lnTo>
                  <a:lnTo>
                    <a:pt x="415" y="134"/>
                  </a:lnTo>
                  <a:lnTo>
                    <a:pt x="415" y="129"/>
                  </a:lnTo>
                  <a:lnTo>
                    <a:pt x="415" y="129"/>
                  </a:lnTo>
                  <a:lnTo>
                    <a:pt x="412" y="129"/>
                  </a:lnTo>
                  <a:lnTo>
                    <a:pt x="410" y="129"/>
                  </a:lnTo>
                  <a:lnTo>
                    <a:pt x="403" y="129"/>
                  </a:lnTo>
                  <a:lnTo>
                    <a:pt x="403" y="129"/>
                  </a:lnTo>
                  <a:lnTo>
                    <a:pt x="403" y="141"/>
                  </a:lnTo>
                  <a:lnTo>
                    <a:pt x="403" y="141"/>
                  </a:lnTo>
                  <a:lnTo>
                    <a:pt x="403" y="165"/>
                  </a:lnTo>
                  <a:lnTo>
                    <a:pt x="403" y="165"/>
                  </a:lnTo>
                  <a:lnTo>
                    <a:pt x="398" y="165"/>
                  </a:lnTo>
                  <a:lnTo>
                    <a:pt x="393" y="165"/>
                  </a:lnTo>
                  <a:lnTo>
                    <a:pt x="391" y="165"/>
                  </a:lnTo>
                  <a:lnTo>
                    <a:pt x="391" y="165"/>
                  </a:lnTo>
                  <a:lnTo>
                    <a:pt x="391" y="172"/>
                  </a:lnTo>
                  <a:lnTo>
                    <a:pt x="391" y="176"/>
                  </a:lnTo>
                  <a:lnTo>
                    <a:pt x="391" y="176"/>
                  </a:lnTo>
                  <a:lnTo>
                    <a:pt x="391" y="188"/>
                  </a:lnTo>
                  <a:lnTo>
                    <a:pt x="391" y="188"/>
                  </a:lnTo>
                  <a:lnTo>
                    <a:pt x="391" y="200"/>
                  </a:lnTo>
                  <a:lnTo>
                    <a:pt x="391" y="200"/>
                  </a:lnTo>
                  <a:lnTo>
                    <a:pt x="386" y="200"/>
                  </a:lnTo>
                  <a:lnTo>
                    <a:pt x="382" y="200"/>
                  </a:lnTo>
                  <a:lnTo>
                    <a:pt x="379" y="200"/>
                  </a:lnTo>
                  <a:lnTo>
                    <a:pt x="379" y="200"/>
                  </a:lnTo>
                  <a:lnTo>
                    <a:pt x="379" y="207"/>
                  </a:lnTo>
                  <a:lnTo>
                    <a:pt x="379" y="212"/>
                  </a:lnTo>
                  <a:lnTo>
                    <a:pt x="379" y="212"/>
                  </a:lnTo>
                  <a:lnTo>
                    <a:pt x="379" y="223"/>
                  </a:lnTo>
                  <a:lnTo>
                    <a:pt x="379" y="223"/>
                  </a:lnTo>
                  <a:lnTo>
                    <a:pt x="379" y="235"/>
                  </a:lnTo>
                  <a:lnTo>
                    <a:pt x="379" y="235"/>
                  </a:lnTo>
                  <a:lnTo>
                    <a:pt x="379" y="261"/>
                  </a:lnTo>
                  <a:lnTo>
                    <a:pt x="379" y="261"/>
                  </a:lnTo>
                  <a:lnTo>
                    <a:pt x="375" y="261"/>
                  </a:lnTo>
                  <a:lnTo>
                    <a:pt x="368" y="261"/>
                  </a:lnTo>
                  <a:lnTo>
                    <a:pt x="368" y="261"/>
                  </a:lnTo>
                  <a:lnTo>
                    <a:pt x="363" y="261"/>
                  </a:lnTo>
                  <a:lnTo>
                    <a:pt x="356" y="261"/>
                  </a:lnTo>
                  <a:lnTo>
                    <a:pt x="356" y="261"/>
                  </a:lnTo>
                  <a:lnTo>
                    <a:pt x="349" y="259"/>
                  </a:lnTo>
                  <a:lnTo>
                    <a:pt x="344" y="261"/>
                  </a:lnTo>
                  <a:lnTo>
                    <a:pt x="344" y="261"/>
                  </a:lnTo>
                  <a:lnTo>
                    <a:pt x="344" y="266"/>
                  </a:lnTo>
                  <a:lnTo>
                    <a:pt x="344" y="271"/>
                  </a:lnTo>
                  <a:lnTo>
                    <a:pt x="344" y="273"/>
                  </a:lnTo>
                  <a:lnTo>
                    <a:pt x="344" y="273"/>
                  </a:lnTo>
                  <a:lnTo>
                    <a:pt x="337" y="273"/>
                  </a:lnTo>
                  <a:lnTo>
                    <a:pt x="332" y="273"/>
                  </a:lnTo>
                  <a:lnTo>
                    <a:pt x="332" y="273"/>
                  </a:lnTo>
                  <a:lnTo>
                    <a:pt x="320" y="273"/>
                  </a:lnTo>
                  <a:lnTo>
                    <a:pt x="320" y="273"/>
                  </a:lnTo>
                  <a:lnTo>
                    <a:pt x="313" y="273"/>
                  </a:lnTo>
                  <a:lnTo>
                    <a:pt x="309" y="273"/>
                  </a:lnTo>
                  <a:lnTo>
                    <a:pt x="309" y="273"/>
                  </a:lnTo>
                  <a:lnTo>
                    <a:pt x="309" y="266"/>
                  </a:lnTo>
                  <a:lnTo>
                    <a:pt x="309" y="261"/>
                  </a:lnTo>
                  <a:lnTo>
                    <a:pt x="309" y="261"/>
                  </a:lnTo>
                  <a:lnTo>
                    <a:pt x="302" y="261"/>
                  </a:lnTo>
                  <a:lnTo>
                    <a:pt x="297" y="261"/>
                  </a:lnTo>
                  <a:lnTo>
                    <a:pt x="297" y="261"/>
                  </a:lnTo>
                  <a:lnTo>
                    <a:pt x="297" y="254"/>
                  </a:lnTo>
                  <a:lnTo>
                    <a:pt x="297" y="249"/>
                  </a:lnTo>
                  <a:lnTo>
                    <a:pt x="297" y="249"/>
                  </a:lnTo>
                  <a:lnTo>
                    <a:pt x="290" y="247"/>
                  </a:lnTo>
                  <a:lnTo>
                    <a:pt x="285" y="249"/>
                  </a:lnTo>
                  <a:lnTo>
                    <a:pt x="285" y="249"/>
                  </a:lnTo>
                  <a:lnTo>
                    <a:pt x="273" y="249"/>
                  </a:lnTo>
                  <a:lnTo>
                    <a:pt x="273" y="249"/>
                  </a:lnTo>
                  <a:lnTo>
                    <a:pt x="266" y="247"/>
                  </a:lnTo>
                  <a:lnTo>
                    <a:pt x="264" y="247"/>
                  </a:lnTo>
                  <a:lnTo>
                    <a:pt x="262" y="249"/>
                  </a:lnTo>
                  <a:lnTo>
                    <a:pt x="262" y="249"/>
                  </a:lnTo>
                  <a:lnTo>
                    <a:pt x="259" y="252"/>
                  </a:lnTo>
                  <a:lnTo>
                    <a:pt x="262" y="254"/>
                  </a:lnTo>
                  <a:lnTo>
                    <a:pt x="262" y="261"/>
                  </a:lnTo>
                  <a:lnTo>
                    <a:pt x="262" y="261"/>
                  </a:lnTo>
                  <a:lnTo>
                    <a:pt x="262" y="266"/>
                  </a:lnTo>
                  <a:lnTo>
                    <a:pt x="262" y="271"/>
                  </a:lnTo>
                  <a:lnTo>
                    <a:pt x="262" y="273"/>
                  </a:lnTo>
                  <a:lnTo>
                    <a:pt x="262" y="273"/>
                  </a:lnTo>
                  <a:lnTo>
                    <a:pt x="259" y="273"/>
                  </a:lnTo>
                  <a:lnTo>
                    <a:pt x="254" y="273"/>
                  </a:lnTo>
                  <a:lnTo>
                    <a:pt x="250" y="273"/>
                  </a:lnTo>
                  <a:lnTo>
                    <a:pt x="250" y="273"/>
                  </a:lnTo>
                  <a:lnTo>
                    <a:pt x="224" y="273"/>
                  </a:lnTo>
                  <a:lnTo>
                    <a:pt x="224" y="273"/>
                  </a:lnTo>
                  <a:lnTo>
                    <a:pt x="212" y="273"/>
                  </a:lnTo>
                  <a:lnTo>
                    <a:pt x="212" y="273"/>
                  </a:lnTo>
                  <a:lnTo>
                    <a:pt x="207" y="273"/>
                  </a:lnTo>
                  <a:lnTo>
                    <a:pt x="200" y="273"/>
                  </a:lnTo>
                  <a:lnTo>
                    <a:pt x="200" y="273"/>
                  </a:lnTo>
                  <a:lnTo>
                    <a:pt x="200" y="266"/>
                  </a:lnTo>
                  <a:lnTo>
                    <a:pt x="200" y="261"/>
                  </a:lnTo>
                  <a:lnTo>
                    <a:pt x="200" y="261"/>
                  </a:lnTo>
                  <a:lnTo>
                    <a:pt x="196" y="259"/>
                  </a:lnTo>
                  <a:lnTo>
                    <a:pt x="188" y="261"/>
                  </a:lnTo>
                  <a:lnTo>
                    <a:pt x="188" y="261"/>
                  </a:lnTo>
                  <a:lnTo>
                    <a:pt x="177" y="261"/>
                  </a:lnTo>
                  <a:lnTo>
                    <a:pt x="177" y="261"/>
                  </a:lnTo>
                  <a:lnTo>
                    <a:pt x="153" y="261"/>
                  </a:lnTo>
                  <a:lnTo>
                    <a:pt x="153" y="261"/>
                  </a:lnTo>
                  <a:lnTo>
                    <a:pt x="153" y="254"/>
                  </a:lnTo>
                  <a:lnTo>
                    <a:pt x="153" y="252"/>
                  </a:lnTo>
                  <a:lnTo>
                    <a:pt x="153" y="249"/>
                  </a:lnTo>
                  <a:lnTo>
                    <a:pt x="153" y="249"/>
                  </a:lnTo>
                  <a:lnTo>
                    <a:pt x="141" y="249"/>
                  </a:lnTo>
                  <a:lnTo>
                    <a:pt x="141" y="249"/>
                  </a:lnTo>
                  <a:lnTo>
                    <a:pt x="130" y="249"/>
                  </a:lnTo>
                  <a:lnTo>
                    <a:pt x="130" y="249"/>
                  </a:lnTo>
                  <a:lnTo>
                    <a:pt x="118" y="249"/>
                  </a:lnTo>
                  <a:lnTo>
                    <a:pt x="118" y="249"/>
                  </a:lnTo>
                  <a:lnTo>
                    <a:pt x="106" y="249"/>
                  </a:lnTo>
                  <a:lnTo>
                    <a:pt x="106" y="249"/>
                  </a:lnTo>
                  <a:lnTo>
                    <a:pt x="99" y="247"/>
                  </a:lnTo>
                  <a:lnTo>
                    <a:pt x="94" y="249"/>
                  </a:lnTo>
                  <a:lnTo>
                    <a:pt x="94" y="249"/>
                  </a:lnTo>
                  <a:lnTo>
                    <a:pt x="94" y="249"/>
                  </a:lnTo>
                  <a:lnTo>
                    <a:pt x="94" y="254"/>
                  </a:lnTo>
                  <a:lnTo>
                    <a:pt x="94" y="261"/>
                  </a:lnTo>
                  <a:lnTo>
                    <a:pt x="94" y="261"/>
                  </a:lnTo>
                  <a:lnTo>
                    <a:pt x="82" y="261"/>
                  </a:lnTo>
                  <a:lnTo>
                    <a:pt x="82" y="261"/>
                  </a:lnTo>
                  <a:lnTo>
                    <a:pt x="75" y="261"/>
                  </a:lnTo>
                  <a:lnTo>
                    <a:pt x="71" y="261"/>
                  </a:lnTo>
                  <a:lnTo>
                    <a:pt x="71" y="261"/>
                  </a:lnTo>
                  <a:lnTo>
                    <a:pt x="71" y="254"/>
                  </a:lnTo>
                  <a:lnTo>
                    <a:pt x="71" y="252"/>
                  </a:lnTo>
                  <a:lnTo>
                    <a:pt x="71" y="249"/>
                  </a:lnTo>
                  <a:lnTo>
                    <a:pt x="71" y="249"/>
                  </a:lnTo>
                  <a:lnTo>
                    <a:pt x="68" y="247"/>
                  </a:lnTo>
                  <a:lnTo>
                    <a:pt x="64" y="247"/>
                  </a:lnTo>
                  <a:lnTo>
                    <a:pt x="59" y="249"/>
                  </a:lnTo>
                  <a:lnTo>
                    <a:pt x="59" y="249"/>
                  </a:lnTo>
                  <a:lnTo>
                    <a:pt x="59" y="247"/>
                  </a:lnTo>
                  <a:lnTo>
                    <a:pt x="59" y="242"/>
                  </a:lnTo>
                  <a:lnTo>
                    <a:pt x="59" y="235"/>
                  </a:lnTo>
                  <a:lnTo>
                    <a:pt x="59" y="235"/>
                  </a:lnTo>
                  <a:lnTo>
                    <a:pt x="57" y="235"/>
                  </a:lnTo>
                  <a:lnTo>
                    <a:pt x="52" y="235"/>
                  </a:lnTo>
                  <a:lnTo>
                    <a:pt x="47" y="235"/>
                  </a:lnTo>
                  <a:lnTo>
                    <a:pt x="47" y="235"/>
                  </a:lnTo>
                  <a:lnTo>
                    <a:pt x="47" y="249"/>
                  </a:lnTo>
                  <a:lnTo>
                    <a:pt x="47" y="249"/>
                  </a:lnTo>
                  <a:lnTo>
                    <a:pt x="47" y="273"/>
                  </a:lnTo>
                  <a:lnTo>
                    <a:pt x="47" y="273"/>
                  </a:lnTo>
                  <a:lnTo>
                    <a:pt x="0" y="273"/>
                  </a:lnTo>
                  <a:lnTo>
                    <a:pt x="0" y="273"/>
                  </a:lnTo>
                  <a:lnTo>
                    <a:pt x="0" y="320"/>
                  </a:lnTo>
                  <a:lnTo>
                    <a:pt x="0" y="320"/>
                  </a:lnTo>
                  <a:lnTo>
                    <a:pt x="0" y="344"/>
                  </a:lnTo>
                  <a:lnTo>
                    <a:pt x="0" y="344"/>
                  </a:lnTo>
                  <a:lnTo>
                    <a:pt x="12" y="344"/>
                  </a:lnTo>
                  <a:lnTo>
                    <a:pt x="12" y="344"/>
                  </a:lnTo>
                  <a:lnTo>
                    <a:pt x="35" y="344"/>
                  </a:lnTo>
                  <a:lnTo>
                    <a:pt x="35" y="344"/>
                  </a:lnTo>
                  <a:lnTo>
                    <a:pt x="82" y="344"/>
                  </a:lnTo>
                  <a:lnTo>
                    <a:pt x="82" y="344"/>
                  </a:lnTo>
                  <a:lnTo>
                    <a:pt x="106" y="344"/>
                  </a:lnTo>
                  <a:lnTo>
                    <a:pt x="106" y="344"/>
                  </a:lnTo>
                  <a:lnTo>
                    <a:pt x="118" y="344"/>
                  </a:lnTo>
                  <a:lnTo>
                    <a:pt x="118" y="344"/>
                  </a:lnTo>
                  <a:lnTo>
                    <a:pt x="141" y="344"/>
                  </a:lnTo>
                  <a:lnTo>
                    <a:pt x="141" y="344"/>
                  </a:lnTo>
                  <a:lnTo>
                    <a:pt x="165" y="344"/>
                  </a:lnTo>
                  <a:lnTo>
                    <a:pt x="165" y="344"/>
                  </a:lnTo>
                  <a:lnTo>
                    <a:pt x="177" y="344"/>
                  </a:lnTo>
                  <a:lnTo>
                    <a:pt x="177" y="344"/>
                  </a:lnTo>
                  <a:lnTo>
                    <a:pt x="200" y="344"/>
                  </a:lnTo>
                  <a:lnTo>
                    <a:pt x="200" y="344"/>
                  </a:lnTo>
                  <a:lnTo>
                    <a:pt x="212" y="344"/>
                  </a:lnTo>
                  <a:lnTo>
                    <a:pt x="212" y="344"/>
                  </a:lnTo>
                  <a:lnTo>
                    <a:pt x="238" y="344"/>
                  </a:lnTo>
                  <a:lnTo>
                    <a:pt x="238" y="344"/>
                  </a:lnTo>
                  <a:lnTo>
                    <a:pt x="250" y="344"/>
                  </a:lnTo>
                  <a:lnTo>
                    <a:pt x="250" y="344"/>
                  </a:lnTo>
                  <a:lnTo>
                    <a:pt x="273" y="344"/>
                  </a:lnTo>
                  <a:lnTo>
                    <a:pt x="273" y="344"/>
                  </a:lnTo>
                  <a:lnTo>
                    <a:pt x="285" y="344"/>
                  </a:lnTo>
                  <a:lnTo>
                    <a:pt x="285" y="344"/>
                  </a:lnTo>
                  <a:lnTo>
                    <a:pt x="309" y="344"/>
                  </a:lnTo>
                  <a:lnTo>
                    <a:pt x="309" y="344"/>
                  </a:lnTo>
                  <a:lnTo>
                    <a:pt x="320" y="344"/>
                  </a:lnTo>
                  <a:lnTo>
                    <a:pt x="320" y="344"/>
                  </a:lnTo>
                  <a:lnTo>
                    <a:pt x="344" y="344"/>
                  </a:lnTo>
                  <a:lnTo>
                    <a:pt x="344" y="344"/>
                  </a:lnTo>
                  <a:lnTo>
                    <a:pt x="356" y="344"/>
                  </a:lnTo>
                  <a:lnTo>
                    <a:pt x="356" y="344"/>
                  </a:lnTo>
                  <a:lnTo>
                    <a:pt x="379" y="344"/>
                  </a:lnTo>
                  <a:lnTo>
                    <a:pt x="379" y="344"/>
                  </a:lnTo>
                  <a:lnTo>
                    <a:pt x="391" y="344"/>
                  </a:lnTo>
                  <a:lnTo>
                    <a:pt x="391" y="344"/>
                  </a:lnTo>
                  <a:lnTo>
                    <a:pt x="438" y="344"/>
                  </a:lnTo>
                  <a:lnTo>
                    <a:pt x="438" y="344"/>
                  </a:lnTo>
                  <a:lnTo>
                    <a:pt x="488" y="344"/>
                  </a:lnTo>
                  <a:lnTo>
                    <a:pt x="488" y="344"/>
                  </a:lnTo>
                  <a:lnTo>
                    <a:pt x="511" y="344"/>
                  </a:lnTo>
                  <a:lnTo>
                    <a:pt x="511" y="344"/>
                  </a:lnTo>
                  <a:lnTo>
                    <a:pt x="523" y="344"/>
                  </a:lnTo>
                  <a:lnTo>
                    <a:pt x="523" y="344"/>
                  </a:lnTo>
                  <a:lnTo>
                    <a:pt x="547" y="344"/>
                  </a:lnTo>
                  <a:lnTo>
                    <a:pt x="547" y="344"/>
                  </a:lnTo>
                  <a:lnTo>
                    <a:pt x="558" y="344"/>
                  </a:lnTo>
                  <a:lnTo>
                    <a:pt x="558" y="344"/>
                  </a:lnTo>
                  <a:lnTo>
                    <a:pt x="582" y="344"/>
                  </a:lnTo>
                  <a:lnTo>
                    <a:pt x="582" y="344"/>
                  </a:lnTo>
                  <a:lnTo>
                    <a:pt x="594" y="344"/>
                  </a:lnTo>
                  <a:lnTo>
                    <a:pt x="594" y="344"/>
                  </a:lnTo>
                  <a:lnTo>
                    <a:pt x="617" y="344"/>
                  </a:lnTo>
                  <a:lnTo>
                    <a:pt x="617" y="344"/>
                  </a:lnTo>
                  <a:lnTo>
                    <a:pt x="629" y="344"/>
                  </a:lnTo>
                  <a:lnTo>
                    <a:pt x="629" y="344"/>
                  </a:lnTo>
                  <a:lnTo>
                    <a:pt x="653" y="344"/>
                  </a:lnTo>
                  <a:lnTo>
                    <a:pt x="653" y="344"/>
                  </a:lnTo>
                  <a:lnTo>
                    <a:pt x="664" y="344"/>
                  </a:lnTo>
                  <a:lnTo>
                    <a:pt x="664" y="344"/>
                  </a:lnTo>
                  <a:lnTo>
                    <a:pt x="712" y="344"/>
                  </a:lnTo>
                  <a:lnTo>
                    <a:pt x="712" y="344"/>
                  </a:lnTo>
                  <a:lnTo>
                    <a:pt x="723" y="344"/>
                  </a:lnTo>
                  <a:lnTo>
                    <a:pt x="723" y="344"/>
                  </a:lnTo>
                  <a:lnTo>
                    <a:pt x="749" y="344"/>
                  </a:lnTo>
                  <a:lnTo>
                    <a:pt x="749" y="344"/>
                  </a:lnTo>
                  <a:lnTo>
                    <a:pt x="761" y="344"/>
                  </a:lnTo>
                  <a:lnTo>
                    <a:pt x="761" y="344"/>
                  </a:lnTo>
                  <a:lnTo>
                    <a:pt x="785" y="344"/>
                  </a:lnTo>
                  <a:lnTo>
                    <a:pt x="785" y="344"/>
                  </a:lnTo>
                  <a:lnTo>
                    <a:pt x="796" y="344"/>
                  </a:lnTo>
                  <a:lnTo>
                    <a:pt x="796" y="344"/>
                  </a:lnTo>
                  <a:lnTo>
                    <a:pt x="820" y="344"/>
                  </a:lnTo>
                  <a:lnTo>
                    <a:pt x="820" y="344"/>
                  </a:lnTo>
                  <a:lnTo>
                    <a:pt x="832" y="344"/>
                  </a:lnTo>
                  <a:lnTo>
                    <a:pt x="832" y="344"/>
                  </a:lnTo>
                  <a:lnTo>
                    <a:pt x="855" y="344"/>
                  </a:lnTo>
                  <a:lnTo>
                    <a:pt x="855" y="344"/>
                  </a:lnTo>
                  <a:lnTo>
                    <a:pt x="867" y="344"/>
                  </a:lnTo>
                  <a:lnTo>
                    <a:pt x="867" y="344"/>
                  </a:lnTo>
                  <a:lnTo>
                    <a:pt x="891" y="344"/>
                  </a:lnTo>
                  <a:lnTo>
                    <a:pt x="891" y="344"/>
                  </a:lnTo>
                  <a:lnTo>
                    <a:pt x="902" y="344"/>
                  </a:lnTo>
                  <a:lnTo>
                    <a:pt x="902" y="344"/>
                  </a:lnTo>
                  <a:lnTo>
                    <a:pt x="926" y="344"/>
                  </a:lnTo>
                  <a:lnTo>
                    <a:pt x="926" y="344"/>
                  </a:lnTo>
                  <a:lnTo>
                    <a:pt x="938" y="344"/>
                  </a:lnTo>
                  <a:lnTo>
                    <a:pt x="938" y="344"/>
                  </a:lnTo>
                  <a:lnTo>
                    <a:pt x="987" y="344"/>
                  </a:lnTo>
                  <a:lnTo>
                    <a:pt x="987" y="344"/>
                  </a:lnTo>
                  <a:lnTo>
                    <a:pt x="999" y="344"/>
                  </a:lnTo>
                  <a:lnTo>
                    <a:pt x="999" y="344"/>
                  </a:lnTo>
                  <a:lnTo>
                    <a:pt x="1023" y="344"/>
                  </a:lnTo>
                  <a:lnTo>
                    <a:pt x="1023" y="344"/>
                  </a:lnTo>
                  <a:lnTo>
                    <a:pt x="1034" y="344"/>
                  </a:lnTo>
                  <a:lnTo>
                    <a:pt x="1034" y="344"/>
                  </a:lnTo>
                  <a:lnTo>
                    <a:pt x="1058" y="344"/>
                  </a:lnTo>
                  <a:lnTo>
                    <a:pt x="1058" y="344"/>
                  </a:lnTo>
                  <a:lnTo>
                    <a:pt x="1070" y="344"/>
                  </a:lnTo>
                  <a:lnTo>
                    <a:pt x="1070" y="344"/>
                  </a:lnTo>
                  <a:lnTo>
                    <a:pt x="1093" y="344"/>
                  </a:lnTo>
                  <a:lnTo>
                    <a:pt x="1093" y="344"/>
                  </a:lnTo>
                  <a:lnTo>
                    <a:pt x="1105" y="344"/>
                  </a:lnTo>
                  <a:lnTo>
                    <a:pt x="1105" y="344"/>
                  </a:lnTo>
                  <a:lnTo>
                    <a:pt x="1129" y="344"/>
                  </a:lnTo>
                  <a:lnTo>
                    <a:pt x="1129" y="344"/>
                  </a:lnTo>
                  <a:lnTo>
                    <a:pt x="1140" y="344"/>
                  </a:lnTo>
                  <a:lnTo>
                    <a:pt x="1140" y="344"/>
                  </a:lnTo>
                  <a:lnTo>
                    <a:pt x="1164" y="344"/>
                  </a:lnTo>
                  <a:lnTo>
                    <a:pt x="1164" y="344"/>
                  </a:lnTo>
                  <a:lnTo>
                    <a:pt x="1176" y="344"/>
                  </a:lnTo>
                  <a:lnTo>
                    <a:pt x="1176" y="344"/>
                  </a:lnTo>
                  <a:lnTo>
                    <a:pt x="1199" y="344"/>
                  </a:lnTo>
                  <a:lnTo>
                    <a:pt x="1199" y="344"/>
                  </a:lnTo>
                  <a:lnTo>
                    <a:pt x="1211" y="344"/>
                  </a:lnTo>
                  <a:lnTo>
                    <a:pt x="1211" y="344"/>
                  </a:lnTo>
                  <a:lnTo>
                    <a:pt x="1261" y="344"/>
                  </a:lnTo>
                  <a:lnTo>
                    <a:pt x="1261" y="344"/>
                  </a:lnTo>
                  <a:lnTo>
                    <a:pt x="1272" y="344"/>
                  </a:lnTo>
                  <a:lnTo>
                    <a:pt x="1272" y="344"/>
                  </a:lnTo>
                  <a:lnTo>
                    <a:pt x="1296" y="344"/>
                  </a:lnTo>
                  <a:lnTo>
                    <a:pt x="1296" y="344"/>
                  </a:lnTo>
                  <a:lnTo>
                    <a:pt x="1308" y="344"/>
                  </a:lnTo>
                  <a:lnTo>
                    <a:pt x="1308" y="344"/>
                  </a:lnTo>
                  <a:lnTo>
                    <a:pt x="1331" y="344"/>
                  </a:lnTo>
                  <a:lnTo>
                    <a:pt x="1331" y="344"/>
                  </a:lnTo>
                  <a:lnTo>
                    <a:pt x="1343" y="344"/>
                  </a:lnTo>
                  <a:lnTo>
                    <a:pt x="1343" y="344"/>
                  </a:lnTo>
                  <a:lnTo>
                    <a:pt x="1367" y="344"/>
                  </a:lnTo>
                  <a:lnTo>
                    <a:pt x="1367" y="344"/>
                  </a:lnTo>
                  <a:lnTo>
                    <a:pt x="1378" y="344"/>
                  </a:lnTo>
                  <a:lnTo>
                    <a:pt x="1378" y="344"/>
                  </a:lnTo>
                  <a:lnTo>
                    <a:pt x="1402" y="344"/>
                  </a:lnTo>
                  <a:lnTo>
                    <a:pt x="1402" y="344"/>
                  </a:lnTo>
                  <a:lnTo>
                    <a:pt x="1414" y="344"/>
                  </a:lnTo>
                  <a:lnTo>
                    <a:pt x="1414" y="344"/>
                  </a:lnTo>
                  <a:lnTo>
                    <a:pt x="1437" y="344"/>
                  </a:lnTo>
                  <a:lnTo>
                    <a:pt x="1437" y="344"/>
                  </a:lnTo>
                  <a:lnTo>
                    <a:pt x="1449" y="344"/>
                  </a:lnTo>
                  <a:lnTo>
                    <a:pt x="1449" y="344"/>
                  </a:lnTo>
                  <a:lnTo>
                    <a:pt x="1475" y="344"/>
                  </a:lnTo>
                  <a:lnTo>
                    <a:pt x="1475" y="344"/>
                  </a:lnTo>
                  <a:lnTo>
                    <a:pt x="1487" y="344"/>
                  </a:lnTo>
                  <a:lnTo>
                    <a:pt x="1487" y="344"/>
                  </a:lnTo>
                  <a:lnTo>
                    <a:pt x="1534" y="344"/>
                  </a:lnTo>
                  <a:lnTo>
                    <a:pt x="1534" y="344"/>
                  </a:lnTo>
                  <a:lnTo>
                    <a:pt x="1546" y="344"/>
                  </a:lnTo>
                  <a:lnTo>
                    <a:pt x="1546" y="344"/>
                  </a:lnTo>
                  <a:lnTo>
                    <a:pt x="1569" y="344"/>
                  </a:lnTo>
                  <a:lnTo>
                    <a:pt x="1569" y="344"/>
                  </a:lnTo>
                  <a:lnTo>
                    <a:pt x="1581" y="344"/>
                  </a:lnTo>
                  <a:lnTo>
                    <a:pt x="1581" y="344"/>
                  </a:lnTo>
                  <a:lnTo>
                    <a:pt x="1605" y="344"/>
                  </a:lnTo>
                  <a:lnTo>
                    <a:pt x="1605" y="344"/>
                  </a:lnTo>
                  <a:lnTo>
                    <a:pt x="1616" y="344"/>
                  </a:lnTo>
                  <a:lnTo>
                    <a:pt x="1616" y="344"/>
                  </a:lnTo>
                  <a:lnTo>
                    <a:pt x="1640" y="344"/>
                  </a:lnTo>
                  <a:lnTo>
                    <a:pt x="1640" y="344"/>
                  </a:lnTo>
                  <a:lnTo>
                    <a:pt x="1652" y="344"/>
                  </a:lnTo>
                  <a:lnTo>
                    <a:pt x="1652" y="344"/>
                  </a:lnTo>
                  <a:lnTo>
                    <a:pt x="1675" y="344"/>
                  </a:lnTo>
                  <a:lnTo>
                    <a:pt x="1675" y="344"/>
                  </a:lnTo>
                  <a:lnTo>
                    <a:pt x="1687" y="344"/>
                  </a:lnTo>
                  <a:lnTo>
                    <a:pt x="1687" y="344"/>
                  </a:lnTo>
                  <a:lnTo>
                    <a:pt x="1713" y="344"/>
                  </a:lnTo>
                  <a:lnTo>
                    <a:pt x="1713" y="344"/>
                  </a:lnTo>
                  <a:lnTo>
                    <a:pt x="1725" y="344"/>
                  </a:lnTo>
                  <a:lnTo>
                    <a:pt x="1725" y="344"/>
                  </a:lnTo>
                  <a:lnTo>
                    <a:pt x="1748" y="344"/>
                  </a:lnTo>
                  <a:lnTo>
                    <a:pt x="1748" y="344"/>
                  </a:lnTo>
                  <a:lnTo>
                    <a:pt x="1760" y="344"/>
                  </a:lnTo>
                  <a:lnTo>
                    <a:pt x="1760" y="344"/>
                  </a:lnTo>
                  <a:lnTo>
                    <a:pt x="1807" y="344"/>
                  </a:lnTo>
                  <a:lnTo>
                    <a:pt x="1807" y="344"/>
                  </a:lnTo>
                  <a:lnTo>
                    <a:pt x="1854" y="344"/>
                  </a:lnTo>
                  <a:lnTo>
                    <a:pt x="1854" y="344"/>
                  </a:lnTo>
                  <a:lnTo>
                    <a:pt x="1878" y="344"/>
                  </a:lnTo>
                  <a:lnTo>
                    <a:pt x="1878" y="344"/>
                  </a:lnTo>
                  <a:lnTo>
                    <a:pt x="1890" y="344"/>
                  </a:lnTo>
                  <a:lnTo>
                    <a:pt x="1890" y="344"/>
                  </a:lnTo>
                  <a:lnTo>
                    <a:pt x="1913" y="344"/>
                  </a:lnTo>
                  <a:lnTo>
                    <a:pt x="1913" y="344"/>
                  </a:lnTo>
                  <a:lnTo>
                    <a:pt x="1925" y="344"/>
                  </a:lnTo>
                  <a:lnTo>
                    <a:pt x="1925" y="344"/>
                  </a:lnTo>
                  <a:lnTo>
                    <a:pt x="1951" y="344"/>
                  </a:lnTo>
                  <a:lnTo>
                    <a:pt x="1951" y="344"/>
                  </a:lnTo>
                  <a:lnTo>
                    <a:pt x="1963" y="344"/>
                  </a:lnTo>
                  <a:lnTo>
                    <a:pt x="1963" y="344"/>
                  </a:lnTo>
                  <a:lnTo>
                    <a:pt x="1986" y="344"/>
                  </a:lnTo>
                  <a:lnTo>
                    <a:pt x="1986" y="344"/>
                  </a:lnTo>
                  <a:lnTo>
                    <a:pt x="1998" y="344"/>
                  </a:lnTo>
                  <a:lnTo>
                    <a:pt x="1998" y="344"/>
                  </a:lnTo>
                  <a:lnTo>
                    <a:pt x="2022" y="344"/>
                  </a:lnTo>
                  <a:lnTo>
                    <a:pt x="2022" y="344"/>
                  </a:lnTo>
                  <a:lnTo>
                    <a:pt x="2033" y="344"/>
                  </a:lnTo>
                  <a:lnTo>
                    <a:pt x="2033" y="344"/>
                  </a:lnTo>
                  <a:lnTo>
                    <a:pt x="2057" y="344"/>
                  </a:lnTo>
                  <a:lnTo>
                    <a:pt x="2057" y="344"/>
                  </a:lnTo>
                  <a:lnTo>
                    <a:pt x="2069" y="344"/>
                  </a:lnTo>
                  <a:lnTo>
                    <a:pt x="2069" y="344"/>
                  </a:lnTo>
                  <a:lnTo>
                    <a:pt x="2092" y="344"/>
                  </a:lnTo>
                  <a:lnTo>
                    <a:pt x="2092" y="344"/>
                  </a:lnTo>
                  <a:lnTo>
                    <a:pt x="2104" y="344"/>
                  </a:lnTo>
                  <a:lnTo>
                    <a:pt x="2104" y="344"/>
                  </a:lnTo>
                  <a:lnTo>
                    <a:pt x="2128" y="344"/>
                  </a:lnTo>
                  <a:lnTo>
                    <a:pt x="2128" y="344"/>
                  </a:lnTo>
                  <a:lnTo>
                    <a:pt x="2139" y="344"/>
                  </a:lnTo>
                  <a:lnTo>
                    <a:pt x="2139" y="344"/>
                  </a:lnTo>
                  <a:lnTo>
                    <a:pt x="2163" y="344"/>
                  </a:lnTo>
                  <a:lnTo>
                    <a:pt x="2163" y="344"/>
                  </a:lnTo>
                  <a:lnTo>
                    <a:pt x="2175" y="344"/>
                  </a:lnTo>
                  <a:lnTo>
                    <a:pt x="2175" y="344"/>
                  </a:lnTo>
                  <a:lnTo>
                    <a:pt x="2201" y="344"/>
                  </a:lnTo>
                  <a:lnTo>
                    <a:pt x="2201" y="344"/>
                  </a:lnTo>
                  <a:lnTo>
                    <a:pt x="2248" y="344"/>
                  </a:lnTo>
                  <a:lnTo>
                    <a:pt x="2248" y="344"/>
                  </a:lnTo>
                  <a:lnTo>
                    <a:pt x="2271" y="344"/>
                  </a:lnTo>
                  <a:lnTo>
                    <a:pt x="2271" y="344"/>
                  </a:lnTo>
                  <a:lnTo>
                    <a:pt x="2283" y="344"/>
                  </a:lnTo>
                  <a:lnTo>
                    <a:pt x="2283" y="344"/>
                  </a:lnTo>
                  <a:lnTo>
                    <a:pt x="2307" y="344"/>
                  </a:lnTo>
                  <a:lnTo>
                    <a:pt x="2307" y="344"/>
                  </a:lnTo>
                  <a:lnTo>
                    <a:pt x="2318" y="344"/>
                  </a:lnTo>
                  <a:lnTo>
                    <a:pt x="2318" y="344"/>
                  </a:lnTo>
                  <a:lnTo>
                    <a:pt x="2366" y="344"/>
                  </a:lnTo>
                  <a:lnTo>
                    <a:pt x="2366" y="344"/>
                  </a:lnTo>
                  <a:lnTo>
                    <a:pt x="2366" y="82"/>
                  </a:lnTo>
                  <a:close/>
                </a:path>
              </a:pathLst>
            </a:custGeom>
            <a:solidFill>
              <a:schemeClr val="bg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Slide Number Placeholder 1"/>
          <p:cNvSpPr>
            <a:spLocks noGrp="1"/>
          </p:cNvSpPr>
          <p:nvPr>
            <p:ph type="sldNum" sz="quarter" idx="12"/>
          </p:nvPr>
        </p:nvSpPr>
        <p:spPr/>
        <p:txBody>
          <a:bodyPr/>
          <a:lstStyle/>
          <a:p>
            <a:fld id="{CFF80D99-EBBB-423B-BB5D-F52C7FE98A9C}" type="slidenum">
              <a:rPr lang="en-US" smtClean="0"/>
              <a:pPr/>
              <a:t>2</a:t>
            </a:fld>
            <a:endParaRPr lang="en-US"/>
          </a:p>
        </p:txBody>
      </p:sp>
    </p:spTree>
    <p:extLst>
      <p:ext uri="{BB962C8B-B14F-4D97-AF65-F5344CB8AC3E}">
        <p14:creationId xmlns:p14="http://schemas.microsoft.com/office/powerpoint/2010/main" val="6918039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043E4A5-189C-431B-ACB7-3F8335E8A72F}"/>
              </a:ext>
            </a:extLst>
          </p:cNvPr>
          <p:cNvPicPr>
            <a:picLocks noGrp="1" noChangeAspect="1"/>
          </p:cNvPicPr>
          <p:nvPr>
            <p:ph type="pic" sz="quarter" idx="14"/>
          </p:nvPr>
        </p:nvPicPr>
        <p:blipFill>
          <a:blip r:embed="rId2" cstate="email">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a:ext>
            </a:extLst>
          </a:blip>
          <a:srcRect t="27510" b="27510"/>
          <a:stretch>
            <a:fillRect/>
          </a:stretch>
        </p:blipFill>
        <p:spPr/>
      </p:pic>
      <p:sp>
        <p:nvSpPr>
          <p:cNvPr id="2" name="Slide Number Placeholder 1"/>
          <p:cNvSpPr>
            <a:spLocks noGrp="1"/>
          </p:cNvSpPr>
          <p:nvPr>
            <p:ph type="sldNum" sz="quarter" idx="12"/>
          </p:nvPr>
        </p:nvSpPr>
        <p:spPr/>
        <p:txBody>
          <a:bodyPr/>
          <a:lstStyle/>
          <a:p>
            <a:fld id="{CFF80D99-EBBB-423B-BB5D-F52C7FE98A9C}" type="slidenum">
              <a:rPr lang="en-US" smtClean="0"/>
              <a:pPr/>
              <a:t>3</a:t>
            </a:fld>
            <a:endParaRPr lang="en-US"/>
          </a:p>
        </p:txBody>
      </p:sp>
      <p:sp>
        <p:nvSpPr>
          <p:cNvPr id="31" name="Shape 5012"/>
          <p:cNvSpPr/>
          <p:nvPr/>
        </p:nvSpPr>
        <p:spPr>
          <a:xfrm flipH="1">
            <a:off x="2164831" y="2628250"/>
            <a:ext cx="1" cy="1895561"/>
          </a:xfrm>
          <a:prstGeom prst="line">
            <a:avLst/>
          </a:prstGeom>
          <a:ln w="38100">
            <a:solidFill>
              <a:schemeClr val="accent1"/>
            </a:solidFill>
            <a:miter lim="400000"/>
          </a:ln>
        </p:spPr>
        <p:txBody>
          <a:bodyPr lIns="25400" tIns="25400" rIns="25400" bIns="25400" anchor="ctr"/>
          <a:lstStyle/>
          <a:p>
            <a:pPr>
              <a:defRPr sz="3200"/>
            </a:pPr>
            <a:endParaRPr sz="1600"/>
          </a:p>
        </p:txBody>
      </p:sp>
      <p:sp>
        <p:nvSpPr>
          <p:cNvPr id="32" name="Shape 5013"/>
          <p:cNvSpPr/>
          <p:nvPr/>
        </p:nvSpPr>
        <p:spPr>
          <a:xfrm>
            <a:off x="4744845" y="2628250"/>
            <a:ext cx="1" cy="1895561"/>
          </a:xfrm>
          <a:prstGeom prst="line">
            <a:avLst/>
          </a:prstGeom>
          <a:ln w="38100">
            <a:solidFill>
              <a:schemeClr val="accent2"/>
            </a:solidFill>
            <a:miter lim="400000"/>
          </a:ln>
        </p:spPr>
        <p:txBody>
          <a:bodyPr lIns="25400" tIns="25400" rIns="25400" bIns="25400" anchor="ctr"/>
          <a:lstStyle/>
          <a:p>
            <a:pPr>
              <a:defRPr sz="3200"/>
            </a:pPr>
            <a:endParaRPr sz="1600"/>
          </a:p>
        </p:txBody>
      </p:sp>
      <p:sp>
        <p:nvSpPr>
          <p:cNvPr id="33" name="Shape 5014"/>
          <p:cNvSpPr/>
          <p:nvPr/>
        </p:nvSpPr>
        <p:spPr>
          <a:xfrm>
            <a:off x="7384424" y="2628250"/>
            <a:ext cx="1" cy="1895561"/>
          </a:xfrm>
          <a:prstGeom prst="line">
            <a:avLst/>
          </a:prstGeom>
          <a:ln w="38100">
            <a:solidFill>
              <a:schemeClr val="accent3"/>
            </a:solidFill>
            <a:miter lim="400000"/>
          </a:ln>
        </p:spPr>
        <p:txBody>
          <a:bodyPr lIns="25400" tIns="25400" rIns="25400" bIns="25400" anchor="ctr"/>
          <a:lstStyle/>
          <a:p>
            <a:pPr>
              <a:defRPr sz="3200"/>
            </a:pPr>
            <a:endParaRPr sz="1600"/>
          </a:p>
        </p:txBody>
      </p:sp>
      <p:sp>
        <p:nvSpPr>
          <p:cNvPr id="34" name="Shape 5015"/>
          <p:cNvSpPr/>
          <p:nvPr/>
        </p:nvSpPr>
        <p:spPr>
          <a:xfrm>
            <a:off x="10024003" y="2628250"/>
            <a:ext cx="1" cy="1895561"/>
          </a:xfrm>
          <a:prstGeom prst="line">
            <a:avLst/>
          </a:prstGeom>
          <a:ln w="38100">
            <a:solidFill>
              <a:schemeClr val="accent4"/>
            </a:solidFill>
            <a:miter lim="400000"/>
          </a:ln>
        </p:spPr>
        <p:txBody>
          <a:bodyPr lIns="25400" tIns="25400" rIns="25400" bIns="25400" anchor="ctr"/>
          <a:lstStyle/>
          <a:p>
            <a:pPr>
              <a:defRPr sz="3200"/>
            </a:pPr>
            <a:endParaRPr sz="1600"/>
          </a:p>
        </p:txBody>
      </p:sp>
      <p:sp>
        <p:nvSpPr>
          <p:cNvPr id="38" name="Shape 5017"/>
          <p:cNvSpPr/>
          <p:nvPr/>
        </p:nvSpPr>
        <p:spPr>
          <a:xfrm>
            <a:off x="-1" y="3429000"/>
            <a:ext cx="12188941" cy="0"/>
          </a:xfrm>
          <a:prstGeom prst="line">
            <a:avLst/>
          </a:prstGeom>
          <a:ln w="38100">
            <a:solidFill>
              <a:schemeClr val="tx2">
                <a:lumMod val="60000"/>
                <a:lumOff val="40000"/>
              </a:schemeClr>
            </a:solidFill>
            <a:miter lim="400000"/>
          </a:ln>
        </p:spPr>
        <p:txBody>
          <a:bodyPr lIns="25400" tIns="25400" rIns="25400" bIns="25400" anchor="ctr"/>
          <a:lstStyle/>
          <a:p>
            <a:pPr>
              <a:defRPr sz="3200"/>
            </a:pPr>
            <a:endParaRPr sz="1600"/>
          </a:p>
        </p:txBody>
      </p:sp>
      <p:sp>
        <p:nvSpPr>
          <p:cNvPr id="40" name="Shape 5031"/>
          <p:cNvSpPr/>
          <p:nvPr/>
        </p:nvSpPr>
        <p:spPr>
          <a:xfrm>
            <a:off x="2093427" y="3357596"/>
            <a:ext cx="142808" cy="142808"/>
          </a:xfrm>
          <a:prstGeom prst="ellipse">
            <a:avLst/>
          </a:prstGeom>
          <a:solidFill>
            <a:srgbClr val="59D8D5"/>
          </a:solidFill>
          <a:ln w="12700">
            <a:solidFill>
              <a:schemeClr val="bg1">
                <a:lumMod val="75000"/>
              </a:schemeClr>
            </a:solidFill>
            <a:miter lim="400000"/>
          </a:ln>
        </p:spPr>
        <p:txBody>
          <a:bodyPr lIns="25400" tIns="25400" rIns="25400" bIns="25400" anchor="ctr"/>
          <a:lstStyle/>
          <a:p>
            <a:pPr>
              <a:defRPr sz="3200">
                <a:solidFill>
                  <a:srgbClr val="FFFFFF"/>
                </a:solidFill>
              </a:defRPr>
            </a:pPr>
            <a:endParaRPr sz="1600"/>
          </a:p>
        </p:txBody>
      </p:sp>
      <p:sp>
        <p:nvSpPr>
          <p:cNvPr id="42" name="Shape 5032"/>
          <p:cNvSpPr/>
          <p:nvPr/>
        </p:nvSpPr>
        <p:spPr>
          <a:xfrm>
            <a:off x="1690188" y="1682220"/>
            <a:ext cx="949285" cy="949285"/>
          </a:xfrm>
          <a:prstGeom prst="ellipse">
            <a:avLst/>
          </a:prstGeom>
          <a:noFill/>
          <a:ln w="38100" cap="flat">
            <a:solidFill>
              <a:schemeClr val="accent1"/>
            </a:solidFill>
            <a:prstDash val="solid"/>
            <a:miter lim="400000"/>
          </a:ln>
          <a:effectLst/>
        </p:spPr>
        <p:txBody>
          <a:bodyPr wrap="square" lIns="25400" tIns="25400" rIns="25400" bIns="25400" numCol="1" anchor="ctr">
            <a:noAutofit/>
          </a:bodyPr>
          <a:lstStyle/>
          <a:p>
            <a:pPr>
              <a:defRPr sz="3200">
                <a:solidFill>
                  <a:srgbClr val="FFFFFF"/>
                </a:solidFill>
              </a:defRPr>
            </a:pPr>
            <a:endParaRPr sz="1600"/>
          </a:p>
        </p:txBody>
      </p:sp>
      <p:sp>
        <p:nvSpPr>
          <p:cNvPr id="44" name="Shape 5035"/>
          <p:cNvSpPr/>
          <p:nvPr/>
        </p:nvSpPr>
        <p:spPr>
          <a:xfrm>
            <a:off x="4673441" y="3357596"/>
            <a:ext cx="142808" cy="142808"/>
          </a:xfrm>
          <a:prstGeom prst="ellipse">
            <a:avLst/>
          </a:prstGeom>
          <a:solidFill>
            <a:schemeClr val="accent2"/>
          </a:solidFill>
          <a:ln w="12700">
            <a:solidFill>
              <a:schemeClr val="bg1">
                <a:lumMod val="75000"/>
              </a:schemeClr>
            </a:solidFill>
            <a:miter lim="400000"/>
          </a:ln>
        </p:spPr>
        <p:txBody>
          <a:bodyPr lIns="25400" tIns="25400" rIns="25400" bIns="25400" anchor="ctr"/>
          <a:lstStyle/>
          <a:p>
            <a:pPr>
              <a:defRPr sz="3200">
                <a:solidFill>
                  <a:srgbClr val="FFFFFF"/>
                </a:solidFill>
              </a:defRPr>
            </a:pPr>
            <a:endParaRPr sz="1600"/>
          </a:p>
        </p:txBody>
      </p:sp>
      <p:sp>
        <p:nvSpPr>
          <p:cNvPr id="46" name="Shape 5037"/>
          <p:cNvSpPr/>
          <p:nvPr/>
        </p:nvSpPr>
        <p:spPr>
          <a:xfrm>
            <a:off x="7313020" y="3357596"/>
            <a:ext cx="142808" cy="142808"/>
          </a:xfrm>
          <a:prstGeom prst="ellipse">
            <a:avLst/>
          </a:prstGeom>
          <a:solidFill>
            <a:schemeClr val="accent3"/>
          </a:solidFill>
          <a:ln w="12700">
            <a:solidFill>
              <a:schemeClr val="bg1">
                <a:lumMod val="75000"/>
              </a:schemeClr>
            </a:solidFill>
            <a:miter lim="400000"/>
          </a:ln>
        </p:spPr>
        <p:txBody>
          <a:bodyPr lIns="25400" tIns="25400" rIns="25400" bIns="25400" anchor="ctr"/>
          <a:lstStyle/>
          <a:p>
            <a:pPr>
              <a:defRPr sz="3200">
                <a:solidFill>
                  <a:srgbClr val="FFFFFF"/>
                </a:solidFill>
              </a:defRPr>
            </a:pPr>
            <a:endParaRPr sz="1600"/>
          </a:p>
        </p:txBody>
      </p:sp>
      <p:sp>
        <p:nvSpPr>
          <p:cNvPr id="48" name="Shape 5039"/>
          <p:cNvSpPr/>
          <p:nvPr/>
        </p:nvSpPr>
        <p:spPr>
          <a:xfrm>
            <a:off x="9952598" y="3357596"/>
            <a:ext cx="142808" cy="142808"/>
          </a:xfrm>
          <a:prstGeom prst="ellipse">
            <a:avLst/>
          </a:prstGeom>
          <a:solidFill>
            <a:schemeClr val="accent4"/>
          </a:solidFill>
          <a:ln w="12700">
            <a:solidFill>
              <a:schemeClr val="bg1">
                <a:lumMod val="75000"/>
              </a:schemeClr>
            </a:solidFill>
            <a:miter lim="400000"/>
          </a:ln>
        </p:spPr>
        <p:txBody>
          <a:bodyPr lIns="25400" tIns="25400" rIns="25400" bIns="25400" anchor="ctr"/>
          <a:lstStyle/>
          <a:p>
            <a:pPr>
              <a:defRPr sz="3200">
                <a:solidFill>
                  <a:srgbClr val="FFFFFF"/>
                </a:solidFill>
              </a:defRPr>
            </a:pPr>
            <a:endParaRPr sz="1600"/>
          </a:p>
        </p:txBody>
      </p:sp>
      <p:sp>
        <p:nvSpPr>
          <p:cNvPr id="50" name="Shape 5040"/>
          <p:cNvSpPr/>
          <p:nvPr/>
        </p:nvSpPr>
        <p:spPr>
          <a:xfrm>
            <a:off x="4270203" y="1682220"/>
            <a:ext cx="949285" cy="949285"/>
          </a:xfrm>
          <a:prstGeom prst="ellipse">
            <a:avLst/>
          </a:prstGeom>
          <a:noFill/>
          <a:ln w="38100" cap="flat">
            <a:solidFill>
              <a:schemeClr val="accent2"/>
            </a:solidFill>
            <a:prstDash val="solid"/>
            <a:miter lim="400000"/>
          </a:ln>
          <a:effectLst/>
        </p:spPr>
        <p:txBody>
          <a:bodyPr wrap="square" lIns="25400" tIns="25400" rIns="25400" bIns="25400" numCol="1" anchor="ctr">
            <a:noAutofit/>
          </a:bodyPr>
          <a:lstStyle/>
          <a:p>
            <a:pPr>
              <a:defRPr sz="3200">
                <a:solidFill>
                  <a:srgbClr val="FFFFFF"/>
                </a:solidFill>
              </a:defRPr>
            </a:pPr>
            <a:endParaRPr sz="1600"/>
          </a:p>
        </p:txBody>
      </p:sp>
      <p:sp>
        <p:nvSpPr>
          <p:cNvPr id="73" name="Shape 5043"/>
          <p:cNvSpPr/>
          <p:nvPr/>
        </p:nvSpPr>
        <p:spPr>
          <a:xfrm>
            <a:off x="6909781" y="1682220"/>
            <a:ext cx="949285" cy="949285"/>
          </a:xfrm>
          <a:prstGeom prst="ellipse">
            <a:avLst/>
          </a:prstGeom>
          <a:noFill/>
          <a:ln w="38100" cap="flat">
            <a:solidFill>
              <a:schemeClr val="accent3"/>
            </a:solidFill>
            <a:prstDash val="solid"/>
            <a:miter lim="400000"/>
          </a:ln>
          <a:effectLst/>
        </p:spPr>
        <p:txBody>
          <a:bodyPr wrap="square" lIns="25400" tIns="25400" rIns="25400" bIns="25400" numCol="1" anchor="ctr">
            <a:noAutofit/>
          </a:bodyPr>
          <a:lstStyle/>
          <a:p>
            <a:pPr>
              <a:defRPr sz="3200">
                <a:solidFill>
                  <a:srgbClr val="FFFFFF"/>
                </a:solidFill>
              </a:defRPr>
            </a:pPr>
            <a:endParaRPr sz="1600"/>
          </a:p>
        </p:txBody>
      </p:sp>
      <p:sp>
        <p:nvSpPr>
          <p:cNvPr id="76" name="Shape 5046"/>
          <p:cNvSpPr/>
          <p:nvPr/>
        </p:nvSpPr>
        <p:spPr>
          <a:xfrm>
            <a:off x="9549360" y="1682220"/>
            <a:ext cx="949285" cy="949285"/>
          </a:xfrm>
          <a:prstGeom prst="ellipse">
            <a:avLst/>
          </a:prstGeom>
          <a:noFill/>
          <a:ln w="38100" cap="flat">
            <a:solidFill>
              <a:schemeClr val="accent4"/>
            </a:solidFill>
            <a:prstDash val="solid"/>
            <a:miter lim="400000"/>
          </a:ln>
          <a:effectLst/>
        </p:spPr>
        <p:txBody>
          <a:bodyPr wrap="square" lIns="25400" tIns="25400" rIns="25400" bIns="25400" numCol="1" anchor="ctr">
            <a:noAutofit/>
          </a:bodyPr>
          <a:lstStyle/>
          <a:p>
            <a:pPr>
              <a:defRPr sz="3200">
                <a:solidFill>
                  <a:srgbClr val="FFFFFF"/>
                </a:solidFill>
              </a:defRPr>
            </a:pPr>
            <a:endParaRPr sz="1600"/>
          </a:p>
        </p:txBody>
      </p:sp>
      <p:sp>
        <p:nvSpPr>
          <p:cNvPr id="79" name="Shape 5049"/>
          <p:cNvSpPr/>
          <p:nvPr/>
        </p:nvSpPr>
        <p:spPr>
          <a:xfrm>
            <a:off x="1195483" y="4698658"/>
            <a:ext cx="1938696" cy="4514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spAutoFit/>
          </a:bodyPr>
          <a:lstStyle/>
          <a:p>
            <a:pPr algn="ctr">
              <a:lnSpc>
                <a:spcPct val="80000"/>
              </a:lnSpc>
              <a:defRPr sz="3200" b="1">
                <a:solidFill>
                  <a:srgbClr val="0085AD"/>
                </a:solidFill>
                <a:latin typeface="Helvetica"/>
                <a:ea typeface="Helvetica"/>
                <a:cs typeface="Helvetica"/>
                <a:sym typeface="Helvetica"/>
              </a:defRPr>
            </a:pPr>
            <a:r>
              <a:rPr lang="en-US" sz="1600" dirty="0">
                <a:solidFill>
                  <a:schemeClr val="bg1"/>
                </a:solidFill>
                <a:latin typeface="Caviar Dreams" panose="020B0402020204020504" pitchFamily="34" charset="0"/>
              </a:rPr>
              <a:t>General</a:t>
            </a:r>
          </a:p>
          <a:p>
            <a:pPr algn="ctr">
              <a:lnSpc>
                <a:spcPct val="80000"/>
              </a:lnSpc>
              <a:defRPr sz="3200" b="1">
                <a:solidFill>
                  <a:srgbClr val="0085AD"/>
                </a:solidFill>
                <a:latin typeface="Helvetica"/>
                <a:ea typeface="Helvetica"/>
                <a:cs typeface="Helvetica"/>
                <a:sym typeface="Helvetica"/>
              </a:defRPr>
            </a:pPr>
            <a:r>
              <a:rPr lang="en-US" sz="1600" dirty="0">
                <a:solidFill>
                  <a:schemeClr val="bg1"/>
                </a:solidFill>
                <a:latin typeface="Caviar Dreams" panose="020B0402020204020504" pitchFamily="34" charset="0"/>
              </a:rPr>
              <a:t>Introduction</a:t>
            </a:r>
          </a:p>
        </p:txBody>
      </p:sp>
      <p:sp>
        <p:nvSpPr>
          <p:cNvPr id="80" name="Shape 5050"/>
          <p:cNvSpPr/>
          <p:nvPr/>
        </p:nvSpPr>
        <p:spPr>
          <a:xfrm>
            <a:off x="1169581" y="5195903"/>
            <a:ext cx="1990500" cy="5591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spAutoFit/>
          </a:bodyPr>
          <a:lstStyle>
            <a:lvl1pPr>
              <a:lnSpc>
                <a:spcPct val="110000"/>
              </a:lnSpc>
              <a:defRPr sz="2000">
                <a:solidFill>
                  <a:srgbClr val="4C6077"/>
                </a:solidFill>
                <a:latin typeface="Helvetica"/>
                <a:ea typeface="Helvetica"/>
                <a:cs typeface="Helvetica"/>
                <a:sym typeface="Helvetica"/>
              </a:defRPr>
            </a:lvl1pPr>
          </a:lstStyle>
          <a:p>
            <a:pPr algn="ctr"/>
            <a:r>
              <a:rPr sz="1000">
                <a:solidFill>
                  <a:schemeClr val="bg1"/>
                </a:solidFill>
                <a:latin typeface="+mj-lt"/>
              </a:rPr>
              <a:t>Lorem Ipsum is simply dummy text of the printing and typesetting industry. Lorem Ipsum has.</a:t>
            </a:r>
          </a:p>
        </p:txBody>
      </p:sp>
      <p:sp>
        <p:nvSpPr>
          <p:cNvPr id="82" name="Shape 5051"/>
          <p:cNvSpPr/>
          <p:nvPr/>
        </p:nvSpPr>
        <p:spPr>
          <a:xfrm>
            <a:off x="1573873" y="3757958"/>
            <a:ext cx="1181916" cy="411719"/>
          </a:xfrm>
          <a:prstGeom prst="roundRect">
            <a:avLst>
              <a:gd name="adj" fmla="val 50000"/>
            </a:avLst>
          </a:prstGeom>
          <a:solidFill>
            <a:schemeClr val="accent1"/>
          </a:solidFill>
          <a:ln w="38100" cap="flat">
            <a:noFill/>
            <a:prstDash val="solid"/>
            <a:miter lim="400000"/>
          </a:ln>
          <a:effectLst/>
        </p:spPr>
        <p:txBody>
          <a:bodyPr wrap="square" lIns="25400" tIns="25400" rIns="25400" bIns="25400" numCol="1" anchor="ctr">
            <a:noAutofit/>
          </a:bodyPr>
          <a:lstStyle/>
          <a:p>
            <a:pPr>
              <a:defRPr sz="3200">
                <a:solidFill>
                  <a:srgbClr val="FFFFFF"/>
                </a:solidFill>
              </a:defRPr>
            </a:pPr>
            <a:endParaRPr sz="1600">
              <a:solidFill>
                <a:schemeClr val="bg1"/>
              </a:solidFill>
            </a:endParaRPr>
          </a:p>
        </p:txBody>
      </p:sp>
      <p:sp>
        <p:nvSpPr>
          <p:cNvPr id="83" name="Shape 5052"/>
          <p:cNvSpPr/>
          <p:nvPr/>
        </p:nvSpPr>
        <p:spPr>
          <a:xfrm>
            <a:off x="1564348" y="3831685"/>
            <a:ext cx="1200966" cy="2544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spAutoFit/>
          </a:bodyPr>
          <a:lstStyle>
            <a:lvl1pPr>
              <a:lnSpc>
                <a:spcPct val="110000"/>
              </a:lnSpc>
              <a:defRPr sz="3200">
                <a:solidFill>
                  <a:srgbClr val="4C6077"/>
                </a:solidFill>
                <a:latin typeface="Helvetica"/>
                <a:ea typeface="Helvetica"/>
                <a:cs typeface="Helvetica"/>
                <a:sym typeface="Helvetica"/>
              </a:defRPr>
            </a:lvl1pPr>
          </a:lstStyle>
          <a:p>
            <a:pPr algn="ctr"/>
            <a:r>
              <a:rPr sz="1200" dirty="0">
                <a:solidFill>
                  <a:schemeClr val="bg1"/>
                </a:solidFill>
                <a:latin typeface="+mj-lt"/>
              </a:rPr>
              <a:t>10:30 am</a:t>
            </a:r>
          </a:p>
        </p:txBody>
      </p:sp>
      <p:sp>
        <p:nvSpPr>
          <p:cNvPr id="85" name="Shape 5055"/>
          <p:cNvSpPr/>
          <p:nvPr/>
        </p:nvSpPr>
        <p:spPr>
          <a:xfrm>
            <a:off x="3754465" y="4698658"/>
            <a:ext cx="1938696" cy="4514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spAutoFit/>
          </a:bodyPr>
          <a:lstStyle/>
          <a:p>
            <a:pPr algn="ctr">
              <a:lnSpc>
                <a:spcPct val="80000"/>
              </a:lnSpc>
              <a:defRPr sz="3200" b="1">
                <a:solidFill>
                  <a:srgbClr val="00B18D"/>
                </a:solidFill>
                <a:latin typeface="Helvetica"/>
                <a:ea typeface="Helvetica"/>
                <a:cs typeface="Helvetica"/>
                <a:sym typeface="Helvetica"/>
              </a:defRPr>
            </a:pPr>
            <a:r>
              <a:rPr lang="en-US" sz="1600" dirty="0">
                <a:solidFill>
                  <a:schemeClr val="bg1"/>
                </a:solidFill>
                <a:latin typeface="Caviar Dreams" panose="020B0402020204020504" pitchFamily="34" charset="0"/>
              </a:rPr>
              <a:t>About</a:t>
            </a:r>
          </a:p>
          <a:p>
            <a:pPr algn="ctr">
              <a:lnSpc>
                <a:spcPct val="80000"/>
              </a:lnSpc>
              <a:defRPr sz="3200" b="1">
                <a:solidFill>
                  <a:srgbClr val="00B18D"/>
                </a:solidFill>
                <a:latin typeface="Helvetica"/>
                <a:ea typeface="Helvetica"/>
                <a:cs typeface="Helvetica"/>
                <a:sym typeface="Helvetica"/>
              </a:defRPr>
            </a:pPr>
            <a:r>
              <a:rPr lang="en-US" sz="1600" dirty="0">
                <a:solidFill>
                  <a:schemeClr val="bg1"/>
                </a:solidFill>
                <a:latin typeface="Caviar Dreams" panose="020B0402020204020504" pitchFamily="34" charset="0"/>
              </a:rPr>
              <a:t>Our Company</a:t>
            </a:r>
          </a:p>
        </p:txBody>
      </p:sp>
      <p:sp>
        <p:nvSpPr>
          <p:cNvPr id="86" name="Shape 5056"/>
          <p:cNvSpPr/>
          <p:nvPr/>
        </p:nvSpPr>
        <p:spPr>
          <a:xfrm>
            <a:off x="3728563" y="5195903"/>
            <a:ext cx="1990500" cy="5591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spAutoFit/>
          </a:bodyPr>
          <a:lstStyle>
            <a:lvl1pPr>
              <a:lnSpc>
                <a:spcPct val="110000"/>
              </a:lnSpc>
              <a:defRPr sz="2000">
                <a:solidFill>
                  <a:srgbClr val="4C6077"/>
                </a:solidFill>
                <a:latin typeface="Helvetica"/>
                <a:ea typeface="Helvetica"/>
                <a:cs typeface="Helvetica"/>
                <a:sym typeface="Helvetica"/>
              </a:defRPr>
            </a:lvl1pPr>
          </a:lstStyle>
          <a:p>
            <a:pPr algn="ctr"/>
            <a:r>
              <a:rPr sz="1000">
                <a:solidFill>
                  <a:schemeClr val="bg1"/>
                </a:solidFill>
                <a:latin typeface="+mj-lt"/>
              </a:rPr>
              <a:t>Lorem Ipsum is simply dummy text of the printing and typesetting industry. Lorem Ipsum has.</a:t>
            </a:r>
          </a:p>
        </p:txBody>
      </p:sp>
      <p:sp>
        <p:nvSpPr>
          <p:cNvPr id="88" name="Shape 5057"/>
          <p:cNvSpPr/>
          <p:nvPr/>
        </p:nvSpPr>
        <p:spPr>
          <a:xfrm>
            <a:off x="4151905" y="3757958"/>
            <a:ext cx="1181916" cy="411719"/>
          </a:xfrm>
          <a:prstGeom prst="roundRect">
            <a:avLst>
              <a:gd name="adj" fmla="val 50000"/>
            </a:avLst>
          </a:prstGeom>
          <a:solidFill>
            <a:schemeClr val="accent2"/>
          </a:solidFill>
          <a:ln w="38100" cap="flat">
            <a:noFill/>
            <a:prstDash val="solid"/>
            <a:miter lim="400000"/>
          </a:ln>
          <a:effectLst/>
        </p:spPr>
        <p:txBody>
          <a:bodyPr wrap="square" lIns="25400" tIns="25400" rIns="25400" bIns="25400" numCol="1" anchor="ctr">
            <a:noAutofit/>
          </a:bodyPr>
          <a:lstStyle/>
          <a:p>
            <a:pPr>
              <a:defRPr sz="3200">
                <a:solidFill>
                  <a:srgbClr val="FFFFFF"/>
                </a:solidFill>
              </a:defRPr>
            </a:pPr>
            <a:endParaRPr sz="1600">
              <a:solidFill>
                <a:schemeClr val="bg1"/>
              </a:solidFill>
            </a:endParaRPr>
          </a:p>
        </p:txBody>
      </p:sp>
      <p:sp>
        <p:nvSpPr>
          <p:cNvPr id="89" name="Shape 5058"/>
          <p:cNvSpPr/>
          <p:nvPr/>
        </p:nvSpPr>
        <p:spPr>
          <a:xfrm>
            <a:off x="4142380" y="3831685"/>
            <a:ext cx="1200966" cy="2544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spAutoFit/>
          </a:bodyPr>
          <a:lstStyle>
            <a:lvl1pPr>
              <a:lnSpc>
                <a:spcPct val="110000"/>
              </a:lnSpc>
              <a:defRPr sz="3200">
                <a:solidFill>
                  <a:srgbClr val="4C6077"/>
                </a:solidFill>
                <a:latin typeface="Helvetica"/>
                <a:ea typeface="Helvetica"/>
                <a:cs typeface="Helvetica"/>
                <a:sym typeface="Helvetica"/>
              </a:defRPr>
            </a:lvl1pPr>
          </a:lstStyle>
          <a:p>
            <a:pPr algn="ctr"/>
            <a:r>
              <a:rPr sz="1200">
                <a:solidFill>
                  <a:schemeClr val="bg1"/>
                </a:solidFill>
                <a:latin typeface="+mj-lt"/>
              </a:rPr>
              <a:t>10:30 am</a:t>
            </a:r>
          </a:p>
        </p:txBody>
      </p:sp>
      <p:sp>
        <p:nvSpPr>
          <p:cNvPr id="91" name="Shape 5061"/>
          <p:cNvSpPr/>
          <p:nvPr/>
        </p:nvSpPr>
        <p:spPr>
          <a:xfrm>
            <a:off x="6415076" y="4698658"/>
            <a:ext cx="1938696" cy="4514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spAutoFit/>
          </a:bodyPr>
          <a:lstStyle/>
          <a:p>
            <a:pPr algn="ctr">
              <a:lnSpc>
                <a:spcPct val="80000"/>
              </a:lnSpc>
              <a:defRPr sz="3200" b="1">
                <a:solidFill>
                  <a:srgbClr val="95C348"/>
                </a:solidFill>
                <a:latin typeface="Helvetica"/>
                <a:ea typeface="Helvetica"/>
                <a:cs typeface="Helvetica"/>
                <a:sym typeface="Helvetica"/>
              </a:defRPr>
            </a:pPr>
            <a:r>
              <a:rPr lang="en-US" sz="1600" dirty="0">
                <a:solidFill>
                  <a:schemeClr val="bg1"/>
                </a:solidFill>
                <a:latin typeface="Caviar Dreams" panose="020B0402020204020504" pitchFamily="34" charset="0"/>
              </a:rPr>
              <a:t>Services /</a:t>
            </a:r>
          </a:p>
          <a:p>
            <a:pPr algn="ctr">
              <a:lnSpc>
                <a:spcPct val="80000"/>
              </a:lnSpc>
              <a:defRPr sz="3200" b="1">
                <a:solidFill>
                  <a:srgbClr val="95C348"/>
                </a:solidFill>
                <a:latin typeface="Helvetica"/>
                <a:ea typeface="Helvetica"/>
                <a:cs typeface="Helvetica"/>
                <a:sym typeface="Helvetica"/>
              </a:defRPr>
            </a:pPr>
            <a:r>
              <a:rPr lang="en-US" sz="1600" dirty="0">
                <a:solidFill>
                  <a:schemeClr val="bg1"/>
                </a:solidFill>
                <a:latin typeface="Caviar Dreams" panose="020B0402020204020504" pitchFamily="34" charset="0"/>
              </a:rPr>
              <a:t>What We Do</a:t>
            </a:r>
          </a:p>
        </p:txBody>
      </p:sp>
      <p:sp>
        <p:nvSpPr>
          <p:cNvPr id="92" name="Shape 5062"/>
          <p:cNvSpPr/>
          <p:nvPr/>
        </p:nvSpPr>
        <p:spPr>
          <a:xfrm>
            <a:off x="6389174" y="5195903"/>
            <a:ext cx="1990500" cy="5591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spAutoFit/>
          </a:bodyPr>
          <a:lstStyle>
            <a:lvl1pPr>
              <a:lnSpc>
                <a:spcPct val="110000"/>
              </a:lnSpc>
              <a:defRPr sz="2000">
                <a:solidFill>
                  <a:srgbClr val="4C6077"/>
                </a:solidFill>
                <a:latin typeface="Helvetica"/>
                <a:ea typeface="Helvetica"/>
                <a:cs typeface="Helvetica"/>
                <a:sym typeface="Helvetica"/>
              </a:defRPr>
            </a:lvl1pPr>
          </a:lstStyle>
          <a:p>
            <a:pPr algn="ctr"/>
            <a:r>
              <a:rPr sz="1000">
                <a:solidFill>
                  <a:schemeClr val="bg1"/>
                </a:solidFill>
                <a:latin typeface="+mj-lt"/>
              </a:rPr>
              <a:t>Lorem Ipsum is simply dummy text of the printing and typesetting industry. Lorem Ipsum has.</a:t>
            </a:r>
          </a:p>
        </p:txBody>
      </p:sp>
      <p:sp>
        <p:nvSpPr>
          <p:cNvPr id="94" name="Shape 5063"/>
          <p:cNvSpPr/>
          <p:nvPr/>
        </p:nvSpPr>
        <p:spPr>
          <a:xfrm>
            <a:off x="6793067" y="3757958"/>
            <a:ext cx="1181916" cy="411719"/>
          </a:xfrm>
          <a:prstGeom prst="roundRect">
            <a:avLst>
              <a:gd name="adj" fmla="val 50000"/>
            </a:avLst>
          </a:prstGeom>
          <a:solidFill>
            <a:schemeClr val="accent3"/>
          </a:solidFill>
          <a:ln w="38100" cap="flat">
            <a:noFill/>
            <a:prstDash val="solid"/>
            <a:miter lim="400000"/>
          </a:ln>
          <a:effectLst/>
        </p:spPr>
        <p:txBody>
          <a:bodyPr wrap="square" lIns="25400" tIns="25400" rIns="25400" bIns="25400" numCol="1" anchor="ctr">
            <a:noAutofit/>
          </a:bodyPr>
          <a:lstStyle/>
          <a:p>
            <a:pPr>
              <a:defRPr sz="3200">
                <a:solidFill>
                  <a:srgbClr val="FFFFFF"/>
                </a:solidFill>
              </a:defRPr>
            </a:pPr>
            <a:endParaRPr sz="1600">
              <a:solidFill>
                <a:schemeClr val="bg1"/>
              </a:solidFill>
            </a:endParaRPr>
          </a:p>
        </p:txBody>
      </p:sp>
      <p:sp>
        <p:nvSpPr>
          <p:cNvPr id="95" name="Shape 5064"/>
          <p:cNvSpPr/>
          <p:nvPr/>
        </p:nvSpPr>
        <p:spPr>
          <a:xfrm>
            <a:off x="6783542" y="3831685"/>
            <a:ext cx="1200966" cy="2544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spAutoFit/>
          </a:bodyPr>
          <a:lstStyle>
            <a:lvl1pPr>
              <a:lnSpc>
                <a:spcPct val="110000"/>
              </a:lnSpc>
              <a:defRPr sz="3200">
                <a:solidFill>
                  <a:srgbClr val="4C6077"/>
                </a:solidFill>
                <a:latin typeface="Helvetica"/>
                <a:ea typeface="Helvetica"/>
                <a:cs typeface="Helvetica"/>
                <a:sym typeface="Helvetica"/>
              </a:defRPr>
            </a:lvl1pPr>
          </a:lstStyle>
          <a:p>
            <a:pPr algn="ctr"/>
            <a:r>
              <a:rPr sz="1200">
                <a:solidFill>
                  <a:schemeClr val="bg1"/>
                </a:solidFill>
                <a:latin typeface="+mj-lt"/>
              </a:rPr>
              <a:t>10:30 am</a:t>
            </a:r>
          </a:p>
        </p:txBody>
      </p:sp>
      <p:sp>
        <p:nvSpPr>
          <p:cNvPr id="97" name="Shape 5067"/>
          <p:cNvSpPr/>
          <p:nvPr/>
        </p:nvSpPr>
        <p:spPr>
          <a:xfrm>
            <a:off x="9054654" y="4698658"/>
            <a:ext cx="1938696" cy="4514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spAutoFit/>
          </a:bodyPr>
          <a:lstStyle/>
          <a:p>
            <a:pPr algn="ctr">
              <a:lnSpc>
                <a:spcPct val="80000"/>
              </a:lnSpc>
              <a:defRPr sz="3200" b="1">
                <a:solidFill>
                  <a:srgbClr val="FFA300"/>
                </a:solidFill>
                <a:latin typeface="Helvetica"/>
                <a:ea typeface="Helvetica"/>
                <a:cs typeface="Helvetica"/>
                <a:sym typeface="Helvetica"/>
              </a:defRPr>
            </a:pPr>
            <a:r>
              <a:rPr lang="en-US" sz="1600" dirty="0">
                <a:solidFill>
                  <a:schemeClr val="bg1"/>
                </a:solidFill>
                <a:latin typeface="Caviar Dreams" panose="020B0402020204020504" pitchFamily="34" charset="0"/>
              </a:rPr>
              <a:t>Meet Our</a:t>
            </a:r>
          </a:p>
          <a:p>
            <a:pPr algn="ctr">
              <a:lnSpc>
                <a:spcPct val="80000"/>
              </a:lnSpc>
              <a:defRPr sz="3200" b="1">
                <a:solidFill>
                  <a:srgbClr val="FFA300"/>
                </a:solidFill>
                <a:latin typeface="Helvetica"/>
                <a:ea typeface="Helvetica"/>
                <a:cs typeface="Helvetica"/>
                <a:sym typeface="Helvetica"/>
              </a:defRPr>
            </a:pPr>
            <a:r>
              <a:rPr lang="en-US" sz="1600" dirty="0">
                <a:solidFill>
                  <a:schemeClr val="bg1"/>
                </a:solidFill>
                <a:latin typeface="Caviar Dreams" panose="020B0402020204020504" pitchFamily="34" charset="0"/>
              </a:rPr>
              <a:t>Expert Team</a:t>
            </a:r>
          </a:p>
        </p:txBody>
      </p:sp>
      <p:sp>
        <p:nvSpPr>
          <p:cNvPr id="98" name="Shape 5068"/>
          <p:cNvSpPr/>
          <p:nvPr/>
        </p:nvSpPr>
        <p:spPr>
          <a:xfrm>
            <a:off x="9028752" y="5195903"/>
            <a:ext cx="1990500" cy="5591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spAutoFit/>
          </a:bodyPr>
          <a:lstStyle>
            <a:lvl1pPr>
              <a:lnSpc>
                <a:spcPct val="110000"/>
              </a:lnSpc>
              <a:defRPr sz="2000">
                <a:solidFill>
                  <a:srgbClr val="4C6077"/>
                </a:solidFill>
                <a:latin typeface="Helvetica"/>
                <a:ea typeface="Helvetica"/>
                <a:cs typeface="Helvetica"/>
                <a:sym typeface="Helvetica"/>
              </a:defRPr>
            </a:lvl1pPr>
          </a:lstStyle>
          <a:p>
            <a:pPr algn="ctr"/>
            <a:r>
              <a:rPr sz="1000">
                <a:solidFill>
                  <a:schemeClr val="bg1"/>
                </a:solidFill>
                <a:latin typeface="+mj-lt"/>
              </a:rPr>
              <a:t>Lorem Ipsum is simply dummy text of the printing and typesetting industry. Lorem Ipsum has.</a:t>
            </a:r>
          </a:p>
        </p:txBody>
      </p:sp>
      <p:sp>
        <p:nvSpPr>
          <p:cNvPr id="100" name="Shape 5069"/>
          <p:cNvSpPr/>
          <p:nvPr/>
        </p:nvSpPr>
        <p:spPr>
          <a:xfrm>
            <a:off x="9433443" y="3757958"/>
            <a:ext cx="1181916" cy="411719"/>
          </a:xfrm>
          <a:prstGeom prst="roundRect">
            <a:avLst>
              <a:gd name="adj" fmla="val 50000"/>
            </a:avLst>
          </a:prstGeom>
          <a:solidFill>
            <a:schemeClr val="accent4"/>
          </a:solidFill>
          <a:ln w="38100" cap="flat">
            <a:noFill/>
            <a:prstDash val="solid"/>
            <a:miter lim="400000"/>
          </a:ln>
          <a:effectLst/>
        </p:spPr>
        <p:txBody>
          <a:bodyPr wrap="square" lIns="25400" tIns="25400" rIns="25400" bIns="25400" numCol="1" anchor="ctr">
            <a:noAutofit/>
          </a:bodyPr>
          <a:lstStyle/>
          <a:p>
            <a:pPr>
              <a:defRPr sz="3200">
                <a:solidFill>
                  <a:srgbClr val="FFFFFF"/>
                </a:solidFill>
              </a:defRPr>
            </a:pPr>
            <a:endParaRPr sz="1600">
              <a:solidFill>
                <a:schemeClr val="bg1"/>
              </a:solidFill>
            </a:endParaRPr>
          </a:p>
        </p:txBody>
      </p:sp>
      <p:sp>
        <p:nvSpPr>
          <p:cNvPr id="101" name="Shape 5070"/>
          <p:cNvSpPr/>
          <p:nvPr/>
        </p:nvSpPr>
        <p:spPr>
          <a:xfrm>
            <a:off x="9423918" y="3831685"/>
            <a:ext cx="1200966" cy="2544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spAutoFit/>
          </a:bodyPr>
          <a:lstStyle>
            <a:lvl1pPr>
              <a:lnSpc>
                <a:spcPct val="110000"/>
              </a:lnSpc>
              <a:defRPr sz="3200">
                <a:solidFill>
                  <a:srgbClr val="4C6077"/>
                </a:solidFill>
                <a:latin typeface="Helvetica"/>
                <a:ea typeface="Helvetica"/>
                <a:cs typeface="Helvetica"/>
                <a:sym typeface="Helvetica"/>
              </a:defRPr>
            </a:lvl1pPr>
          </a:lstStyle>
          <a:p>
            <a:pPr algn="ctr"/>
            <a:r>
              <a:rPr sz="1200">
                <a:solidFill>
                  <a:schemeClr val="bg1"/>
                </a:solidFill>
                <a:latin typeface="+mj-lt"/>
              </a:rPr>
              <a:t>10:30 am</a:t>
            </a:r>
          </a:p>
        </p:txBody>
      </p:sp>
      <p:sp>
        <p:nvSpPr>
          <p:cNvPr id="54" name="Title 11"/>
          <p:cNvSpPr txBox="1">
            <a:spLocks/>
          </p:cNvSpPr>
          <p:nvPr/>
        </p:nvSpPr>
        <p:spPr>
          <a:xfrm>
            <a:off x="3715657" y="521676"/>
            <a:ext cx="4760686" cy="555931"/>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99" b="1" spc="-300" dirty="0">
                <a:solidFill>
                  <a:schemeClr val="bg1"/>
                </a:solidFill>
                <a:latin typeface="Caviar Dreams" panose="020B0402020204020504" pitchFamily="34" charset="0"/>
                <a:ea typeface="Roboto" panose="02000000000000000000" pitchFamily="2" charset="0"/>
                <a:cs typeface="Times New Roman" panose="02020603050405020304" pitchFamily="18" charset="0"/>
              </a:rPr>
              <a:t>Presentation Agenda</a:t>
            </a:r>
          </a:p>
        </p:txBody>
      </p:sp>
      <p:sp>
        <p:nvSpPr>
          <p:cNvPr id="35" name="Shape 2554"/>
          <p:cNvSpPr/>
          <p:nvPr/>
        </p:nvSpPr>
        <p:spPr>
          <a:xfrm>
            <a:off x="1980936" y="1951178"/>
            <a:ext cx="480497" cy="436816"/>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6" name="Shape 2587"/>
          <p:cNvSpPr/>
          <p:nvPr/>
        </p:nvSpPr>
        <p:spPr>
          <a:xfrm>
            <a:off x="4490893" y="1918459"/>
            <a:ext cx="480497" cy="480497"/>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7" name="Shape 2616"/>
          <p:cNvSpPr/>
          <p:nvPr/>
        </p:nvSpPr>
        <p:spPr>
          <a:xfrm>
            <a:off x="7215579" y="1897906"/>
            <a:ext cx="480497" cy="43692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9" name="Shape 2618"/>
          <p:cNvSpPr/>
          <p:nvPr/>
        </p:nvSpPr>
        <p:spPr>
          <a:xfrm>
            <a:off x="9783776" y="1868052"/>
            <a:ext cx="480451" cy="480519"/>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2264059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C2C38"/>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775AC1F-0EA6-4318-81AD-5F49DF8F27CE}"/>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t="1437" b="1437"/>
          <a:stretch>
            <a:fillRect/>
          </a:stretch>
        </p:blipFill>
        <p:spPr>
          <a:solidFill>
            <a:schemeClr val="bg1">
              <a:lumMod val="85000"/>
            </a:schemeClr>
          </a:solidFill>
        </p:spPr>
      </p:pic>
      <p:sp>
        <p:nvSpPr>
          <p:cNvPr id="32" name="Rectangle 31"/>
          <p:cNvSpPr/>
          <p:nvPr/>
        </p:nvSpPr>
        <p:spPr>
          <a:xfrm>
            <a:off x="559595" y="4380987"/>
            <a:ext cx="11358674" cy="1334013"/>
          </a:xfrm>
          <a:prstGeom prst="rect">
            <a:avLst/>
          </a:prstGeom>
        </p:spPr>
        <p:txBody>
          <a:bodyPr wrap="square" anchor="t">
            <a:noAutofit/>
          </a:bodyPr>
          <a:lstStyle/>
          <a:p>
            <a:pPr>
              <a:lnSpc>
                <a:spcPct val="150000"/>
              </a:lnSpc>
              <a:spcBef>
                <a:spcPts val="600"/>
              </a:spcBef>
              <a:buClr>
                <a:srgbClr val="E24848"/>
              </a:buClr>
              <a:defRPr/>
            </a:pPr>
            <a:r>
              <a:rPr lang="en-US" sz="1400" noProof="1">
                <a:solidFill>
                  <a:schemeClr val="bg1"/>
                </a:solidFill>
                <a:latin typeface="+mj-lt"/>
                <a:ea typeface="Open Sans Light" panose="020B0306030504020204" pitchFamily="34" charset="0"/>
                <a:cs typeface="Open Sans Light" panose="020B0306030504020204"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sp>
        <p:nvSpPr>
          <p:cNvPr id="2" name="Slide Number Placeholder 1"/>
          <p:cNvSpPr>
            <a:spLocks noGrp="1"/>
          </p:cNvSpPr>
          <p:nvPr>
            <p:ph type="sldNum" sz="quarter" idx="12"/>
          </p:nvPr>
        </p:nvSpPr>
        <p:spPr/>
        <p:txBody>
          <a:bodyPr/>
          <a:lstStyle/>
          <a:p>
            <a:fld id="{CFF80D99-EBBB-423B-BB5D-F52C7FE98A9C}" type="slidenum">
              <a:rPr lang="en-US" smtClean="0"/>
              <a:pPr/>
              <a:t>4</a:t>
            </a:fld>
            <a:endParaRPr lang="en-US"/>
          </a:p>
        </p:txBody>
      </p:sp>
      <p:sp>
        <p:nvSpPr>
          <p:cNvPr id="5" name="Rounded Rectangle 4"/>
          <p:cNvSpPr/>
          <p:nvPr/>
        </p:nvSpPr>
        <p:spPr>
          <a:xfrm>
            <a:off x="695597" y="1724796"/>
            <a:ext cx="3614057" cy="1816688"/>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20681" y="1941831"/>
            <a:ext cx="3202053" cy="1338488"/>
          </a:xfrm>
          <a:prstGeom prst="rect">
            <a:avLst/>
          </a:prstGeom>
        </p:spPr>
        <p:txBody>
          <a:bodyPr vert="horz" wrap="square" lIns="91416" tIns="45708" rIns="91416" bIns="45708" rtlCol="0" anchor="ctr">
            <a:noAutofit/>
          </a:bodyPr>
          <a:lstStyle/>
          <a:p>
            <a:pPr defTabSz="914400">
              <a:lnSpc>
                <a:spcPct val="90000"/>
              </a:lnSpc>
              <a:spcBef>
                <a:spcPct val="0"/>
              </a:spcBef>
            </a:pPr>
            <a:r>
              <a:rPr lang="en-US" sz="2000" b="1" noProof="1">
                <a:solidFill>
                  <a:schemeClr val="bg1"/>
                </a:solidFill>
                <a:latin typeface="Caviar Dreams" panose="020B0402020204020504" pitchFamily="34" charset="0"/>
                <a:ea typeface="Roboto" panose="02000000000000000000" pitchFamily="2" charset="0"/>
                <a:cs typeface="Times New Roman" panose="02020603050405020304" pitchFamily="18" charset="0"/>
              </a:rPr>
              <a:t>We Lern From The Best, Success Seems </a:t>
            </a:r>
          </a:p>
          <a:p>
            <a:pPr defTabSz="914400">
              <a:lnSpc>
                <a:spcPct val="90000"/>
              </a:lnSpc>
              <a:spcBef>
                <a:spcPct val="0"/>
              </a:spcBef>
            </a:pPr>
            <a:r>
              <a:rPr lang="en-US" sz="2000" b="1" noProof="1">
                <a:solidFill>
                  <a:schemeClr val="bg1"/>
                </a:solidFill>
                <a:latin typeface="Caviar Dreams" panose="020B0402020204020504" pitchFamily="34" charset="0"/>
                <a:ea typeface="Roboto" panose="02000000000000000000" pitchFamily="2" charset="0"/>
                <a:cs typeface="Times New Roman" panose="02020603050405020304" pitchFamily="18" charset="0"/>
              </a:rPr>
              <a:t>To Be </a:t>
            </a:r>
          </a:p>
          <a:p>
            <a:pPr defTabSz="914400">
              <a:lnSpc>
                <a:spcPct val="90000"/>
              </a:lnSpc>
              <a:spcBef>
                <a:spcPct val="0"/>
              </a:spcBef>
            </a:pPr>
            <a:r>
              <a:rPr lang="en-US" sz="2000" b="1" noProof="1">
                <a:solidFill>
                  <a:schemeClr val="bg1"/>
                </a:solidFill>
                <a:latin typeface="Caviar Dreams" panose="020B0402020204020504" pitchFamily="34" charset="0"/>
                <a:ea typeface="Roboto" panose="02000000000000000000" pitchFamily="2" charset="0"/>
                <a:cs typeface="Times New Roman" panose="02020603050405020304" pitchFamily="18" charset="0"/>
              </a:rPr>
              <a:t>Connected With Action  </a:t>
            </a:r>
          </a:p>
        </p:txBody>
      </p:sp>
      <p:sp>
        <p:nvSpPr>
          <p:cNvPr id="37" name="Title 11"/>
          <p:cNvSpPr txBox="1">
            <a:spLocks/>
          </p:cNvSpPr>
          <p:nvPr/>
        </p:nvSpPr>
        <p:spPr>
          <a:xfrm>
            <a:off x="771392" y="972000"/>
            <a:ext cx="3351342" cy="555931"/>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99" b="1" spc="-300" dirty="0">
                <a:solidFill>
                  <a:schemeClr val="bg1"/>
                </a:solidFill>
                <a:latin typeface="Caviar Dreams" panose="020B0402020204020504" pitchFamily="34" charset="0"/>
                <a:ea typeface="Roboto" panose="02000000000000000000" pitchFamily="2" charset="0"/>
                <a:cs typeface="Times New Roman" panose="02020603050405020304" pitchFamily="18" charset="0"/>
              </a:rPr>
              <a:t>About Us</a:t>
            </a:r>
          </a:p>
        </p:txBody>
      </p:sp>
    </p:spTree>
    <p:extLst>
      <p:ext uri="{BB962C8B-B14F-4D97-AF65-F5344CB8AC3E}">
        <p14:creationId xmlns:p14="http://schemas.microsoft.com/office/powerpoint/2010/main" val="11450550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7160" y="94199"/>
            <a:ext cx="737680" cy="6669602"/>
          </a:xfrm>
          <a:prstGeom prst="rect">
            <a:avLst/>
          </a:prstGeom>
        </p:spPr>
      </p:pic>
      <p:sp>
        <p:nvSpPr>
          <p:cNvPr id="6" name="Rectangle 5"/>
          <p:cNvSpPr/>
          <p:nvPr/>
        </p:nvSpPr>
        <p:spPr>
          <a:xfrm>
            <a:off x="7105761" y="1840870"/>
            <a:ext cx="4412360" cy="1800493"/>
          </a:xfrm>
          <a:prstGeom prst="rect">
            <a:avLst/>
          </a:prstGeom>
          <a:noFill/>
        </p:spPr>
        <p:txBody>
          <a:bodyPr wrap="square">
            <a:spAutoFit/>
          </a:bodyPr>
          <a:lstStyle/>
          <a:p>
            <a:r>
              <a:rPr lang="en-US" sz="5550" b="1" spc="-150" dirty="0">
                <a:solidFill>
                  <a:schemeClr val="accent1"/>
                </a:solidFill>
                <a:latin typeface="Caviar Dreams" panose="020B0402020204020504" pitchFamily="34" charset="0"/>
                <a:ea typeface="Roboto" panose="02000000000000000000" pitchFamily="2" charset="0"/>
                <a:cs typeface="Times New Roman" panose="02020603050405020304" pitchFamily="18" charset="0"/>
              </a:rPr>
              <a:t>DESIGN </a:t>
            </a:r>
            <a:r>
              <a:rPr lang="en-US" sz="5550" b="1" spc="-150" dirty="0">
                <a:solidFill>
                  <a:schemeClr val="bg1"/>
                </a:solidFill>
                <a:latin typeface="Caviar Dreams" panose="020B0402020204020504" pitchFamily="34" charset="0"/>
                <a:ea typeface="Roboto" panose="02000000000000000000" pitchFamily="2" charset="0"/>
                <a:cs typeface="Times New Roman" panose="02020603050405020304" pitchFamily="18" charset="0"/>
              </a:rPr>
              <a:t>CONCEPT</a:t>
            </a:r>
          </a:p>
        </p:txBody>
      </p:sp>
      <p:sp>
        <p:nvSpPr>
          <p:cNvPr id="7" name="Title 11"/>
          <p:cNvSpPr txBox="1">
            <a:spLocks/>
          </p:cNvSpPr>
          <p:nvPr/>
        </p:nvSpPr>
        <p:spPr>
          <a:xfrm>
            <a:off x="7105761" y="1648106"/>
            <a:ext cx="3435161" cy="192764"/>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dirty="0">
                <a:solidFill>
                  <a:schemeClr val="bg1"/>
                </a:solidFill>
                <a:ea typeface="Roboto" panose="02000000000000000000" pitchFamily="2" charset="0"/>
                <a:cs typeface="Open Sans Light" panose="020B0306030504020204" pitchFamily="34" charset="0"/>
              </a:rPr>
              <a:t>Insert Your Creative Idea </a:t>
            </a:r>
          </a:p>
        </p:txBody>
      </p:sp>
      <p:cxnSp>
        <p:nvCxnSpPr>
          <p:cNvPr id="9" name="Straight Connector 8"/>
          <p:cNvCxnSpPr/>
          <p:nvPr/>
        </p:nvCxnSpPr>
        <p:spPr>
          <a:xfrm>
            <a:off x="7206122" y="3635297"/>
            <a:ext cx="1616927"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105761" y="4065916"/>
            <a:ext cx="4081347" cy="707886"/>
          </a:xfrm>
          <a:prstGeom prst="rect">
            <a:avLst/>
          </a:prstGeom>
        </p:spPr>
        <p:txBody>
          <a:bodyPr wrap="square">
            <a:spAutoFit/>
          </a:bodyPr>
          <a:lstStyle/>
          <a:p>
            <a:pPr>
              <a:buClr>
                <a:srgbClr val="E24848"/>
              </a:buClr>
              <a:defRPr/>
            </a:pPr>
            <a:r>
              <a:rPr lang="en-US" sz="1000"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 metus vitae quam gravida</a:t>
            </a:r>
          </a:p>
        </p:txBody>
      </p:sp>
      <p:sp>
        <p:nvSpPr>
          <p:cNvPr id="2" name="Slide Number Placeholder 1"/>
          <p:cNvSpPr>
            <a:spLocks noGrp="1"/>
          </p:cNvSpPr>
          <p:nvPr>
            <p:ph type="sldNum" sz="quarter" idx="12"/>
          </p:nvPr>
        </p:nvSpPr>
        <p:spPr/>
        <p:txBody>
          <a:bodyPr/>
          <a:lstStyle/>
          <a:p>
            <a:fld id="{CFF80D99-EBBB-423B-BB5D-F52C7FE98A9C}" type="slidenum">
              <a:rPr lang="en-US" smtClean="0"/>
              <a:pPr/>
              <a:t>5</a:t>
            </a:fld>
            <a:endParaRPr lang="en-US"/>
          </a:p>
        </p:txBody>
      </p:sp>
      <p:pic>
        <p:nvPicPr>
          <p:cNvPr id="4" name="Picture Placeholder 3">
            <a:extLst>
              <a:ext uri="{FF2B5EF4-FFF2-40B4-BE49-F238E27FC236}">
                <a16:creationId xmlns:a16="http://schemas.microsoft.com/office/drawing/2014/main" id="{D5887B02-854D-4C32-BA2C-59A6EAA1C7AB}"/>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l="21184" r="7950"/>
          <a:stretch/>
        </p:blipFill>
        <p:spPr>
          <a:xfrm>
            <a:off x="210603" y="218337"/>
            <a:ext cx="6826577" cy="6421785"/>
          </a:xfrm>
          <a:solidFill>
            <a:schemeClr val="bg1">
              <a:lumMod val="85000"/>
            </a:schemeClr>
          </a:solidFill>
        </p:spPr>
      </p:pic>
    </p:spTree>
    <p:extLst>
      <p:ext uri="{BB962C8B-B14F-4D97-AF65-F5344CB8AC3E}">
        <p14:creationId xmlns:p14="http://schemas.microsoft.com/office/powerpoint/2010/main" val="33659483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65257"/>
          </a:xfrm>
          <a:prstGeom prst="rect">
            <a:avLst/>
          </a:prstGeom>
          <a:solidFill>
            <a:schemeClr val="tx2">
              <a:lumMod val="60000"/>
              <a:lumOff val="40000"/>
              <a:alpha val="6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6" name="Picture Placeholder 5">
            <a:extLst>
              <a:ext uri="{FF2B5EF4-FFF2-40B4-BE49-F238E27FC236}">
                <a16:creationId xmlns:a16="http://schemas.microsoft.com/office/drawing/2014/main" id="{E3D148F4-6CB5-4B55-846E-AF0A0ECDDF87}"/>
              </a:ext>
            </a:extLst>
          </p:cNvPr>
          <p:cNvPicPr>
            <a:picLocks noGrp="1" noChangeAspect="1"/>
          </p:cNvPicPr>
          <p:nvPr>
            <p:ph type="pic" sz="quarter" idx="14"/>
          </p:nvPr>
        </p:nvPicPr>
        <p:blipFill>
          <a:blip r:embed="rId2" cstate="email">
            <a:extLst>
              <a:ext uri="{BEBA8EAE-BF5A-486C-A8C5-ECC9F3942E4B}">
                <a14:imgProps xmlns:a14="http://schemas.microsoft.com/office/drawing/2010/main">
                  <a14:imgLayer r:embed="rId3">
                    <a14:imgEffect>
                      <a14:artisticBlur/>
                    </a14:imgEffect>
                    <a14:imgEffect>
                      <a14:brightnessContrast bright="-40000"/>
                    </a14:imgEffect>
                  </a14:imgLayer>
                </a14:imgProps>
              </a:ext>
              <a:ext uri="{28A0092B-C50C-407E-A947-70E740481C1C}">
                <a14:useLocalDpi xmlns:a14="http://schemas.microsoft.com/office/drawing/2010/main"/>
              </a:ext>
            </a:extLst>
          </a:blip>
          <a:srcRect t="7764" b="7764"/>
          <a:stretch>
            <a:fillRect/>
          </a:stretch>
        </p:blipFill>
        <p:spPr/>
      </p:pic>
      <p:sp>
        <p:nvSpPr>
          <p:cNvPr id="4" name="Picture Placeholder 3"/>
          <p:cNvSpPr>
            <a:spLocks noGrp="1"/>
          </p:cNvSpPr>
          <p:nvPr>
            <p:ph type="pic" sz="quarter" idx="15"/>
          </p:nvPr>
        </p:nvSpPr>
        <p:spPr/>
      </p:sp>
      <p:sp>
        <p:nvSpPr>
          <p:cNvPr id="2" name="Slide Number Placeholder 1"/>
          <p:cNvSpPr>
            <a:spLocks noGrp="1"/>
          </p:cNvSpPr>
          <p:nvPr>
            <p:ph type="sldNum" sz="quarter" idx="12"/>
          </p:nvPr>
        </p:nvSpPr>
        <p:spPr/>
        <p:txBody>
          <a:bodyPr/>
          <a:lstStyle/>
          <a:p>
            <a:fld id="{CFF80D99-EBBB-423B-BB5D-F52C7FE98A9C}" type="slidenum">
              <a:rPr lang="en-US" smtClean="0"/>
              <a:pPr/>
              <a:t>6</a:t>
            </a:fld>
            <a:endParaRPr lang="en-US"/>
          </a:p>
        </p:txBody>
      </p:sp>
      <p:grpSp>
        <p:nvGrpSpPr>
          <p:cNvPr id="13" name="Group 12"/>
          <p:cNvGrpSpPr/>
          <p:nvPr/>
        </p:nvGrpSpPr>
        <p:grpSpPr>
          <a:xfrm>
            <a:off x="1320779" y="727361"/>
            <a:ext cx="9550443" cy="2976920"/>
            <a:chOff x="1231161" y="1202340"/>
            <a:chExt cx="9550443" cy="2976920"/>
          </a:xfrm>
        </p:grpSpPr>
        <p:sp>
          <p:nvSpPr>
            <p:cNvPr id="9" name="Shape 5294"/>
            <p:cNvSpPr/>
            <p:nvPr/>
          </p:nvSpPr>
          <p:spPr>
            <a:xfrm>
              <a:off x="1231161" y="1536169"/>
              <a:ext cx="440839" cy="420371"/>
            </a:xfrm>
            <a:custGeom>
              <a:avLst/>
              <a:gdLst/>
              <a:ahLst/>
              <a:cxnLst>
                <a:cxn ang="0">
                  <a:pos x="wd2" y="hd2"/>
                </a:cxn>
                <a:cxn ang="5400000">
                  <a:pos x="wd2" y="hd2"/>
                </a:cxn>
                <a:cxn ang="10800000">
                  <a:pos x="wd2" y="hd2"/>
                </a:cxn>
                <a:cxn ang="16200000">
                  <a:pos x="wd2" y="hd2"/>
                </a:cxn>
              </a:cxnLst>
              <a:rect l="0" t="0" r="r" b="b"/>
              <a:pathLst>
                <a:path w="21600" h="21600" extrusionOk="0">
                  <a:moveTo>
                    <a:pt x="20478" y="5256"/>
                  </a:moveTo>
                  <a:lnTo>
                    <a:pt x="20478" y="0"/>
                  </a:lnTo>
                  <a:cubicBezTo>
                    <a:pt x="18404" y="0"/>
                    <a:pt x="16649" y="603"/>
                    <a:pt x="15264" y="1793"/>
                  </a:cubicBezTo>
                  <a:cubicBezTo>
                    <a:pt x="13260" y="3513"/>
                    <a:pt x="12244" y="6263"/>
                    <a:pt x="12244" y="9965"/>
                  </a:cubicBezTo>
                  <a:lnTo>
                    <a:pt x="12244" y="21600"/>
                  </a:lnTo>
                  <a:lnTo>
                    <a:pt x="21600" y="21600"/>
                  </a:lnTo>
                  <a:lnTo>
                    <a:pt x="21600" y="11789"/>
                  </a:lnTo>
                  <a:lnTo>
                    <a:pt x="17256" y="11789"/>
                  </a:lnTo>
                  <a:lnTo>
                    <a:pt x="17256" y="9965"/>
                  </a:lnTo>
                  <a:cubicBezTo>
                    <a:pt x="17256" y="5256"/>
                    <a:pt x="19352" y="5256"/>
                    <a:pt x="20478" y="5256"/>
                  </a:cubicBezTo>
                  <a:cubicBezTo>
                    <a:pt x="20478" y="5256"/>
                    <a:pt x="20478" y="5256"/>
                    <a:pt x="20478" y="5256"/>
                  </a:cubicBezTo>
                  <a:close/>
                  <a:moveTo>
                    <a:pt x="5013" y="9965"/>
                  </a:moveTo>
                  <a:lnTo>
                    <a:pt x="5013" y="11789"/>
                  </a:lnTo>
                  <a:lnTo>
                    <a:pt x="9357" y="11789"/>
                  </a:lnTo>
                  <a:lnTo>
                    <a:pt x="9357" y="21600"/>
                  </a:lnTo>
                  <a:lnTo>
                    <a:pt x="0" y="21600"/>
                  </a:lnTo>
                  <a:lnTo>
                    <a:pt x="0" y="9965"/>
                  </a:lnTo>
                  <a:cubicBezTo>
                    <a:pt x="0" y="6263"/>
                    <a:pt x="1016" y="3513"/>
                    <a:pt x="3019" y="1793"/>
                  </a:cubicBezTo>
                  <a:cubicBezTo>
                    <a:pt x="4406" y="603"/>
                    <a:pt x="6160" y="0"/>
                    <a:pt x="8234" y="0"/>
                  </a:cubicBezTo>
                  <a:lnTo>
                    <a:pt x="8234" y="5256"/>
                  </a:lnTo>
                  <a:cubicBezTo>
                    <a:pt x="7108" y="5256"/>
                    <a:pt x="5013" y="5256"/>
                    <a:pt x="5013" y="9965"/>
                  </a:cubicBezTo>
                  <a:cubicBezTo>
                    <a:pt x="5013" y="9965"/>
                    <a:pt x="5013" y="9965"/>
                    <a:pt x="5013" y="9965"/>
                  </a:cubicBezTo>
                  <a:close/>
                </a:path>
              </a:pathLst>
            </a:custGeom>
            <a:solidFill>
              <a:srgbClr val="FFFFFF"/>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0" name="Shape 5296"/>
            <p:cNvSpPr/>
            <p:nvPr/>
          </p:nvSpPr>
          <p:spPr>
            <a:xfrm rot="10800000">
              <a:off x="10340765" y="3246514"/>
              <a:ext cx="440839" cy="420371"/>
            </a:xfrm>
            <a:custGeom>
              <a:avLst/>
              <a:gdLst/>
              <a:ahLst/>
              <a:cxnLst>
                <a:cxn ang="0">
                  <a:pos x="wd2" y="hd2"/>
                </a:cxn>
                <a:cxn ang="5400000">
                  <a:pos x="wd2" y="hd2"/>
                </a:cxn>
                <a:cxn ang="10800000">
                  <a:pos x="wd2" y="hd2"/>
                </a:cxn>
                <a:cxn ang="16200000">
                  <a:pos x="wd2" y="hd2"/>
                </a:cxn>
              </a:cxnLst>
              <a:rect l="0" t="0" r="r" b="b"/>
              <a:pathLst>
                <a:path w="21600" h="21600" extrusionOk="0">
                  <a:moveTo>
                    <a:pt x="20478" y="5256"/>
                  </a:moveTo>
                  <a:lnTo>
                    <a:pt x="20478" y="0"/>
                  </a:lnTo>
                  <a:cubicBezTo>
                    <a:pt x="18404" y="0"/>
                    <a:pt x="16649" y="603"/>
                    <a:pt x="15264" y="1793"/>
                  </a:cubicBezTo>
                  <a:cubicBezTo>
                    <a:pt x="13260" y="3513"/>
                    <a:pt x="12244" y="6263"/>
                    <a:pt x="12244" y="9965"/>
                  </a:cubicBezTo>
                  <a:lnTo>
                    <a:pt x="12244" y="21600"/>
                  </a:lnTo>
                  <a:lnTo>
                    <a:pt x="21600" y="21600"/>
                  </a:lnTo>
                  <a:lnTo>
                    <a:pt x="21600" y="11789"/>
                  </a:lnTo>
                  <a:lnTo>
                    <a:pt x="17256" y="11789"/>
                  </a:lnTo>
                  <a:lnTo>
                    <a:pt x="17256" y="9965"/>
                  </a:lnTo>
                  <a:cubicBezTo>
                    <a:pt x="17256" y="5256"/>
                    <a:pt x="19352" y="5256"/>
                    <a:pt x="20478" y="5256"/>
                  </a:cubicBezTo>
                  <a:cubicBezTo>
                    <a:pt x="20478" y="5256"/>
                    <a:pt x="20478" y="5256"/>
                    <a:pt x="20478" y="5256"/>
                  </a:cubicBezTo>
                  <a:close/>
                  <a:moveTo>
                    <a:pt x="5013" y="9965"/>
                  </a:moveTo>
                  <a:lnTo>
                    <a:pt x="5013" y="11789"/>
                  </a:lnTo>
                  <a:lnTo>
                    <a:pt x="9357" y="11789"/>
                  </a:lnTo>
                  <a:lnTo>
                    <a:pt x="9357" y="21600"/>
                  </a:lnTo>
                  <a:lnTo>
                    <a:pt x="0" y="21600"/>
                  </a:lnTo>
                  <a:lnTo>
                    <a:pt x="0" y="9965"/>
                  </a:lnTo>
                  <a:cubicBezTo>
                    <a:pt x="0" y="6263"/>
                    <a:pt x="1016" y="3513"/>
                    <a:pt x="3019" y="1793"/>
                  </a:cubicBezTo>
                  <a:cubicBezTo>
                    <a:pt x="4406" y="603"/>
                    <a:pt x="6160" y="0"/>
                    <a:pt x="8234" y="0"/>
                  </a:cubicBezTo>
                  <a:lnTo>
                    <a:pt x="8234" y="5256"/>
                  </a:lnTo>
                  <a:cubicBezTo>
                    <a:pt x="7108" y="5256"/>
                    <a:pt x="5013" y="5256"/>
                    <a:pt x="5013" y="9965"/>
                  </a:cubicBezTo>
                  <a:cubicBezTo>
                    <a:pt x="5013" y="9965"/>
                    <a:pt x="5013" y="9965"/>
                    <a:pt x="5013" y="9965"/>
                  </a:cubicBezTo>
                  <a:close/>
                </a:path>
              </a:pathLst>
            </a:custGeom>
            <a:solidFill>
              <a:srgbClr val="FFFFFF"/>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2" name="Rectangle 11"/>
            <p:cNvSpPr/>
            <p:nvPr/>
          </p:nvSpPr>
          <p:spPr>
            <a:xfrm>
              <a:off x="1832346" y="1202340"/>
              <a:ext cx="8348073" cy="2976920"/>
            </a:xfrm>
            <a:prstGeom prst="rect">
              <a:avLst/>
            </a:prstGeom>
          </p:spPr>
          <p:txBody>
            <a:bodyPr wrap="square" anchor="ctr">
              <a:noAutofit/>
            </a:bodyPr>
            <a:lstStyle/>
            <a:p>
              <a:pPr algn="ctr">
                <a:lnSpc>
                  <a:spcPct val="150000"/>
                </a:lnSpc>
                <a:spcBef>
                  <a:spcPts val="600"/>
                </a:spcBef>
                <a:buClr>
                  <a:srgbClr val="E24848"/>
                </a:buClr>
                <a:defRPr/>
              </a:pPr>
              <a:r>
                <a:rPr lang="en-US" noProof="1">
                  <a:solidFill>
                    <a:schemeClr val="bg1"/>
                  </a:solidFill>
                  <a:latin typeface="Caviar Dreams" panose="020B0402020204020504" pitchFamily="34" charset="0"/>
                  <a:ea typeface="Open Sans Light" panose="020B0306030504020204" pitchFamily="34" charset="0"/>
                  <a:cs typeface="Open Sans Light" panose="020B0306030504020204" pitchFamily="34" charset="0"/>
                </a:rPr>
                <a:t>Behavior we improving at something to. Evil true high lady roof men had open. To projection considered it precaution an melancholy or. Wound young you thing worse along being ham. Dissimilar of favorable solicitude if sympathize middle tons at. Forfeited up if disposing perfectly</a:t>
              </a:r>
            </a:p>
          </p:txBody>
        </p:sp>
      </p:grpSp>
      <p:grpSp>
        <p:nvGrpSpPr>
          <p:cNvPr id="19" name="Group 18"/>
          <p:cNvGrpSpPr/>
          <p:nvPr/>
        </p:nvGrpSpPr>
        <p:grpSpPr>
          <a:xfrm>
            <a:off x="4986469" y="3222866"/>
            <a:ext cx="2251708" cy="96530"/>
            <a:chOff x="4020457" y="3625689"/>
            <a:chExt cx="2251708" cy="96530"/>
          </a:xfrm>
        </p:grpSpPr>
        <p:sp>
          <p:nvSpPr>
            <p:cNvPr id="14" name="Rounded Rectangle 13"/>
            <p:cNvSpPr/>
            <p:nvPr/>
          </p:nvSpPr>
          <p:spPr>
            <a:xfrm>
              <a:off x="4020457" y="3625689"/>
              <a:ext cx="425904" cy="9653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476908" y="3625689"/>
              <a:ext cx="425904" cy="9653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933359" y="3625689"/>
              <a:ext cx="425904" cy="9653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389810" y="3625689"/>
              <a:ext cx="425904" cy="9653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846261" y="3625689"/>
              <a:ext cx="425904" cy="9653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4986469" y="5432418"/>
            <a:ext cx="2387302" cy="591248"/>
            <a:chOff x="4986469" y="5432418"/>
            <a:chExt cx="2387302" cy="591248"/>
          </a:xfrm>
        </p:grpSpPr>
        <p:sp>
          <p:nvSpPr>
            <p:cNvPr id="21" name="Rectangle 20"/>
            <p:cNvSpPr/>
            <p:nvPr/>
          </p:nvSpPr>
          <p:spPr>
            <a:xfrm>
              <a:off x="5291948" y="5432418"/>
              <a:ext cx="17763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b="1" dirty="0">
                  <a:solidFill>
                    <a:schemeClr val="bg1"/>
                  </a:solidFill>
                  <a:latin typeface="Roboto" panose="02000000000000000000" pitchFamily="2" charset="0"/>
                  <a:ea typeface="Roboto" panose="02000000000000000000" pitchFamily="2" charset="0"/>
                  <a:cs typeface="Lato" panose="020F0502020204030203" pitchFamily="34" charset="0"/>
                </a:rPr>
                <a:t>John D</a:t>
              </a:r>
            </a:p>
          </p:txBody>
        </p:sp>
        <p:sp>
          <p:nvSpPr>
            <p:cNvPr id="22" name="Rectangle 21"/>
            <p:cNvSpPr/>
            <p:nvPr/>
          </p:nvSpPr>
          <p:spPr>
            <a:xfrm>
              <a:off x="4986469" y="5746667"/>
              <a:ext cx="2387302" cy="276999"/>
            </a:xfrm>
            <a:prstGeom prst="rect">
              <a:avLst/>
            </a:prstGeom>
          </p:spPr>
          <p:txBody>
            <a:bodyPr wrap="square">
              <a:spAutoFit/>
            </a:bodyPr>
            <a:lstStyle/>
            <a:p>
              <a:pPr algn="ctr"/>
              <a:r>
                <a:rPr lang="id-ID" sz="1200" dirty="0">
                  <a:solidFill>
                    <a:schemeClr val="bg1"/>
                  </a:solidFill>
                  <a:latin typeface="+mj-lt"/>
                  <a:ea typeface="Open Sans Light" panose="020B0306030504020204" pitchFamily="34" charset="0"/>
                  <a:cs typeface="Open Sans Light" panose="020B0306030504020204" pitchFamily="34" charset="0"/>
                </a:rPr>
                <a:t>CEO, Founder</a:t>
              </a:r>
            </a:p>
          </p:txBody>
        </p:sp>
      </p:grpSp>
    </p:spTree>
    <p:extLst>
      <p:ext uri="{BB962C8B-B14F-4D97-AF65-F5344CB8AC3E}">
        <p14:creationId xmlns:p14="http://schemas.microsoft.com/office/powerpoint/2010/main" val="24354598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p:cNvSpPr txBox="1">
            <a:spLocks/>
          </p:cNvSpPr>
          <p:nvPr/>
        </p:nvSpPr>
        <p:spPr>
          <a:xfrm>
            <a:off x="927100" y="769752"/>
            <a:ext cx="2119443" cy="1744848"/>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599" b="1" spc="-300" dirty="0">
                <a:solidFill>
                  <a:schemeClr val="bg1"/>
                </a:solidFill>
                <a:latin typeface="Caviar Dreams" panose="020B0402020204020504" pitchFamily="34" charset="0"/>
                <a:ea typeface="Roboto" panose="02000000000000000000" pitchFamily="2" charset="0"/>
                <a:cs typeface="Times New Roman" panose="02020603050405020304" pitchFamily="18" charset="0"/>
              </a:rPr>
              <a:t>Title here</a:t>
            </a:r>
          </a:p>
        </p:txBody>
      </p:sp>
      <p:sp>
        <p:nvSpPr>
          <p:cNvPr id="5" name="Title 11"/>
          <p:cNvSpPr txBox="1">
            <a:spLocks/>
          </p:cNvSpPr>
          <p:nvPr/>
        </p:nvSpPr>
        <p:spPr>
          <a:xfrm>
            <a:off x="927099" y="472702"/>
            <a:ext cx="2119444" cy="192764"/>
          </a:xfrm>
          <a:prstGeom prst="rect">
            <a:avLst/>
          </a:prstGeom>
        </p:spPr>
        <p:txBody>
          <a:bodyPr vert="horz"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100" dirty="0">
                <a:solidFill>
                  <a:schemeClr val="bg1"/>
                </a:solidFill>
                <a:ea typeface="Roboto" panose="02000000000000000000" pitchFamily="2" charset="0"/>
                <a:cs typeface="Open Sans Light" panose="020B0306030504020204" pitchFamily="34" charset="0"/>
              </a:rPr>
              <a:t>Insert Your Creative Idea </a:t>
            </a:r>
          </a:p>
        </p:txBody>
      </p:sp>
      <p:pic>
        <p:nvPicPr>
          <p:cNvPr id="7" name="Picture Placeholder 6">
            <a:extLst>
              <a:ext uri="{FF2B5EF4-FFF2-40B4-BE49-F238E27FC236}">
                <a16:creationId xmlns:a16="http://schemas.microsoft.com/office/drawing/2014/main" id="{C9F87915-B742-48CF-8CA4-17B300A08A73}"/>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l="31503" r="31503"/>
          <a:stretch>
            <a:fillRect/>
          </a:stretch>
        </p:blipFill>
        <p:spPr>
          <a:solidFill>
            <a:schemeClr val="bg1">
              <a:lumMod val="85000"/>
            </a:schemeClr>
          </a:solidFill>
          <a:ln>
            <a:noFill/>
          </a:ln>
        </p:spPr>
      </p:pic>
      <p:sp>
        <p:nvSpPr>
          <p:cNvPr id="2" name="Slide Number Placeholder 1"/>
          <p:cNvSpPr>
            <a:spLocks noGrp="1"/>
          </p:cNvSpPr>
          <p:nvPr>
            <p:ph type="sldNum" sz="quarter" idx="12"/>
          </p:nvPr>
        </p:nvSpPr>
        <p:spPr/>
        <p:txBody>
          <a:bodyPr/>
          <a:lstStyle/>
          <a:p>
            <a:fld id="{CFF80D99-EBBB-423B-BB5D-F52C7FE98A9C}" type="slidenum">
              <a:rPr lang="en-US" smtClean="0"/>
              <a:pPr/>
              <a:t>7</a:t>
            </a:fld>
            <a:endParaRPr lang="en-US"/>
          </a:p>
        </p:txBody>
      </p:sp>
      <p:sp>
        <p:nvSpPr>
          <p:cNvPr id="6" name="Rectangle 5"/>
          <p:cNvSpPr/>
          <p:nvPr/>
        </p:nvSpPr>
        <p:spPr>
          <a:xfrm>
            <a:off x="951772" y="2618886"/>
            <a:ext cx="2094771" cy="1323439"/>
          </a:xfrm>
          <a:prstGeom prst="rect">
            <a:avLst/>
          </a:prstGeom>
        </p:spPr>
        <p:txBody>
          <a:bodyPr wrap="square">
            <a:spAutoFit/>
          </a:bodyPr>
          <a:lstStyle/>
          <a:p>
            <a:pPr algn="r">
              <a:buClr>
                <a:srgbClr val="E24848"/>
              </a:buClr>
              <a:defRPr/>
            </a:pPr>
            <a:r>
              <a:rPr lang="en-US" sz="1000"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 metus vitae quam gravida</a:t>
            </a:r>
          </a:p>
        </p:txBody>
      </p:sp>
      <p:sp>
        <p:nvSpPr>
          <p:cNvPr id="15" name="Shape 5491"/>
          <p:cNvSpPr/>
          <p:nvPr/>
        </p:nvSpPr>
        <p:spPr>
          <a:xfrm>
            <a:off x="7509105" y="1550770"/>
            <a:ext cx="715212" cy="715212"/>
          </a:xfrm>
          <a:prstGeom prst="ellipse">
            <a:avLst/>
          </a:prstGeom>
          <a:solidFill>
            <a:schemeClr val="accent1"/>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a:solidFill>
                <a:schemeClr val="bg1"/>
              </a:solidFill>
            </a:endParaRPr>
          </a:p>
        </p:txBody>
      </p:sp>
      <p:sp>
        <p:nvSpPr>
          <p:cNvPr id="16" name="Shape 5492"/>
          <p:cNvSpPr/>
          <p:nvPr/>
        </p:nvSpPr>
        <p:spPr>
          <a:xfrm>
            <a:off x="7680011" y="1681651"/>
            <a:ext cx="373399" cy="405608"/>
          </a:xfrm>
          <a:custGeom>
            <a:avLst/>
            <a:gdLst/>
            <a:ahLst/>
            <a:cxnLst>
              <a:cxn ang="0">
                <a:pos x="wd2" y="hd2"/>
              </a:cxn>
              <a:cxn ang="5400000">
                <a:pos x="wd2" y="hd2"/>
              </a:cxn>
              <a:cxn ang="10800000">
                <a:pos x="wd2" y="hd2"/>
              </a:cxn>
              <a:cxn ang="16200000">
                <a:pos x="wd2" y="hd2"/>
              </a:cxn>
            </a:cxnLst>
            <a:rect l="0" t="0" r="r" b="b"/>
            <a:pathLst>
              <a:path w="21600" h="21600" extrusionOk="0">
                <a:moveTo>
                  <a:pt x="11092" y="0"/>
                </a:moveTo>
                <a:cubicBezTo>
                  <a:pt x="7852" y="0"/>
                  <a:pt x="5200" y="1996"/>
                  <a:pt x="5200" y="4527"/>
                </a:cubicBezTo>
                <a:lnTo>
                  <a:pt x="5200" y="7240"/>
                </a:lnTo>
                <a:lnTo>
                  <a:pt x="7160" y="7240"/>
                </a:lnTo>
                <a:cubicBezTo>
                  <a:pt x="7160" y="7240"/>
                  <a:pt x="7160" y="4527"/>
                  <a:pt x="7160" y="4527"/>
                </a:cubicBezTo>
                <a:cubicBezTo>
                  <a:pt x="7160" y="2990"/>
                  <a:pt x="8932" y="1815"/>
                  <a:pt x="11092" y="1815"/>
                </a:cubicBezTo>
                <a:cubicBezTo>
                  <a:pt x="13253" y="1815"/>
                  <a:pt x="15014" y="2990"/>
                  <a:pt x="15014" y="4527"/>
                </a:cubicBezTo>
                <a:lnTo>
                  <a:pt x="15014" y="7240"/>
                </a:lnTo>
                <a:lnTo>
                  <a:pt x="16975" y="7240"/>
                </a:lnTo>
                <a:lnTo>
                  <a:pt x="16975" y="4527"/>
                </a:lnTo>
                <a:cubicBezTo>
                  <a:pt x="16975" y="1996"/>
                  <a:pt x="14333" y="0"/>
                  <a:pt x="11092" y="0"/>
                </a:cubicBezTo>
                <a:close/>
                <a:moveTo>
                  <a:pt x="0" y="8935"/>
                </a:moveTo>
                <a:lnTo>
                  <a:pt x="0" y="21600"/>
                </a:lnTo>
                <a:lnTo>
                  <a:pt x="21600" y="21600"/>
                </a:lnTo>
                <a:lnTo>
                  <a:pt x="21600" y="8935"/>
                </a:lnTo>
                <a:cubicBezTo>
                  <a:pt x="21600" y="8935"/>
                  <a:pt x="0" y="8935"/>
                  <a:pt x="0" y="8935"/>
                </a:cubicBezTo>
                <a:close/>
                <a:moveTo>
                  <a:pt x="1961" y="10750"/>
                </a:moveTo>
                <a:lnTo>
                  <a:pt x="19639" y="10750"/>
                </a:lnTo>
                <a:cubicBezTo>
                  <a:pt x="19639" y="10750"/>
                  <a:pt x="19639" y="19785"/>
                  <a:pt x="19639" y="19785"/>
                </a:cubicBezTo>
                <a:lnTo>
                  <a:pt x="1961" y="19785"/>
                </a:lnTo>
                <a:lnTo>
                  <a:pt x="1961" y="10750"/>
                </a:lnTo>
                <a:close/>
                <a:moveTo>
                  <a:pt x="4160" y="12765"/>
                </a:moveTo>
                <a:cubicBezTo>
                  <a:pt x="4160" y="12765"/>
                  <a:pt x="4160" y="14580"/>
                  <a:pt x="4160" y="14580"/>
                </a:cubicBezTo>
                <a:lnTo>
                  <a:pt x="17906" y="14580"/>
                </a:lnTo>
                <a:lnTo>
                  <a:pt x="17906" y="12765"/>
                </a:lnTo>
                <a:lnTo>
                  <a:pt x="4160" y="12765"/>
                </a:lnTo>
                <a:close/>
                <a:moveTo>
                  <a:pt x="4160" y="16275"/>
                </a:moveTo>
                <a:cubicBezTo>
                  <a:pt x="4160" y="16275"/>
                  <a:pt x="4160" y="18090"/>
                  <a:pt x="4160" y="18090"/>
                </a:cubicBezTo>
                <a:lnTo>
                  <a:pt x="17906" y="18090"/>
                </a:lnTo>
                <a:lnTo>
                  <a:pt x="17906" y="16275"/>
                </a:lnTo>
                <a:lnTo>
                  <a:pt x="4160" y="16275"/>
                </a:ln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sp>
        <p:nvSpPr>
          <p:cNvPr id="18" name="Shape 5494"/>
          <p:cNvSpPr/>
          <p:nvPr/>
        </p:nvSpPr>
        <p:spPr>
          <a:xfrm>
            <a:off x="7509105" y="2707186"/>
            <a:ext cx="715212" cy="715212"/>
          </a:xfrm>
          <a:prstGeom prst="ellipse">
            <a:avLst/>
          </a:prstGeom>
          <a:solidFill>
            <a:schemeClr val="accent2"/>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a:solidFill>
                <a:schemeClr val="bg1"/>
              </a:solidFill>
            </a:endParaRPr>
          </a:p>
        </p:txBody>
      </p:sp>
      <p:sp>
        <p:nvSpPr>
          <p:cNvPr id="19" name="Shape 5495"/>
          <p:cNvSpPr/>
          <p:nvPr/>
        </p:nvSpPr>
        <p:spPr>
          <a:xfrm>
            <a:off x="7672843" y="2838068"/>
            <a:ext cx="387735" cy="405607"/>
          </a:xfrm>
          <a:custGeom>
            <a:avLst/>
            <a:gdLst/>
            <a:ahLst/>
            <a:cxnLst>
              <a:cxn ang="0">
                <a:pos x="wd2" y="hd2"/>
              </a:cxn>
              <a:cxn ang="5400000">
                <a:pos x="wd2" y="hd2"/>
              </a:cxn>
              <a:cxn ang="10800000">
                <a:pos x="wd2" y="hd2"/>
              </a:cxn>
              <a:cxn ang="16200000">
                <a:pos x="wd2" y="hd2"/>
              </a:cxn>
            </a:cxnLst>
            <a:rect l="0" t="0" r="r" b="b"/>
            <a:pathLst>
              <a:path w="21415" h="21600" extrusionOk="0">
                <a:moveTo>
                  <a:pt x="10707" y="0"/>
                </a:moveTo>
                <a:cubicBezTo>
                  <a:pt x="5716" y="0"/>
                  <a:pt x="1658" y="3998"/>
                  <a:pt x="1658" y="8905"/>
                </a:cubicBezTo>
                <a:cubicBezTo>
                  <a:pt x="1658" y="11130"/>
                  <a:pt x="2488" y="13163"/>
                  <a:pt x="3866" y="14725"/>
                </a:cubicBezTo>
                <a:cubicBezTo>
                  <a:pt x="3121" y="15030"/>
                  <a:pt x="2439" y="15566"/>
                  <a:pt x="2071" y="16188"/>
                </a:cubicBezTo>
                <a:lnTo>
                  <a:pt x="286" y="19192"/>
                </a:lnTo>
                <a:cubicBezTo>
                  <a:pt x="-60" y="19775"/>
                  <a:pt x="-93" y="20389"/>
                  <a:pt x="193" y="20864"/>
                </a:cubicBezTo>
                <a:cubicBezTo>
                  <a:pt x="475" y="21332"/>
                  <a:pt x="1029" y="21600"/>
                  <a:pt x="1710" y="21600"/>
                </a:cubicBezTo>
                <a:lnTo>
                  <a:pt x="19705" y="21600"/>
                </a:lnTo>
                <a:cubicBezTo>
                  <a:pt x="20386" y="21600"/>
                  <a:pt x="20939" y="21332"/>
                  <a:pt x="21222" y="20864"/>
                </a:cubicBezTo>
                <a:cubicBezTo>
                  <a:pt x="21507" y="20389"/>
                  <a:pt x="21475" y="19775"/>
                  <a:pt x="21129" y="19192"/>
                </a:cubicBezTo>
                <a:lnTo>
                  <a:pt x="19344" y="16188"/>
                </a:lnTo>
                <a:cubicBezTo>
                  <a:pt x="18976" y="15566"/>
                  <a:pt x="18293" y="15030"/>
                  <a:pt x="17549" y="14725"/>
                </a:cubicBezTo>
                <a:cubicBezTo>
                  <a:pt x="18927" y="13163"/>
                  <a:pt x="19757" y="11130"/>
                  <a:pt x="19757" y="8905"/>
                </a:cubicBezTo>
                <a:cubicBezTo>
                  <a:pt x="19757" y="3998"/>
                  <a:pt x="15698" y="0"/>
                  <a:pt x="10707" y="0"/>
                </a:cubicBezTo>
                <a:close/>
                <a:moveTo>
                  <a:pt x="10707" y="1353"/>
                </a:moveTo>
                <a:cubicBezTo>
                  <a:pt x="14926" y="1353"/>
                  <a:pt x="18364" y="4742"/>
                  <a:pt x="18364" y="8905"/>
                </a:cubicBezTo>
                <a:cubicBezTo>
                  <a:pt x="18364" y="13067"/>
                  <a:pt x="14926" y="16446"/>
                  <a:pt x="10707" y="16446"/>
                </a:cubicBezTo>
                <a:cubicBezTo>
                  <a:pt x="6488" y="16446"/>
                  <a:pt x="3051" y="13067"/>
                  <a:pt x="3051" y="8905"/>
                </a:cubicBezTo>
                <a:cubicBezTo>
                  <a:pt x="3051" y="4742"/>
                  <a:pt x="6488" y="1353"/>
                  <a:pt x="10707" y="1353"/>
                </a:cubicBezTo>
                <a:close/>
                <a:moveTo>
                  <a:pt x="10800" y="3502"/>
                </a:moveTo>
                <a:cubicBezTo>
                  <a:pt x="7761" y="3502"/>
                  <a:pt x="5290" y="5931"/>
                  <a:pt x="5290" y="8915"/>
                </a:cubicBezTo>
                <a:cubicBezTo>
                  <a:pt x="5290" y="11898"/>
                  <a:pt x="7761" y="14327"/>
                  <a:pt x="10800" y="14327"/>
                </a:cubicBezTo>
                <a:cubicBezTo>
                  <a:pt x="13839" y="14327"/>
                  <a:pt x="16310" y="11898"/>
                  <a:pt x="16310" y="8915"/>
                </a:cubicBezTo>
                <a:cubicBezTo>
                  <a:pt x="16310" y="5931"/>
                  <a:pt x="13839" y="3502"/>
                  <a:pt x="10800" y="3502"/>
                </a:cubicBezTo>
                <a:close/>
                <a:moveTo>
                  <a:pt x="10800" y="4855"/>
                </a:moveTo>
                <a:cubicBezTo>
                  <a:pt x="13067" y="4855"/>
                  <a:pt x="14907" y="6675"/>
                  <a:pt x="14907" y="8915"/>
                </a:cubicBezTo>
                <a:cubicBezTo>
                  <a:pt x="14907" y="11155"/>
                  <a:pt x="13067" y="12974"/>
                  <a:pt x="10800" y="12974"/>
                </a:cubicBezTo>
                <a:cubicBezTo>
                  <a:pt x="8533" y="12974"/>
                  <a:pt x="6683" y="11155"/>
                  <a:pt x="6683" y="8915"/>
                </a:cubicBezTo>
                <a:cubicBezTo>
                  <a:pt x="6683" y="6675"/>
                  <a:pt x="8533" y="4855"/>
                  <a:pt x="10800" y="4855"/>
                </a:cubicBezTo>
                <a:close/>
                <a:moveTo>
                  <a:pt x="10790" y="5731"/>
                </a:moveTo>
                <a:cubicBezTo>
                  <a:pt x="9030" y="5731"/>
                  <a:pt x="7601" y="7140"/>
                  <a:pt x="7601" y="8865"/>
                </a:cubicBezTo>
                <a:cubicBezTo>
                  <a:pt x="7601" y="9237"/>
                  <a:pt x="7906" y="9541"/>
                  <a:pt x="8293" y="9541"/>
                </a:cubicBezTo>
                <a:cubicBezTo>
                  <a:pt x="8679" y="9541"/>
                  <a:pt x="8994" y="9237"/>
                  <a:pt x="8994" y="8865"/>
                </a:cubicBezTo>
                <a:cubicBezTo>
                  <a:pt x="8994" y="7884"/>
                  <a:pt x="9802" y="7084"/>
                  <a:pt x="10790" y="7084"/>
                </a:cubicBezTo>
                <a:cubicBezTo>
                  <a:pt x="11176" y="7084"/>
                  <a:pt x="11492" y="6780"/>
                  <a:pt x="11492" y="6407"/>
                </a:cubicBezTo>
                <a:cubicBezTo>
                  <a:pt x="11492" y="6035"/>
                  <a:pt x="11176" y="5731"/>
                  <a:pt x="10790" y="5731"/>
                </a:cubicBezTo>
                <a:close/>
                <a:moveTo>
                  <a:pt x="5011" y="15809"/>
                </a:moveTo>
                <a:cubicBezTo>
                  <a:pt x="6568" y="17052"/>
                  <a:pt x="8550" y="17799"/>
                  <a:pt x="10707" y="17799"/>
                </a:cubicBezTo>
                <a:cubicBezTo>
                  <a:pt x="12864" y="17799"/>
                  <a:pt x="14846" y="17052"/>
                  <a:pt x="16403" y="15809"/>
                </a:cubicBezTo>
                <a:cubicBezTo>
                  <a:pt x="17031" y="15869"/>
                  <a:pt x="17821" y="16340"/>
                  <a:pt x="18126" y="16854"/>
                </a:cubicBezTo>
                <a:lnTo>
                  <a:pt x="19911" y="19869"/>
                </a:lnTo>
                <a:cubicBezTo>
                  <a:pt x="20025" y="20060"/>
                  <a:pt x="20021" y="20162"/>
                  <a:pt x="20015" y="20177"/>
                </a:cubicBezTo>
                <a:cubicBezTo>
                  <a:pt x="20003" y="20191"/>
                  <a:pt x="19912" y="20247"/>
                  <a:pt x="19705" y="20247"/>
                </a:cubicBezTo>
                <a:lnTo>
                  <a:pt x="1710" y="20247"/>
                </a:lnTo>
                <a:cubicBezTo>
                  <a:pt x="1503" y="20247"/>
                  <a:pt x="1411" y="20199"/>
                  <a:pt x="1400" y="20187"/>
                </a:cubicBezTo>
                <a:cubicBezTo>
                  <a:pt x="1393" y="20170"/>
                  <a:pt x="1390" y="20060"/>
                  <a:pt x="1503" y="19869"/>
                </a:cubicBezTo>
                <a:lnTo>
                  <a:pt x="3288" y="16854"/>
                </a:lnTo>
                <a:cubicBezTo>
                  <a:pt x="3594" y="16340"/>
                  <a:pt x="4384" y="15869"/>
                  <a:pt x="5011" y="15809"/>
                </a:cubicBezTo>
                <a:close/>
                <a:moveTo>
                  <a:pt x="5981" y="18466"/>
                </a:moveTo>
                <a:cubicBezTo>
                  <a:pt x="5595" y="18466"/>
                  <a:pt x="5290" y="18770"/>
                  <a:pt x="5290" y="19143"/>
                </a:cubicBezTo>
                <a:cubicBezTo>
                  <a:pt x="5290" y="19515"/>
                  <a:pt x="5595" y="19819"/>
                  <a:pt x="5981" y="19819"/>
                </a:cubicBezTo>
                <a:lnTo>
                  <a:pt x="15516" y="19819"/>
                </a:lnTo>
                <a:cubicBezTo>
                  <a:pt x="15902" y="19819"/>
                  <a:pt x="16217" y="19515"/>
                  <a:pt x="16217" y="19143"/>
                </a:cubicBezTo>
                <a:cubicBezTo>
                  <a:pt x="16217" y="18770"/>
                  <a:pt x="15902" y="18466"/>
                  <a:pt x="15516" y="18466"/>
                </a:cubicBezTo>
                <a:lnTo>
                  <a:pt x="5981" y="18466"/>
                </a:ln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sp>
        <p:nvSpPr>
          <p:cNvPr id="21" name="Shape 5497"/>
          <p:cNvSpPr/>
          <p:nvPr/>
        </p:nvSpPr>
        <p:spPr>
          <a:xfrm>
            <a:off x="7509105" y="3863603"/>
            <a:ext cx="715212" cy="715211"/>
          </a:xfrm>
          <a:prstGeom prst="ellipse">
            <a:avLst/>
          </a:prstGeom>
          <a:solidFill>
            <a:schemeClr val="accent3"/>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a:solidFill>
                <a:schemeClr val="bg1"/>
              </a:solidFill>
            </a:endParaRPr>
          </a:p>
        </p:txBody>
      </p:sp>
      <p:sp>
        <p:nvSpPr>
          <p:cNvPr id="22" name="Shape 5498"/>
          <p:cNvSpPr/>
          <p:nvPr/>
        </p:nvSpPr>
        <p:spPr>
          <a:xfrm>
            <a:off x="7690180" y="4047315"/>
            <a:ext cx="353061" cy="347786"/>
          </a:xfrm>
          <a:custGeom>
            <a:avLst/>
            <a:gdLst/>
            <a:ahLst/>
            <a:cxnLst>
              <a:cxn ang="0">
                <a:pos x="wd2" y="hd2"/>
              </a:cxn>
              <a:cxn ang="5400000">
                <a:pos x="wd2" y="hd2"/>
              </a:cxn>
              <a:cxn ang="10800000">
                <a:pos x="wd2" y="hd2"/>
              </a:cxn>
              <a:cxn ang="16200000">
                <a:pos x="wd2" y="hd2"/>
              </a:cxn>
            </a:cxnLst>
            <a:rect l="0" t="0" r="r" b="b"/>
            <a:pathLst>
              <a:path w="21600" h="21600" extrusionOk="0">
                <a:moveTo>
                  <a:pt x="874" y="0"/>
                </a:moveTo>
                <a:cubicBezTo>
                  <a:pt x="387" y="0"/>
                  <a:pt x="0" y="403"/>
                  <a:pt x="0" y="898"/>
                </a:cubicBezTo>
                <a:lnTo>
                  <a:pt x="0" y="5146"/>
                </a:lnTo>
                <a:cubicBezTo>
                  <a:pt x="0" y="5641"/>
                  <a:pt x="387" y="6045"/>
                  <a:pt x="874" y="6045"/>
                </a:cubicBezTo>
                <a:cubicBezTo>
                  <a:pt x="1362" y="6045"/>
                  <a:pt x="1759" y="5641"/>
                  <a:pt x="1759" y="5146"/>
                </a:cubicBezTo>
                <a:lnTo>
                  <a:pt x="1759" y="1796"/>
                </a:lnTo>
                <a:lnTo>
                  <a:pt x="5069" y="1796"/>
                </a:lnTo>
                <a:cubicBezTo>
                  <a:pt x="5556" y="1796"/>
                  <a:pt x="5954" y="1393"/>
                  <a:pt x="5954" y="898"/>
                </a:cubicBezTo>
                <a:cubicBezTo>
                  <a:pt x="5954" y="403"/>
                  <a:pt x="5556" y="0"/>
                  <a:pt x="5069" y="0"/>
                </a:cubicBezTo>
                <a:lnTo>
                  <a:pt x="874" y="0"/>
                </a:lnTo>
                <a:close/>
                <a:moveTo>
                  <a:pt x="16531" y="0"/>
                </a:moveTo>
                <a:cubicBezTo>
                  <a:pt x="16043" y="0"/>
                  <a:pt x="15656" y="403"/>
                  <a:pt x="15656" y="898"/>
                </a:cubicBezTo>
                <a:cubicBezTo>
                  <a:pt x="15656" y="1393"/>
                  <a:pt x="16043" y="1796"/>
                  <a:pt x="16531" y="1796"/>
                </a:cubicBezTo>
                <a:lnTo>
                  <a:pt x="19841" y="1796"/>
                </a:lnTo>
                <a:lnTo>
                  <a:pt x="19841" y="5146"/>
                </a:lnTo>
                <a:cubicBezTo>
                  <a:pt x="19841" y="5641"/>
                  <a:pt x="20238" y="6045"/>
                  <a:pt x="20726" y="6045"/>
                </a:cubicBezTo>
                <a:cubicBezTo>
                  <a:pt x="21213" y="6045"/>
                  <a:pt x="21600" y="5641"/>
                  <a:pt x="21600" y="5146"/>
                </a:cubicBezTo>
                <a:lnTo>
                  <a:pt x="21600" y="898"/>
                </a:lnTo>
                <a:cubicBezTo>
                  <a:pt x="21600" y="403"/>
                  <a:pt x="21213" y="0"/>
                  <a:pt x="20726" y="0"/>
                </a:cubicBezTo>
                <a:lnTo>
                  <a:pt x="16531" y="0"/>
                </a:lnTo>
                <a:close/>
                <a:moveTo>
                  <a:pt x="10722" y="2367"/>
                </a:moveTo>
                <a:cubicBezTo>
                  <a:pt x="6502" y="2367"/>
                  <a:pt x="3005" y="5484"/>
                  <a:pt x="2332" y="9574"/>
                </a:cubicBezTo>
                <a:lnTo>
                  <a:pt x="5122" y="9574"/>
                </a:lnTo>
                <a:cubicBezTo>
                  <a:pt x="5753" y="7033"/>
                  <a:pt x="8025" y="5146"/>
                  <a:pt x="10722" y="5146"/>
                </a:cubicBezTo>
                <a:cubicBezTo>
                  <a:pt x="13418" y="5146"/>
                  <a:pt x="15691" y="7033"/>
                  <a:pt x="16322" y="9574"/>
                </a:cubicBezTo>
                <a:lnTo>
                  <a:pt x="19123" y="9574"/>
                </a:lnTo>
                <a:cubicBezTo>
                  <a:pt x="18450" y="5484"/>
                  <a:pt x="14942" y="2367"/>
                  <a:pt x="10722" y="2367"/>
                </a:cubicBezTo>
                <a:close/>
                <a:moveTo>
                  <a:pt x="10607" y="7778"/>
                </a:moveTo>
                <a:cubicBezTo>
                  <a:pt x="8981" y="7778"/>
                  <a:pt x="7661" y="9128"/>
                  <a:pt x="7661" y="10779"/>
                </a:cubicBezTo>
                <a:cubicBezTo>
                  <a:pt x="7661" y="12430"/>
                  <a:pt x="8981" y="13769"/>
                  <a:pt x="10607" y="13769"/>
                </a:cubicBezTo>
                <a:cubicBezTo>
                  <a:pt x="12234" y="13769"/>
                  <a:pt x="13553" y="12430"/>
                  <a:pt x="13553" y="10779"/>
                </a:cubicBezTo>
                <a:cubicBezTo>
                  <a:pt x="13553" y="9128"/>
                  <a:pt x="12234" y="7778"/>
                  <a:pt x="10607" y="7778"/>
                </a:cubicBezTo>
                <a:close/>
                <a:moveTo>
                  <a:pt x="2332" y="12174"/>
                </a:moveTo>
                <a:cubicBezTo>
                  <a:pt x="3005" y="16264"/>
                  <a:pt x="6502" y="19381"/>
                  <a:pt x="10722" y="19381"/>
                </a:cubicBezTo>
                <a:cubicBezTo>
                  <a:pt x="14942" y="19381"/>
                  <a:pt x="18450" y="16264"/>
                  <a:pt x="19123" y="12174"/>
                </a:cubicBezTo>
                <a:lnTo>
                  <a:pt x="16322" y="12174"/>
                </a:lnTo>
                <a:cubicBezTo>
                  <a:pt x="15691" y="14715"/>
                  <a:pt x="13418" y="16602"/>
                  <a:pt x="10722" y="16602"/>
                </a:cubicBezTo>
                <a:cubicBezTo>
                  <a:pt x="8026" y="16602"/>
                  <a:pt x="5753" y="14714"/>
                  <a:pt x="5122" y="12174"/>
                </a:cubicBezTo>
                <a:lnTo>
                  <a:pt x="2332" y="12174"/>
                </a:lnTo>
                <a:close/>
                <a:moveTo>
                  <a:pt x="874" y="15555"/>
                </a:moveTo>
                <a:cubicBezTo>
                  <a:pt x="387" y="15555"/>
                  <a:pt x="0" y="15959"/>
                  <a:pt x="0" y="16454"/>
                </a:cubicBezTo>
                <a:lnTo>
                  <a:pt x="0" y="20702"/>
                </a:lnTo>
                <a:cubicBezTo>
                  <a:pt x="0" y="21197"/>
                  <a:pt x="387" y="21600"/>
                  <a:pt x="874" y="21600"/>
                </a:cubicBezTo>
                <a:lnTo>
                  <a:pt x="5069" y="21600"/>
                </a:lnTo>
                <a:cubicBezTo>
                  <a:pt x="5556" y="21600"/>
                  <a:pt x="5954" y="21197"/>
                  <a:pt x="5954" y="20702"/>
                </a:cubicBezTo>
                <a:cubicBezTo>
                  <a:pt x="5954" y="20207"/>
                  <a:pt x="5556" y="19814"/>
                  <a:pt x="5069" y="19814"/>
                </a:cubicBezTo>
                <a:lnTo>
                  <a:pt x="1759" y="19814"/>
                </a:lnTo>
                <a:lnTo>
                  <a:pt x="1759" y="16454"/>
                </a:lnTo>
                <a:cubicBezTo>
                  <a:pt x="1759" y="15959"/>
                  <a:pt x="1362" y="15555"/>
                  <a:pt x="874" y="15555"/>
                </a:cubicBezTo>
                <a:close/>
                <a:moveTo>
                  <a:pt x="20726" y="15555"/>
                </a:moveTo>
                <a:cubicBezTo>
                  <a:pt x="20238" y="15555"/>
                  <a:pt x="19841" y="15959"/>
                  <a:pt x="19841" y="16454"/>
                </a:cubicBezTo>
                <a:lnTo>
                  <a:pt x="19841" y="19814"/>
                </a:lnTo>
                <a:lnTo>
                  <a:pt x="16531" y="19814"/>
                </a:lnTo>
                <a:cubicBezTo>
                  <a:pt x="16043" y="19814"/>
                  <a:pt x="15656" y="20207"/>
                  <a:pt x="15656" y="20702"/>
                </a:cubicBezTo>
                <a:cubicBezTo>
                  <a:pt x="15656" y="21197"/>
                  <a:pt x="16043" y="21600"/>
                  <a:pt x="16531" y="21600"/>
                </a:cubicBezTo>
                <a:lnTo>
                  <a:pt x="20726" y="21600"/>
                </a:lnTo>
                <a:cubicBezTo>
                  <a:pt x="21213" y="21600"/>
                  <a:pt x="21600" y="21197"/>
                  <a:pt x="21600" y="20702"/>
                </a:cubicBezTo>
                <a:lnTo>
                  <a:pt x="21600" y="16454"/>
                </a:lnTo>
                <a:cubicBezTo>
                  <a:pt x="21600" y="15959"/>
                  <a:pt x="21213" y="15555"/>
                  <a:pt x="20726" y="15555"/>
                </a:cubicBez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sp>
        <p:nvSpPr>
          <p:cNvPr id="23" name="Text Placeholder 2"/>
          <p:cNvSpPr txBox="1">
            <a:spLocks/>
          </p:cNvSpPr>
          <p:nvPr/>
        </p:nvSpPr>
        <p:spPr>
          <a:xfrm>
            <a:off x="8224316" y="1524484"/>
            <a:ext cx="1233901" cy="507136"/>
          </a:xfrm>
          <a:prstGeom prst="rect">
            <a:avLst/>
          </a:prstGeom>
        </p:spPr>
        <p:txBody>
          <a:bodyPr vert="horz" wrap="square" lIns="91416" tIns="45708" rIns="91416" bIns="45708" rtlCol="0" anchor="ctr">
            <a:noAutofit/>
          </a:bodyPr>
          <a:lstStyle>
            <a:defPPr>
              <a:defRPr lang="en-US"/>
            </a:defPPr>
            <a:lvl1pPr algn="r" defTabSz="914400">
              <a:lnSpc>
                <a:spcPct val="90000"/>
              </a:lnSpc>
              <a:spcBef>
                <a:spcPct val="0"/>
              </a:spcBef>
              <a:buNone/>
              <a:defRPr sz="3599" b="1" spc="-300">
                <a:solidFill>
                  <a:schemeClr val="tx1">
                    <a:lumMod val="95000"/>
                    <a:lumOff val="5000"/>
                  </a:schemeClr>
                </a:solidFill>
                <a:latin typeface="Caviar Dreams" panose="020B0402020204020504" pitchFamily="34" charset="0"/>
                <a:ea typeface="Roboto" panose="02000000000000000000" pitchFamily="2" charset="0"/>
                <a:cs typeface="Times New Roman" panose="02020603050405020304" pitchFamily="18" charset="0"/>
              </a:defRPr>
            </a:lvl1pPr>
          </a:lstStyle>
          <a:p>
            <a:r>
              <a:rPr lang="en-US" sz="2400" spc="-150" dirty="0">
                <a:solidFill>
                  <a:schemeClr val="bg1"/>
                </a:solidFill>
              </a:rPr>
              <a:t>4</a:t>
            </a:r>
            <a:r>
              <a:rPr lang="id-ID" sz="2400" spc="-150" dirty="0">
                <a:solidFill>
                  <a:schemeClr val="bg1"/>
                </a:solidFill>
              </a:rPr>
              <a:t>00</a:t>
            </a:r>
            <a:r>
              <a:rPr lang="en-US" sz="2400" spc="-150" dirty="0">
                <a:solidFill>
                  <a:schemeClr val="bg1"/>
                </a:solidFill>
              </a:rPr>
              <a:t>K</a:t>
            </a:r>
            <a:endParaRPr lang="id-ID" sz="2400" spc="-150" dirty="0">
              <a:solidFill>
                <a:schemeClr val="bg1"/>
              </a:solidFill>
            </a:endParaRPr>
          </a:p>
        </p:txBody>
      </p:sp>
      <p:sp>
        <p:nvSpPr>
          <p:cNvPr id="24" name="Text Placeholder 2"/>
          <p:cNvSpPr txBox="1">
            <a:spLocks/>
          </p:cNvSpPr>
          <p:nvPr/>
        </p:nvSpPr>
        <p:spPr>
          <a:xfrm>
            <a:off x="8554515" y="1923253"/>
            <a:ext cx="903702" cy="345563"/>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d-ID" sz="1100" dirty="0">
                <a:solidFill>
                  <a:schemeClr val="bg1"/>
                </a:solidFill>
                <a:latin typeface="+mj-lt"/>
                <a:ea typeface="Roboto Light" panose="02000000000000000000" pitchFamily="2" charset="0"/>
                <a:cs typeface="Open Sans" panose="020B0606030504020204" pitchFamily="34" charset="0"/>
              </a:rPr>
              <a:t>Analyze</a:t>
            </a:r>
          </a:p>
        </p:txBody>
      </p:sp>
      <p:cxnSp>
        <p:nvCxnSpPr>
          <p:cNvPr id="26" name="Straight Connector 25"/>
          <p:cNvCxnSpPr/>
          <p:nvPr/>
        </p:nvCxnSpPr>
        <p:spPr>
          <a:xfrm>
            <a:off x="9618062" y="1475329"/>
            <a:ext cx="0" cy="7802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813446" y="1475329"/>
            <a:ext cx="2094771" cy="707886"/>
          </a:xfrm>
          <a:prstGeom prst="rect">
            <a:avLst/>
          </a:prstGeom>
        </p:spPr>
        <p:txBody>
          <a:bodyPr wrap="square">
            <a:spAutoFit/>
          </a:bodyPr>
          <a:lstStyle/>
          <a:p>
            <a:pPr>
              <a:buClr>
                <a:srgbClr val="E24848"/>
              </a:buClr>
              <a:defRPr/>
            </a:pPr>
            <a:r>
              <a:rPr lang="en-US" sz="1000"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
        <p:nvSpPr>
          <p:cNvPr id="28" name="Text Placeholder 2"/>
          <p:cNvSpPr txBox="1">
            <a:spLocks/>
          </p:cNvSpPr>
          <p:nvPr/>
        </p:nvSpPr>
        <p:spPr>
          <a:xfrm>
            <a:off x="8224316" y="2756341"/>
            <a:ext cx="1233901" cy="507136"/>
          </a:xfrm>
          <a:prstGeom prst="rect">
            <a:avLst/>
          </a:prstGeom>
        </p:spPr>
        <p:txBody>
          <a:bodyPr vert="horz" wrap="square" lIns="91416" tIns="45708" rIns="91416" bIns="45708" rtlCol="0" anchor="ctr">
            <a:noAutofit/>
          </a:bodyPr>
          <a:lstStyle>
            <a:defPPr>
              <a:defRPr lang="en-US"/>
            </a:defPPr>
            <a:lvl1pPr algn="r" defTabSz="914400">
              <a:lnSpc>
                <a:spcPct val="90000"/>
              </a:lnSpc>
              <a:spcBef>
                <a:spcPct val="0"/>
              </a:spcBef>
              <a:buNone/>
              <a:defRPr sz="3599" b="1" spc="-300">
                <a:solidFill>
                  <a:schemeClr val="tx1">
                    <a:lumMod val="95000"/>
                    <a:lumOff val="5000"/>
                  </a:schemeClr>
                </a:solidFill>
                <a:latin typeface="Caviar Dreams" panose="020B0402020204020504" pitchFamily="34" charset="0"/>
                <a:ea typeface="Roboto" panose="02000000000000000000" pitchFamily="2" charset="0"/>
                <a:cs typeface="Times New Roman" panose="02020603050405020304" pitchFamily="18" charset="0"/>
              </a:defRPr>
            </a:lvl1pPr>
          </a:lstStyle>
          <a:p>
            <a:r>
              <a:rPr lang="en-US" sz="2400" spc="-150" dirty="0">
                <a:solidFill>
                  <a:schemeClr val="bg1"/>
                </a:solidFill>
              </a:rPr>
              <a:t>1250K</a:t>
            </a:r>
            <a:endParaRPr lang="id-ID" sz="2400" spc="-150" dirty="0">
              <a:solidFill>
                <a:schemeClr val="bg1"/>
              </a:solidFill>
            </a:endParaRPr>
          </a:p>
        </p:txBody>
      </p:sp>
      <p:sp>
        <p:nvSpPr>
          <p:cNvPr id="29" name="Text Placeholder 2"/>
          <p:cNvSpPr txBox="1">
            <a:spLocks/>
          </p:cNvSpPr>
          <p:nvPr/>
        </p:nvSpPr>
        <p:spPr>
          <a:xfrm>
            <a:off x="8554515" y="3155110"/>
            <a:ext cx="903702" cy="345563"/>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d-ID" sz="1100" dirty="0">
                <a:solidFill>
                  <a:schemeClr val="bg1"/>
                </a:solidFill>
                <a:latin typeface="+mj-lt"/>
                <a:ea typeface="Roboto Light" panose="02000000000000000000" pitchFamily="2" charset="0"/>
                <a:cs typeface="Open Sans" panose="020B0606030504020204" pitchFamily="34" charset="0"/>
              </a:rPr>
              <a:t>Analyze</a:t>
            </a:r>
          </a:p>
        </p:txBody>
      </p:sp>
      <p:cxnSp>
        <p:nvCxnSpPr>
          <p:cNvPr id="30" name="Straight Connector 29"/>
          <p:cNvCxnSpPr/>
          <p:nvPr/>
        </p:nvCxnSpPr>
        <p:spPr>
          <a:xfrm>
            <a:off x="9618062" y="2707186"/>
            <a:ext cx="0" cy="7802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813446" y="2707186"/>
            <a:ext cx="2094771" cy="707886"/>
          </a:xfrm>
          <a:prstGeom prst="rect">
            <a:avLst/>
          </a:prstGeom>
        </p:spPr>
        <p:txBody>
          <a:bodyPr wrap="square">
            <a:spAutoFit/>
          </a:bodyPr>
          <a:lstStyle/>
          <a:p>
            <a:pPr>
              <a:buClr>
                <a:srgbClr val="E24848"/>
              </a:buClr>
              <a:defRPr/>
            </a:pPr>
            <a:r>
              <a:rPr lang="en-US" sz="1000"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
        <p:nvSpPr>
          <p:cNvPr id="32" name="Text Placeholder 2"/>
          <p:cNvSpPr txBox="1">
            <a:spLocks/>
          </p:cNvSpPr>
          <p:nvPr/>
        </p:nvSpPr>
        <p:spPr>
          <a:xfrm>
            <a:off x="8224316" y="3895530"/>
            <a:ext cx="1233901" cy="507136"/>
          </a:xfrm>
          <a:prstGeom prst="rect">
            <a:avLst/>
          </a:prstGeom>
        </p:spPr>
        <p:txBody>
          <a:bodyPr vert="horz" wrap="square" lIns="91416" tIns="45708" rIns="91416" bIns="45708" rtlCol="0" anchor="ctr">
            <a:noAutofit/>
          </a:bodyPr>
          <a:lstStyle>
            <a:defPPr>
              <a:defRPr lang="en-US"/>
            </a:defPPr>
            <a:lvl1pPr algn="r" defTabSz="914400">
              <a:lnSpc>
                <a:spcPct val="90000"/>
              </a:lnSpc>
              <a:spcBef>
                <a:spcPct val="0"/>
              </a:spcBef>
              <a:buNone/>
              <a:defRPr sz="3599" b="1" spc="-300">
                <a:solidFill>
                  <a:schemeClr val="tx1">
                    <a:lumMod val="95000"/>
                    <a:lumOff val="5000"/>
                  </a:schemeClr>
                </a:solidFill>
                <a:latin typeface="Caviar Dreams" panose="020B0402020204020504" pitchFamily="34" charset="0"/>
                <a:ea typeface="Roboto" panose="02000000000000000000" pitchFamily="2" charset="0"/>
                <a:cs typeface="Times New Roman" panose="02020603050405020304" pitchFamily="18" charset="0"/>
              </a:defRPr>
            </a:lvl1pPr>
          </a:lstStyle>
          <a:p>
            <a:r>
              <a:rPr lang="en-US" sz="2400" spc="-150" dirty="0">
                <a:solidFill>
                  <a:schemeClr val="bg1"/>
                </a:solidFill>
              </a:rPr>
              <a:t>25K</a:t>
            </a:r>
            <a:endParaRPr lang="id-ID" sz="2400" spc="-150" dirty="0">
              <a:solidFill>
                <a:schemeClr val="bg1"/>
              </a:solidFill>
            </a:endParaRPr>
          </a:p>
        </p:txBody>
      </p:sp>
      <p:sp>
        <p:nvSpPr>
          <p:cNvPr id="33" name="Text Placeholder 2"/>
          <p:cNvSpPr txBox="1">
            <a:spLocks/>
          </p:cNvSpPr>
          <p:nvPr/>
        </p:nvSpPr>
        <p:spPr>
          <a:xfrm>
            <a:off x="8554515" y="4294299"/>
            <a:ext cx="903702" cy="345563"/>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d-ID" sz="1100" dirty="0">
                <a:solidFill>
                  <a:schemeClr val="bg1"/>
                </a:solidFill>
                <a:latin typeface="+mj-lt"/>
                <a:ea typeface="Roboto Light" panose="02000000000000000000" pitchFamily="2" charset="0"/>
                <a:cs typeface="Open Sans" panose="020B0606030504020204" pitchFamily="34" charset="0"/>
              </a:rPr>
              <a:t>Analyze</a:t>
            </a:r>
          </a:p>
        </p:txBody>
      </p:sp>
      <p:cxnSp>
        <p:nvCxnSpPr>
          <p:cNvPr id="34" name="Straight Connector 33"/>
          <p:cNvCxnSpPr/>
          <p:nvPr/>
        </p:nvCxnSpPr>
        <p:spPr>
          <a:xfrm>
            <a:off x="9618062" y="3846375"/>
            <a:ext cx="0" cy="7802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813446" y="3846375"/>
            <a:ext cx="2094771" cy="707886"/>
          </a:xfrm>
          <a:prstGeom prst="rect">
            <a:avLst/>
          </a:prstGeom>
        </p:spPr>
        <p:txBody>
          <a:bodyPr wrap="square">
            <a:spAutoFit/>
          </a:bodyPr>
          <a:lstStyle/>
          <a:p>
            <a:pPr>
              <a:buClr>
                <a:srgbClr val="E24848"/>
              </a:buClr>
              <a:defRPr/>
            </a:pPr>
            <a:r>
              <a:rPr lang="en-US" sz="1000"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p>
        </p:txBody>
      </p:sp>
    </p:spTree>
    <p:extLst>
      <p:ext uri="{BB962C8B-B14F-4D97-AF65-F5344CB8AC3E}">
        <p14:creationId xmlns:p14="http://schemas.microsoft.com/office/powerpoint/2010/main" val="10316103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p:cNvSpPr txBox="1">
            <a:spLocks/>
          </p:cNvSpPr>
          <p:nvPr/>
        </p:nvSpPr>
        <p:spPr>
          <a:xfrm>
            <a:off x="4103557" y="668152"/>
            <a:ext cx="3984886" cy="555931"/>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Caviar Dreams" panose="020B0402020204020504" pitchFamily="34" charset="0"/>
                <a:ea typeface="Roboto" panose="02000000000000000000" pitchFamily="2" charset="0"/>
                <a:cs typeface="Times New Roman" panose="02020603050405020304" pitchFamily="18" charset="0"/>
              </a:rPr>
              <a:t>TITLE HERE</a:t>
            </a:r>
          </a:p>
        </p:txBody>
      </p:sp>
      <p:sp>
        <p:nvSpPr>
          <p:cNvPr id="2" name="Slide Number Placeholder 1"/>
          <p:cNvSpPr>
            <a:spLocks noGrp="1"/>
          </p:cNvSpPr>
          <p:nvPr>
            <p:ph type="sldNum" sz="quarter" idx="12"/>
          </p:nvPr>
        </p:nvSpPr>
        <p:spPr/>
        <p:txBody>
          <a:bodyPr/>
          <a:lstStyle/>
          <a:p>
            <a:fld id="{CFF80D99-EBBB-423B-BB5D-F52C7FE98A9C}" type="slidenum">
              <a:rPr lang="en-US" smtClean="0"/>
              <a:pPr/>
              <a:t>8</a:t>
            </a:fld>
            <a:endParaRPr lang="en-US"/>
          </a:p>
        </p:txBody>
      </p:sp>
      <p:sp>
        <p:nvSpPr>
          <p:cNvPr id="8" name="Title 11"/>
          <p:cNvSpPr txBox="1">
            <a:spLocks/>
          </p:cNvSpPr>
          <p:nvPr/>
        </p:nvSpPr>
        <p:spPr>
          <a:xfrm>
            <a:off x="283817" y="2120900"/>
            <a:ext cx="1882514" cy="1262183"/>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spc="-300" dirty="0">
                <a:solidFill>
                  <a:schemeClr val="bg1"/>
                </a:solidFill>
                <a:latin typeface="Caviar Dreams" panose="020B0402020204020504" pitchFamily="34" charset="0"/>
                <a:ea typeface="Roboto" panose="02000000000000000000" pitchFamily="2" charset="0"/>
                <a:cs typeface="Times New Roman" panose="02020603050405020304" pitchFamily="18" charset="0"/>
              </a:rPr>
              <a:t>01.</a:t>
            </a:r>
          </a:p>
        </p:txBody>
      </p:sp>
      <p:sp>
        <p:nvSpPr>
          <p:cNvPr id="9" name="Rectangle 8"/>
          <p:cNvSpPr/>
          <p:nvPr/>
        </p:nvSpPr>
        <p:spPr>
          <a:xfrm>
            <a:off x="1946823" y="2379099"/>
            <a:ext cx="1594040" cy="338555"/>
          </a:xfrm>
          <a:prstGeom prst="rect">
            <a:avLst/>
          </a:prstGeom>
          <a:solidFill>
            <a:schemeClr val="accent1"/>
          </a:solidFill>
          <a:ln>
            <a:noFill/>
          </a:ln>
        </p:spPr>
        <p:txBody>
          <a:bodyPr anchor="ctr"/>
          <a:lstStyle/>
          <a:p>
            <a:r>
              <a:rPr lang="en-US" sz="1400" b="1" dirty="0">
                <a:solidFill>
                  <a:schemeClr val="bg1"/>
                </a:solidFill>
                <a:latin typeface="Caviar Dreams" panose="020B0402020204020504" pitchFamily="34" charset="0"/>
                <a:ea typeface="Roboto" panose="02000000000000000000" pitchFamily="2" charset="0"/>
                <a:cs typeface="Open Sans" panose="020B0606030504020204" pitchFamily="34" charset="0"/>
              </a:rPr>
              <a:t>Target</a:t>
            </a:r>
          </a:p>
        </p:txBody>
      </p:sp>
      <p:sp>
        <p:nvSpPr>
          <p:cNvPr id="10" name="Rectangle 9"/>
          <p:cNvSpPr/>
          <p:nvPr/>
        </p:nvSpPr>
        <p:spPr>
          <a:xfrm>
            <a:off x="1946823" y="2748377"/>
            <a:ext cx="1594039" cy="738664"/>
          </a:xfrm>
          <a:prstGeom prst="rect">
            <a:avLst/>
          </a:prstGeom>
        </p:spPr>
        <p:txBody>
          <a:bodyPr wrap="square">
            <a:spAutoFit/>
          </a:bodyPr>
          <a:lstStyle/>
          <a:p>
            <a:r>
              <a:rPr lang="id-ID" sz="1050" dirty="0">
                <a:solidFill>
                  <a:schemeClr val="bg1"/>
                </a:solidFill>
                <a:latin typeface="+mj-lt"/>
                <a:ea typeface="Open Sans Light" panose="020B0306030504020204" pitchFamily="34" charset="0"/>
                <a:cs typeface="Open Sans Light" panose="020B0306030504020204" pitchFamily="34" charset="0"/>
              </a:rPr>
              <a:t>It’s using to make Your look good and awesome in Your Audiences view. We think with this</a:t>
            </a:r>
            <a:endParaRPr lang="en-US" sz="1050" dirty="0">
              <a:solidFill>
                <a:schemeClr val="bg1"/>
              </a:solidFill>
              <a:latin typeface="+mj-lt"/>
              <a:ea typeface="Open Sans Light" panose="020B0306030504020204" pitchFamily="34" charset="0"/>
              <a:cs typeface="Open Sans Light" panose="020B0306030504020204" pitchFamily="34" charset="0"/>
            </a:endParaRPr>
          </a:p>
        </p:txBody>
      </p:sp>
      <p:sp>
        <p:nvSpPr>
          <p:cNvPr id="11" name="Title 11"/>
          <p:cNvSpPr txBox="1">
            <a:spLocks/>
          </p:cNvSpPr>
          <p:nvPr/>
        </p:nvSpPr>
        <p:spPr>
          <a:xfrm>
            <a:off x="4220967" y="2120900"/>
            <a:ext cx="1882514" cy="1262183"/>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spc="-300" dirty="0">
                <a:solidFill>
                  <a:schemeClr val="bg1"/>
                </a:solidFill>
                <a:latin typeface="Caviar Dreams" panose="020B0402020204020504" pitchFamily="34" charset="0"/>
                <a:ea typeface="Roboto" panose="02000000000000000000" pitchFamily="2" charset="0"/>
                <a:cs typeface="Times New Roman" panose="02020603050405020304" pitchFamily="18" charset="0"/>
              </a:rPr>
              <a:t>02.</a:t>
            </a:r>
          </a:p>
        </p:txBody>
      </p:sp>
      <p:sp>
        <p:nvSpPr>
          <p:cNvPr id="12" name="Rectangle 11"/>
          <p:cNvSpPr/>
          <p:nvPr/>
        </p:nvSpPr>
        <p:spPr>
          <a:xfrm>
            <a:off x="5883973" y="2379099"/>
            <a:ext cx="1594040" cy="338555"/>
          </a:xfrm>
          <a:prstGeom prst="rect">
            <a:avLst/>
          </a:prstGeom>
          <a:solidFill>
            <a:schemeClr val="accent2"/>
          </a:solidFill>
          <a:ln>
            <a:noFill/>
          </a:ln>
        </p:spPr>
        <p:txBody>
          <a:bodyPr anchor="ctr"/>
          <a:lstStyle/>
          <a:p>
            <a:r>
              <a:rPr lang="en-US" sz="1400" b="1" dirty="0">
                <a:solidFill>
                  <a:schemeClr val="bg1"/>
                </a:solidFill>
                <a:latin typeface="Caviar Dreams" panose="020B0402020204020504" pitchFamily="34" charset="0"/>
                <a:ea typeface="Roboto" panose="02000000000000000000" pitchFamily="2" charset="0"/>
                <a:cs typeface="Open Sans" panose="020B0606030504020204" pitchFamily="34" charset="0"/>
              </a:rPr>
              <a:t>Target</a:t>
            </a:r>
          </a:p>
        </p:txBody>
      </p:sp>
      <p:sp>
        <p:nvSpPr>
          <p:cNvPr id="13" name="Rectangle 12"/>
          <p:cNvSpPr/>
          <p:nvPr/>
        </p:nvSpPr>
        <p:spPr>
          <a:xfrm>
            <a:off x="5883973" y="2748377"/>
            <a:ext cx="1594039" cy="738664"/>
          </a:xfrm>
          <a:prstGeom prst="rect">
            <a:avLst/>
          </a:prstGeom>
        </p:spPr>
        <p:txBody>
          <a:bodyPr wrap="square">
            <a:spAutoFit/>
          </a:bodyPr>
          <a:lstStyle/>
          <a:p>
            <a:r>
              <a:rPr lang="id-ID" sz="1050" dirty="0">
                <a:solidFill>
                  <a:schemeClr val="bg1"/>
                </a:solidFill>
                <a:latin typeface="+mj-lt"/>
                <a:ea typeface="Open Sans Light" panose="020B0306030504020204" pitchFamily="34" charset="0"/>
                <a:cs typeface="Open Sans Light" panose="020B0306030504020204" pitchFamily="34" charset="0"/>
              </a:rPr>
              <a:t>It’s using to make Your look good and awesome in Your Audiences view. We think with this</a:t>
            </a:r>
            <a:endParaRPr lang="en-US" sz="1050" dirty="0">
              <a:solidFill>
                <a:schemeClr val="bg1"/>
              </a:solidFill>
              <a:latin typeface="+mj-lt"/>
              <a:ea typeface="Open Sans Light" panose="020B0306030504020204" pitchFamily="34" charset="0"/>
              <a:cs typeface="Open Sans Light" panose="020B0306030504020204" pitchFamily="34" charset="0"/>
            </a:endParaRPr>
          </a:p>
        </p:txBody>
      </p:sp>
      <p:sp>
        <p:nvSpPr>
          <p:cNvPr id="14" name="Title 11"/>
          <p:cNvSpPr txBox="1">
            <a:spLocks/>
          </p:cNvSpPr>
          <p:nvPr/>
        </p:nvSpPr>
        <p:spPr>
          <a:xfrm>
            <a:off x="8158117" y="2120900"/>
            <a:ext cx="1882514" cy="1262183"/>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spc="-300" dirty="0">
                <a:solidFill>
                  <a:schemeClr val="bg1"/>
                </a:solidFill>
                <a:latin typeface="Caviar Dreams" panose="020B0402020204020504" pitchFamily="34" charset="0"/>
                <a:ea typeface="Roboto" panose="02000000000000000000" pitchFamily="2" charset="0"/>
                <a:cs typeface="Times New Roman" panose="02020603050405020304" pitchFamily="18" charset="0"/>
              </a:rPr>
              <a:t>03.</a:t>
            </a:r>
          </a:p>
        </p:txBody>
      </p:sp>
      <p:sp>
        <p:nvSpPr>
          <p:cNvPr id="15" name="Rectangle 14"/>
          <p:cNvSpPr/>
          <p:nvPr/>
        </p:nvSpPr>
        <p:spPr>
          <a:xfrm>
            <a:off x="9821123" y="2379099"/>
            <a:ext cx="1594040" cy="338555"/>
          </a:xfrm>
          <a:prstGeom prst="rect">
            <a:avLst/>
          </a:prstGeom>
          <a:solidFill>
            <a:schemeClr val="accent3"/>
          </a:solidFill>
          <a:ln>
            <a:noFill/>
          </a:ln>
        </p:spPr>
        <p:txBody>
          <a:bodyPr anchor="ctr"/>
          <a:lstStyle/>
          <a:p>
            <a:r>
              <a:rPr lang="en-US" sz="1400" b="1" dirty="0">
                <a:solidFill>
                  <a:schemeClr val="bg1"/>
                </a:solidFill>
                <a:latin typeface="Caviar Dreams" panose="020B0402020204020504" pitchFamily="34" charset="0"/>
                <a:ea typeface="Roboto" panose="02000000000000000000" pitchFamily="2" charset="0"/>
                <a:cs typeface="Open Sans" panose="020B0606030504020204" pitchFamily="34" charset="0"/>
              </a:rPr>
              <a:t>Target</a:t>
            </a:r>
          </a:p>
        </p:txBody>
      </p:sp>
      <p:sp>
        <p:nvSpPr>
          <p:cNvPr id="16" name="Rectangle 15"/>
          <p:cNvSpPr/>
          <p:nvPr/>
        </p:nvSpPr>
        <p:spPr>
          <a:xfrm>
            <a:off x="9821123" y="2748377"/>
            <a:ext cx="1594039" cy="738664"/>
          </a:xfrm>
          <a:prstGeom prst="rect">
            <a:avLst/>
          </a:prstGeom>
        </p:spPr>
        <p:txBody>
          <a:bodyPr wrap="square">
            <a:spAutoFit/>
          </a:bodyPr>
          <a:lstStyle/>
          <a:p>
            <a:r>
              <a:rPr lang="id-ID" sz="1050" dirty="0">
                <a:solidFill>
                  <a:schemeClr val="bg1"/>
                </a:solidFill>
                <a:latin typeface="+mj-lt"/>
                <a:ea typeface="Open Sans Light" panose="020B0306030504020204" pitchFamily="34" charset="0"/>
                <a:cs typeface="Open Sans Light" panose="020B0306030504020204" pitchFamily="34" charset="0"/>
              </a:rPr>
              <a:t>It’s using to make Your look good and awesome in Your Audiences view. We think with this</a:t>
            </a:r>
            <a:endParaRPr lang="en-US" sz="1050" dirty="0">
              <a:solidFill>
                <a:schemeClr val="bg1"/>
              </a:solidFill>
              <a:latin typeface="+mj-lt"/>
              <a:ea typeface="Open Sans Light" panose="020B0306030504020204" pitchFamily="34" charset="0"/>
              <a:cs typeface="Open Sans Light" panose="020B0306030504020204" pitchFamily="34" charset="0"/>
            </a:endParaRPr>
          </a:p>
        </p:txBody>
      </p:sp>
      <p:cxnSp>
        <p:nvCxnSpPr>
          <p:cNvPr id="18" name="Straight Connector 17"/>
          <p:cNvCxnSpPr/>
          <p:nvPr/>
        </p:nvCxnSpPr>
        <p:spPr>
          <a:xfrm>
            <a:off x="3982590" y="2355179"/>
            <a:ext cx="0" cy="10850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957690" y="2355179"/>
            <a:ext cx="0" cy="10850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itle 11"/>
          <p:cNvSpPr txBox="1">
            <a:spLocks/>
          </p:cNvSpPr>
          <p:nvPr/>
        </p:nvSpPr>
        <p:spPr>
          <a:xfrm>
            <a:off x="283817" y="3964144"/>
            <a:ext cx="1882514" cy="1262183"/>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spc="-300" dirty="0">
                <a:solidFill>
                  <a:schemeClr val="bg1"/>
                </a:solidFill>
                <a:latin typeface="Caviar Dreams" panose="020B0402020204020504" pitchFamily="34" charset="0"/>
                <a:ea typeface="Roboto" panose="02000000000000000000" pitchFamily="2" charset="0"/>
                <a:cs typeface="Times New Roman" panose="02020603050405020304" pitchFamily="18" charset="0"/>
              </a:rPr>
              <a:t>04.</a:t>
            </a:r>
          </a:p>
        </p:txBody>
      </p:sp>
      <p:sp>
        <p:nvSpPr>
          <p:cNvPr id="31" name="Rectangle 30"/>
          <p:cNvSpPr/>
          <p:nvPr/>
        </p:nvSpPr>
        <p:spPr>
          <a:xfrm>
            <a:off x="1946823" y="4222343"/>
            <a:ext cx="1594040" cy="338555"/>
          </a:xfrm>
          <a:prstGeom prst="rect">
            <a:avLst/>
          </a:prstGeom>
          <a:solidFill>
            <a:schemeClr val="accent4"/>
          </a:solidFill>
          <a:ln>
            <a:noFill/>
          </a:ln>
        </p:spPr>
        <p:txBody>
          <a:bodyPr anchor="ctr"/>
          <a:lstStyle/>
          <a:p>
            <a:r>
              <a:rPr lang="en-US" sz="1400" b="1" dirty="0">
                <a:solidFill>
                  <a:schemeClr val="bg1"/>
                </a:solidFill>
                <a:latin typeface="Caviar Dreams" panose="020B0402020204020504" pitchFamily="34" charset="0"/>
                <a:ea typeface="Roboto" panose="02000000000000000000" pitchFamily="2" charset="0"/>
                <a:cs typeface="Open Sans" panose="020B0606030504020204" pitchFamily="34" charset="0"/>
              </a:rPr>
              <a:t>Target</a:t>
            </a:r>
          </a:p>
        </p:txBody>
      </p:sp>
      <p:sp>
        <p:nvSpPr>
          <p:cNvPr id="32" name="Rectangle 31"/>
          <p:cNvSpPr/>
          <p:nvPr/>
        </p:nvSpPr>
        <p:spPr>
          <a:xfrm>
            <a:off x="1946823" y="4591621"/>
            <a:ext cx="1594039" cy="738664"/>
          </a:xfrm>
          <a:prstGeom prst="rect">
            <a:avLst/>
          </a:prstGeom>
        </p:spPr>
        <p:txBody>
          <a:bodyPr wrap="square">
            <a:spAutoFit/>
          </a:bodyPr>
          <a:lstStyle/>
          <a:p>
            <a:r>
              <a:rPr lang="id-ID" sz="1050" dirty="0">
                <a:solidFill>
                  <a:schemeClr val="bg1"/>
                </a:solidFill>
                <a:latin typeface="+mj-lt"/>
                <a:ea typeface="Open Sans Light" panose="020B0306030504020204" pitchFamily="34" charset="0"/>
                <a:cs typeface="Open Sans Light" panose="020B0306030504020204" pitchFamily="34" charset="0"/>
              </a:rPr>
              <a:t>It’s using to make Your look good and awesome in Your Audiences view. We think with this</a:t>
            </a:r>
            <a:endParaRPr lang="en-US" sz="1050" dirty="0">
              <a:solidFill>
                <a:schemeClr val="bg1"/>
              </a:solidFill>
              <a:latin typeface="+mj-lt"/>
              <a:ea typeface="Open Sans Light" panose="020B0306030504020204" pitchFamily="34" charset="0"/>
              <a:cs typeface="Open Sans Light" panose="020B0306030504020204" pitchFamily="34" charset="0"/>
            </a:endParaRPr>
          </a:p>
        </p:txBody>
      </p:sp>
      <p:sp>
        <p:nvSpPr>
          <p:cNvPr id="33" name="Title 11"/>
          <p:cNvSpPr txBox="1">
            <a:spLocks/>
          </p:cNvSpPr>
          <p:nvPr/>
        </p:nvSpPr>
        <p:spPr>
          <a:xfrm>
            <a:off x="4220967" y="3964144"/>
            <a:ext cx="1882514" cy="1262183"/>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spc="-300" dirty="0">
                <a:solidFill>
                  <a:schemeClr val="bg1"/>
                </a:solidFill>
                <a:latin typeface="Caviar Dreams" panose="020B0402020204020504" pitchFamily="34" charset="0"/>
                <a:ea typeface="Roboto" panose="02000000000000000000" pitchFamily="2" charset="0"/>
                <a:cs typeface="Times New Roman" panose="02020603050405020304" pitchFamily="18" charset="0"/>
              </a:rPr>
              <a:t>05.</a:t>
            </a:r>
          </a:p>
        </p:txBody>
      </p:sp>
      <p:sp>
        <p:nvSpPr>
          <p:cNvPr id="34" name="Rectangle 33"/>
          <p:cNvSpPr/>
          <p:nvPr/>
        </p:nvSpPr>
        <p:spPr>
          <a:xfrm>
            <a:off x="5883973" y="4222343"/>
            <a:ext cx="1594040" cy="338555"/>
          </a:xfrm>
          <a:prstGeom prst="rect">
            <a:avLst/>
          </a:prstGeom>
          <a:solidFill>
            <a:schemeClr val="accent5"/>
          </a:solidFill>
          <a:ln>
            <a:noFill/>
          </a:ln>
        </p:spPr>
        <p:txBody>
          <a:bodyPr anchor="ctr"/>
          <a:lstStyle/>
          <a:p>
            <a:r>
              <a:rPr lang="en-US" sz="1400" b="1" dirty="0">
                <a:solidFill>
                  <a:schemeClr val="bg1"/>
                </a:solidFill>
                <a:latin typeface="Caviar Dreams" panose="020B0402020204020504" pitchFamily="34" charset="0"/>
                <a:ea typeface="Roboto" panose="02000000000000000000" pitchFamily="2" charset="0"/>
                <a:cs typeface="Open Sans" panose="020B0606030504020204" pitchFamily="34" charset="0"/>
              </a:rPr>
              <a:t>Target</a:t>
            </a:r>
          </a:p>
        </p:txBody>
      </p:sp>
      <p:sp>
        <p:nvSpPr>
          <p:cNvPr id="35" name="Rectangle 34"/>
          <p:cNvSpPr/>
          <p:nvPr/>
        </p:nvSpPr>
        <p:spPr>
          <a:xfrm>
            <a:off x="5883973" y="4591621"/>
            <a:ext cx="1594039" cy="738664"/>
          </a:xfrm>
          <a:prstGeom prst="rect">
            <a:avLst/>
          </a:prstGeom>
        </p:spPr>
        <p:txBody>
          <a:bodyPr wrap="square">
            <a:spAutoFit/>
          </a:bodyPr>
          <a:lstStyle/>
          <a:p>
            <a:r>
              <a:rPr lang="id-ID" sz="1050" dirty="0">
                <a:solidFill>
                  <a:schemeClr val="bg1"/>
                </a:solidFill>
                <a:latin typeface="+mj-lt"/>
                <a:ea typeface="Open Sans Light" panose="020B0306030504020204" pitchFamily="34" charset="0"/>
                <a:cs typeface="Open Sans Light" panose="020B0306030504020204" pitchFamily="34" charset="0"/>
              </a:rPr>
              <a:t>It’s using to make Your look good and awesome in Your Audiences view. We think with this</a:t>
            </a:r>
            <a:endParaRPr lang="en-US" sz="1050" dirty="0">
              <a:solidFill>
                <a:schemeClr val="bg1"/>
              </a:solidFill>
              <a:latin typeface="+mj-lt"/>
              <a:ea typeface="Open Sans Light" panose="020B0306030504020204" pitchFamily="34" charset="0"/>
              <a:cs typeface="Open Sans Light" panose="020B0306030504020204" pitchFamily="34" charset="0"/>
            </a:endParaRPr>
          </a:p>
        </p:txBody>
      </p:sp>
      <p:sp>
        <p:nvSpPr>
          <p:cNvPr id="36" name="Title 11"/>
          <p:cNvSpPr txBox="1">
            <a:spLocks/>
          </p:cNvSpPr>
          <p:nvPr/>
        </p:nvSpPr>
        <p:spPr>
          <a:xfrm>
            <a:off x="8158117" y="3964144"/>
            <a:ext cx="1882514" cy="1262183"/>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spc="-300" dirty="0">
                <a:solidFill>
                  <a:schemeClr val="bg1"/>
                </a:solidFill>
                <a:latin typeface="Caviar Dreams" panose="020B0402020204020504" pitchFamily="34" charset="0"/>
                <a:ea typeface="Roboto" panose="02000000000000000000" pitchFamily="2" charset="0"/>
                <a:cs typeface="Times New Roman" panose="02020603050405020304" pitchFamily="18" charset="0"/>
              </a:rPr>
              <a:t>06.</a:t>
            </a:r>
          </a:p>
        </p:txBody>
      </p:sp>
      <p:sp>
        <p:nvSpPr>
          <p:cNvPr id="37" name="Rectangle 36"/>
          <p:cNvSpPr/>
          <p:nvPr/>
        </p:nvSpPr>
        <p:spPr>
          <a:xfrm>
            <a:off x="9821123" y="4222343"/>
            <a:ext cx="1594040" cy="338555"/>
          </a:xfrm>
          <a:prstGeom prst="rect">
            <a:avLst/>
          </a:prstGeom>
          <a:solidFill>
            <a:schemeClr val="accent6"/>
          </a:solidFill>
          <a:ln>
            <a:noFill/>
          </a:ln>
        </p:spPr>
        <p:txBody>
          <a:bodyPr anchor="ctr"/>
          <a:lstStyle/>
          <a:p>
            <a:r>
              <a:rPr lang="en-US" sz="1400" b="1" dirty="0">
                <a:solidFill>
                  <a:schemeClr val="bg1"/>
                </a:solidFill>
                <a:latin typeface="Caviar Dreams" panose="020B0402020204020504" pitchFamily="34" charset="0"/>
                <a:ea typeface="Roboto" panose="02000000000000000000" pitchFamily="2" charset="0"/>
                <a:cs typeface="Open Sans" panose="020B0606030504020204" pitchFamily="34" charset="0"/>
              </a:rPr>
              <a:t>Target</a:t>
            </a:r>
          </a:p>
        </p:txBody>
      </p:sp>
      <p:sp>
        <p:nvSpPr>
          <p:cNvPr id="38" name="Rectangle 37"/>
          <p:cNvSpPr/>
          <p:nvPr/>
        </p:nvSpPr>
        <p:spPr>
          <a:xfrm>
            <a:off x="9821123" y="4591621"/>
            <a:ext cx="1594039" cy="738664"/>
          </a:xfrm>
          <a:prstGeom prst="rect">
            <a:avLst/>
          </a:prstGeom>
        </p:spPr>
        <p:txBody>
          <a:bodyPr wrap="square">
            <a:spAutoFit/>
          </a:bodyPr>
          <a:lstStyle/>
          <a:p>
            <a:r>
              <a:rPr lang="id-ID" sz="1050" dirty="0">
                <a:solidFill>
                  <a:schemeClr val="bg1"/>
                </a:solidFill>
                <a:latin typeface="+mj-lt"/>
                <a:ea typeface="Open Sans Light" panose="020B0306030504020204" pitchFamily="34" charset="0"/>
                <a:cs typeface="Open Sans Light" panose="020B0306030504020204" pitchFamily="34" charset="0"/>
              </a:rPr>
              <a:t>It’s using to make Your look good and awesome in Your Audiences view. We think with this</a:t>
            </a:r>
            <a:endParaRPr lang="en-US" sz="1050" dirty="0">
              <a:solidFill>
                <a:schemeClr val="bg1"/>
              </a:solidFill>
              <a:latin typeface="+mj-lt"/>
              <a:ea typeface="Open Sans Light" panose="020B0306030504020204" pitchFamily="34" charset="0"/>
              <a:cs typeface="Open Sans Light" panose="020B0306030504020204" pitchFamily="34" charset="0"/>
            </a:endParaRPr>
          </a:p>
        </p:txBody>
      </p:sp>
      <p:cxnSp>
        <p:nvCxnSpPr>
          <p:cNvPr id="39" name="Straight Connector 38"/>
          <p:cNvCxnSpPr/>
          <p:nvPr/>
        </p:nvCxnSpPr>
        <p:spPr>
          <a:xfrm>
            <a:off x="3982590" y="4198423"/>
            <a:ext cx="0" cy="10850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957690" y="4198423"/>
            <a:ext cx="0" cy="10850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6162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ight Arrow 36"/>
          <p:cNvSpPr/>
          <p:nvPr/>
        </p:nvSpPr>
        <p:spPr>
          <a:xfrm>
            <a:off x="6746703" y="2138573"/>
            <a:ext cx="978408" cy="4846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11"/>
          <p:cNvSpPr txBox="1">
            <a:spLocks/>
          </p:cNvSpPr>
          <p:nvPr/>
        </p:nvSpPr>
        <p:spPr>
          <a:xfrm>
            <a:off x="4103557" y="668152"/>
            <a:ext cx="3984886" cy="555931"/>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99" b="1" spc="-300" dirty="0">
                <a:solidFill>
                  <a:schemeClr val="bg1"/>
                </a:solidFill>
                <a:latin typeface="Caviar Dreams" panose="020B0402020204020504" pitchFamily="34" charset="0"/>
                <a:ea typeface="Roboto" panose="02000000000000000000" pitchFamily="2" charset="0"/>
                <a:cs typeface="Times New Roman" panose="02020603050405020304" pitchFamily="18" charset="0"/>
              </a:rPr>
              <a:t>SWOT Analysis</a:t>
            </a:r>
          </a:p>
        </p:txBody>
      </p:sp>
      <p:sp>
        <p:nvSpPr>
          <p:cNvPr id="2" name="Slide Number Placeholder 1"/>
          <p:cNvSpPr>
            <a:spLocks noGrp="1"/>
          </p:cNvSpPr>
          <p:nvPr>
            <p:ph type="sldNum" sz="quarter" idx="12"/>
          </p:nvPr>
        </p:nvSpPr>
        <p:spPr/>
        <p:txBody>
          <a:bodyPr/>
          <a:lstStyle/>
          <a:p>
            <a:fld id="{CFF80D99-EBBB-423B-BB5D-F52C7FE98A9C}" type="slidenum">
              <a:rPr lang="en-US" smtClean="0"/>
              <a:pPr/>
              <a:t>9</a:t>
            </a:fld>
            <a:endParaRPr lang="en-US"/>
          </a:p>
        </p:txBody>
      </p:sp>
      <p:sp>
        <p:nvSpPr>
          <p:cNvPr id="6" name="AutoShape 3"/>
          <p:cNvSpPr>
            <a:spLocks noChangeAspect="1" noChangeArrowheads="1" noTextEdit="1"/>
          </p:cNvSpPr>
          <p:nvPr/>
        </p:nvSpPr>
        <p:spPr bwMode="auto">
          <a:xfrm>
            <a:off x="3144534" y="2143309"/>
            <a:ext cx="44450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053067" y="2052190"/>
            <a:ext cx="4182840" cy="645788"/>
            <a:chOff x="3053067" y="2052190"/>
            <a:chExt cx="4182840" cy="645788"/>
          </a:xfrm>
        </p:grpSpPr>
        <p:sp>
          <p:nvSpPr>
            <p:cNvPr id="11" name="Freeform 9"/>
            <p:cNvSpPr>
              <a:spLocks/>
            </p:cNvSpPr>
            <p:nvPr/>
          </p:nvSpPr>
          <p:spPr bwMode="auto">
            <a:xfrm>
              <a:off x="3373134" y="2143309"/>
              <a:ext cx="3626235" cy="463550"/>
            </a:xfrm>
            <a:custGeom>
              <a:avLst/>
              <a:gdLst>
                <a:gd name="T0" fmla="*/ 0 w 2507"/>
                <a:gd name="T1" fmla="*/ 0 h 292"/>
                <a:gd name="T2" fmla="*/ 2507 w 2507"/>
                <a:gd name="T3" fmla="*/ 0 h 292"/>
                <a:gd name="T4" fmla="*/ 2507 w 2507"/>
                <a:gd name="T5" fmla="*/ 292 h 292"/>
                <a:gd name="T6" fmla="*/ 0 w 2507"/>
                <a:gd name="T7" fmla="*/ 292 h 292"/>
                <a:gd name="T8" fmla="*/ 0 w 2507"/>
                <a:gd name="T9" fmla="*/ 0 h 292"/>
                <a:gd name="T10" fmla="*/ 0 w 2507"/>
                <a:gd name="T11" fmla="*/ 0 h 292"/>
              </a:gdLst>
              <a:ahLst/>
              <a:cxnLst>
                <a:cxn ang="0">
                  <a:pos x="T0" y="T1"/>
                </a:cxn>
                <a:cxn ang="0">
                  <a:pos x="T2" y="T3"/>
                </a:cxn>
                <a:cxn ang="0">
                  <a:pos x="T4" y="T5"/>
                </a:cxn>
                <a:cxn ang="0">
                  <a:pos x="T6" y="T7"/>
                </a:cxn>
                <a:cxn ang="0">
                  <a:pos x="T8" y="T9"/>
                </a:cxn>
                <a:cxn ang="0">
                  <a:pos x="T10" y="T11"/>
                </a:cxn>
              </a:cxnLst>
              <a:rect l="0" t="0" r="r" b="b"/>
              <a:pathLst>
                <a:path w="2507" h="292">
                  <a:moveTo>
                    <a:pt x="0" y="0"/>
                  </a:moveTo>
                  <a:lnTo>
                    <a:pt x="2507" y="0"/>
                  </a:lnTo>
                  <a:lnTo>
                    <a:pt x="2507" y="292"/>
                  </a:lnTo>
                  <a:lnTo>
                    <a:pt x="0" y="292"/>
                  </a:lnTo>
                  <a:lnTo>
                    <a:pt x="0" y="0"/>
                  </a:lnTo>
                  <a:lnTo>
                    <a:pt x="0" y="0"/>
                  </a:lnTo>
                  <a:close/>
                </a:path>
              </a:pathLst>
            </a:custGeom>
            <a:solidFill>
              <a:srgbClr val="D8D9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 name="Freeform 13"/>
            <p:cNvSpPr>
              <a:spLocks/>
            </p:cNvSpPr>
            <p:nvPr/>
          </p:nvSpPr>
          <p:spPr bwMode="auto">
            <a:xfrm>
              <a:off x="3373134" y="2143309"/>
              <a:ext cx="3488433" cy="463550"/>
            </a:xfrm>
            <a:prstGeom prst="roundRect">
              <a:avLst>
                <a:gd name="adj" fmla="val 50000"/>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Freeform 10"/>
            <p:cNvSpPr>
              <a:spLocks/>
            </p:cNvSpPr>
            <p:nvPr/>
          </p:nvSpPr>
          <p:spPr bwMode="auto">
            <a:xfrm>
              <a:off x="6999369" y="2143309"/>
              <a:ext cx="236538" cy="463550"/>
            </a:xfrm>
            <a:custGeom>
              <a:avLst/>
              <a:gdLst>
                <a:gd name="T0" fmla="*/ 0 w 29"/>
                <a:gd name="T1" fmla="*/ 0 h 57"/>
                <a:gd name="T2" fmla="*/ 29 w 29"/>
                <a:gd name="T3" fmla="*/ 29 h 57"/>
                <a:gd name="T4" fmla="*/ 0 w 29"/>
                <a:gd name="T5" fmla="*/ 57 h 57"/>
                <a:gd name="T6" fmla="*/ 0 w 29"/>
                <a:gd name="T7" fmla="*/ 0 h 57"/>
              </a:gdLst>
              <a:ahLst/>
              <a:cxnLst>
                <a:cxn ang="0">
                  <a:pos x="T0" y="T1"/>
                </a:cxn>
                <a:cxn ang="0">
                  <a:pos x="T2" y="T3"/>
                </a:cxn>
                <a:cxn ang="0">
                  <a:pos x="T4" y="T5"/>
                </a:cxn>
                <a:cxn ang="0">
                  <a:pos x="T6" y="T7"/>
                </a:cxn>
              </a:cxnLst>
              <a:rect l="0" t="0" r="r" b="b"/>
              <a:pathLst>
                <a:path w="29" h="57">
                  <a:moveTo>
                    <a:pt x="0" y="0"/>
                  </a:moveTo>
                  <a:cubicBezTo>
                    <a:pt x="16" y="0"/>
                    <a:pt x="29" y="13"/>
                    <a:pt x="29" y="29"/>
                  </a:cubicBezTo>
                  <a:cubicBezTo>
                    <a:pt x="29" y="44"/>
                    <a:pt x="16" y="57"/>
                    <a:pt x="0" y="57"/>
                  </a:cubicBezTo>
                  <a:cubicBezTo>
                    <a:pt x="0" y="0"/>
                    <a:pt x="0" y="0"/>
                    <a:pt x="0" y="0"/>
                  </a:cubicBezTo>
                  <a:close/>
                </a:path>
              </a:pathLst>
            </a:custGeom>
            <a:solidFill>
              <a:srgbClr val="D8D9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6" name="Oval 24"/>
            <p:cNvSpPr>
              <a:spLocks noChangeArrowheads="1"/>
            </p:cNvSpPr>
            <p:nvPr/>
          </p:nvSpPr>
          <p:spPr bwMode="auto">
            <a:xfrm>
              <a:off x="3053067" y="2052190"/>
              <a:ext cx="648000" cy="645788"/>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9" name="TextBox 6"/>
            <p:cNvSpPr txBox="1"/>
            <p:nvPr/>
          </p:nvSpPr>
          <p:spPr>
            <a:xfrm>
              <a:off x="3066588" y="2165575"/>
              <a:ext cx="620958" cy="400110"/>
            </a:xfrm>
            <a:prstGeom prst="rect">
              <a:avLst/>
            </a:prstGeom>
            <a:noFill/>
          </p:spPr>
          <p:txBody>
            <a:bodyPr wrap="square" rtlCol="0" anchor="ctr">
              <a:spAutoFit/>
            </a:bodyPr>
            <a:lstStyle/>
            <a:p>
              <a:pPr algn="ctr"/>
              <a:r>
                <a:rPr lang="en-US" sz="2000" b="1" dirty="0">
                  <a:solidFill>
                    <a:schemeClr val="bg1"/>
                  </a:solidFill>
                  <a:latin typeface="Caviar Dreams" panose="020B0402020204020504" pitchFamily="34" charset="0"/>
                  <a:ea typeface="Lato Light" charset="0"/>
                  <a:cs typeface="Lato Light" charset="0"/>
                  <a:sym typeface="FontAwesome"/>
                </a:rPr>
                <a:t>S</a:t>
              </a:r>
              <a:endParaRPr lang="en-US" sz="2000" b="1" dirty="0">
                <a:solidFill>
                  <a:schemeClr val="bg1"/>
                </a:solidFill>
                <a:latin typeface="Caviar Dreams" panose="020B0402020204020504" pitchFamily="34" charset="0"/>
                <a:ea typeface="Lato Light" charset="0"/>
                <a:cs typeface="Lato Light" charset="0"/>
              </a:endParaRPr>
            </a:p>
          </p:txBody>
        </p:sp>
      </p:grpSp>
      <p:grpSp>
        <p:nvGrpSpPr>
          <p:cNvPr id="34" name="Group 33"/>
          <p:cNvGrpSpPr/>
          <p:nvPr/>
        </p:nvGrpSpPr>
        <p:grpSpPr>
          <a:xfrm>
            <a:off x="3053067" y="2982562"/>
            <a:ext cx="4182840" cy="659056"/>
            <a:chOff x="3053067" y="2877807"/>
            <a:chExt cx="4182840" cy="659056"/>
          </a:xfrm>
        </p:grpSpPr>
        <p:sp>
          <p:nvSpPr>
            <p:cNvPr id="10" name="Freeform 8"/>
            <p:cNvSpPr>
              <a:spLocks/>
            </p:cNvSpPr>
            <p:nvPr/>
          </p:nvSpPr>
          <p:spPr bwMode="auto">
            <a:xfrm>
              <a:off x="3373134" y="2970797"/>
              <a:ext cx="3626235" cy="473075"/>
            </a:xfrm>
            <a:custGeom>
              <a:avLst/>
              <a:gdLst>
                <a:gd name="T0" fmla="*/ 0 w 488"/>
                <a:gd name="T1" fmla="*/ 0 h 58"/>
                <a:gd name="T2" fmla="*/ 488 w 488"/>
                <a:gd name="T3" fmla="*/ 0 h 58"/>
                <a:gd name="T4" fmla="*/ 488 w 488"/>
                <a:gd name="T5" fmla="*/ 58 h 58"/>
                <a:gd name="T6" fmla="*/ 0 w 488"/>
                <a:gd name="T7" fmla="*/ 58 h 58"/>
                <a:gd name="T8" fmla="*/ 0 w 488"/>
                <a:gd name="T9" fmla="*/ 0 h 58"/>
              </a:gdLst>
              <a:ahLst/>
              <a:cxnLst>
                <a:cxn ang="0">
                  <a:pos x="T0" y="T1"/>
                </a:cxn>
                <a:cxn ang="0">
                  <a:pos x="T2" y="T3"/>
                </a:cxn>
                <a:cxn ang="0">
                  <a:pos x="T4" y="T5"/>
                </a:cxn>
                <a:cxn ang="0">
                  <a:pos x="T6" y="T7"/>
                </a:cxn>
                <a:cxn ang="0">
                  <a:pos x="T8" y="T9"/>
                </a:cxn>
              </a:cxnLst>
              <a:rect l="0" t="0" r="r" b="b"/>
              <a:pathLst>
                <a:path w="488" h="58">
                  <a:moveTo>
                    <a:pt x="0" y="0"/>
                  </a:moveTo>
                  <a:cubicBezTo>
                    <a:pt x="163" y="0"/>
                    <a:pt x="325" y="0"/>
                    <a:pt x="488" y="0"/>
                  </a:cubicBezTo>
                  <a:cubicBezTo>
                    <a:pt x="488" y="19"/>
                    <a:pt x="488" y="38"/>
                    <a:pt x="488" y="58"/>
                  </a:cubicBezTo>
                  <a:cubicBezTo>
                    <a:pt x="325" y="58"/>
                    <a:pt x="163" y="58"/>
                    <a:pt x="0" y="58"/>
                  </a:cubicBezTo>
                  <a:cubicBezTo>
                    <a:pt x="0" y="38"/>
                    <a:pt x="0" y="19"/>
                    <a:pt x="0" y="0"/>
                  </a:cubicBezTo>
                  <a:close/>
                </a:path>
              </a:pathLst>
            </a:custGeom>
            <a:solidFill>
              <a:srgbClr val="D8D9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15"/>
            <p:cNvSpPr>
              <a:spLocks/>
            </p:cNvSpPr>
            <p:nvPr/>
          </p:nvSpPr>
          <p:spPr bwMode="auto">
            <a:xfrm>
              <a:off x="3373134" y="2970797"/>
              <a:ext cx="961133" cy="473075"/>
            </a:xfrm>
            <a:prstGeom prst="roundRect">
              <a:avLst>
                <a:gd name="adj" fmla="val 50000"/>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 name="Freeform 21"/>
            <p:cNvSpPr>
              <a:spLocks/>
            </p:cNvSpPr>
            <p:nvPr/>
          </p:nvSpPr>
          <p:spPr bwMode="auto">
            <a:xfrm>
              <a:off x="6999369" y="2970797"/>
              <a:ext cx="236538" cy="473075"/>
            </a:xfrm>
            <a:custGeom>
              <a:avLst/>
              <a:gdLst>
                <a:gd name="T0" fmla="*/ 0 w 29"/>
                <a:gd name="T1" fmla="*/ 0 h 58"/>
                <a:gd name="T2" fmla="*/ 29 w 29"/>
                <a:gd name="T3" fmla="*/ 29 h 58"/>
                <a:gd name="T4" fmla="*/ 0 w 29"/>
                <a:gd name="T5" fmla="*/ 58 h 58"/>
                <a:gd name="T6" fmla="*/ 0 w 29"/>
                <a:gd name="T7" fmla="*/ 0 h 58"/>
              </a:gdLst>
              <a:ahLst/>
              <a:cxnLst>
                <a:cxn ang="0">
                  <a:pos x="T0" y="T1"/>
                </a:cxn>
                <a:cxn ang="0">
                  <a:pos x="T2" y="T3"/>
                </a:cxn>
                <a:cxn ang="0">
                  <a:pos x="T4" y="T5"/>
                </a:cxn>
                <a:cxn ang="0">
                  <a:pos x="T6" y="T7"/>
                </a:cxn>
              </a:cxnLst>
              <a:rect l="0" t="0" r="r" b="b"/>
              <a:pathLst>
                <a:path w="29" h="58">
                  <a:moveTo>
                    <a:pt x="0" y="0"/>
                  </a:moveTo>
                  <a:cubicBezTo>
                    <a:pt x="16" y="0"/>
                    <a:pt x="29" y="13"/>
                    <a:pt x="29" y="29"/>
                  </a:cubicBezTo>
                  <a:cubicBezTo>
                    <a:pt x="29" y="45"/>
                    <a:pt x="16" y="58"/>
                    <a:pt x="0" y="58"/>
                  </a:cubicBezTo>
                  <a:cubicBezTo>
                    <a:pt x="0" y="38"/>
                    <a:pt x="0" y="19"/>
                    <a:pt x="0" y="0"/>
                  </a:cubicBezTo>
                  <a:close/>
                </a:path>
              </a:pathLst>
            </a:custGeom>
            <a:solidFill>
              <a:srgbClr val="D8D9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7" name="Oval 25"/>
            <p:cNvSpPr>
              <a:spLocks noChangeArrowheads="1"/>
            </p:cNvSpPr>
            <p:nvPr/>
          </p:nvSpPr>
          <p:spPr bwMode="auto">
            <a:xfrm>
              <a:off x="3053067" y="2877807"/>
              <a:ext cx="648000" cy="659056"/>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 name="TextBox 6"/>
            <p:cNvSpPr txBox="1"/>
            <p:nvPr/>
          </p:nvSpPr>
          <p:spPr>
            <a:xfrm>
              <a:off x="3066588" y="3007279"/>
              <a:ext cx="620958" cy="400110"/>
            </a:xfrm>
            <a:prstGeom prst="rect">
              <a:avLst/>
            </a:prstGeom>
            <a:noFill/>
          </p:spPr>
          <p:txBody>
            <a:bodyPr wrap="square" rtlCol="0" anchor="ctr">
              <a:spAutoFit/>
            </a:bodyPr>
            <a:lstStyle/>
            <a:p>
              <a:pPr algn="ctr"/>
              <a:r>
                <a:rPr lang="en-US" sz="2000" b="1" dirty="0">
                  <a:solidFill>
                    <a:schemeClr val="bg1"/>
                  </a:solidFill>
                  <a:latin typeface="Caviar Dreams" panose="020B0402020204020504" pitchFamily="34" charset="0"/>
                  <a:ea typeface="Lato Light" charset="0"/>
                  <a:cs typeface="Lato Light" charset="0"/>
                  <a:sym typeface="FontAwesome"/>
                </a:rPr>
                <a:t>W</a:t>
              </a:r>
              <a:endParaRPr lang="en-US" sz="2000" b="1" dirty="0">
                <a:solidFill>
                  <a:schemeClr val="bg1"/>
                </a:solidFill>
                <a:latin typeface="Caviar Dreams" panose="020B0402020204020504" pitchFamily="34" charset="0"/>
                <a:ea typeface="Lato Light" charset="0"/>
                <a:cs typeface="Lato Light" charset="0"/>
              </a:endParaRPr>
            </a:p>
          </p:txBody>
        </p:sp>
      </p:grpSp>
      <p:grpSp>
        <p:nvGrpSpPr>
          <p:cNvPr id="35" name="Group 34"/>
          <p:cNvGrpSpPr/>
          <p:nvPr/>
        </p:nvGrpSpPr>
        <p:grpSpPr>
          <a:xfrm>
            <a:off x="3053067" y="3926202"/>
            <a:ext cx="4182840" cy="659056"/>
            <a:chOff x="3053067" y="3744706"/>
            <a:chExt cx="4182840" cy="659056"/>
          </a:xfrm>
        </p:grpSpPr>
        <p:sp>
          <p:nvSpPr>
            <p:cNvPr id="9" name="Freeform 7"/>
            <p:cNvSpPr>
              <a:spLocks/>
            </p:cNvSpPr>
            <p:nvPr/>
          </p:nvSpPr>
          <p:spPr bwMode="auto">
            <a:xfrm>
              <a:off x="3373134" y="3837696"/>
              <a:ext cx="3626235" cy="473075"/>
            </a:xfrm>
            <a:custGeom>
              <a:avLst/>
              <a:gdLst>
                <a:gd name="T0" fmla="*/ 0 w 488"/>
                <a:gd name="T1" fmla="*/ 0 h 58"/>
                <a:gd name="T2" fmla="*/ 488 w 488"/>
                <a:gd name="T3" fmla="*/ 0 h 58"/>
                <a:gd name="T4" fmla="*/ 488 w 488"/>
                <a:gd name="T5" fmla="*/ 58 h 58"/>
                <a:gd name="T6" fmla="*/ 0 w 488"/>
                <a:gd name="T7" fmla="*/ 58 h 58"/>
                <a:gd name="T8" fmla="*/ 0 w 488"/>
                <a:gd name="T9" fmla="*/ 0 h 58"/>
              </a:gdLst>
              <a:ahLst/>
              <a:cxnLst>
                <a:cxn ang="0">
                  <a:pos x="T0" y="T1"/>
                </a:cxn>
                <a:cxn ang="0">
                  <a:pos x="T2" y="T3"/>
                </a:cxn>
                <a:cxn ang="0">
                  <a:pos x="T4" y="T5"/>
                </a:cxn>
                <a:cxn ang="0">
                  <a:pos x="T6" y="T7"/>
                </a:cxn>
                <a:cxn ang="0">
                  <a:pos x="T8" y="T9"/>
                </a:cxn>
              </a:cxnLst>
              <a:rect l="0" t="0" r="r" b="b"/>
              <a:pathLst>
                <a:path w="488" h="58">
                  <a:moveTo>
                    <a:pt x="0" y="0"/>
                  </a:moveTo>
                  <a:cubicBezTo>
                    <a:pt x="163" y="0"/>
                    <a:pt x="325" y="0"/>
                    <a:pt x="488" y="0"/>
                  </a:cubicBezTo>
                  <a:cubicBezTo>
                    <a:pt x="488" y="19"/>
                    <a:pt x="488" y="39"/>
                    <a:pt x="488" y="58"/>
                  </a:cubicBezTo>
                  <a:cubicBezTo>
                    <a:pt x="325" y="58"/>
                    <a:pt x="163" y="58"/>
                    <a:pt x="0" y="58"/>
                  </a:cubicBezTo>
                  <a:cubicBezTo>
                    <a:pt x="0" y="39"/>
                    <a:pt x="0" y="19"/>
                    <a:pt x="0" y="0"/>
                  </a:cubicBezTo>
                  <a:close/>
                </a:path>
              </a:pathLst>
            </a:custGeom>
            <a:solidFill>
              <a:srgbClr val="D8D9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 name="Freeform 17"/>
            <p:cNvSpPr>
              <a:spLocks/>
            </p:cNvSpPr>
            <p:nvPr/>
          </p:nvSpPr>
          <p:spPr bwMode="auto">
            <a:xfrm>
              <a:off x="3373134" y="3837696"/>
              <a:ext cx="1786633" cy="473075"/>
            </a:xfrm>
            <a:prstGeom prst="roundRect">
              <a:avLst>
                <a:gd name="adj" fmla="val 50000"/>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 name="Freeform 22"/>
            <p:cNvSpPr>
              <a:spLocks/>
            </p:cNvSpPr>
            <p:nvPr/>
          </p:nvSpPr>
          <p:spPr bwMode="auto">
            <a:xfrm>
              <a:off x="6999369" y="3837696"/>
              <a:ext cx="236538" cy="473075"/>
            </a:xfrm>
            <a:custGeom>
              <a:avLst/>
              <a:gdLst>
                <a:gd name="T0" fmla="*/ 0 w 29"/>
                <a:gd name="T1" fmla="*/ 0 h 58"/>
                <a:gd name="T2" fmla="*/ 29 w 29"/>
                <a:gd name="T3" fmla="*/ 29 h 58"/>
                <a:gd name="T4" fmla="*/ 0 w 29"/>
                <a:gd name="T5" fmla="*/ 58 h 58"/>
                <a:gd name="T6" fmla="*/ 0 w 29"/>
                <a:gd name="T7" fmla="*/ 0 h 58"/>
              </a:gdLst>
              <a:ahLst/>
              <a:cxnLst>
                <a:cxn ang="0">
                  <a:pos x="T0" y="T1"/>
                </a:cxn>
                <a:cxn ang="0">
                  <a:pos x="T2" y="T3"/>
                </a:cxn>
                <a:cxn ang="0">
                  <a:pos x="T4" y="T5"/>
                </a:cxn>
                <a:cxn ang="0">
                  <a:pos x="T6" y="T7"/>
                </a:cxn>
              </a:cxnLst>
              <a:rect l="0" t="0" r="r" b="b"/>
              <a:pathLst>
                <a:path w="29" h="58">
                  <a:moveTo>
                    <a:pt x="0" y="0"/>
                  </a:moveTo>
                  <a:cubicBezTo>
                    <a:pt x="16" y="0"/>
                    <a:pt x="29" y="13"/>
                    <a:pt x="29" y="29"/>
                  </a:cubicBezTo>
                  <a:cubicBezTo>
                    <a:pt x="29" y="45"/>
                    <a:pt x="16" y="58"/>
                    <a:pt x="0" y="58"/>
                  </a:cubicBezTo>
                  <a:cubicBezTo>
                    <a:pt x="0" y="39"/>
                    <a:pt x="0" y="19"/>
                    <a:pt x="0" y="0"/>
                  </a:cubicBezTo>
                  <a:close/>
                </a:path>
              </a:pathLst>
            </a:custGeom>
            <a:solidFill>
              <a:srgbClr val="D8D9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Oval 26"/>
            <p:cNvSpPr>
              <a:spLocks noChangeArrowheads="1"/>
            </p:cNvSpPr>
            <p:nvPr/>
          </p:nvSpPr>
          <p:spPr bwMode="auto">
            <a:xfrm>
              <a:off x="3053067" y="3744706"/>
              <a:ext cx="648000" cy="659056"/>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 name="TextBox 6"/>
            <p:cNvSpPr txBox="1"/>
            <p:nvPr/>
          </p:nvSpPr>
          <p:spPr>
            <a:xfrm>
              <a:off x="3066588" y="3874178"/>
              <a:ext cx="620958" cy="400110"/>
            </a:xfrm>
            <a:prstGeom prst="rect">
              <a:avLst/>
            </a:prstGeom>
            <a:noFill/>
          </p:spPr>
          <p:txBody>
            <a:bodyPr wrap="square" rtlCol="0" anchor="ctr">
              <a:spAutoFit/>
            </a:bodyPr>
            <a:lstStyle/>
            <a:p>
              <a:pPr algn="ctr"/>
              <a:r>
                <a:rPr lang="en-US" sz="2000" b="1" dirty="0">
                  <a:solidFill>
                    <a:schemeClr val="bg1"/>
                  </a:solidFill>
                  <a:latin typeface="Caviar Dreams" panose="020B0402020204020504" pitchFamily="34" charset="0"/>
                  <a:ea typeface="Lato Light" charset="0"/>
                  <a:cs typeface="Lato Light" charset="0"/>
                  <a:sym typeface="FontAwesome"/>
                </a:rPr>
                <a:t>O</a:t>
              </a:r>
              <a:endParaRPr lang="en-US" sz="2000" b="1" dirty="0">
                <a:solidFill>
                  <a:schemeClr val="bg1"/>
                </a:solidFill>
                <a:latin typeface="Caviar Dreams" panose="020B0402020204020504" pitchFamily="34" charset="0"/>
                <a:ea typeface="Lato Light" charset="0"/>
                <a:cs typeface="Lato Light" charset="0"/>
              </a:endParaRPr>
            </a:p>
          </p:txBody>
        </p:sp>
      </p:grpSp>
      <p:grpSp>
        <p:nvGrpSpPr>
          <p:cNvPr id="36" name="Group 35"/>
          <p:cNvGrpSpPr/>
          <p:nvPr/>
        </p:nvGrpSpPr>
        <p:grpSpPr>
          <a:xfrm>
            <a:off x="3053067" y="4869842"/>
            <a:ext cx="4182840" cy="656846"/>
            <a:chOff x="3053067" y="4613504"/>
            <a:chExt cx="4182840" cy="656846"/>
          </a:xfrm>
        </p:grpSpPr>
        <p:sp>
          <p:nvSpPr>
            <p:cNvPr id="7" name="Freeform 5"/>
            <p:cNvSpPr>
              <a:spLocks/>
            </p:cNvSpPr>
            <p:nvPr/>
          </p:nvSpPr>
          <p:spPr bwMode="auto">
            <a:xfrm>
              <a:off x="3373134" y="4706183"/>
              <a:ext cx="3626235" cy="471488"/>
            </a:xfrm>
            <a:custGeom>
              <a:avLst/>
              <a:gdLst>
                <a:gd name="T0" fmla="*/ 0 w 2507"/>
                <a:gd name="T1" fmla="*/ 0 h 297"/>
                <a:gd name="T2" fmla="*/ 2507 w 2507"/>
                <a:gd name="T3" fmla="*/ 0 h 297"/>
                <a:gd name="T4" fmla="*/ 2507 w 2507"/>
                <a:gd name="T5" fmla="*/ 297 h 297"/>
                <a:gd name="T6" fmla="*/ 0 w 2507"/>
                <a:gd name="T7" fmla="*/ 297 h 297"/>
                <a:gd name="T8" fmla="*/ 0 w 2507"/>
                <a:gd name="T9" fmla="*/ 0 h 297"/>
                <a:gd name="T10" fmla="*/ 0 w 2507"/>
                <a:gd name="T11" fmla="*/ 0 h 297"/>
              </a:gdLst>
              <a:ahLst/>
              <a:cxnLst>
                <a:cxn ang="0">
                  <a:pos x="T0" y="T1"/>
                </a:cxn>
                <a:cxn ang="0">
                  <a:pos x="T2" y="T3"/>
                </a:cxn>
                <a:cxn ang="0">
                  <a:pos x="T4" y="T5"/>
                </a:cxn>
                <a:cxn ang="0">
                  <a:pos x="T6" y="T7"/>
                </a:cxn>
                <a:cxn ang="0">
                  <a:pos x="T8" y="T9"/>
                </a:cxn>
                <a:cxn ang="0">
                  <a:pos x="T10" y="T11"/>
                </a:cxn>
              </a:cxnLst>
              <a:rect l="0" t="0" r="r" b="b"/>
              <a:pathLst>
                <a:path w="2507" h="297">
                  <a:moveTo>
                    <a:pt x="0" y="0"/>
                  </a:moveTo>
                  <a:lnTo>
                    <a:pt x="2507" y="0"/>
                  </a:lnTo>
                  <a:lnTo>
                    <a:pt x="2507" y="297"/>
                  </a:lnTo>
                  <a:lnTo>
                    <a:pt x="0" y="297"/>
                  </a:lnTo>
                  <a:lnTo>
                    <a:pt x="0" y="0"/>
                  </a:lnTo>
                  <a:lnTo>
                    <a:pt x="0" y="0"/>
                  </a:lnTo>
                  <a:close/>
                </a:path>
              </a:pathLst>
            </a:custGeom>
            <a:solidFill>
              <a:srgbClr val="D8D9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 name="Freeform 6"/>
            <p:cNvSpPr>
              <a:spLocks/>
            </p:cNvSpPr>
            <p:nvPr/>
          </p:nvSpPr>
          <p:spPr bwMode="auto">
            <a:xfrm>
              <a:off x="6999369" y="4706183"/>
              <a:ext cx="236538" cy="471488"/>
            </a:xfrm>
            <a:custGeom>
              <a:avLst/>
              <a:gdLst>
                <a:gd name="T0" fmla="*/ 0 w 29"/>
                <a:gd name="T1" fmla="*/ 0 h 58"/>
                <a:gd name="T2" fmla="*/ 29 w 29"/>
                <a:gd name="T3" fmla="*/ 29 h 58"/>
                <a:gd name="T4" fmla="*/ 0 w 29"/>
                <a:gd name="T5" fmla="*/ 58 h 58"/>
                <a:gd name="T6" fmla="*/ 0 w 29"/>
                <a:gd name="T7" fmla="*/ 0 h 58"/>
              </a:gdLst>
              <a:ahLst/>
              <a:cxnLst>
                <a:cxn ang="0">
                  <a:pos x="T0" y="T1"/>
                </a:cxn>
                <a:cxn ang="0">
                  <a:pos x="T2" y="T3"/>
                </a:cxn>
                <a:cxn ang="0">
                  <a:pos x="T4" y="T5"/>
                </a:cxn>
                <a:cxn ang="0">
                  <a:pos x="T6" y="T7"/>
                </a:cxn>
              </a:cxnLst>
              <a:rect l="0" t="0" r="r" b="b"/>
              <a:pathLst>
                <a:path w="29" h="58">
                  <a:moveTo>
                    <a:pt x="0" y="0"/>
                  </a:moveTo>
                  <a:cubicBezTo>
                    <a:pt x="16" y="0"/>
                    <a:pt x="29" y="13"/>
                    <a:pt x="29" y="29"/>
                  </a:cubicBezTo>
                  <a:cubicBezTo>
                    <a:pt x="29" y="45"/>
                    <a:pt x="16" y="58"/>
                    <a:pt x="0" y="58"/>
                  </a:cubicBezTo>
                  <a:cubicBezTo>
                    <a:pt x="0" y="0"/>
                    <a:pt x="0" y="0"/>
                    <a:pt x="0" y="0"/>
                  </a:cubicBezTo>
                  <a:close/>
                </a:path>
              </a:pathLst>
            </a:custGeom>
            <a:solidFill>
              <a:srgbClr val="D8D9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Freeform 19"/>
            <p:cNvSpPr>
              <a:spLocks/>
            </p:cNvSpPr>
            <p:nvPr/>
          </p:nvSpPr>
          <p:spPr bwMode="auto">
            <a:xfrm>
              <a:off x="3373134" y="4706183"/>
              <a:ext cx="2370833" cy="471488"/>
            </a:xfrm>
            <a:prstGeom prst="roundRect">
              <a:avLst>
                <a:gd name="adj" fmla="val 50000"/>
              </a:avLst>
            </a:pr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5" name="Oval 23"/>
            <p:cNvSpPr>
              <a:spLocks noChangeArrowheads="1"/>
            </p:cNvSpPr>
            <p:nvPr/>
          </p:nvSpPr>
          <p:spPr bwMode="auto">
            <a:xfrm>
              <a:off x="3053067" y="4613504"/>
              <a:ext cx="648000" cy="656846"/>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TextBox 6"/>
            <p:cNvSpPr txBox="1"/>
            <p:nvPr/>
          </p:nvSpPr>
          <p:spPr>
            <a:xfrm>
              <a:off x="3066588" y="4741871"/>
              <a:ext cx="620958" cy="400110"/>
            </a:xfrm>
            <a:prstGeom prst="rect">
              <a:avLst/>
            </a:prstGeom>
            <a:noFill/>
          </p:spPr>
          <p:txBody>
            <a:bodyPr wrap="square" rtlCol="0" anchor="ctr">
              <a:spAutoFit/>
            </a:bodyPr>
            <a:lstStyle/>
            <a:p>
              <a:pPr algn="ctr"/>
              <a:r>
                <a:rPr lang="en-US" sz="2000" b="1" dirty="0">
                  <a:solidFill>
                    <a:schemeClr val="bg1"/>
                  </a:solidFill>
                  <a:latin typeface="Caviar Dreams" panose="020B0402020204020504" pitchFamily="34" charset="0"/>
                  <a:ea typeface="Lato Light" charset="0"/>
                  <a:cs typeface="Lato Light" charset="0"/>
                  <a:sym typeface="FontAwesome"/>
                </a:rPr>
                <a:t>T</a:t>
              </a:r>
              <a:endParaRPr lang="en-US" sz="2000" b="1" dirty="0">
                <a:solidFill>
                  <a:schemeClr val="bg1"/>
                </a:solidFill>
                <a:latin typeface="Caviar Dreams" panose="020B0402020204020504" pitchFamily="34" charset="0"/>
                <a:ea typeface="Lato Light" charset="0"/>
                <a:cs typeface="Lato Light" charset="0"/>
              </a:endParaRPr>
            </a:p>
          </p:txBody>
        </p:sp>
      </p:grpSp>
      <p:sp>
        <p:nvSpPr>
          <p:cNvPr id="38" name="Rectangle 37"/>
          <p:cNvSpPr/>
          <p:nvPr/>
        </p:nvSpPr>
        <p:spPr>
          <a:xfrm>
            <a:off x="1105441" y="2035050"/>
            <a:ext cx="1694785" cy="338554"/>
          </a:xfrm>
          <a:prstGeom prst="rect">
            <a:avLst/>
          </a:prstGeom>
        </p:spPr>
        <p:txBody>
          <a:bodyPr wrap="square" anchor="ctr">
            <a:spAutoFit/>
          </a:bodyPr>
          <a:lstStyle/>
          <a:p>
            <a:pPr algn="r">
              <a:spcBef>
                <a:spcPts val="600"/>
              </a:spcBef>
              <a:buClr>
                <a:srgbClr val="E24848"/>
              </a:buClr>
            </a:pPr>
            <a:r>
              <a:rPr lang="en-US" sz="1600" b="1" dirty="0">
                <a:solidFill>
                  <a:schemeClr val="bg1"/>
                </a:solidFill>
                <a:latin typeface="Caviar Dreams" panose="020B0402020204020504" pitchFamily="34" charset="0"/>
                <a:ea typeface="Open Sans Light" panose="020B0306030504020204" pitchFamily="34" charset="0"/>
                <a:cs typeface="Open Sans Light" panose="020B0306030504020204" pitchFamily="34" charset="0"/>
              </a:rPr>
              <a:t>Strength</a:t>
            </a:r>
          </a:p>
        </p:txBody>
      </p:sp>
      <p:sp>
        <p:nvSpPr>
          <p:cNvPr id="40" name="Rectangle 39"/>
          <p:cNvSpPr/>
          <p:nvPr/>
        </p:nvSpPr>
        <p:spPr>
          <a:xfrm>
            <a:off x="1105441" y="3038329"/>
            <a:ext cx="1694785" cy="338554"/>
          </a:xfrm>
          <a:prstGeom prst="rect">
            <a:avLst/>
          </a:prstGeom>
        </p:spPr>
        <p:txBody>
          <a:bodyPr wrap="square" anchor="ctr">
            <a:spAutoFit/>
          </a:bodyPr>
          <a:lstStyle/>
          <a:p>
            <a:pPr algn="r">
              <a:spcBef>
                <a:spcPts val="600"/>
              </a:spcBef>
              <a:buClr>
                <a:srgbClr val="E24848"/>
              </a:buClr>
            </a:pPr>
            <a:r>
              <a:rPr lang="en-US" sz="1600" b="1" dirty="0">
                <a:solidFill>
                  <a:schemeClr val="bg1"/>
                </a:solidFill>
                <a:latin typeface="Caviar Dreams" panose="020B0402020204020504" pitchFamily="34" charset="0"/>
                <a:ea typeface="Open Sans Light" panose="020B0306030504020204" pitchFamily="34" charset="0"/>
                <a:cs typeface="Open Sans Light" panose="020B0306030504020204" pitchFamily="34" charset="0"/>
              </a:rPr>
              <a:t>Weakness</a:t>
            </a:r>
          </a:p>
        </p:txBody>
      </p:sp>
      <p:sp>
        <p:nvSpPr>
          <p:cNvPr id="42" name="Rectangle 41"/>
          <p:cNvSpPr/>
          <p:nvPr/>
        </p:nvSpPr>
        <p:spPr>
          <a:xfrm>
            <a:off x="1105441" y="4004300"/>
            <a:ext cx="1694785" cy="338554"/>
          </a:xfrm>
          <a:prstGeom prst="rect">
            <a:avLst/>
          </a:prstGeom>
        </p:spPr>
        <p:txBody>
          <a:bodyPr wrap="square" anchor="ctr">
            <a:spAutoFit/>
          </a:bodyPr>
          <a:lstStyle/>
          <a:p>
            <a:pPr algn="r">
              <a:spcBef>
                <a:spcPts val="600"/>
              </a:spcBef>
              <a:buClr>
                <a:srgbClr val="E24848"/>
              </a:buClr>
            </a:pPr>
            <a:r>
              <a:rPr lang="en-US" sz="1600" b="1" dirty="0">
                <a:solidFill>
                  <a:schemeClr val="bg1"/>
                </a:solidFill>
                <a:latin typeface="Caviar Dreams" panose="020B0402020204020504" pitchFamily="34" charset="0"/>
                <a:ea typeface="Open Sans Light" panose="020B0306030504020204" pitchFamily="34" charset="0"/>
                <a:cs typeface="Open Sans Light" panose="020B0306030504020204" pitchFamily="34" charset="0"/>
              </a:rPr>
              <a:t>Opportunity</a:t>
            </a:r>
          </a:p>
        </p:txBody>
      </p:sp>
      <p:sp>
        <p:nvSpPr>
          <p:cNvPr id="44" name="Rectangle 43"/>
          <p:cNvSpPr/>
          <p:nvPr/>
        </p:nvSpPr>
        <p:spPr>
          <a:xfrm>
            <a:off x="1105441" y="4869300"/>
            <a:ext cx="1694785" cy="338554"/>
          </a:xfrm>
          <a:prstGeom prst="rect">
            <a:avLst/>
          </a:prstGeom>
        </p:spPr>
        <p:txBody>
          <a:bodyPr wrap="square" anchor="ctr">
            <a:spAutoFit/>
          </a:bodyPr>
          <a:lstStyle/>
          <a:p>
            <a:pPr algn="r">
              <a:spcBef>
                <a:spcPts val="600"/>
              </a:spcBef>
              <a:buClr>
                <a:srgbClr val="E24848"/>
              </a:buClr>
            </a:pPr>
            <a:r>
              <a:rPr lang="en-US" sz="1600" b="1" dirty="0">
                <a:solidFill>
                  <a:schemeClr val="bg1"/>
                </a:solidFill>
                <a:latin typeface="Caviar Dreams" panose="020B0402020204020504" pitchFamily="34" charset="0"/>
                <a:ea typeface="Open Sans Light" panose="020B0306030504020204" pitchFamily="34" charset="0"/>
                <a:cs typeface="Open Sans Light" panose="020B0306030504020204" pitchFamily="34" charset="0"/>
              </a:rPr>
              <a:t>Threat</a:t>
            </a:r>
          </a:p>
        </p:txBody>
      </p:sp>
      <p:sp>
        <p:nvSpPr>
          <p:cNvPr id="39" name="Rectangle 38"/>
          <p:cNvSpPr/>
          <p:nvPr/>
        </p:nvSpPr>
        <p:spPr>
          <a:xfrm>
            <a:off x="1010167" y="2276594"/>
            <a:ext cx="1863865" cy="400110"/>
          </a:xfrm>
          <a:prstGeom prst="rect">
            <a:avLst/>
          </a:prstGeom>
        </p:spPr>
        <p:txBody>
          <a:bodyPr wrap="square" anchor="ctr">
            <a:spAutoFit/>
          </a:bodyPr>
          <a:lstStyle/>
          <a:p>
            <a:pPr algn="r">
              <a:buClr>
                <a:srgbClr val="E24848"/>
              </a:buClr>
              <a:defRPr/>
            </a:pPr>
            <a:r>
              <a:rPr lang="en-US" sz="1000" noProof="1">
                <a:solidFill>
                  <a:schemeClr val="bg1"/>
                </a:solidFill>
                <a:latin typeface="+mj-lt"/>
                <a:ea typeface="Open Sans Light" panose="020B0306030504020204" pitchFamily="34" charset="0"/>
                <a:cs typeface="Open Sans Light" panose="020B0306030504020204" pitchFamily="34" charset="0"/>
              </a:rPr>
              <a:t>Lorem ipsum dolor sit amet consectetur</a:t>
            </a:r>
          </a:p>
        </p:txBody>
      </p:sp>
      <p:sp>
        <p:nvSpPr>
          <p:cNvPr id="41" name="Rectangle 40"/>
          <p:cNvSpPr/>
          <p:nvPr/>
        </p:nvSpPr>
        <p:spPr>
          <a:xfrm>
            <a:off x="1010167" y="3279873"/>
            <a:ext cx="1863865" cy="400110"/>
          </a:xfrm>
          <a:prstGeom prst="rect">
            <a:avLst/>
          </a:prstGeom>
        </p:spPr>
        <p:txBody>
          <a:bodyPr wrap="square" anchor="ctr">
            <a:spAutoFit/>
          </a:bodyPr>
          <a:lstStyle/>
          <a:p>
            <a:pPr algn="r">
              <a:buClr>
                <a:srgbClr val="E24848"/>
              </a:buClr>
              <a:defRPr/>
            </a:pPr>
            <a:r>
              <a:rPr lang="en-US" sz="1000" noProof="1">
                <a:solidFill>
                  <a:schemeClr val="bg1"/>
                </a:solidFill>
                <a:latin typeface="+mj-lt"/>
                <a:ea typeface="Open Sans Light" panose="020B0306030504020204" pitchFamily="34" charset="0"/>
                <a:cs typeface="Open Sans Light" panose="020B0306030504020204" pitchFamily="34" charset="0"/>
              </a:rPr>
              <a:t>Lorem ipsum dolor sit amet consectetur</a:t>
            </a:r>
          </a:p>
        </p:txBody>
      </p:sp>
      <p:sp>
        <p:nvSpPr>
          <p:cNvPr id="43" name="Rectangle 42"/>
          <p:cNvSpPr/>
          <p:nvPr/>
        </p:nvSpPr>
        <p:spPr>
          <a:xfrm>
            <a:off x="1010167" y="4245844"/>
            <a:ext cx="1863865" cy="400110"/>
          </a:xfrm>
          <a:prstGeom prst="rect">
            <a:avLst/>
          </a:prstGeom>
        </p:spPr>
        <p:txBody>
          <a:bodyPr wrap="square" anchor="ctr">
            <a:spAutoFit/>
          </a:bodyPr>
          <a:lstStyle/>
          <a:p>
            <a:pPr algn="r">
              <a:buClr>
                <a:srgbClr val="E24848"/>
              </a:buClr>
              <a:defRPr/>
            </a:pPr>
            <a:r>
              <a:rPr lang="en-US" sz="1000" noProof="1">
                <a:solidFill>
                  <a:schemeClr val="bg1"/>
                </a:solidFill>
                <a:latin typeface="+mj-lt"/>
                <a:ea typeface="Open Sans Light" panose="020B0306030504020204" pitchFamily="34" charset="0"/>
                <a:cs typeface="Open Sans Light" panose="020B0306030504020204" pitchFamily="34" charset="0"/>
              </a:rPr>
              <a:t>Lorem ipsum dolor sit amet consectetur</a:t>
            </a:r>
          </a:p>
        </p:txBody>
      </p:sp>
      <p:sp>
        <p:nvSpPr>
          <p:cNvPr id="45" name="Rectangle 44"/>
          <p:cNvSpPr/>
          <p:nvPr/>
        </p:nvSpPr>
        <p:spPr>
          <a:xfrm>
            <a:off x="1010167" y="5110844"/>
            <a:ext cx="1863865" cy="400110"/>
          </a:xfrm>
          <a:prstGeom prst="rect">
            <a:avLst/>
          </a:prstGeom>
        </p:spPr>
        <p:txBody>
          <a:bodyPr wrap="square" anchor="ctr">
            <a:spAutoFit/>
          </a:bodyPr>
          <a:lstStyle/>
          <a:p>
            <a:pPr algn="r">
              <a:buClr>
                <a:srgbClr val="E24848"/>
              </a:buClr>
              <a:defRPr/>
            </a:pPr>
            <a:r>
              <a:rPr lang="en-US" sz="1000" noProof="1">
                <a:solidFill>
                  <a:schemeClr val="bg1"/>
                </a:solidFill>
                <a:latin typeface="+mj-lt"/>
                <a:ea typeface="Open Sans Light" panose="020B0306030504020204" pitchFamily="34" charset="0"/>
                <a:cs typeface="Open Sans Light" panose="020B0306030504020204" pitchFamily="34" charset="0"/>
              </a:rPr>
              <a:t>Lorem ipsum dolor sit amet consectetur</a:t>
            </a:r>
          </a:p>
        </p:txBody>
      </p:sp>
      <p:sp>
        <p:nvSpPr>
          <p:cNvPr id="48" name="Title 20"/>
          <p:cNvSpPr txBox="1">
            <a:spLocks/>
          </p:cNvSpPr>
          <p:nvPr/>
        </p:nvSpPr>
        <p:spPr>
          <a:xfrm>
            <a:off x="8088443" y="2059391"/>
            <a:ext cx="1908796" cy="738664"/>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600" dirty="0">
                <a:solidFill>
                  <a:schemeClr val="bg1"/>
                </a:solidFill>
                <a:latin typeface="Caviar Dreams" panose="020B0402020204020504" pitchFamily="34" charset="0"/>
                <a:cs typeface="Lato Regular"/>
              </a:rPr>
              <a:t>First Place: </a:t>
            </a:r>
            <a:r>
              <a:rPr lang="en-US" sz="1600" b="1" dirty="0">
                <a:solidFill>
                  <a:schemeClr val="bg1"/>
                </a:solidFill>
                <a:latin typeface="Caviar Dreams" panose="020B0402020204020504" pitchFamily="34" charset="0"/>
                <a:cs typeface="Lato Regular"/>
              </a:rPr>
              <a:t>Design and Hard Work</a:t>
            </a:r>
          </a:p>
        </p:txBody>
      </p:sp>
      <p:sp>
        <p:nvSpPr>
          <p:cNvPr id="49" name="Title 20"/>
          <p:cNvSpPr txBox="1">
            <a:spLocks/>
          </p:cNvSpPr>
          <p:nvPr/>
        </p:nvSpPr>
        <p:spPr>
          <a:xfrm>
            <a:off x="8086568" y="2925286"/>
            <a:ext cx="3636509" cy="861746"/>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pt-BR" sz="1200" dirty="0">
                <a:solidFill>
                  <a:schemeClr val="bg1"/>
                </a:solidFill>
                <a:latin typeface="+mj-lt"/>
                <a:cs typeface="Lato Light"/>
              </a:rPr>
              <a:t>Lorem ipsum dolor sit amet, consectetur adipiscing elit. Aliquam tincidunt ante nec sem congue convallis. Pellentesque vel mauris quis nisl ornare rutrum in id risus. </a:t>
            </a:r>
            <a:endParaRPr lang="en-US" sz="1200" dirty="0">
              <a:solidFill>
                <a:schemeClr val="bg1"/>
              </a:solidFill>
              <a:latin typeface="+mj-lt"/>
              <a:cs typeface="Lato Light"/>
            </a:endParaRPr>
          </a:p>
        </p:txBody>
      </p:sp>
      <p:sp>
        <p:nvSpPr>
          <p:cNvPr id="50" name="Rectangle 49"/>
          <p:cNvSpPr/>
          <p:nvPr/>
        </p:nvSpPr>
        <p:spPr>
          <a:xfrm>
            <a:off x="8086568" y="3976539"/>
            <a:ext cx="2698607" cy="1184940"/>
          </a:xfrm>
          <a:prstGeom prst="rect">
            <a:avLst/>
          </a:prstGeom>
        </p:spPr>
        <p:txBody>
          <a:bodyPr wrap="square">
            <a:spAutoFit/>
          </a:bodyPr>
          <a:lstStyle/>
          <a:p>
            <a:r>
              <a:rPr lang="en-US" sz="2800" b="1" dirty="0">
                <a:solidFill>
                  <a:schemeClr val="accent1"/>
                </a:solidFill>
                <a:latin typeface="Caviar Dreams" panose="020B0402020204020504" pitchFamily="34" charset="0"/>
                <a:ea typeface="Open Sans" panose="020B0606030504020204" pitchFamily="34" charset="0"/>
                <a:cs typeface="Open Sans" panose="020B0606030504020204" pitchFamily="34" charset="0"/>
              </a:rPr>
              <a:t>88%</a:t>
            </a:r>
          </a:p>
          <a:p>
            <a:r>
              <a:rPr lang="en-US" sz="1200" b="1" dirty="0">
                <a:solidFill>
                  <a:schemeClr val="bg1"/>
                </a:solidFill>
                <a:latin typeface="Caviar Dreams" panose="020B0402020204020504" pitchFamily="34" charset="0"/>
                <a:ea typeface="Open Sans" panose="020B0606030504020204" pitchFamily="34" charset="0"/>
                <a:cs typeface="Open Sans" panose="020B0606030504020204" pitchFamily="34" charset="0"/>
              </a:rPr>
              <a:t>TARGET MARKET </a:t>
            </a:r>
          </a:p>
          <a:p>
            <a:endParaRPr lang="en-US" sz="900" dirty="0">
              <a:solidFill>
                <a:schemeClr val="bg1"/>
              </a:solidFill>
              <a:latin typeface="Roboto" panose="02000000000000000000" pitchFamily="2" charset="0"/>
              <a:ea typeface="Roboto" panose="02000000000000000000" pitchFamily="2" charset="0"/>
            </a:endParaRPr>
          </a:p>
          <a:p>
            <a:r>
              <a:rPr lang="en-US" sz="1100" dirty="0">
                <a:solidFill>
                  <a:schemeClr val="bg1"/>
                </a:solidFill>
                <a:latin typeface="+mj-lt"/>
                <a:ea typeface="Roboto" panose="02000000000000000000" pitchFamily="2" charset="0"/>
              </a:rPr>
              <a:t>Conveniently iterate top-line alignments for wireless metrics. </a:t>
            </a:r>
          </a:p>
        </p:txBody>
      </p:sp>
    </p:spTree>
    <p:extLst>
      <p:ext uri="{BB962C8B-B14F-4D97-AF65-F5344CB8AC3E}">
        <p14:creationId xmlns:p14="http://schemas.microsoft.com/office/powerpoint/2010/main" val="33874995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40">
      <a:dk1>
        <a:sysClr val="windowText" lastClr="000000"/>
      </a:dk1>
      <a:lt1>
        <a:sysClr val="window" lastClr="FFFFFF"/>
      </a:lt1>
      <a:dk2>
        <a:srgbClr val="44546A"/>
      </a:dk2>
      <a:lt2>
        <a:srgbClr val="E7E6E6"/>
      </a:lt2>
      <a:accent1>
        <a:srgbClr val="257FC5"/>
      </a:accent1>
      <a:accent2>
        <a:srgbClr val="17A7DF"/>
      </a:accent2>
      <a:accent3>
        <a:srgbClr val="26D3DD"/>
      </a:accent3>
      <a:accent4>
        <a:srgbClr val="25D5A6"/>
      </a:accent4>
      <a:accent5>
        <a:srgbClr val="89CE72"/>
      </a:accent5>
      <a:accent6>
        <a:srgbClr val="FFC000"/>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37708</TotalTime>
  <Words>1022</Words>
  <Application>Microsoft Office PowerPoint</Application>
  <PresentationFormat>Widescreen</PresentationFormat>
  <Paragraphs>144</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Calibri Light</vt:lpstr>
      <vt:lpstr>Caviar Dreams</vt:lpstr>
      <vt:lpstr>Century Gothic</vt:lpstr>
      <vt:lpstr>FontAwesome</vt:lpstr>
      <vt:lpstr>Georgia</vt:lpstr>
      <vt:lpstr>Gill Sans</vt:lpstr>
      <vt:lpstr>Open Sans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Canfield</dc:creator>
  <cp:lastModifiedBy>Anab zahid</cp:lastModifiedBy>
  <cp:revision>1594</cp:revision>
  <dcterms:created xsi:type="dcterms:W3CDTF">2015-03-20T00:18:31Z</dcterms:created>
  <dcterms:modified xsi:type="dcterms:W3CDTF">2019-07-03T12:53:33Z</dcterms:modified>
</cp:coreProperties>
</file>