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5" r:id="rId7"/>
    <p:sldId id="262" r:id="rId8"/>
    <p:sldId id="263" r:id="rId9"/>
    <p:sldId id="264" r:id="rId10"/>
    <p:sldId id="260" r:id="rId1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04C"/>
    <a:srgbClr val="1D5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244" y="8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3B8923-EB45-4452-B1E1-633FE57CE2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5824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19A3-C912-4E73-A2CD-BB07AEE4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3364D-538E-4706-81CF-11354FAC4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B8F3D-008C-418A-9FCB-E7D64117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8996C-7271-49BD-BFA7-67EE64C0F8CE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64334-C6DA-4C4A-BA9F-EBE3E0EF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57180-5E63-4D0C-9E27-BA294CA0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9DC79-4EA5-42A1-BC36-F9AD4DC35E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5378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09F19C-01CE-46E4-BAE1-A073D4FF9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E691A-3175-466A-8081-E999E463A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DC2FD-74CB-4DE7-9785-088E38D6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8996C-7271-49BD-BFA7-67EE64C0F8CE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8FF66-57DB-4FAE-8478-EAE0CB90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C7647-AF42-49F2-BBC6-09423991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9DC79-4EA5-42A1-BC36-F9AD4DC35E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0656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FB906F-8A1A-423E-BCC7-EAA9284CF061}"/>
              </a:ext>
            </a:extLst>
          </p:cNvPr>
          <p:cNvSpPr/>
          <p:nvPr userDrawn="1"/>
        </p:nvSpPr>
        <p:spPr>
          <a:xfrm>
            <a:off x="5029200" y="0"/>
            <a:ext cx="7162800" cy="6858000"/>
          </a:xfrm>
          <a:custGeom>
            <a:avLst/>
            <a:gdLst>
              <a:gd name="connsiteX0" fmla="*/ 555736 w 8163341"/>
              <a:gd name="connsiteY0" fmla="*/ 0 h 6858000"/>
              <a:gd name="connsiteX1" fmla="*/ 8163341 w 8163341"/>
              <a:gd name="connsiteY1" fmla="*/ 0 h 6858000"/>
              <a:gd name="connsiteX2" fmla="*/ 8163341 w 8163341"/>
              <a:gd name="connsiteY2" fmla="*/ 6858000 h 6858000"/>
              <a:gd name="connsiteX3" fmla="*/ 1386403 w 8163341"/>
              <a:gd name="connsiteY3" fmla="*/ 6858000 h 6858000"/>
              <a:gd name="connsiteX4" fmla="*/ 1368696 w 8163341"/>
              <a:gd name="connsiteY4" fmla="*/ 6835467 h 6858000"/>
              <a:gd name="connsiteX5" fmla="*/ 0 w 8163341"/>
              <a:gd name="connsiteY5" fmla="*/ 2713384 h 6858000"/>
              <a:gd name="connsiteX6" fmla="*/ 541410 w 8163341"/>
              <a:gd name="connsiteY6" fmla="*/ 316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3341" h="6858000">
                <a:moveTo>
                  <a:pt x="555736" y="0"/>
                </a:moveTo>
                <a:lnTo>
                  <a:pt x="8163341" y="0"/>
                </a:lnTo>
                <a:lnTo>
                  <a:pt x="8163341" y="6858000"/>
                </a:lnTo>
                <a:lnTo>
                  <a:pt x="1386403" y="6858000"/>
                </a:lnTo>
                <a:lnTo>
                  <a:pt x="1368696" y="6835467"/>
                </a:lnTo>
                <a:cubicBezTo>
                  <a:pt x="509067" y="5686009"/>
                  <a:pt x="0" y="4259146"/>
                  <a:pt x="0" y="2713384"/>
                </a:cubicBezTo>
                <a:cubicBezTo>
                  <a:pt x="0" y="1762146"/>
                  <a:pt x="192783" y="855935"/>
                  <a:pt x="541410" y="31689"/>
                </a:cubicBezTo>
                <a:close/>
              </a:path>
            </a:pathLst>
          </a:custGeom>
          <a:solidFill>
            <a:srgbClr val="17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1178C60C-9185-467D-AE9E-7EB2712719C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207000" y="0"/>
            <a:ext cx="6985000" cy="6858000"/>
          </a:xfrm>
          <a:custGeom>
            <a:avLst/>
            <a:gdLst>
              <a:gd name="connsiteX0" fmla="*/ 555736 w 8060638"/>
              <a:gd name="connsiteY0" fmla="*/ 0 h 6858000"/>
              <a:gd name="connsiteX1" fmla="*/ 8060638 w 8060638"/>
              <a:gd name="connsiteY1" fmla="*/ 0 h 6858000"/>
              <a:gd name="connsiteX2" fmla="*/ 8060638 w 8060638"/>
              <a:gd name="connsiteY2" fmla="*/ 6858000 h 6858000"/>
              <a:gd name="connsiteX3" fmla="*/ 1386404 w 8060638"/>
              <a:gd name="connsiteY3" fmla="*/ 6858000 h 6858000"/>
              <a:gd name="connsiteX4" fmla="*/ 1368697 w 8060638"/>
              <a:gd name="connsiteY4" fmla="*/ 6835467 h 6858000"/>
              <a:gd name="connsiteX5" fmla="*/ 0 w 8060638"/>
              <a:gd name="connsiteY5" fmla="*/ 2713384 h 6858000"/>
              <a:gd name="connsiteX6" fmla="*/ 541410 w 8060638"/>
              <a:gd name="connsiteY6" fmla="*/ 316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0638" h="6858000">
                <a:moveTo>
                  <a:pt x="555736" y="0"/>
                </a:moveTo>
                <a:lnTo>
                  <a:pt x="8060638" y="0"/>
                </a:lnTo>
                <a:lnTo>
                  <a:pt x="8060638" y="6858000"/>
                </a:lnTo>
                <a:lnTo>
                  <a:pt x="1386404" y="6858000"/>
                </a:lnTo>
                <a:lnTo>
                  <a:pt x="1368697" y="6835467"/>
                </a:lnTo>
                <a:cubicBezTo>
                  <a:pt x="509067" y="5686009"/>
                  <a:pt x="0" y="4259146"/>
                  <a:pt x="0" y="2713384"/>
                </a:cubicBezTo>
                <a:cubicBezTo>
                  <a:pt x="0" y="1762146"/>
                  <a:pt x="192784" y="855935"/>
                  <a:pt x="541410" y="316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174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9C896A-4263-403C-99AA-2EDE05810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6487886" cy="6858001"/>
          </a:xfrm>
          <a:custGeom>
            <a:avLst/>
            <a:gdLst>
              <a:gd name="connsiteX0" fmla="*/ 0 w 7291815"/>
              <a:gd name="connsiteY0" fmla="*/ 0 h 6858001"/>
              <a:gd name="connsiteX1" fmla="*/ 7291815 w 7291815"/>
              <a:gd name="connsiteY1" fmla="*/ 0 h 6858001"/>
              <a:gd name="connsiteX2" fmla="*/ 7291815 w 7291815"/>
              <a:gd name="connsiteY2" fmla="*/ 21727 h 6858001"/>
              <a:gd name="connsiteX3" fmla="*/ 2154390 w 7291815"/>
              <a:gd name="connsiteY3" fmla="*/ 6858001 h 6858001"/>
              <a:gd name="connsiteX4" fmla="*/ 0 w 7291815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1815" h="6858001">
                <a:moveTo>
                  <a:pt x="0" y="0"/>
                </a:moveTo>
                <a:lnTo>
                  <a:pt x="7291815" y="0"/>
                </a:lnTo>
                <a:lnTo>
                  <a:pt x="7291815" y="21727"/>
                </a:lnTo>
                <a:lnTo>
                  <a:pt x="2154390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5421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94D1B5B0-C3F6-4D9B-B7C9-05387D36131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42684" y="0"/>
            <a:ext cx="8499171" cy="6278992"/>
          </a:xfrm>
          <a:custGeom>
            <a:avLst/>
            <a:gdLst>
              <a:gd name="connsiteX0" fmla="*/ 7205323 w 8499171"/>
              <a:gd name="connsiteY0" fmla="*/ 0 h 6278992"/>
              <a:gd name="connsiteX1" fmla="*/ 8122757 w 8499171"/>
              <a:gd name="connsiteY1" fmla="*/ 0 h 6278992"/>
              <a:gd name="connsiteX2" fmla="*/ 8289051 w 8499171"/>
              <a:gd name="connsiteY2" fmla="*/ 214263 h 6278992"/>
              <a:gd name="connsiteX3" fmla="*/ 8224961 w 8499171"/>
              <a:gd name="connsiteY3" fmla="*/ 722722 h 6278992"/>
              <a:gd name="connsiteX4" fmla="*/ 7716503 w 8499171"/>
              <a:gd name="connsiteY4" fmla="*/ 658632 h 6278992"/>
              <a:gd name="connsiteX5" fmla="*/ 6175504 w 8499171"/>
              <a:gd name="connsiteY5" fmla="*/ 0 h 6278992"/>
              <a:gd name="connsiteX6" fmla="*/ 7092939 w 8499171"/>
              <a:gd name="connsiteY6" fmla="*/ 0 h 6278992"/>
              <a:gd name="connsiteX7" fmla="*/ 8312069 w 8499171"/>
              <a:gd name="connsiteY7" fmla="*/ 1570793 h 6278992"/>
              <a:gd name="connsiteX8" fmla="*/ 8247979 w 8499171"/>
              <a:gd name="connsiteY8" fmla="*/ 2079253 h 6278992"/>
              <a:gd name="connsiteX9" fmla="*/ 7739520 w 8499171"/>
              <a:gd name="connsiteY9" fmla="*/ 2015163 h 6278992"/>
              <a:gd name="connsiteX10" fmla="*/ 5145685 w 8499171"/>
              <a:gd name="connsiteY10" fmla="*/ 0 h 6278992"/>
              <a:gd name="connsiteX11" fmla="*/ 6063120 w 8499171"/>
              <a:gd name="connsiteY11" fmla="*/ 0 h 6278992"/>
              <a:gd name="connsiteX12" fmla="*/ 7974345 w 8499171"/>
              <a:gd name="connsiteY12" fmla="*/ 2462526 h 6278992"/>
              <a:gd name="connsiteX13" fmla="*/ 7910255 w 8499171"/>
              <a:gd name="connsiteY13" fmla="*/ 2970985 h 6278992"/>
              <a:gd name="connsiteX14" fmla="*/ 7401796 w 8499171"/>
              <a:gd name="connsiteY14" fmla="*/ 2906895 h 6278992"/>
              <a:gd name="connsiteX15" fmla="*/ 4115864 w 8499171"/>
              <a:gd name="connsiteY15" fmla="*/ 0 h 6278992"/>
              <a:gd name="connsiteX16" fmla="*/ 5033299 w 8499171"/>
              <a:gd name="connsiteY16" fmla="*/ 0 h 6278992"/>
              <a:gd name="connsiteX17" fmla="*/ 8378363 w 8499171"/>
              <a:gd name="connsiteY17" fmla="*/ 4309960 h 6278992"/>
              <a:gd name="connsiteX18" fmla="*/ 8314273 w 8499171"/>
              <a:gd name="connsiteY18" fmla="*/ 4818420 h 6278992"/>
              <a:gd name="connsiteX19" fmla="*/ 7805814 w 8499171"/>
              <a:gd name="connsiteY19" fmla="*/ 4754329 h 6278992"/>
              <a:gd name="connsiteX20" fmla="*/ 3086046 w 8499171"/>
              <a:gd name="connsiteY20" fmla="*/ 0 h 6278992"/>
              <a:gd name="connsiteX21" fmla="*/ 4003481 w 8499171"/>
              <a:gd name="connsiteY21" fmla="*/ 0 h 6278992"/>
              <a:gd name="connsiteX22" fmla="*/ 8423050 w 8499171"/>
              <a:gd name="connsiteY22" fmla="*/ 5694411 h 6278992"/>
              <a:gd name="connsiteX23" fmla="*/ 8358960 w 8499171"/>
              <a:gd name="connsiteY23" fmla="*/ 6202870 h 6278992"/>
              <a:gd name="connsiteX24" fmla="*/ 7850501 w 8499171"/>
              <a:gd name="connsiteY24" fmla="*/ 6138780 h 6278992"/>
              <a:gd name="connsiteX25" fmla="*/ 2056226 w 8499171"/>
              <a:gd name="connsiteY25" fmla="*/ 0 h 6278992"/>
              <a:gd name="connsiteX26" fmla="*/ 2973662 w 8499171"/>
              <a:gd name="connsiteY26" fmla="*/ 0 h 6278992"/>
              <a:gd name="connsiteX27" fmla="*/ 6599031 w 8499171"/>
              <a:gd name="connsiteY27" fmla="*/ 4671122 h 6278992"/>
              <a:gd name="connsiteX28" fmla="*/ 6534941 w 8499171"/>
              <a:gd name="connsiteY28" fmla="*/ 5179581 h 6278992"/>
              <a:gd name="connsiteX29" fmla="*/ 6026482 w 8499171"/>
              <a:gd name="connsiteY29" fmla="*/ 5115492 h 6278992"/>
              <a:gd name="connsiteX30" fmla="*/ 1026407 w 8499171"/>
              <a:gd name="connsiteY30" fmla="*/ 0 h 6278992"/>
              <a:gd name="connsiteX31" fmla="*/ 1943842 w 8499171"/>
              <a:gd name="connsiteY31" fmla="*/ 0 h 6278992"/>
              <a:gd name="connsiteX32" fmla="*/ 6054015 w 8499171"/>
              <a:gd name="connsiteY32" fmla="*/ 5295770 h 6278992"/>
              <a:gd name="connsiteX33" fmla="*/ 5989925 w 8499171"/>
              <a:gd name="connsiteY33" fmla="*/ 5804229 h 6278992"/>
              <a:gd name="connsiteX34" fmla="*/ 5481466 w 8499171"/>
              <a:gd name="connsiteY34" fmla="*/ 5740139 h 6278992"/>
              <a:gd name="connsiteX35" fmla="*/ 0 w 8499171"/>
              <a:gd name="connsiteY35" fmla="*/ 0 h 6278992"/>
              <a:gd name="connsiteX36" fmla="*/ 914022 w 8499171"/>
              <a:gd name="connsiteY36" fmla="*/ 0 h 6278992"/>
              <a:gd name="connsiteX37" fmla="*/ 4100249 w 8499171"/>
              <a:gd name="connsiteY37" fmla="*/ 4105307 h 6278992"/>
              <a:gd name="connsiteX38" fmla="*/ 4036159 w 8499171"/>
              <a:gd name="connsiteY38" fmla="*/ 4613766 h 6278992"/>
              <a:gd name="connsiteX39" fmla="*/ 3527699 w 8499171"/>
              <a:gd name="connsiteY39" fmla="*/ 4549677 h 6278992"/>
              <a:gd name="connsiteX40" fmla="*/ 14270 w 8499171"/>
              <a:gd name="connsiteY40" fmla="*/ 22784 h 62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99171" h="6278992">
                <a:moveTo>
                  <a:pt x="7205323" y="0"/>
                </a:moveTo>
                <a:lnTo>
                  <a:pt x="8122757" y="0"/>
                </a:lnTo>
                <a:lnTo>
                  <a:pt x="8289051" y="214263"/>
                </a:lnTo>
                <a:cubicBezTo>
                  <a:pt x="8411762" y="372368"/>
                  <a:pt x="8383068" y="600013"/>
                  <a:pt x="8224961" y="722722"/>
                </a:cubicBezTo>
                <a:cubicBezTo>
                  <a:pt x="8066857" y="845432"/>
                  <a:pt x="7839212" y="816738"/>
                  <a:pt x="7716503" y="658632"/>
                </a:cubicBezTo>
                <a:close/>
                <a:moveTo>
                  <a:pt x="6175504" y="0"/>
                </a:moveTo>
                <a:lnTo>
                  <a:pt x="7092939" y="0"/>
                </a:lnTo>
                <a:lnTo>
                  <a:pt x="8312069" y="1570793"/>
                </a:lnTo>
                <a:cubicBezTo>
                  <a:pt x="8434779" y="1728899"/>
                  <a:pt x="8406085" y="1956544"/>
                  <a:pt x="8247979" y="2079253"/>
                </a:cubicBezTo>
                <a:cubicBezTo>
                  <a:pt x="8089874" y="2201963"/>
                  <a:pt x="7862229" y="2173268"/>
                  <a:pt x="7739520" y="2015163"/>
                </a:cubicBezTo>
                <a:close/>
                <a:moveTo>
                  <a:pt x="5145685" y="0"/>
                </a:moveTo>
                <a:lnTo>
                  <a:pt x="6063120" y="0"/>
                </a:lnTo>
                <a:lnTo>
                  <a:pt x="7974345" y="2462526"/>
                </a:lnTo>
                <a:cubicBezTo>
                  <a:pt x="8097055" y="2620631"/>
                  <a:pt x="8068361" y="2848276"/>
                  <a:pt x="7910255" y="2970985"/>
                </a:cubicBezTo>
                <a:cubicBezTo>
                  <a:pt x="7752150" y="3093694"/>
                  <a:pt x="7524505" y="3065000"/>
                  <a:pt x="7401796" y="2906895"/>
                </a:cubicBezTo>
                <a:close/>
                <a:moveTo>
                  <a:pt x="4115864" y="0"/>
                </a:moveTo>
                <a:lnTo>
                  <a:pt x="5033299" y="0"/>
                </a:lnTo>
                <a:lnTo>
                  <a:pt x="8378363" y="4309960"/>
                </a:lnTo>
                <a:cubicBezTo>
                  <a:pt x="8501072" y="4468065"/>
                  <a:pt x="8472377" y="4695710"/>
                  <a:pt x="8314273" y="4818420"/>
                </a:cubicBezTo>
                <a:cubicBezTo>
                  <a:pt x="8156168" y="4941128"/>
                  <a:pt x="7928523" y="4912434"/>
                  <a:pt x="7805814" y="4754329"/>
                </a:cubicBezTo>
                <a:close/>
                <a:moveTo>
                  <a:pt x="3086046" y="0"/>
                </a:moveTo>
                <a:lnTo>
                  <a:pt x="4003481" y="0"/>
                </a:lnTo>
                <a:lnTo>
                  <a:pt x="8423050" y="5694411"/>
                </a:lnTo>
                <a:cubicBezTo>
                  <a:pt x="8545758" y="5852515"/>
                  <a:pt x="8517064" y="6080160"/>
                  <a:pt x="8358960" y="6202870"/>
                </a:cubicBezTo>
                <a:cubicBezTo>
                  <a:pt x="8200855" y="6325579"/>
                  <a:pt x="7973210" y="6296885"/>
                  <a:pt x="7850501" y="6138780"/>
                </a:cubicBezTo>
                <a:close/>
                <a:moveTo>
                  <a:pt x="2056226" y="0"/>
                </a:moveTo>
                <a:lnTo>
                  <a:pt x="2973662" y="0"/>
                </a:lnTo>
                <a:lnTo>
                  <a:pt x="6599031" y="4671122"/>
                </a:lnTo>
                <a:cubicBezTo>
                  <a:pt x="6721740" y="4829227"/>
                  <a:pt x="6693046" y="5056872"/>
                  <a:pt x="6534941" y="5179581"/>
                </a:cubicBezTo>
                <a:cubicBezTo>
                  <a:pt x="6376836" y="5302290"/>
                  <a:pt x="6149191" y="5273596"/>
                  <a:pt x="6026482" y="5115492"/>
                </a:cubicBezTo>
                <a:close/>
                <a:moveTo>
                  <a:pt x="1026407" y="0"/>
                </a:moveTo>
                <a:lnTo>
                  <a:pt x="1943842" y="0"/>
                </a:lnTo>
                <a:lnTo>
                  <a:pt x="6054015" y="5295770"/>
                </a:lnTo>
                <a:cubicBezTo>
                  <a:pt x="6176725" y="5453875"/>
                  <a:pt x="6148031" y="5681520"/>
                  <a:pt x="5989925" y="5804229"/>
                </a:cubicBezTo>
                <a:cubicBezTo>
                  <a:pt x="5831821" y="5926939"/>
                  <a:pt x="5604176" y="5898245"/>
                  <a:pt x="5481466" y="5740139"/>
                </a:cubicBezTo>
                <a:close/>
                <a:moveTo>
                  <a:pt x="0" y="0"/>
                </a:moveTo>
                <a:lnTo>
                  <a:pt x="914022" y="0"/>
                </a:lnTo>
                <a:lnTo>
                  <a:pt x="4100249" y="4105307"/>
                </a:lnTo>
                <a:cubicBezTo>
                  <a:pt x="4222958" y="4263412"/>
                  <a:pt x="4194264" y="4491057"/>
                  <a:pt x="4036159" y="4613766"/>
                </a:cubicBezTo>
                <a:cubicBezTo>
                  <a:pt x="3878054" y="4736476"/>
                  <a:pt x="3650409" y="4707782"/>
                  <a:pt x="3527699" y="4549677"/>
                </a:cubicBezTo>
                <a:lnTo>
                  <a:pt x="14270" y="227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&amp; Sand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585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">
            <a:extLst>
              <a:ext uri="{FF2B5EF4-FFF2-40B4-BE49-F238E27FC236}">
                <a16:creationId xmlns:a16="http://schemas.microsoft.com/office/drawing/2014/main" id="{8ABD22AA-8650-48A9-8E29-F1E6BA414E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842" y="1956537"/>
            <a:ext cx="2716208" cy="4203039"/>
          </a:xfrm>
          <a:prstGeom prst="rect">
            <a:avLst/>
          </a:prstGeom>
        </p:spPr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68A17F75-33B6-4F8B-B12B-46C93F8FEC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84542" y="1956537"/>
            <a:ext cx="2716208" cy="4203039"/>
          </a:xfrm>
          <a:prstGeom prst="rect">
            <a:avLst/>
          </a:prstGeom>
        </p:spPr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B71194C2-6D9C-42DD-8D35-2F62B5989D7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8242" y="1956537"/>
            <a:ext cx="2716208" cy="4203039"/>
          </a:xfrm>
          <a:prstGeom prst="rect">
            <a:avLst/>
          </a:prstGeom>
        </p:spPr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1D9DEA44-D48D-4EF8-B6FC-386AC7E735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51942" y="1956537"/>
            <a:ext cx="2716208" cy="420303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11380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636D-A81F-4F42-A53F-0C18FB843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DBC60-1D27-49C2-B6B9-24ADB59A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8996C-7271-49BD-BFA7-67EE64C0F8CE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E4153-3E2D-462C-BFE3-89E6A2E3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E51CE-8EF0-4B1C-B883-40F050D3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9DC79-4EA5-42A1-BC36-F9AD4DC35E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3351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DEC53-131C-4C13-A525-471CF9BE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8996C-7271-49BD-BFA7-67EE64C0F8CE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AB64E-8655-4684-9489-8FECF581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0FD69-7B03-42CC-A518-8FC4A45C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9DC79-4EA5-42A1-BC36-F9AD4DC35E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6256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2888-6B51-4A73-A8CA-B5B33451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D37E8-D1FE-43A6-A2B3-BD0C39CBC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AF4C1-242B-4A7D-AC16-B500E65E1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D62C6-2A18-4968-9D9F-5ED0746C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8996C-7271-49BD-BFA7-67EE64C0F8CE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632BB-28BB-4481-8175-13754E64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1A782-9CED-4DCF-8D68-992BFB52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9DC79-4EA5-42A1-BC36-F9AD4DC35E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8678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4924-79E3-434E-BC02-05CAD3F13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EC3EB-1CA0-4FBA-B85C-8FC226EEF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1330F-A6F0-4566-AAE5-7E1A9143E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3FBDF-02A7-4C75-8363-554C6A6C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78996C-7271-49BD-BFA7-67EE64C0F8CE}" type="datetimeFigureOut">
              <a:rPr lang="en-PK" smtClean="0"/>
              <a:t>17/07/2019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68D11-9948-4990-AE3B-6535BED4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5781E-F8E4-4BAE-A2DF-BE692621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9DC79-4EA5-42A1-BC36-F9AD4DC35E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50400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36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78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pos="370" userDrawn="1">
          <p15:clr>
            <a:srgbClr val="F26B43"/>
          </p15:clr>
        </p15:guide>
        <p15:guide id="6" pos="73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5ED5BA5-4EB1-44D2-8106-920426BFF9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11057"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18FAFD1-6097-49F9-BBCA-6A536EA1C1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667B0B-C4C5-4526-9D9D-BB65BC967035}"/>
              </a:ext>
            </a:extLst>
          </p:cNvPr>
          <p:cNvGrpSpPr/>
          <p:nvPr/>
        </p:nvGrpSpPr>
        <p:grpSpPr>
          <a:xfrm>
            <a:off x="0" y="4083468"/>
            <a:ext cx="5758034" cy="2003242"/>
            <a:chOff x="0" y="4083468"/>
            <a:chExt cx="5758034" cy="2003242"/>
          </a:xfrm>
        </p:grpSpPr>
        <p:sp>
          <p:nvSpPr>
            <p:cNvPr id="10" name="Round Same Side Corner Rectangle 2">
              <a:extLst>
                <a:ext uri="{FF2B5EF4-FFF2-40B4-BE49-F238E27FC236}">
                  <a16:creationId xmlns:a16="http://schemas.microsoft.com/office/drawing/2014/main" id="{A56509E6-F4A2-467B-A3D8-AC0A64A251E9}"/>
                </a:ext>
              </a:extLst>
            </p:cNvPr>
            <p:cNvSpPr/>
            <p:nvPr/>
          </p:nvSpPr>
          <p:spPr>
            <a:xfrm rot="5400000">
              <a:off x="1877396" y="2206072"/>
              <a:ext cx="2003242" cy="5758034"/>
            </a:xfrm>
            <a:prstGeom prst="round2SameRect">
              <a:avLst>
                <a:gd name="adj1" fmla="val 4917"/>
                <a:gd name="adj2" fmla="val 0"/>
              </a:avLst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01FB29-2589-4CF5-9393-C3282B07A924}"/>
                </a:ext>
              </a:extLst>
            </p:cNvPr>
            <p:cNvGrpSpPr/>
            <p:nvPr/>
          </p:nvGrpSpPr>
          <p:grpSpPr>
            <a:xfrm>
              <a:off x="256467" y="4456380"/>
              <a:ext cx="5245100" cy="1257417"/>
              <a:chOff x="256467" y="4398727"/>
              <a:chExt cx="5245100" cy="1257417"/>
            </a:xfrm>
          </p:grpSpPr>
          <p:sp>
            <p:nvSpPr>
              <p:cNvPr id="8" name="텍스트 개체 틀 9">
                <a:extLst>
                  <a:ext uri="{FF2B5EF4-FFF2-40B4-BE49-F238E27FC236}">
                    <a16:creationId xmlns:a16="http://schemas.microsoft.com/office/drawing/2014/main" id="{6511B817-F69B-4588-805E-6E4B6CBCEC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6467" y="4398727"/>
                <a:ext cx="5245100" cy="871773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en-PK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800" b="1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CORPORATE  POWERPOINT TEMPLATE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4E79546-2DA5-48FE-A15B-D5F9A8E7B566}"/>
                  </a:ext>
                </a:extLst>
              </p:cNvPr>
              <p:cNvSpPr/>
              <p:nvPr/>
            </p:nvSpPr>
            <p:spPr>
              <a:xfrm>
                <a:off x="256467" y="5379145"/>
                <a:ext cx="444063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THE SUB-TITLE OF YOUR PRESENTATION HERE  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73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8F993-7152-4B22-9975-FB7323AD68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CB1ABA-8D50-406C-AC21-F33F650AC1E5}"/>
              </a:ext>
            </a:extLst>
          </p:cNvPr>
          <p:cNvGrpSpPr/>
          <p:nvPr/>
        </p:nvGrpSpPr>
        <p:grpSpPr>
          <a:xfrm>
            <a:off x="3048000" y="2508250"/>
            <a:ext cx="6096000" cy="1846660"/>
            <a:chOff x="3048000" y="2914650"/>
            <a:chExt cx="6096000" cy="18466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7B4E0C-47E2-4270-B2D1-E03DBCCFE2F4}"/>
                </a:ext>
              </a:extLst>
            </p:cNvPr>
            <p:cNvSpPr txBox="1"/>
            <p:nvPr/>
          </p:nvSpPr>
          <p:spPr>
            <a:xfrm>
              <a:off x="3358712" y="2914650"/>
              <a:ext cx="54745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THANK YOU! </a:t>
              </a:r>
              <a:endParaRPr lang="en-PK" sz="6000" b="1" dirty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09364E-885D-4B6F-B7DA-A104111E2DF5}"/>
                </a:ext>
              </a:extLst>
            </p:cNvPr>
            <p:cNvSpPr/>
            <p:nvPr/>
          </p:nvSpPr>
          <p:spPr>
            <a:xfrm>
              <a:off x="3048000" y="3930313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There are many variations of passages of lorem ipsum available, but the majority have suffered alteration in some form, by injected humor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29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2970C78-A415-475E-8E43-515660FCF821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23226"/>
          <a:stretch/>
        </p:blipFill>
        <p:spPr>
          <a:xfrm>
            <a:off x="5207000" y="0"/>
            <a:ext cx="6985000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D21134-A452-4C26-87A6-18EFC93AFDD9}"/>
              </a:ext>
            </a:extLst>
          </p:cNvPr>
          <p:cNvGrpSpPr/>
          <p:nvPr/>
        </p:nvGrpSpPr>
        <p:grpSpPr>
          <a:xfrm>
            <a:off x="701604" y="1548393"/>
            <a:ext cx="3603696" cy="3769134"/>
            <a:chOff x="739704" y="2221493"/>
            <a:chExt cx="3603696" cy="37691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83D27B-D55F-49DD-B2F6-EB89757F0720}"/>
                </a:ext>
              </a:extLst>
            </p:cNvPr>
            <p:cNvSpPr txBox="1"/>
            <p:nvPr/>
          </p:nvSpPr>
          <p:spPr>
            <a:xfrm>
              <a:off x="739704" y="2221493"/>
              <a:ext cx="263842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3600" b="1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ABOUT US</a:t>
              </a:r>
              <a:endParaRPr lang="ko-KR" altLang="en-US" sz="3600" b="1" dirty="0">
                <a:solidFill>
                  <a:srgbClr val="17404C"/>
                </a:solidFill>
                <a:latin typeface="Droid Serif" panose="02020600060500020200" pitchFamily="18" charset="0"/>
                <a:cs typeface="Droid Serif" panose="02020600060500020200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BA6E4E-86D6-4C07-B77B-775BA5870C96}"/>
                </a:ext>
              </a:extLst>
            </p:cNvPr>
            <p:cNvSpPr txBox="1"/>
            <p:nvPr/>
          </p:nvSpPr>
          <p:spPr>
            <a:xfrm>
              <a:off x="739704" y="3097527"/>
              <a:ext cx="3603696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You can simply impress your audience and add a unique zing and appeal to your Presentations. Get a modern PowerPoint  Presentation that is beautifully designed. I hope and I believe that this Template will your Time, Money and Reputation. You can simply impress your audience and add a unique zing and appeal to your Presentations. </a:t>
              </a:r>
            </a:p>
            <a:p>
              <a:endParaRPr lang="en-US" altLang="ko-KR" sz="14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r>
                <a:rPr lang="en-US" altLang="ko-KR" sz="1400" dirty="0"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82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7EDABA7-DD53-4144-B876-07DFD6B130B5}"/>
              </a:ext>
            </a:extLst>
          </p:cNvPr>
          <p:cNvGrpSpPr/>
          <p:nvPr/>
        </p:nvGrpSpPr>
        <p:grpSpPr>
          <a:xfrm>
            <a:off x="6970676" y="1002938"/>
            <a:ext cx="4548300" cy="4861060"/>
            <a:chOff x="6856376" y="1164863"/>
            <a:chExt cx="4548300" cy="4861060"/>
          </a:xfrm>
        </p:grpSpPr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A1E5EDAC-623D-4285-AE88-FE35E2D4DDBA}"/>
                </a:ext>
              </a:extLst>
            </p:cNvPr>
            <p:cNvSpPr txBox="1">
              <a:spLocks/>
            </p:cNvSpPr>
            <p:nvPr/>
          </p:nvSpPr>
          <p:spPr>
            <a:xfrm>
              <a:off x="6856376" y="1164863"/>
              <a:ext cx="3051894" cy="101039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rgbClr val="1D5161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OUR SERVICES</a:t>
              </a:r>
            </a:p>
          </p:txBody>
        </p:sp>
        <p:sp>
          <p:nvSpPr>
            <p:cNvPr id="28" name="Rounded Rectangle 17">
              <a:extLst>
                <a:ext uri="{FF2B5EF4-FFF2-40B4-BE49-F238E27FC236}">
                  <a16:creationId xmlns:a16="http://schemas.microsoft.com/office/drawing/2014/main" id="{47BC36AA-B2A2-4D13-A39A-3BC503C95AD3}"/>
                </a:ext>
              </a:extLst>
            </p:cNvPr>
            <p:cNvSpPr/>
            <p:nvPr/>
          </p:nvSpPr>
          <p:spPr>
            <a:xfrm>
              <a:off x="6856376" y="2459938"/>
              <a:ext cx="945950" cy="945950"/>
            </a:xfrm>
            <a:prstGeom prst="roundRect">
              <a:avLst>
                <a:gd name="adj" fmla="val 6771"/>
              </a:avLst>
            </a:prstGeom>
            <a:solidFill>
              <a:srgbClr val="1D5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sp>
          <p:nvSpPr>
            <p:cNvPr id="29" name="Rounded Rectangle 18">
              <a:extLst>
                <a:ext uri="{FF2B5EF4-FFF2-40B4-BE49-F238E27FC236}">
                  <a16:creationId xmlns:a16="http://schemas.microsoft.com/office/drawing/2014/main" id="{CBDAB1D8-2B86-4495-A002-BE2B6DEA941F}"/>
                </a:ext>
              </a:extLst>
            </p:cNvPr>
            <p:cNvSpPr/>
            <p:nvPr/>
          </p:nvSpPr>
          <p:spPr>
            <a:xfrm>
              <a:off x="6943006" y="2536110"/>
              <a:ext cx="793606" cy="793606"/>
            </a:xfrm>
            <a:prstGeom prst="roundRect">
              <a:avLst>
                <a:gd name="adj" fmla="val 6771"/>
              </a:avLst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ACAEA8A-8592-4EF4-82E8-7E49CD0648DA}"/>
                </a:ext>
              </a:extLst>
            </p:cNvPr>
            <p:cNvGrpSpPr/>
            <p:nvPr/>
          </p:nvGrpSpPr>
          <p:grpSpPr>
            <a:xfrm>
              <a:off x="7147254" y="2759216"/>
              <a:ext cx="364194" cy="347394"/>
              <a:chOff x="1163638" y="3192463"/>
              <a:chExt cx="860425" cy="820737"/>
            </a:xfrm>
            <a:solidFill>
              <a:schemeClr val="bg1"/>
            </a:solidFill>
          </p:grpSpPr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867EF86C-EED5-4FD1-A53D-8632AEC8AB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3638" y="3192463"/>
                <a:ext cx="860425" cy="820737"/>
              </a:xfrm>
              <a:custGeom>
                <a:avLst/>
                <a:gdLst>
                  <a:gd name="T0" fmla="*/ 1769 w 3794"/>
                  <a:gd name="T1" fmla="*/ 2277 h 3618"/>
                  <a:gd name="T2" fmla="*/ 1596 w 3794"/>
                  <a:gd name="T3" fmla="*/ 2344 h 3618"/>
                  <a:gd name="T4" fmla="*/ 1455 w 3794"/>
                  <a:gd name="T5" fmla="*/ 2459 h 3618"/>
                  <a:gd name="T6" fmla="*/ 1355 w 3794"/>
                  <a:gd name="T7" fmla="*/ 2613 h 3618"/>
                  <a:gd name="T8" fmla="*/ 1305 w 3794"/>
                  <a:gd name="T9" fmla="*/ 2794 h 3618"/>
                  <a:gd name="T10" fmla="*/ 1315 w 3794"/>
                  <a:gd name="T11" fmla="*/ 2987 h 3618"/>
                  <a:gd name="T12" fmla="*/ 1382 w 3794"/>
                  <a:gd name="T13" fmla="*/ 3160 h 3618"/>
                  <a:gd name="T14" fmla="*/ 1497 w 3794"/>
                  <a:gd name="T15" fmla="*/ 3301 h 3618"/>
                  <a:gd name="T16" fmla="*/ 1651 w 3794"/>
                  <a:gd name="T17" fmla="*/ 3402 h 3618"/>
                  <a:gd name="T18" fmla="*/ 1831 w 3794"/>
                  <a:gd name="T19" fmla="*/ 3452 h 3618"/>
                  <a:gd name="T20" fmla="*/ 2025 w 3794"/>
                  <a:gd name="T21" fmla="*/ 3442 h 3618"/>
                  <a:gd name="T22" fmla="*/ 2198 w 3794"/>
                  <a:gd name="T23" fmla="*/ 3374 h 3618"/>
                  <a:gd name="T24" fmla="*/ 2339 w 3794"/>
                  <a:gd name="T25" fmla="*/ 3258 h 3618"/>
                  <a:gd name="T26" fmla="*/ 2440 w 3794"/>
                  <a:gd name="T27" fmla="*/ 3105 h 3618"/>
                  <a:gd name="T28" fmla="*/ 2489 w 3794"/>
                  <a:gd name="T29" fmla="*/ 2924 h 3618"/>
                  <a:gd name="T30" fmla="*/ 2479 w 3794"/>
                  <a:gd name="T31" fmla="*/ 2731 h 3618"/>
                  <a:gd name="T32" fmla="*/ 2411 w 3794"/>
                  <a:gd name="T33" fmla="*/ 2558 h 3618"/>
                  <a:gd name="T34" fmla="*/ 2296 w 3794"/>
                  <a:gd name="T35" fmla="*/ 2417 h 3618"/>
                  <a:gd name="T36" fmla="*/ 2142 w 3794"/>
                  <a:gd name="T37" fmla="*/ 2316 h 3618"/>
                  <a:gd name="T38" fmla="*/ 1962 w 3794"/>
                  <a:gd name="T39" fmla="*/ 2267 h 3618"/>
                  <a:gd name="T40" fmla="*/ 2078 w 3794"/>
                  <a:gd name="T41" fmla="*/ 2123 h 3618"/>
                  <a:gd name="T42" fmla="*/ 2274 w 3794"/>
                  <a:gd name="T43" fmla="*/ 2201 h 3618"/>
                  <a:gd name="T44" fmla="*/ 2438 w 3794"/>
                  <a:gd name="T45" fmla="*/ 2329 h 3618"/>
                  <a:gd name="T46" fmla="*/ 2987 w 3794"/>
                  <a:gd name="T47" fmla="*/ 737 h 3618"/>
                  <a:gd name="T48" fmla="*/ 1897 w 3794"/>
                  <a:gd name="T49" fmla="*/ 2101 h 3618"/>
                  <a:gd name="T50" fmla="*/ 1001 w 3794"/>
                  <a:gd name="T51" fmla="*/ 737 h 3618"/>
                  <a:gd name="T52" fmla="*/ 1356 w 3794"/>
                  <a:gd name="T53" fmla="*/ 2329 h 3618"/>
                  <a:gd name="T54" fmla="*/ 1520 w 3794"/>
                  <a:gd name="T55" fmla="*/ 2201 h 3618"/>
                  <a:gd name="T56" fmla="*/ 1716 w 3794"/>
                  <a:gd name="T57" fmla="*/ 2123 h 3618"/>
                  <a:gd name="T58" fmla="*/ 689 w 3794"/>
                  <a:gd name="T59" fmla="*/ 163 h 3618"/>
                  <a:gd name="T60" fmla="*/ 3105 w 3794"/>
                  <a:gd name="T61" fmla="*/ 163 h 3618"/>
                  <a:gd name="T62" fmla="*/ 3139 w 3794"/>
                  <a:gd name="T63" fmla="*/ 0 h 3618"/>
                  <a:gd name="T64" fmla="*/ 3196 w 3794"/>
                  <a:gd name="T65" fmla="*/ 24 h 3618"/>
                  <a:gd name="T66" fmla="*/ 3792 w 3794"/>
                  <a:gd name="T67" fmla="*/ 637 h 3618"/>
                  <a:gd name="T68" fmla="*/ 3780 w 3794"/>
                  <a:gd name="T69" fmla="*/ 701 h 3618"/>
                  <a:gd name="T70" fmla="*/ 2627 w 3794"/>
                  <a:gd name="T71" fmla="*/ 2655 h 3618"/>
                  <a:gd name="T72" fmla="*/ 2655 w 3794"/>
                  <a:gd name="T73" fmla="*/ 2859 h 3618"/>
                  <a:gd name="T74" fmla="*/ 2624 w 3794"/>
                  <a:gd name="T75" fmla="*/ 3072 h 3618"/>
                  <a:gd name="T76" fmla="*/ 2539 w 3794"/>
                  <a:gd name="T77" fmla="*/ 3262 h 3618"/>
                  <a:gd name="T78" fmla="*/ 2407 w 3794"/>
                  <a:gd name="T79" fmla="*/ 3419 h 3618"/>
                  <a:gd name="T80" fmla="*/ 2238 w 3794"/>
                  <a:gd name="T81" fmla="*/ 3536 h 3618"/>
                  <a:gd name="T82" fmla="*/ 2041 w 3794"/>
                  <a:gd name="T83" fmla="*/ 3604 h 3618"/>
                  <a:gd name="T84" fmla="*/ 1823 w 3794"/>
                  <a:gd name="T85" fmla="*/ 3615 h 3618"/>
                  <a:gd name="T86" fmla="*/ 1618 w 3794"/>
                  <a:gd name="T87" fmla="*/ 3565 h 3618"/>
                  <a:gd name="T88" fmla="*/ 1439 w 3794"/>
                  <a:gd name="T89" fmla="*/ 3462 h 3618"/>
                  <a:gd name="T90" fmla="*/ 1293 w 3794"/>
                  <a:gd name="T91" fmla="*/ 3318 h 3618"/>
                  <a:gd name="T92" fmla="*/ 1192 w 3794"/>
                  <a:gd name="T93" fmla="*/ 3138 h 3618"/>
                  <a:gd name="T94" fmla="*/ 1143 w 3794"/>
                  <a:gd name="T95" fmla="*/ 2932 h 3618"/>
                  <a:gd name="T96" fmla="*/ 1152 w 3794"/>
                  <a:gd name="T97" fmla="*/ 2721 h 3618"/>
                  <a:gd name="T98" fmla="*/ 1214 w 3794"/>
                  <a:gd name="T99" fmla="*/ 2531 h 3618"/>
                  <a:gd name="T100" fmla="*/ 0 w 3794"/>
                  <a:gd name="T101" fmla="*/ 658 h 3618"/>
                  <a:gd name="T102" fmla="*/ 24 w 3794"/>
                  <a:gd name="T103" fmla="*/ 599 h 3618"/>
                  <a:gd name="T104" fmla="*/ 634 w 3794"/>
                  <a:gd name="T105" fmla="*/ 4 h 3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794" h="3618">
                    <a:moveTo>
                      <a:pt x="1897" y="2263"/>
                    </a:moveTo>
                    <a:lnTo>
                      <a:pt x="1831" y="2267"/>
                    </a:lnTo>
                    <a:lnTo>
                      <a:pt x="1769" y="2277"/>
                    </a:lnTo>
                    <a:lnTo>
                      <a:pt x="1708" y="2293"/>
                    </a:lnTo>
                    <a:lnTo>
                      <a:pt x="1651" y="2316"/>
                    </a:lnTo>
                    <a:lnTo>
                      <a:pt x="1596" y="2344"/>
                    </a:lnTo>
                    <a:lnTo>
                      <a:pt x="1546" y="2377"/>
                    </a:lnTo>
                    <a:lnTo>
                      <a:pt x="1497" y="2417"/>
                    </a:lnTo>
                    <a:lnTo>
                      <a:pt x="1455" y="2459"/>
                    </a:lnTo>
                    <a:lnTo>
                      <a:pt x="1417" y="2508"/>
                    </a:lnTo>
                    <a:lnTo>
                      <a:pt x="1382" y="2558"/>
                    </a:lnTo>
                    <a:lnTo>
                      <a:pt x="1355" y="2613"/>
                    </a:lnTo>
                    <a:lnTo>
                      <a:pt x="1332" y="2670"/>
                    </a:lnTo>
                    <a:lnTo>
                      <a:pt x="1315" y="2731"/>
                    </a:lnTo>
                    <a:lnTo>
                      <a:pt x="1305" y="2794"/>
                    </a:lnTo>
                    <a:lnTo>
                      <a:pt x="1302" y="2859"/>
                    </a:lnTo>
                    <a:lnTo>
                      <a:pt x="1305" y="2924"/>
                    </a:lnTo>
                    <a:lnTo>
                      <a:pt x="1315" y="2987"/>
                    </a:lnTo>
                    <a:lnTo>
                      <a:pt x="1332" y="3047"/>
                    </a:lnTo>
                    <a:lnTo>
                      <a:pt x="1355" y="3105"/>
                    </a:lnTo>
                    <a:lnTo>
                      <a:pt x="1382" y="3160"/>
                    </a:lnTo>
                    <a:lnTo>
                      <a:pt x="1417" y="3211"/>
                    </a:lnTo>
                    <a:lnTo>
                      <a:pt x="1455" y="3258"/>
                    </a:lnTo>
                    <a:lnTo>
                      <a:pt x="1497" y="3301"/>
                    </a:lnTo>
                    <a:lnTo>
                      <a:pt x="1546" y="3340"/>
                    </a:lnTo>
                    <a:lnTo>
                      <a:pt x="1596" y="3374"/>
                    </a:lnTo>
                    <a:lnTo>
                      <a:pt x="1651" y="3402"/>
                    </a:lnTo>
                    <a:lnTo>
                      <a:pt x="1708" y="3424"/>
                    </a:lnTo>
                    <a:lnTo>
                      <a:pt x="1769" y="3442"/>
                    </a:lnTo>
                    <a:lnTo>
                      <a:pt x="1831" y="3452"/>
                    </a:lnTo>
                    <a:lnTo>
                      <a:pt x="1897" y="3455"/>
                    </a:lnTo>
                    <a:lnTo>
                      <a:pt x="1962" y="3452"/>
                    </a:lnTo>
                    <a:lnTo>
                      <a:pt x="2025" y="3442"/>
                    </a:lnTo>
                    <a:lnTo>
                      <a:pt x="2085" y="3424"/>
                    </a:lnTo>
                    <a:lnTo>
                      <a:pt x="2142" y="3402"/>
                    </a:lnTo>
                    <a:lnTo>
                      <a:pt x="2198" y="3374"/>
                    </a:lnTo>
                    <a:lnTo>
                      <a:pt x="2248" y="3340"/>
                    </a:lnTo>
                    <a:lnTo>
                      <a:pt x="2296" y="3301"/>
                    </a:lnTo>
                    <a:lnTo>
                      <a:pt x="2339" y="3258"/>
                    </a:lnTo>
                    <a:lnTo>
                      <a:pt x="2377" y="3211"/>
                    </a:lnTo>
                    <a:lnTo>
                      <a:pt x="2411" y="3160"/>
                    </a:lnTo>
                    <a:lnTo>
                      <a:pt x="2440" y="3105"/>
                    </a:lnTo>
                    <a:lnTo>
                      <a:pt x="2461" y="3047"/>
                    </a:lnTo>
                    <a:lnTo>
                      <a:pt x="2479" y="2987"/>
                    </a:lnTo>
                    <a:lnTo>
                      <a:pt x="2489" y="2924"/>
                    </a:lnTo>
                    <a:lnTo>
                      <a:pt x="2493" y="2859"/>
                    </a:lnTo>
                    <a:lnTo>
                      <a:pt x="2489" y="2794"/>
                    </a:lnTo>
                    <a:lnTo>
                      <a:pt x="2479" y="2731"/>
                    </a:lnTo>
                    <a:lnTo>
                      <a:pt x="2461" y="2670"/>
                    </a:lnTo>
                    <a:lnTo>
                      <a:pt x="2440" y="2613"/>
                    </a:lnTo>
                    <a:lnTo>
                      <a:pt x="2411" y="2558"/>
                    </a:lnTo>
                    <a:lnTo>
                      <a:pt x="2377" y="2508"/>
                    </a:lnTo>
                    <a:lnTo>
                      <a:pt x="2339" y="2459"/>
                    </a:lnTo>
                    <a:lnTo>
                      <a:pt x="2296" y="2417"/>
                    </a:lnTo>
                    <a:lnTo>
                      <a:pt x="2248" y="2377"/>
                    </a:lnTo>
                    <a:lnTo>
                      <a:pt x="2198" y="2344"/>
                    </a:lnTo>
                    <a:lnTo>
                      <a:pt x="2142" y="2316"/>
                    </a:lnTo>
                    <a:lnTo>
                      <a:pt x="2085" y="2293"/>
                    </a:lnTo>
                    <a:lnTo>
                      <a:pt x="2025" y="2277"/>
                    </a:lnTo>
                    <a:lnTo>
                      <a:pt x="1962" y="2267"/>
                    </a:lnTo>
                    <a:lnTo>
                      <a:pt x="1897" y="2263"/>
                    </a:lnTo>
                    <a:close/>
                    <a:moveTo>
                      <a:pt x="2987" y="737"/>
                    </a:moveTo>
                    <a:lnTo>
                      <a:pt x="2078" y="2123"/>
                    </a:lnTo>
                    <a:lnTo>
                      <a:pt x="2146" y="2142"/>
                    </a:lnTo>
                    <a:lnTo>
                      <a:pt x="2211" y="2169"/>
                    </a:lnTo>
                    <a:lnTo>
                      <a:pt x="2274" y="2201"/>
                    </a:lnTo>
                    <a:lnTo>
                      <a:pt x="2332" y="2239"/>
                    </a:lnTo>
                    <a:lnTo>
                      <a:pt x="2388" y="2282"/>
                    </a:lnTo>
                    <a:lnTo>
                      <a:pt x="2438" y="2329"/>
                    </a:lnTo>
                    <a:lnTo>
                      <a:pt x="2484" y="2381"/>
                    </a:lnTo>
                    <a:lnTo>
                      <a:pt x="3563" y="737"/>
                    </a:lnTo>
                    <a:lnTo>
                      <a:pt x="2987" y="737"/>
                    </a:lnTo>
                    <a:close/>
                    <a:moveTo>
                      <a:pt x="1001" y="737"/>
                    </a:moveTo>
                    <a:lnTo>
                      <a:pt x="1896" y="2101"/>
                    </a:lnTo>
                    <a:lnTo>
                      <a:pt x="1897" y="2101"/>
                    </a:lnTo>
                    <a:lnTo>
                      <a:pt x="1898" y="2101"/>
                    </a:lnTo>
                    <a:lnTo>
                      <a:pt x="2793" y="737"/>
                    </a:lnTo>
                    <a:lnTo>
                      <a:pt x="1001" y="737"/>
                    </a:lnTo>
                    <a:close/>
                    <a:moveTo>
                      <a:pt x="232" y="737"/>
                    </a:moveTo>
                    <a:lnTo>
                      <a:pt x="1310" y="2381"/>
                    </a:lnTo>
                    <a:lnTo>
                      <a:pt x="1356" y="2329"/>
                    </a:lnTo>
                    <a:lnTo>
                      <a:pt x="1406" y="2282"/>
                    </a:lnTo>
                    <a:lnTo>
                      <a:pt x="1462" y="2239"/>
                    </a:lnTo>
                    <a:lnTo>
                      <a:pt x="1520" y="2201"/>
                    </a:lnTo>
                    <a:lnTo>
                      <a:pt x="1583" y="2169"/>
                    </a:lnTo>
                    <a:lnTo>
                      <a:pt x="1648" y="2142"/>
                    </a:lnTo>
                    <a:lnTo>
                      <a:pt x="1716" y="2123"/>
                    </a:lnTo>
                    <a:lnTo>
                      <a:pt x="807" y="737"/>
                    </a:lnTo>
                    <a:lnTo>
                      <a:pt x="232" y="737"/>
                    </a:lnTo>
                    <a:close/>
                    <a:moveTo>
                      <a:pt x="689" y="163"/>
                    </a:moveTo>
                    <a:lnTo>
                      <a:pt x="276" y="575"/>
                    </a:lnTo>
                    <a:lnTo>
                      <a:pt x="3517" y="575"/>
                    </a:lnTo>
                    <a:lnTo>
                      <a:pt x="3105" y="163"/>
                    </a:lnTo>
                    <a:lnTo>
                      <a:pt x="689" y="163"/>
                    </a:lnTo>
                    <a:close/>
                    <a:moveTo>
                      <a:pt x="655" y="0"/>
                    </a:moveTo>
                    <a:lnTo>
                      <a:pt x="3139" y="0"/>
                    </a:lnTo>
                    <a:lnTo>
                      <a:pt x="3159" y="4"/>
                    </a:lnTo>
                    <a:lnTo>
                      <a:pt x="3179" y="12"/>
                    </a:lnTo>
                    <a:lnTo>
                      <a:pt x="3196" y="24"/>
                    </a:lnTo>
                    <a:lnTo>
                      <a:pt x="3770" y="599"/>
                    </a:lnTo>
                    <a:lnTo>
                      <a:pt x="3784" y="617"/>
                    </a:lnTo>
                    <a:lnTo>
                      <a:pt x="3792" y="637"/>
                    </a:lnTo>
                    <a:lnTo>
                      <a:pt x="3794" y="658"/>
                    </a:lnTo>
                    <a:lnTo>
                      <a:pt x="3789" y="680"/>
                    </a:lnTo>
                    <a:lnTo>
                      <a:pt x="3780" y="701"/>
                    </a:lnTo>
                    <a:lnTo>
                      <a:pt x="2580" y="2531"/>
                    </a:lnTo>
                    <a:lnTo>
                      <a:pt x="2605" y="2592"/>
                    </a:lnTo>
                    <a:lnTo>
                      <a:pt x="2627" y="2655"/>
                    </a:lnTo>
                    <a:lnTo>
                      <a:pt x="2642" y="2721"/>
                    </a:lnTo>
                    <a:lnTo>
                      <a:pt x="2651" y="2789"/>
                    </a:lnTo>
                    <a:lnTo>
                      <a:pt x="2655" y="2859"/>
                    </a:lnTo>
                    <a:lnTo>
                      <a:pt x="2651" y="2932"/>
                    </a:lnTo>
                    <a:lnTo>
                      <a:pt x="2641" y="3003"/>
                    </a:lnTo>
                    <a:lnTo>
                      <a:pt x="2624" y="3072"/>
                    </a:lnTo>
                    <a:lnTo>
                      <a:pt x="2602" y="3138"/>
                    </a:lnTo>
                    <a:lnTo>
                      <a:pt x="2573" y="3201"/>
                    </a:lnTo>
                    <a:lnTo>
                      <a:pt x="2539" y="3262"/>
                    </a:lnTo>
                    <a:lnTo>
                      <a:pt x="2499" y="3318"/>
                    </a:lnTo>
                    <a:lnTo>
                      <a:pt x="2456" y="3370"/>
                    </a:lnTo>
                    <a:lnTo>
                      <a:pt x="2407" y="3419"/>
                    </a:lnTo>
                    <a:lnTo>
                      <a:pt x="2355" y="3462"/>
                    </a:lnTo>
                    <a:lnTo>
                      <a:pt x="2299" y="3502"/>
                    </a:lnTo>
                    <a:lnTo>
                      <a:pt x="2238" y="3536"/>
                    </a:lnTo>
                    <a:lnTo>
                      <a:pt x="2176" y="3565"/>
                    </a:lnTo>
                    <a:lnTo>
                      <a:pt x="2109" y="3587"/>
                    </a:lnTo>
                    <a:lnTo>
                      <a:pt x="2041" y="3604"/>
                    </a:lnTo>
                    <a:lnTo>
                      <a:pt x="1970" y="3615"/>
                    </a:lnTo>
                    <a:lnTo>
                      <a:pt x="1897" y="3618"/>
                    </a:lnTo>
                    <a:lnTo>
                      <a:pt x="1823" y="3615"/>
                    </a:lnTo>
                    <a:lnTo>
                      <a:pt x="1753" y="3604"/>
                    </a:lnTo>
                    <a:lnTo>
                      <a:pt x="1684" y="3587"/>
                    </a:lnTo>
                    <a:lnTo>
                      <a:pt x="1618" y="3565"/>
                    </a:lnTo>
                    <a:lnTo>
                      <a:pt x="1555" y="3536"/>
                    </a:lnTo>
                    <a:lnTo>
                      <a:pt x="1495" y="3502"/>
                    </a:lnTo>
                    <a:lnTo>
                      <a:pt x="1439" y="3462"/>
                    </a:lnTo>
                    <a:lnTo>
                      <a:pt x="1386" y="3419"/>
                    </a:lnTo>
                    <a:lnTo>
                      <a:pt x="1337" y="3370"/>
                    </a:lnTo>
                    <a:lnTo>
                      <a:pt x="1293" y="3318"/>
                    </a:lnTo>
                    <a:lnTo>
                      <a:pt x="1254" y="3262"/>
                    </a:lnTo>
                    <a:lnTo>
                      <a:pt x="1221" y="3201"/>
                    </a:lnTo>
                    <a:lnTo>
                      <a:pt x="1192" y="3138"/>
                    </a:lnTo>
                    <a:lnTo>
                      <a:pt x="1169" y="3072"/>
                    </a:lnTo>
                    <a:lnTo>
                      <a:pt x="1153" y="3003"/>
                    </a:lnTo>
                    <a:lnTo>
                      <a:pt x="1143" y="2932"/>
                    </a:lnTo>
                    <a:lnTo>
                      <a:pt x="1139" y="2859"/>
                    </a:lnTo>
                    <a:lnTo>
                      <a:pt x="1143" y="2789"/>
                    </a:lnTo>
                    <a:lnTo>
                      <a:pt x="1152" y="2721"/>
                    </a:lnTo>
                    <a:lnTo>
                      <a:pt x="1167" y="2655"/>
                    </a:lnTo>
                    <a:lnTo>
                      <a:pt x="1188" y="2592"/>
                    </a:lnTo>
                    <a:lnTo>
                      <a:pt x="1214" y="2531"/>
                    </a:lnTo>
                    <a:lnTo>
                      <a:pt x="14" y="701"/>
                    </a:lnTo>
                    <a:lnTo>
                      <a:pt x="3" y="680"/>
                    </a:lnTo>
                    <a:lnTo>
                      <a:pt x="0" y="658"/>
                    </a:lnTo>
                    <a:lnTo>
                      <a:pt x="2" y="637"/>
                    </a:lnTo>
                    <a:lnTo>
                      <a:pt x="10" y="617"/>
                    </a:lnTo>
                    <a:lnTo>
                      <a:pt x="24" y="599"/>
                    </a:lnTo>
                    <a:lnTo>
                      <a:pt x="598" y="24"/>
                    </a:lnTo>
                    <a:lnTo>
                      <a:pt x="615" y="12"/>
                    </a:lnTo>
                    <a:lnTo>
                      <a:pt x="634" y="4"/>
                    </a:lnTo>
                    <a:lnTo>
                      <a:pt x="6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BB62B63E-AB3A-4C35-94BC-8D96A39A6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575" y="3773488"/>
                <a:ext cx="65087" cy="155575"/>
              </a:xfrm>
              <a:custGeom>
                <a:avLst/>
                <a:gdLst>
                  <a:gd name="T0" fmla="*/ 82 w 291"/>
                  <a:gd name="T1" fmla="*/ 0 h 682"/>
                  <a:gd name="T2" fmla="*/ 211 w 291"/>
                  <a:gd name="T3" fmla="*/ 0 h 682"/>
                  <a:gd name="T4" fmla="*/ 231 w 291"/>
                  <a:gd name="T5" fmla="*/ 3 h 682"/>
                  <a:gd name="T6" fmla="*/ 251 w 291"/>
                  <a:gd name="T7" fmla="*/ 11 h 682"/>
                  <a:gd name="T8" fmla="*/ 267 w 291"/>
                  <a:gd name="T9" fmla="*/ 24 h 682"/>
                  <a:gd name="T10" fmla="*/ 280 w 291"/>
                  <a:gd name="T11" fmla="*/ 40 h 682"/>
                  <a:gd name="T12" fmla="*/ 289 w 291"/>
                  <a:gd name="T13" fmla="*/ 60 h 682"/>
                  <a:gd name="T14" fmla="*/ 291 w 291"/>
                  <a:gd name="T15" fmla="*/ 82 h 682"/>
                  <a:gd name="T16" fmla="*/ 291 w 291"/>
                  <a:gd name="T17" fmla="*/ 601 h 682"/>
                  <a:gd name="T18" fmla="*/ 289 w 291"/>
                  <a:gd name="T19" fmla="*/ 623 h 682"/>
                  <a:gd name="T20" fmla="*/ 280 w 291"/>
                  <a:gd name="T21" fmla="*/ 642 h 682"/>
                  <a:gd name="T22" fmla="*/ 267 w 291"/>
                  <a:gd name="T23" fmla="*/ 658 h 682"/>
                  <a:gd name="T24" fmla="*/ 251 w 291"/>
                  <a:gd name="T25" fmla="*/ 671 h 682"/>
                  <a:gd name="T26" fmla="*/ 231 w 291"/>
                  <a:gd name="T27" fmla="*/ 679 h 682"/>
                  <a:gd name="T28" fmla="*/ 211 w 291"/>
                  <a:gd name="T29" fmla="*/ 682 h 682"/>
                  <a:gd name="T30" fmla="*/ 189 w 291"/>
                  <a:gd name="T31" fmla="*/ 679 h 682"/>
                  <a:gd name="T32" fmla="*/ 169 w 291"/>
                  <a:gd name="T33" fmla="*/ 671 h 682"/>
                  <a:gd name="T34" fmla="*/ 153 w 291"/>
                  <a:gd name="T35" fmla="*/ 658 h 682"/>
                  <a:gd name="T36" fmla="*/ 140 w 291"/>
                  <a:gd name="T37" fmla="*/ 642 h 682"/>
                  <a:gd name="T38" fmla="*/ 132 w 291"/>
                  <a:gd name="T39" fmla="*/ 623 h 682"/>
                  <a:gd name="T40" fmla="*/ 129 w 291"/>
                  <a:gd name="T41" fmla="*/ 601 h 682"/>
                  <a:gd name="T42" fmla="*/ 129 w 291"/>
                  <a:gd name="T43" fmla="*/ 162 h 682"/>
                  <a:gd name="T44" fmla="*/ 82 w 291"/>
                  <a:gd name="T45" fmla="*/ 162 h 682"/>
                  <a:gd name="T46" fmla="*/ 60 w 291"/>
                  <a:gd name="T47" fmla="*/ 159 h 682"/>
                  <a:gd name="T48" fmla="*/ 40 w 291"/>
                  <a:gd name="T49" fmla="*/ 151 h 682"/>
                  <a:gd name="T50" fmla="*/ 24 w 291"/>
                  <a:gd name="T51" fmla="*/ 138 h 682"/>
                  <a:gd name="T52" fmla="*/ 11 w 291"/>
                  <a:gd name="T53" fmla="*/ 122 h 682"/>
                  <a:gd name="T54" fmla="*/ 3 w 291"/>
                  <a:gd name="T55" fmla="*/ 103 h 682"/>
                  <a:gd name="T56" fmla="*/ 0 w 291"/>
                  <a:gd name="T57" fmla="*/ 82 h 682"/>
                  <a:gd name="T58" fmla="*/ 3 w 291"/>
                  <a:gd name="T59" fmla="*/ 60 h 682"/>
                  <a:gd name="T60" fmla="*/ 11 w 291"/>
                  <a:gd name="T61" fmla="*/ 40 h 682"/>
                  <a:gd name="T62" fmla="*/ 24 w 291"/>
                  <a:gd name="T63" fmla="*/ 24 h 682"/>
                  <a:gd name="T64" fmla="*/ 40 w 291"/>
                  <a:gd name="T65" fmla="*/ 11 h 682"/>
                  <a:gd name="T66" fmla="*/ 60 w 291"/>
                  <a:gd name="T67" fmla="*/ 3 h 682"/>
                  <a:gd name="T68" fmla="*/ 82 w 291"/>
                  <a:gd name="T69" fmla="*/ 0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1" h="682">
                    <a:moveTo>
                      <a:pt x="82" y="0"/>
                    </a:moveTo>
                    <a:lnTo>
                      <a:pt x="211" y="0"/>
                    </a:lnTo>
                    <a:lnTo>
                      <a:pt x="231" y="3"/>
                    </a:lnTo>
                    <a:lnTo>
                      <a:pt x="251" y="11"/>
                    </a:lnTo>
                    <a:lnTo>
                      <a:pt x="267" y="24"/>
                    </a:lnTo>
                    <a:lnTo>
                      <a:pt x="280" y="40"/>
                    </a:lnTo>
                    <a:lnTo>
                      <a:pt x="289" y="60"/>
                    </a:lnTo>
                    <a:lnTo>
                      <a:pt x="291" y="82"/>
                    </a:lnTo>
                    <a:lnTo>
                      <a:pt x="291" y="601"/>
                    </a:lnTo>
                    <a:lnTo>
                      <a:pt x="289" y="623"/>
                    </a:lnTo>
                    <a:lnTo>
                      <a:pt x="280" y="642"/>
                    </a:lnTo>
                    <a:lnTo>
                      <a:pt x="267" y="658"/>
                    </a:lnTo>
                    <a:lnTo>
                      <a:pt x="251" y="671"/>
                    </a:lnTo>
                    <a:lnTo>
                      <a:pt x="231" y="679"/>
                    </a:lnTo>
                    <a:lnTo>
                      <a:pt x="211" y="682"/>
                    </a:lnTo>
                    <a:lnTo>
                      <a:pt x="189" y="679"/>
                    </a:lnTo>
                    <a:lnTo>
                      <a:pt x="169" y="671"/>
                    </a:lnTo>
                    <a:lnTo>
                      <a:pt x="153" y="658"/>
                    </a:lnTo>
                    <a:lnTo>
                      <a:pt x="140" y="642"/>
                    </a:lnTo>
                    <a:lnTo>
                      <a:pt x="132" y="623"/>
                    </a:lnTo>
                    <a:lnTo>
                      <a:pt x="129" y="601"/>
                    </a:lnTo>
                    <a:lnTo>
                      <a:pt x="129" y="162"/>
                    </a:lnTo>
                    <a:lnTo>
                      <a:pt x="82" y="162"/>
                    </a:lnTo>
                    <a:lnTo>
                      <a:pt x="60" y="159"/>
                    </a:lnTo>
                    <a:lnTo>
                      <a:pt x="40" y="151"/>
                    </a:lnTo>
                    <a:lnTo>
                      <a:pt x="24" y="138"/>
                    </a:lnTo>
                    <a:lnTo>
                      <a:pt x="11" y="122"/>
                    </a:lnTo>
                    <a:lnTo>
                      <a:pt x="3" y="103"/>
                    </a:lnTo>
                    <a:lnTo>
                      <a:pt x="0" y="82"/>
                    </a:lnTo>
                    <a:lnTo>
                      <a:pt x="3" y="60"/>
                    </a:lnTo>
                    <a:lnTo>
                      <a:pt x="11" y="40"/>
                    </a:lnTo>
                    <a:lnTo>
                      <a:pt x="24" y="24"/>
                    </a:lnTo>
                    <a:lnTo>
                      <a:pt x="40" y="11"/>
                    </a:lnTo>
                    <a:lnTo>
                      <a:pt x="60" y="3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</p:grp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0A20B789-B9A7-4EE3-8529-03006D903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9615" y="2462768"/>
              <a:ext cx="19586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r>
                <a:rPr lang="en-US" sz="1600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Insert title here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1E137C-9275-40A0-9801-58C81EA3AA00}"/>
                </a:ext>
              </a:extLst>
            </p:cNvPr>
            <p:cNvSpPr txBox="1"/>
            <p:nvPr/>
          </p:nvSpPr>
          <p:spPr>
            <a:xfrm>
              <a:off x="8051204" y="2825379"/>
              <a:ext cx="3353472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There are many variations of passages of lorem ipsum available, but the majority have suffered alteration in some form, by injected humour, </a:t>
              </a:r>
            </a:p>
          </p:txBody>
        </p:sp>
        <p:sp>
          <p:nvSpPr>
            <p:cNvPr id="25" name="Rounded Rectangle 14">
              <a:extLst>
                <a:ext uri="{FF2B5EF4-FFF2-40B4-BE49-F238E27FC236}">
                  <a16:creationId xmlns:a16="http://schemas.microsoft.com/office/drawing/2014/main" id="{050FB5C9-DBBC-43B7-9C56-86F69351E92B}"/>
                </a:ext>
              </a:extLst>
            </p:cNvPr>
            <p:cNvSpPr/>
            <p:nvPr/>
          </p:nvSpPr>
          <p:spPr>
            <a:xfrm>
              <a:off x="6856376" y="3787408"/>
              <a:ext cx="945950" cy="945950"/>
            </a:xfrm>
            <a:prstGeom prst="roundRect">
              <a:avLst>
                <a:gd name="adj" fmla="val 6771"/>
              </a:avLst>
            </a:prstGeom>
            <a:solidFill>
              <a:srgbClr val="1D5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sp>
          <p:nvSpPr>
            <p:cNvPr id="26" name="Rounded Rectangle 15">
              <a:extLst>
                <a:ext uri="{FF2B5EF4-FFF2-40B4-BE49-F238E27FC236}">
                  <a16:creationId xmlns:a16="http://schemas.microsoft.com/office/drawing/2014/main" id="{09DD99B0-261B-4CE1-B737-AFC3206000F7}"/>
                </a:ext>
              </a:extLst>
            </p:cNvPr>
            <p:cNvSpPr/>
            <p:nvPr/>
          </p:nvSpPr>
          <p:spPr>
            <a:xfrm>
              <a:off x="6943006" y="3863580"/>
              <a:ext cx="793606" cy="793606"/>
            </a:xfrm>
            <a:prstGeom prst="roundRect">
              <a:avLst>
                <a:gd name="adj" fmla="val 6771"/>
              </a:avLst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A6D42B2-9C90-4E5C-8D55-52F3C7026DC9}"/>
                </a:ext>
              </a:extLst>
            </p:cNvPr>
            <p:cNvGrpSpPr/>
            <p:nvPr/>
          </p:nvGrpSpPr>
          <p:grpSpPr>
            <a:xfrm>
              <a:off x="7144336" y="4075368"/>
              <a:ext cx="370030" cy="370030"/>
              <a:chOff x="1620838" y="3211513"/>
              <a:chExt cx="503237" cy="503238"/>
            </a:xfrm>
            <a:solidFill>
              <a:schemeClr val="bg1"/>
            </a:solidFill>
          </p:grpSpPr>
          <p:sp>
            <p:nvSpPr>
              <p:cNvPr id="41" name="Freeform 65">
                <a:extLst>
                  <a:ext uri="{FF2B5EF4-FFF2-40B4-BE49-F238E27FC236}">
                    <a16:creationId xmlns:a16="http://schemas.microsoft.com/office/drawing/2014/main" id="{CC015037-C15D-49E9-9F9D-66F00E5C4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063" y="3573463"/>
                <a:ext cx="49212" cy="49213"/>
              </a:xfrm>
              <a:custGeom>
                <a:avLst/>
                <a:gdLst>
                  <a:gd name="T0" fmla="*/ 264 w 338"/>
                  <a:gd name="T1" fmla="*/ 0 h 339"/>
                  <a:gd name="T2" fmla="*/ 282 w 338"/>
                  <a:gd name="T3" fmla="*/ 4 h 339"/>
                  <a:gd name="T4" fmla="*/ 299 w 338"/>
                  <a:gd name="T5" fmla="*/ 12 h 339"/>
                  <a:gd name="T6" fmla="*/ 314 w 338"/>
                  <a:gd name="T7" fmla="*/ 24 h 339"/>
                  <a:gd name="T8" fmla="*/ 325 w 338"/>
                  <a:gd name="T9" fmla="*/ 39 h 339"/>
                  <a:gd name="T10" fmla="*/ 334 w 338"/>
                  <a:gd name="T11" fmla="*/ 56 h 339"/>
                  <a:gd name="T12" fmla="*/ 338 w 338"/>
                  <a:gd name="T13" fmla="*/ 74 h 339"/>
                  <a:gd name="T14" fmla="*/ 338 w 338"/>
                  <a:gd name="T15" fmla="*/ 92 h 339"/>
                  <a:gd name="T16" fmla="*/ 334 w 338"/>
                  <a:gd name="T17" fmla="*/ 110 h 339"/>
                  <a:gd name="T18" fmla="*/ 325 w 338"/>
                  <a:gd name="T19" fmla="*/ 127 h 339"/>
                  <a:gd name="T20" fmla="*/ 314 w 338"/>
                  <a:gd name="T21" fmla="*/ 143 h 339"/>
                  <a:gd name="T22" fmla="*/ 142 w 338"/>
                  <a:gd name="T23" fmla="*/ 315 h 339"/>
                  <a:gd name="T24" fmla="*/ 129 w 338"/>
                  <a:gd name="T25" fmla="*/ 325 h 339"/>
                  <a:gd name="T26" fmla="*/ 114 w 338"/>
                  <a:gd name="T27" fmla="*/ 333 h 339"/>
                  <a:gd name="T28" fmla="*/ 98 w 338"/>
                  <a:gd name="T29" fmla="*/ 338 h 339"/>
                  <a:gd name="T30" fmla="*/ 83 w 338"/>
                  <a:gd name="T31" fmla="*/ 339 h 339"/>
                  <a:gd name="T32" fmla="*/ 67 w 338"/>
                  <a:gd name="T33" fmla="*/ 338 h 339"/>
                  <a:gd name="T34" fmla="*/ 51 w 338"/>
                  <a:gd name="T35" fmla="*/ 333 h 339"/>
                  <a:gd name="T36" fmla="*/ 37 w 338"/>
                  <a:gd name="T37" fmla="*/ 325 h 339"/>
                  <a:gd name="T38" fmla="*/ 23 w 338"/>
                  <a:gd name="T39" fmla="*/ 315 h 339"/>
                  <a:gd name="T40" fmla="*/ 12 w 338"/>
                  <a:gd name="T41" fmla="*/ 300 h 339"/>
                  <a:gd name="T42" fmla="*/ 3 w 338"/>
                  <a:gd name="T43" fmla="*/ 283 h 339"/>
                  <a:gd name="T44" fmla="*/ 0 w 338"/>
                  <a:gd name="T45" fmla="*/ 265 h 339"/>
                  <a:gd name="T46" fmla="*/ 0 w 338"/>
                  <a:gd name="T47" fmla="*/ 246 h 339"/>
                  <a:gd name="T48" fmla="*/ 3 w 338"/>
                  <a:gd name="T49" fmla="*/ 228 h 339"/>
                  <a:gd name="T50" fmla="*/ 12 w 338"/>
                  <a:gd name="T51" fmla="*/ 211 h 339"/>
                  <a:gd name="T52" fmla="*/ 23 w 338"/>
                  <a:gd name="T53" fmla="*/ 196 h 339"/>
                  <a:gd name="T54" fmla="*/ 195 w 338"/>
                  <a:gd name="T55" fmla="*/ 24 h 339"/>
                  <a:gd name="T56" fmla="*/ 211 w 338"/>
                  <a:gd name="T57" fmla="*/ 12 h 339"/>
                  <a:gd name="T58" fmla="*/ 228 w 338"/>
                  <a:gd name="T59" fmla="*/ 4 h 339"/>
                  <a:gd name="T60" fmla="*/ 246 w 338"/>
                  <a:gd name="T61" fmla="*/ 0 h 339"/>
                  <a:gd name="T62" fmla="*/ 264 w 338"/>
                  <a:gd name="T63" fmla="*/ 0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8" h="339">
                    <a:moveTo>
                      <a:pt x="264" y="0"/>
                    </a:moveTo>
                    <a:lnTo>
                      <a:pt x="282" y="4"/>
                    </a:lnTo>
                    <a:lnTo>
                      <a:pt x="299" y="12"/>
                    </a:lnTo>
                    <a:lnTo>
                      <a:pt x="314" y="24"/>
                    </a:lnTo>
                    <a:lnTo>
                      <a:pt x="325" y="39"/>
                    </a:lnTo>
                    <a:lnTo>
                      <a:pt x="334" y="56"/>
                    </a:lnTo>
                    <a:lnTo>
                      <a:pt x="338" y="74"/>
                    </a:lnTo>
                    <a:lnTo>
                      <a:pt x="338" y="92"/>
                    </a:lnTo>
                    <a:lnTo>
                      <a:pt x="334" y="110"/>
                    </a:lnTo>
                    <a:lnTo>
                      <a:pt x="325" y="127"/>
                    </a:lnTo>
                    <a:lnTo>
                      <a:pt x="314" y="143"/>
                    </a:lnTo>
                    <a:lnTo>
                      <a:pt x="142" y="315"/>
                    </a:lnTo>
                    <a:lnTo>
                      <a:pt x="129" y="325"/>
                    </a:lnTo>
                    <a:lnTo>
                      <a:pt x="114" y="333"/>
                    </a:lnTo>
                    <a:lnTo>
                      <a:pt x="98" y="338"/>
                    </a:lnTo>
                    <a:lnTo>
                      <a:pt x="83" y="339"/>
                    </a:lnTo>
                    <a:lnTo>
                      <a:pt x="67" y="338"/>
                    </a:lnTo>
                    <a:lnTo>
                      <a:pt x="51" y="333"/>
                    </a:lnTo>
                    <a:lnTo>
                      <a:pt x="37" y="325"/>
                    </a:lnTo>
                    <a:lnTo>
                      <a:pt x="23" y="315"/>
                    </a:lnTo>
                    <a:lnTo>
                      <a:pt x="12" y="300"/>
                    </a:lnTo>
                    <a:lnTo>
                      <a:pt x="3" y="283"/>
                    </a:lnTo>
                    <a:lnTo>
                      <a:pt x="0" y="265"/>
                    </a:lnTo>
                    <a:lnTo>
                      <a:pt x="0" y="246"/>
                    </a:lnTo>
                    <a:lnTo>
                      <a:pt x="3" y="228"/>
                    </a:lnTo>
                    <a:lnTo>
                      <a:pt x="12" y="211"/>
                    </a:lnTo>
                    <a:lnTo>
                      <a:pt x="23" y="196"/>
                    </a:lnTo>
                    <a:lnTo>
                      <a:pt x="195" y="24"/>
                    </a:lnTo>
                    <a:lnTo>
                      <a:pt x="211" y="12"/>
                    </a:lnTo>
                    <a:lnTo>
                      <a:pt x="228" y="4"/>
                    </a:lnTo>
                    <a:lnTo>
                      <a:pt x="246" y="0"/>
                    </a:lnTo>
                    <a:lnTo>
                      <a:pt x="2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  <p:sp>
            <p:nvSpPr>
              <p:cNvPr id="42" name="Freeform 66">
                <a:extLst>
                  <a:ext uri="{FF2B5EF4-FFF2-40B4-BE49-F238E27FC236}">
                    <a16:creationId xmlns:a16="http://schemas.microsoft.com/office/drawing/2014/main" id="{6E19D420-6956-4FB1-AE7E-C30C3354E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838" y="3608388"/>
                <a:ext cx="106362" cy="106363"/>
              </a:xfrm>
              <a:custGeom>
                <a:avLst/>
                <a:gdLst>
                  <a:gd name="T0" fmla="*/ 647 w 740"/>
                  <a:gd name="T1" fmla="*/ 0 h 741"/>
                  <a:gd name="T2" fmla="*/ 665 w 740"/>
                  <a:gd name="T3" fmla="*/ 0 h 741"/>
                  <a:gd name="T4" fmla="*/ 683 w 740"/>
                  <a:gd name="T5" fmla="*/ 4 h 741"/>
                  <a:gd name="T6" fmla="*/ 700 w 740"/>
                  <a:gd name="T7" fmla="*/ 12 h 741"/>
                  <a:gd name="T8" fmla="*/ 716 w 740"/>
                  <a:gd name="T9" fmla="*/ 24 h 741"/>
                  <a:gd name="T10" fmla="*/ 728 w 740"/>
                  <a:gd name="T11" fmla="*/ 40 h 741"/>
                  <a:gd name="T12" fmla="*/ 735 w 740"/>
                  <a:gd name="T13" fmla="*/ 57 h 741"/>
                  <a:gd name="T14" fmla="*/ 740 w 740"/>
                  <a:gd name="T15" fmla="*/ 75 h 741"/>
                  <a:gd name="T16" fmla="*/ 740 w 740"/>
                  <a:gd name="T17" fmla="*/ 93 h 741"/>
                  <a:gd name="T18" fmla="*/ 735 w 740"/>
                  <a:gd name="T19" fmla="*/ 111 h 741"/>
                  <a:gd name="T20" fmla="*/ 728 w 740"/>
                  <a:gd name="T21" fmla="*/ 128 h 741"/>
                  <a:gd name="T22" fmla="*/ 716 w 740"/>
                  <a:gd name="T23" fmla="*/ 143 h 741"/>
                  <a:gd name="T24" fmla="*/ 143 w 740"/>
                  <a:gd name="T25" fmla="*/ 716 h 741"/>
                  <a:gd name="T26" fmla="*/ 129 w 740"/>
                  <a:gd name="T27" fmla="*/ 727 h 741"/>
                  <a:gd name="T28" fmla="*/ 115 w 740"/>
                  <a:gd name="T29" fmla="*/ 734 h 741"/>
                  <a:gd name="T30" fmla="*/ 100 w 740"/>
                  <a:gd name="T31" fmla="*/ 740 h 741"/>
                  <a:gd name="T32" fmla="*/ 84 w 740"/>
                  <a:gd name="T33" fmla="*/ 741 h 741"/>
                  <a:gd name="T34" fmla="*/ 68 w 740"/>
                  <a:gd name="T35" fmla="*/ 740 h 741"/>
                  <a:gd name="T36" fmla="*/ 52 w 740"/>
                  <a:gd name="T37" fmla="*/ 734 h 741"/>
                  <a:gd name="T38" fmla="*/ 38 w 740"/>
                  <a:gd name="T39" fmla="*/ 727 h 741"/>
                  <a:gd name="T40" fmla="*/ 24 w 740"/>
                  <a:gd name="T41" fmla="*/ 716 h 741"/>
                  <a:gd name="T42" fmla="*/ 13 w 740"/>
                  <a:gd name="T43" fmla="*/ 701 h 741"/>
                  <a:gd name="T44" fmla="*/ 4 w 740"/>
                  <a:gd name="T45" fmla="*/ 684 h 741"/>
                  <a:gd name="T46" fmla="*/ 0 w 740"/>
                  <a:gd name="T47" fmla="*/ 666 h 741"/>
                  <a:gd name="T48" fmla="*/ 0 w 740"/>
                  <a:gd name="T49" fmla="*/ 647 h 741"/>
                  <a:gd name="T50" fmla="*/ 4 w 740"/>
                  <a:gd name="T51" fmla="*/ 629 h 741"/>
                  <a:gd name="T52" fmla="*/ 13 w 740"/>
                  <a:gd name="T53" fmla="*/ 612 h 741"/>
                  <a:gd name="T54" fmla="*/ 24 w 740"/>
                  <a:gd name="T55" fmla="*/ 597 h 741"/>
                  <a:gd name="T56" fmla="*/ 598 w 740"/>
                  <a:gd name="T57" fmla="*/ 24 h 741"/>
                  <a:gd name="T58" fmla="*/ 612 w 740"/>
                  <a:gd name="T59" fmla="*/ 12 h 741"/>
                  <a:gd name="T60" fmla="*/ 629 w 740"/>
                  <a:gd name="T61" fmla="*/ 4 h 741"/>
                  <a:gd name="T62" fmla="*/ 647 w 740"/>
                  <a:gd name="T63" fmla="*/ 0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0" h="741">
                    <a:moveTo>
                      <a:pt x="647" y="0"/>
                    </a:moveTo>
                    <a:lnTo>
                      <a:pt x="665" y="0"/>
                    </a:lnTo>
                    <a:lnTo>
                      <a:pt x="683" y="4"/>
                    </a:lnTo>
                    <a:lnTo>
                      <a:pt x="700" y="12"/>
                    </a:lnTo>
                    <a:lnTo>
                      <a:pt x="716" y="24"/>
                    </a:lnTo>
                    <a:lnTo>
                      <a:pt x="728" y="40"/>
                    </a:lnTo>
                    <a:lnTo>
                      <a:pt x="735" y="57"/>
                    </a:lnTo>
                    <a:lnTo>
                      <a:pt x="740" y="75"/>
                    </a:lnTo>
                    <a:lnTo>
                      <a:pt x="740" y="93"/>
                    </a:lnTo>
                    <a:lnTo>
                      <a:pt x="735" y="111"/>
                    </a:lnTo>
                    <a:lnTo>
                      <a:pt x="728" y="128"/>
                    </a:lnTo>
                    <a:lnTo>
                      <a:pt x="716" y="143"/>
                    </a:lnTo>
                    <a:lnTo>
                      <a:pt x="143" y="716"/>
                    </a:lnTo>
                    <a:lnTo>
                      <a:pt x="129" y="727"/>
                    </a:lnTo>
                    <a:lnTo>
                      <a:pt x="115" y="734"/>
                    </a:lnTo>
                    <a:lnTo>
                      <a:pt x="100" y="740"/>
                    </a:lnTo>
                    <a:lnTo>
                      <a:pt x="84" y="741"/>
                    </a:lnTo>
                    <a:lnTo>
                      <a:pt x="68" y="740"/>
                    </a:lnTo>
                    <a:lnTo>
                      <a:pt x="52" y="734"/>
                    </a:lnTo>
                    <a:lnTo>
                      <a:pt x="38" y="727"/>
                    </a:lnTo>
                    <a:lnTo>
                      <a:pt x="24" y="716"/>
                    </a:lnTo>
                    <a:lnTo>
                      <a:pt x="13" y="701"/>
                    </a:lnTo>
                    <a:lnTo>
                      <a:pt x="4" y="684"/>
                    </a:lnTo>
                    <a:lnTo>
                      <a:pt x="0" y="666"/>
                    </a:lnTo>
                    <a:lnTo>
                      <a:pt x="0" y="647"/>
                    </a:lnTo>
                    <a:lnTo>
                      <a:pt x="4" y="629"/>
                    </a:lnTo>
                    <a:lnTo>
                      <a:pt x="13" y="612"/>
                    </a:lnTo>
                    <a:lnTo>
                      <a:pt x="24" y="597"/>
                    </a:lnTo>
                    <a:lnTo>
                      <a:pt x="598" y="24"/>
                    </a:lnTo>
                    <a:lnTo>
                      <a:pt x="612" y="12"/>
                    </a:lnTo>
                    <a:lnTo>
                      <a:pt x="629" y="4"/>
                    </a:lnTo>
                    <a:lnTo>
                      <a:pt x="6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  <p:sp>
            <p:nvSpPr>
              <p:cNvPr id="43" name="Freeform 67">
                <a:extLst>
                  <a:ext uri="{FF2B5EF4-FFF2-40B4-BE49-F238E27FC236}">
                    <a16:creationId xmlns:a16="http://schemas.microsoft.com/office/drawing/2014/main" id="{571CDFC3-1875-4BFD-B77E-E0439223A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8" y="3643313"/>
                <a:ext cx="65087" cy="65088"/>
              </a:xfrm>
              <a:custGeom>
                <a:avLst/>
                <a:gdLst>
                  <a:gd name="T0" fmla="*/ 361 w 453"/>
                  <a:gd name="T1" fmla="*/ 0 h 454"/>
                  <a:gd name="T2" fmla="*/ 379 w 453"/>
                  <a:gd name="T3" fmla="*/ 0 h 454"/>
                  <a:gd name="T4" fmla="*/ 397 w 453"/>
                  <a:gd name="T5" fmla="*/ 5 h 454"/>
                  <a:gd name="T6" fmla="*/ 414 w 453"/>
                  <a:gd name="T7" fmla="*/ 13 h 454"/>
                  <a:gd name="T8" fmla="*/ 429 w 453"/>
                  <a:gd name="T9" fmla="*/ 25 h 454"/>
                  <a:gd name="T10" fmla="*/ 440 w 453"/>
                  <a:gd name="T11" fmla="*/ 40 h 454"/>
                  <a:gd name="T12" fmla="*/ 449 w 453"/>
                  <a:gd name="T13" fmla="*/ 56 h 454"/>
                  <a:gd name="T14" fmla="*/ 453 w 453"/>
                  <a:gd name="T15" fmla="*/ 75 h 454"/>
                  <a:gd name="T16" fmla="*/ 453 w 453"/>
                  <a:gd name="T17" fmla="*/ 93 h 454"/>
                  <a:gd name="T18" fmla="*/ 449 w 453"/>
                  <a:gd name="T19" fmla="*/ 111 h 454"/>
                  <a:gd name="T20" fmla="*/ 440 w 453"/>
                  <a:gd name="T21" fmla="*/ 128 h 454"/>
                  <a:gd name="T22" fmla="*/ 429 w 453"/>
                  <a:gd name="T23" fmla="*/ 143 h 454"/>
                  <a:gd name="T24" fmla="*/ 143 w 453"/>
                  <a:gd name="T25" fmla="*/ 430 h 454"/>
                  <a:gd name="T26" fmla="*/ 129 w 453"/>
                  <a:gd name="T27" fmla="*/ 440 h 454"/>
                  <a:gd name="T28" fmla="*/ 115 w 453"/>
                  <a:gd name="T29" fmla="*/ 448 h 454"/>
                  <a:gd name="T30" fmla="*/ 99 w 453"/>
                  <a:gd name="T31" fmla="*/ 453 h 454"/>
                  <a:gd name="T32" fmla="*/ 83 w 453"/>
                  <a:gd name="T33" fmla="*/ 454 h 454"/>
                  <a:gd name="T34" fmla="*/ 68 w 453"/>
                  <a:gd name="T35" fmla="*/ 453 h 454"/>
                  <a:gd name="T36" fmla="*/ 52 w 453"/>
                  <a:gd name="T37" fmla="*/ 448 h 454"/>
                  <a:gd name="T38" fmla="*/ 37 w 453"/>
                  <a:gd name="T39" fmla="*/ 440 h 454"/>
                  <a:gd name="T40" fmla="*/ 24 w 453"/>
                  <a:gd name="T41" fmla="*/ 430 h 454"/>
                  <a:gd name="T42" fmla="*/ 12 w 453"/>
                  <a:gd name="T43" fmla="*/ 415 h 454"/>
                  <a:gd name="T44" fmla="*/ 4 w 453"/>
                  <a:gd name="T45" fmla="*/ 398 h 454"/>
                  <a:gd name="T46" fmla="*/ 0 w 453"/>
                  <a:gd name="T47" fmla="*/ 380 h 454"/>
                  <a:gd name="T48" fmla="*/ 0 w 453"/>
                  <a:gd name="T49" fmla="*/ 361 h 454"/>
                  <a:gd name="T50" fmla="*/ 4 w 453"/>
                  <a:gd name="T51" fmla="*/ 343 h 454"/>
                  <a:gd name="T52" fmla="*/ 12 w 453"/>
                  <a:gd name="T53" fmla="*/ 326 h 454"/>
                  <a:gd name="T54" fmla="*/ 24 w 453"/>
                  <a:gd name="T55" fmla="*/ 311 h 454"/>
                  <a:gd name="T56" fmla="*/ 310 w 453"/>
                  <a:gd name="T57" fmla="*/ 25 h 454"/>
                  <a:gd name="T58" fmla="*/ 326 w 453"/>
                  <a:gd name="T59" fmla="*/ 13 h 454"/>
                  <a:gd name="T60" fmla="*/ 343 w 453"/>
                  <a:gd name="T61" fmla="*/ 5 h 454"/>
                  <a:gd name="T62" fmla="*/ 361 w 453"/>
                  <a:gd name="T63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53" h="454">
                    <a:moveTo>
                      <a:pt x="361" y="0"/>
                    </a:moveTo>
                    <a:lnTo>
                      <a:pt x="379" y="0"/>
                    </a:lnTo>
                    <a:lnTo>
                      <a:pt x="397" y="5"/>
                    </a:lnTo>
                    <a:lnTo>
                      <a:pt x="414" y="13"/>
                    </a:lnTo>
                    <a:lnTo>
                      <a:pt x="429" y="25"/>
                    </a:lnTo>
                    <a:lnTo>
                      <a:pt x="440" y="40"/>
                    </a:lnTo>
                    <a:lnTo>
                      <a:pt x="449" y="56"/>
                    </a:lnTo>
                    <a:lnTo>
                      <a:pt x="453" y="75"/>
                    </a:lnTo>
                    <a:lnTo>
                      <a:pt x="453" y="93"/>
                    </a:lnTo>
                    <a:lnTo>
                      <a:pt x="449" y="111"/>
                    </a:lnTo>
                    <a:lnTo>
                      <a:pt x="440" y="128"/>
                    </a:lnTo>
                    <a:lnTo>
                      <a:pt x="429" y="143"/>
                    </a:lnTo>
                    <a:lnTo>
                      <a:pt x="143" y="430"/>
                    </a:lnTo>
                    <a:lnTo>
                      <a:pt x="129" y="440"/>
                    </a:lnTo>
                    <a:lnTo>
                      <a:pt x="115" y="448"/>
                    </a:lnTo>
                    <a:lnTo>
                      <a:pt x="99" y="453"/>
                    </a:lnTo>
                    <a:lnTo>
                      <a:pt x="83" y="454"/>
                    </a:lnTo>
                    <a:lnTo>
                      <a:pt x="68" y="453"/>
                    </a:lnTo>
                    <a:lnTo>
                      <a:pt x="52" y="448"/>
                    </a:lnTo>
                    <a:lnTo>
                      <a:pt x="37" y="440"/>
                    </a:lnTo>
                    <a:lnTo>
                      <a:pt x="24" y="430"/>
                    </a:lnTo>
                    <a:lnTo>
                      <a:pt x="12" y="415"/>
                    </a:lnTo>
                    <a:lnTo>
                      <a:pt x="4" y="398"/>
                    </a:lnTo>
                    <a:lnTo>
                      <a:pt x="0" y="380"/>
                    </a:lnTo>
                    <a:lnTo>
                      <a:pt x="0" y="361"/>
                    </a:lnTo>
                    <a:lnTo>
                      <a:pt x="4" y="343"/>
                    </a:lnTo>
                    <a:lnTo>
                      <a:pt x="12" y="326"/>
                    </a:lnTo>
                    <a:lnTo>
                      <a:pt x="24" y="311"/>
                    </a:lnTo>
                    <a:lnTo>
                      <a:pt x="310" y="25"/>
                    </a:lnTo>
                    <a:lnTo>
                      <a:pt x="326" y="13"/>
                    </a:lnTo>
                    <a:lnTo>
                      <a:pt x="343" y="5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  <p:sp>
            <p:nvSpPr>
              <p:cNvPr id="44" name="Freeform 68">
                <a:extLst>
                  <a:ext uri="{FF2B5EF4-FFF2-40B4-BE49-F238E27FC236}">
                    <a16:creationId xmlns:a16="http://schemas.microsoft.com/office/drawing/2014/main" id="{EE9E177C-5A15-473F-933F-DEF6BEECA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58963" y="3327401"/>
                <a:ext cx="149225" cy="149225"/>
              </a:xfrm>
              <a:custGeom>
                <a:avLst/>
                <a:gdLst>
                  <a:gd name="T0" fmla="*/ 477 w 1032"/>
                  <a:gd name="T1" fmla="*/ 169 h 1032"/>
                  <a:gd name="T2" fmla="*/ 401 w 1032"/>
                  <a:gd name="T3" fmla="*/ 186 h 1032"/>
                  <a:gd name="T4" fmla="*/ 331 w 1032"/>
                  <a:gd name="T5" fmla="*/ 220 h 1032"/>
                  <a:gd name="T6" fmla="*/ 270 w 1032"/>
                  <a:gd name="T7" fmla="*/ 269 h 1032"/>
                  <a:gd name="T8" fmla="*/ 220 w 1032"/>
                  <a:gd name="T9" fmla="*/ 330 h 1032"/>
                  <a:gd name="T10" fmla="*/ 188 w 1032"/>
                  <a:gd name="T11" fmla="*/ 400 h 1032"/>
                  <a:gd name="T12" fmla="*/ 170 w 1032"/>
                  <a:gd name="T13" fmla="*/ 476 h 1032"/>
                  <a:gd name="T14" fmla="*/ 170 w 1032"/>
                  <a:gd name="T15" fmla="*/ 555 h 1032"/>
                  <a:gd name="T16" fmla="*/ 188 w 1032"/>
                  <a:gd name="T17" fmla="*/ 631 h 1032"/>
                  <a:gd name="T18" fmla="*/ 220 w 1032"/>
                  <a:gd name="T19" fmla="*/ 701 h 1032"/>
                  <a:gd name="T20" fmla="*/ 270 w 1032"/>
                  <a:gd name="T21" fmla="*/ 762 h 1032"/>
                  <a:gd name="T22" fmla="*/ 331 w 1032"/>
                  <a:gd name="T23" fmla="*/ 812 h 1032"/>
                  <a:gd name="T24" fmla="*/ 401 w 1032"/>
                  <a:gd name="T25" fmla="*/ 845 h 1032"/>
                  <a:gd name="T26" fmla="*/ 477 w 1032"/>
                  <a:gd name="T27" fmla="*/ 863 h 1032"/>
                  <a:gd name="T28" fmla="*/ 556 w 1032"/>
                  <a:gd name="T29" fmla="*/ 863 h 1032"/>
                  <a:gd name="T30" fmla="*/ 632 w 1032"/>
                  <a:gd name="T31" fmla="*/ 845 h 1032"/>
                  <a:gd name="T32" fmla="*/ 701 w 1032"/>
                  <a:gd name="T33" fmla="*/ 812 h 1032"/>
                  <a:gd name="T34" fmla="*/ 763 w 1032"/>
                  <a:gd name="T35" fmla="*/ 762 h 1032"/>
                  <a:gd name="T36" fmla="*/ 816 w 1032"/>
                  <a:gd name="T37" fmla="*/ 694 h 1032"/>
                  <a:gd name="T38" fmla="*/ 850 w 1032"/>
                  <a:gd name="T39" fmla="*/ 618 h 1032"/>
                  <a:gd name="T40" fmla="*/ 865 w 1032"/>
                  <a:gd name="T41" fmla="*/ 536 h 1032"/>
                  <a:gd name="T42" fmla="*/ 859 w 1032"/>
                  <a:gd name="T43" fmla="*/ 454 h 1032"/>
                  <a:gd name="T44" fmla="*/ 835 w 1032"/>
                  <a:gd name="T45" fmla="*/ 375 h 1032"/>
                  <a:gd name="T46" fmla="*/ 792 w 1032"/>
                  <a:gd name="T47" fmla="*/ 302 h 1032"/>
                  <a:gd name="T48" fmla="*/ 733 w 1032"/>
                  <a:gd name="T49" fmla="*/ 242 h 1032"/>
                  <a:gd name="T50" fmla="*/ 668 w 1032"/>
                  <a:gd name="T51" fmla="*/ 201 h 1032"/>
                  <a:gd name="T52" fmla="*/ 594 w 1032"/>
                  <a:gd name="T53" fmla="*/ 176 h 1032"/>
                  <a:gd name="T54" fmla="*/ 516 w 1032"/>
                  <a:gd name="T55" fmla="*/ 167 h 1032"/>
                  <a:gd name="T56" fmla="*/ 568 w 1032"/>
                  <a:gd name="T57" fmla="*/ 2 h 1032"/>
                  <a:gd name="T58" fmla="*/ 666 w 1032"/>
                  <a:gd name="T59" fmla="*/ 22 h 1032"/>
                  <a:gd name="T60" fmla="*/ 760 w 1032"/>
                  <a:gd name="T61" fmla="*/ 60 h 1032"/>
                  <a:gd name="T62" fmla="*/ 843 w 1032"/>
                  <a:gd name="T63" fmla="*/ 116 h 1032"/>
                  <a:gd name="T64" fmla="*/ 917 w 1032"/>
                  <a:gd name="T65" fmla="*/ 189 h 1032"/>
                  <a:gd name="T66" fmla="*/ 973 w 1032"/>
                  <a:gd name="T67" fmla="*/ 275 h 1032"/>
                  <a:gd name="T68" fmla="*/ 1011 w 1032"/>
                  <a:gd name="T69" fmla="*/ 369 h 1032"/>
                  <a:gd name="T70" fmla="*/ 1030 w 1032"/>
                  <a:gd name="T71" fmla="*/ 466 h 1032"/>
                  <a:gd name="T72" fmla="*/ 1030 w 1032"/>
                  <a:gd name="T73" fmla="*/ 565 h 1032"/>
                  <a:gd name="T74" fmla="*/ 1011 w 1032"/>
                  <a:gd name="T75" fmla="*/ 663 h 1032"/>
                  <a:gd name="T76" fmla="*/ 973 w 1032"/>
                  <a:gd name="T77" fmla="*/ 756 h 1032"/>
                  <a:gd name="T78" fmla="*/ 917 w 1032"/>
                  <a:gd name="T79" fmla="*/ 841 h 1032"/>
                  <a:gd name="T80" fmla="*/ 843 w 1032"/>
                  <a:gd name="T81" fmla="*/ 916 h 1032"/>
                  <a:gd name="T82" fmla="*/ 760 w 1032"/>
                  <a:gd name="T83" fmla="*/ 972 h 1032"/>
                  <a:gd name="T84" fmla="*/ 666 w 1032"/>
                  <a:gd name="T85" fmla="*/ 1010 h 1032"/>
                  <a:gd name="T86" fmla="*/ 568 w 1032"/>
                  <a:gd name="T87" fmla="*/ 1029 h 1032"/>
                  <a:gd name="T88" fmla="*/ 465 w 1032"/>
                  <a:gd name="T89" fmla="*/ 1029 h 1032"/>
                  <a:gd name="T90" fmla="*/ 366 w 1032"/>
                  <a:gd name="T91" fmla="*/ 1010 h 1032"/>
                  <a:gd name="T92" fmla="*/ 273 w 1032"/>
                  <a:gd name="T93" fmla="*/ 972 h 1032"/>
                  <a:gd name="T94" fmla="*/ 190 w 1032"/>
                  <a:gd name="T95" fmla="*/ 916 h 1032"/>
                  <a:gd name="T96" fmla="*/ 117 w 1032"/>
                  <a:gd name="T97" fmla="*/ 842 h 1032"/>
                  <a:gd name="T98" fmla="*/ 60 w 1032"/>
                  <a:gd name="T99" fmla="*/ 759 h 1032"/>
                  <a:gd name="T100" fmla="*/ 22 w 1032"/>
                  <a:gd name="T101" fmla="*/ 666 h 1032"/>
                  <a:gd name="T102" fmla="*/ 3 w 1032"/>
                  <a:gd name="T103" fmla="*/ 567 h 1032"/>
                  <a:gd name="T104" fmla="*/ 3 w 1032"/>
                  <a:gd name="T105" fmla="*/ 464 h 1032"/>
                  <a:gd name="T106" fmla="*/ 22 w 1032"/>
                  <a:gd name="T107" fmla="*/ 365 h 1032"/>
                  <a:gd name="T108" fmla="*/ 60 w 1032"/>
                  <a:gd name="T109" fmla="*/ 272 h 1032"/>
                  <a:gd name="T110" fmla="*/ 117 w 1032"/>
                  <a:gd name="T111" fmla="*/ 188 h 1032"/>
                  <a:gd name="T112" fmla="*/ 190 w 1032"/>
                  <a:gd name="T113" fmla="*/ 116 h 1032"/>
                  <a:gd name="T114" fmla="*/ 273 w 1032"/>
                  <a:gd name="T115" fmla="*/ 60 h 1032"/>
                  <a:gd name="T116" fmla="*/ 366 w 1032"/>
                  <a:gd name="T117" fmla="*/ 22 h 1032"/>
                  <a:gd name="T118" fmla="*/ 465 w 1032"/>
                  <a:gd name="T119" fmla="*/ 2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2" h="1032">
                    <a:moveTo>
                      <a:pt x="516" y="167"/>
                    </a:moveTo>
                    <a:lnTo>
                      <a:pt x="477" y="169"/>
                    </a:lnTo>
                    <a:lnTo>
                      <a:pt x="439" y="176"/>
                    </a:lnTo>
                    <a:lnTo>
                      <a:pt x="401" y="186"/>
                    </a:lnTo>
                    <a:lnTo>
                      <a:pt x="366" y="201"/>
                    </a:lnTo>
                    <a:lnTo>
                      <a:pt x="331" y="220"/>
                    </a:lnTo>
                    <a:lnTo>
                      <a:pt x="299" y="242"/>
                    </a:lnTo>
                    <a:lnTo>
                      <a:pt x="270" y="269"/>
                    </a:lnTo>
                    <a:lnTo>
                      <a:pt x="244" y="299"/>
                    </a:lnTo>
                    <a:lnTo>
                      <a:pt x="220" y="330"/>
                    </a:lnTo>
                    <a:lnTo>
                      <a:pt x="202" y="364"/>
                    </a:lnTo>
                    <a:lnTo>
                      <a:pt x="188" y="400"/>
                    </a:lnTo>
                    <a:lnTo>
                      <a:pt x="176" y="437"/>
                    </a:lnTo>
                    <a:lnTo>
                      <a:pt x="170" y="476"/>
                    </a:lnTo>
                    <a:lnTo>
                      <a:pt x="167" y="516"/>
                    </a:lnTo>
                    <a:lnTo>
                      <a:pt x="170" y="555"/>
                    </a:lnTo>
                    <a:lnTo>
                      <a:pt x="176" y="593"/>
                    </a:lnTo>
                    <a:lnTo>
                      <a:pt x="188" y="631"/>
                    </a:lnTo>
                    <a:lnTo>
                      <a:pt x="202" y="666"/>
                    </a:lnTo>
                    <a:lnTo>
                      <a:pt x="220" y="701"/>
                    </a:lnTo>
                    <a:lnTo>
                      <a:pt x="244" y="733"/>
                    </a:lnTo>
                    <a:lnTo>
                      <a:pt x="270" y="762"/>
                    </a:lnTo>
                    <a:lnTo>
                      <a:pt x="299" y="788"/>
                    </a:lnTo>
                    <a:lnTo>
                      <a:pt x="331" y="812"/>
                    </a:lnTo>
                    <a:lnTo>
                      <a:pt x="366" y="831"/>
                    </a:lnTo>
                    <a:lnTo>
                      <a:pt x="401" y="845"/>
                    </a:lnTo>
                    <a:lnTo>
                      <a:pt x="439" y="856"/>
                    </a:lnTo>
                    <a:lnTo>
                      <a:pt x="477" y="863"/>
                    </a:lnTo>
                    <a:lnTo>
                      <a:pt x="516" y="865"/>
                    </a:lnTo>
                    <a:lnTo>
                      <a:pt x="556" y="863"/>
                    </a:lnTo>
                    <a:lnTo>
                      <a:pt x="594" y="856"/>
                    </a:lnTo>
                    <a:lnTo>
                      <a:pt x="632" y="845"/>
                    </a:lnTo>
                    <a:lnTo>
                      <a:pt x="668" y="831"/>
                    </a:lnTo>
                    <a:lnTo>
                      <a:pt x="701" y="812"/>
                    </a:lnTo>
                    <a:lnTo>
                      <a:pt x="733" y="788"/>
                    </a:lnTo>
                    <a:lnTo>
                      <a:pt x="763" y="762"/>
                    </a:lnTo>
                    <a:lnTo>
                      <a:pt x="792" y="730"/>
                    </a:lnTo>
                    <a:lnTo>
                      <a:pt x="816" y="694"/>
                    </a:lnTo>
                    <a:lnTo>
                      <a:pt x="835" y="657"/>
                    </a:lnTo>
                    <a:lnTo>
                      <a:pt x="850" y="618"/>
                    </a:lnTo>
                    <a:lnTo>
                      <a:pt x="859" y="577"/>
                    </a:lnTo>
                    <a:lnTo>
                      <a:pt x="865" y="536"/>
                    </a:lnTo>
                    <a:lnTo>
                      <a:pt x="865" y="495"/>
                    </a:lnTo>
                    <a:lnTo>
                      <a:pt x="859" y="454"/>
                    </a:lnTo>
                    <a:lnTo>
                      <a:pt x="850" y="414"/>
                    </a:lnTo>
                    <a:lnTo>
                      <a:pt x="835" y="375"/>
                    </a:lnTo>
                    <a:lnTo>
                      <a:pt x="816" y="337"/>
                    </a:lnTo>
                    <a:lnTo>
                      <a:pt x="792" y="302"/>
                    </a:lnTo>
                    <a:lnTo>
                      <a:pt x="763" y="269"/>
                    </a:lnTo>
                    <a:lnTo>
                      <a:pt x="733" y="242"/>
                    </a:lnTo>
                    <a:lnTo>
                      <a:pt x="701" y="220"/>
                    </a:lnTo>
                    <a:lnTo>
                      <a:pt x="668" y="201"/>
                    </a:lnTo>
                    <a:lnTo>
                      <a:pt x="632" y="186"/>
                    </a:lnTo>
                    <a:lnTo>
                      <a:pt x="594" y="176"/>
                    </a:lnTo>
                    <a:lnTo>
                      <a:pt x="556" y="169"/>
                    </a:lnTo>
                    <a:lnTo>
                      <a:pt x="516" y="167"/>
                    </a:lnTo>
                    <a:close/>
                    <a:moveTo>
                      <a:pt x="516" y="0"/>
                    </a:moveTo>
                    <a:lnTo>
                      <a:pt x="568" y="2"/>
                    </a:lnTo>
                    <a:lnTo>
                      <a:pt x="618" y="9"/>
                    </a:lnTo>
                    <a:lnTo>
                      <a:pt x="666" y="22"/>
                    </a:lnTo>
                    <a:lnTo>
                      <a:pt x="714" y="39"/>
                    </a:lnTo>
                    <a:lnTo>
                      <a:pt x="760" y="60"/>
                    </a:lnTo>
                    <a:lnTo>
                      <a:pt x="802" y="85"/>
                    </a:lnTo>
                    <a:lnTo>
                      <a:pt x="843" y="116"/>
                    </a:lnTo>
                    <a:lnTo>
                      <a:pt x="882" y="150"/>
                    </a:lnTo>
                    <a:lnTo>
                      <a:pt x="917" y="189"/>
                    </a:lnTo>
                    <a:lnTo>
                      <a:pt x="947" y="232"/>
                    </a:lnTo>
                    <a:lnTo>
                      <a:pt x="973" y="275"/>
                    </a:lnTo>
                    <a:lnTo>
                      <a:pt x="994" y="321"/>
                    </a:lnTo>
                    <a:lnTo>
                      <a:pt x="1011" y="369"/>
                    </a:lnTo>
                    <a:lnTo>
                      <a:pt x="1022" y="417"/>
                    </a:lnTo>
                    <a:lnTo>
                      <a:pt x="1030" y="466"/>
                    </a:lnTo>
                    <a:lnTo>
                      <a:pt x="1032" y="516"/>
                    </a:lnTo>
                    <a:lnTo>
                      <a:pt x="1030" y="565"/>
                    </a:lnTo>
                    <a:lnTo>
                      <a:pt x="1022" y="615"/>
                    </a:lnTo>
                    <a:lnTo>
                      <a:pt x="1011" y="663"/>
                    </a:lnTo>
                    <a:lnTo>
                      <a:pt x="994" y="710"/>
                    </a:lnTo>
                    <a:lnTo>
                      <a:pt x="973" y="756"/>
                    </a:lnTo>
                    <a:lnTo>
                      <a:pt x="947" y="800"/>
                    </a:lnTo>
                    <a:lnTo>
                      <a:pt x="917" y="841"/>
                    </a:lnTo>
                    <a:lnTo>
                      <a:pt x="882" y="881"/>
                    </a:lnTo>
                    <a:lnTo>
                      <a:pt x="843" y="916"/>
                    </a:lnTo>
                    <a:lnTo>
                      <a:pt x="802" y="945"/>
                    </a:lnTo>
                    <a:lnTo>
                      <a:pt x="760" y="972"/>
                    </a:lnTo>
                    <a:lnTo>
                      <a:pt x="714" y="993"/>
                    </a:lnTo>
                    <a:lnTo>
                      <a:pt x="666" y="1010"/>
                    </a:lnTo>
                    <a:lnTo>
                      <a:pt x="618" y="1022"/>
                    </a:lnTo>
                    <a:lnTo>
                      <a:pt x="568" y="1029"/>
                    </a:lnTo>
                    <a:lnTo>
                      <a:pt x="516" y="1032"/>
                    </a:lnTo>
                    <a:lnTo>
                      <a:pt x="465" y="1029"/>
                    </a:lnTo>
                    <a:lnTo>
                      <a:pt x="414" y="1022"/>
                    </a:lnTo>
                    <a:lnTo>
                      <a:pt x="366" y="1010"/>
                    </a:lnTo>
                    <a:lnTo>
                      <a:pt x="319" y="993"/>
                    </a:lnTo>
                    <a:lnTo>
                      <a:pt x="273" y="972"/>
                    </a:lnTo>
                    <a:lnTo>
                      <a:pt x="230" y="945"/>
                    </a:lnTo>
                    <a:lnTo>
                      <a:pt x="190" y="916"/>
                    </a:lnTo>
                    <a:lnTo>
                      <a:pt x="152" y="881"/>
                    </a:lnTo>
                    <a:lnTo>
                      <a:pt x="117" y="842"/>
                    </a:lnTo>
                    <a:lnTo>
                      <a:pt x="87" y="802"/>
                    </a:lnTo>
                    <a:lnTo>
                      <a:pt x="60" y="759"/>
                    </a:lnTo>
                    <a:lnTo>
                      <a:pt x="39" y="713"/>
                    </a:lnTo>
                    <a:lnTo>
                      <a:pt x="22" y="666"/>
                    </a:lnTo>
                    <a:lnTo>
                      <a:pt x="11" y="618"/>
                    </a:lnTo>
                    <a:lnTo>
                      <a:pt x="3" y="567"/>
                    </a:lnTo>
                    <a:lnTo>
                      <a:pt x="0" y="516"/>
                    </a:lnTo>
                    <a:lnTo>
                      <a:pt x="3" y="464"/>
                    </a:lnTo>
                    <a:lnTo>
                      <a:pt x="11" y="414"/>
                    </a:lnTo>
                    <a:lnTo>
                      <a:pt x="22" y="365"/>
                    </a:lnTo>
                    <a:lnTo>
                      <a:pt x="39" y="318"/>
                    </a:lnTo>
                    <a:lnTo>
                      <a:pt x="60" y="272"/>
                    </a:lnTo>
                    <a:lnTo>
                      <a:pt x="87" y="230"/>
                    </a:lnTo>
                    <a:lnTo>
                      <a:pt x="117" y="188"/>
                    </a:lnTo>
                    <a:lnTo>
                      <a:pt x="152" y="150"/>
                    </a:lnTo>
                    <a:lnTo>
                      <a:pt x="190" y="116"/>
                    </a:lnTo>
                    <a:lnTo>
                      <a:pt x="230" y="85"/>
                    </a:lnTo>
                    <a:lnTo>
                      <a:pt x="273" y="60"/>
                    </a:lnTo>
                    <a:lnTo>
                      <a:pt x="319" y="39"/>
                    </a:lnTo>
                    <a:lnTo>
                      <a:pt x="366" y="22"/>
                    </a:lnTo>
                    <a:lnTo>
                      <a:pt x="414" y="9"/>
                    </a:lnTo>
                    <a:lnTo>
                      <a:pt x="465" y="2"/>
                    </a:lnTo>
                    <a:lnTo>
                      <a:pt x="5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  <p:sp>
            <p:nvSpPr>
              <p:cNvPr id="45" name="Freeform 69">
                <a:extLst>
                  <a:ext uri="{FF2B5EF4-FFF2-40B4-BE49-F238E27FC236}">
                    <a16:creationId xmlns:a16="http://schemas.microsoft.com/office/drawing/2014/main" id="{A5C81D98-415A-4AF6-AA88-169B93CA7A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36713" y="3211513"/>
                <a:ext cx="487362" cy="487363"/>
              </a:xfrm>
              <a:custGeom>
                <a:avLst/>
                <a:gdLst>
                  <a:gd name="T0" fmla="*/ 1158 w 3368"/>
                  <a:gd name="T1" fmla="*/ 2778 h 3370"/>
                  <a:gd name="T2" fmla="*/ 1266 w 3368"/>
                  <a:gd name="T3" fmla="*/ 2776 h 3370"/>
                  <a:gd name="T4" fmla="*/ 920 w 3368"/>
                  <a:gd name="T5" fmla="*/ 2567 h 3370"/>
                  <a:gd name="T6" fmla="*/ 2389 w 3368"/>
                  <a:gd name="T7" fmla="*/ 2189 h 3370"/>
                  <a:gd name="T8" fmla="*/ 1946 w 3368"/>
                  <a:gd name="T9" fmla="*/ 3056 h 3370"/>
                  <a:gd name="T10" fmla="*/ 2163 w 3368"/>
                  <a:gd name="T11" fmla="*/ 2809 h 3370"/>
                  <a:gd name="T12" fmla="*/ 2315 w 3368"/>
                  <a:gd name="T13" fmla="*/ 2513 h 3370"/>
                  <a:gd name="T14" fmla="*/ 2389 w 3368"/>
                  <a:gd name="T15" fmla="*/ 2189 h 3370"/>
                  <a:gd name="T16" fmla="*/ 1016 w 3368"/>
                  <a:gd name="T17" fmla="*/ 2235 h 3370"/>
                  <a:gd name="T18" fmla="*/ 586 w 3368"/>
                  <a:gd name="T19" fmla="*/ 2130 h 3370"/>
                  <a:gd name="T20" fmla="*/ 602 w 3368"/>
                  <a:gd name="T21" fmla="*/ 2238 h 3370"/>
                  <a:gd name="T22" fmla="*/ 1181 w 3368"/>
                  <a:gd name="T23" fmla="*/ 980 h 3370"/>
                  <a:gd name="T24" fmla="*/ 857 w 3368"/>
                  <a:gd name="T25" fmla="*/ 1054 h 3370"/>
                  <a:gd name="T26" fmla="*/ 562 w 3368"/>
                  <a:gd name="T27" fmla="*/ 1206 h 3370"/>
                  <a:gd name="T28" fmla="*/ 314 w 3368"/>
                  <a:gd name="T29" fmla="*/ 1423 h 3370"/>
                  <a:gd name="T30" fmla="*/ 1181 w 3368"/>
                  <a:gd name="T31" fmla="*/ 980 h 3370"/>
                  <a:gd name="T32" fmla="*/ 1999 w 3368"/>
                  <a:gd name="T33" fmla="*/ 394 h 3370"/>
                  <a:gd name="T34" fmla="*/ 1712 w 3368"/>
                  <a:gd name="T35" fmla="*/ 619 h 3370"/>
                  <a:gd name="T36" fmla="*/ 1633 w 3368"/>
                  <a:gd name="T37" fmla="*/ 2617 h 3370"/>
                  <a:gd name="T38" fmla="*/ 2925 w 3368"/>
                  <a:gd name="T39" fmla="*/ 1447 h 3370"/>
                  <a:gd name="T40" fmla="*/ 3095 w 3368"/>
                  <a:gd name="T41" fmla="*/ 1125 h 3370"/>
                  <a:gd name="T42" fmla="*/ 2606 w 3368"/>
                  <a:gd name="T43" fmla="*/ 179 h 3370"/>
                  <a:gd name="T44" fmla="*/ 3174 w 3368"/>
                  <a:gd name="T45" fmla="*/ 855 h 3370"/>
                  <a:gd name="T46" fmla="*/ 3199 w 3368"/>
                  <a:gd name="T47" fmla="*/ 484 h 3370"/>
                  <a:gd name="T48" fmla="*/ 3069 w 3368"/>
                  <a:gd name="T49" fmla="*/ 189 h 3370"/>
                  <a:gd name="T50" fmla="*/ 2764 w 3368"/>
                  <a:gd name="T51" fmla="*/ 0 h 3370"/>
                  <a:gd name="T52" fmla="*/ 3155 w 3368"/>
                  <a:gd name="T53" fmla="*/ 35 h 3370"/>
                  <a:gd name="T54" fmla="*/ 3302 w 3368"/>
                  <a:gd name="T55" fmla="*/ 97 h 3370"/>
                  <a:gd name="T56" fmla="*/ 3361 w 3368"/>
                  <a:gd name="T57" fmla="*/ 407 h 3370"/>
                  <a:gd name="T58" fmla="*/ 3352 w 3368"/>
                  <a:gd name="T59" fmla="*/ 801 h 3370"/>
                  <a:gd name="T60" fmla="*/ 3273 w 3368"/>
                  <a:gd name="T61" fmla="*/ 1126 h 3370"/>
                  <a:gd name="T62" fmla="*/ 3196 w 3368"/>
                  <a:gd name="T63" fmla="*/ 1313 h 3370"/>
                  <a:gd name="T64" fmla="*/ 2994 w 3368"/>
                  <a:gd name="T65" fmla="*/ 1634 h 3370"/>
                  <a:gd name="T66" fmla="*/ 2866 w 3368"/>
                  <a:gd name="T67" fmla="*/ 1778 h 3370"/>
                  <a:gd name="T68" fmla="*/ 2560 w 3368"/>
                  <a:gd name="T69" fmla="*/ 2131 h 3370"/>
                  <a:gd name="T70" fmla="*/ 2497 w 3368"/>
                  <a:gd name="T71" fmla="*/ 2494 h 3370"/>
                  <a:gd name="T72" fmla="*/ 2348 w 3368"/>
                  <a:gd name="T73" fmla="*/ 2829 h 3370"/>
                  <a:gd name="T74" fmla="*/ 2122 w 3368"/>
                  <a:gd name="T75" fmla="*/ 3121 h 3370"/>
                  <a:gd name="T76" fmla="*/ 1879 w 3368"/>
                  <a:gd name="T77" fmla="*/ 3318 h 3370"/>
                  <a:gd name="T78" fmla="*/ 1754 w 3368"/>
                  <a:gd name="T79" fmla="*/ 3369 h 3370"/>
                  <a:gd name="T80" fmla="*/ 1696 w 3368"/>
                  <a:gd name="T81" fmla="*/ 3325 h 3370"/>
                  <a:gd name="T82" fmla="*/ 1286 w 3368"/>
                  <a:gd name="T83" fmla="*/ 2945 h 3370"/>
                  <a:gd name="T84" fmla="*/ 1134 w 3368"/>
                  <a:gd name="T85" fmla="*/ 2945 h 3370"/>
                  <a:gd name="T86" fmla="*/ 1000 w 3368"/>
                  <a:gd name="T87" fmla="*/ 2881 h 3370"/>
                  <a:gd name="T88" fmla="*/ 462 w 3368"/>
                  <a:gd name="T89" fmla="*/ 2331 h 3370"/>
                  <a:gd name="T90" fmla="*/ 417 w 3368"/>
                  <a:gd name="T91" fmla="*/ 2171 h 3370"/>
                  <a:gd name="T92" fmla="*/ 528 w 3368"/>
                  <a:gd name="T93" fmla="*/ 1799 h 3370"/>
                  <a:gd name="T94" fmla="*/ 16 w 3368"/>
                  <a:gd name="T95" fmla="*/ 1648 h 3370"/>
                  <a:gd name="T96" fmla="*/ 4 w 3368"/>
                  <a:gd name="T97" fmla="*/ 1575 h 3370"/>
                  <a:gd name="T98" fmla="*/ 145 w 3368"/>
                  <a:gd name="T99" fmla="*/ 1364 h 3370"/>
                  <a:gd name="T100" fmla="*/ 388 w 3368"/>
                  <a:gd name="T101" fmla="*/ 1124 h 3370"/>
                  <a:gd name="T102" fmla="*/ 704 w 3368"/>
                  <a:gd name="T103" fmla="*/ 935 h 3370"/>
                  <a:gd name="T104" fmla="*/ 1055 w 3368"/>
                  <a:gd name="T105" fmla="*/ 829 h 3370"/>
                  <a:gd name="T106" fmla="*/ 1587 w 3368"/>
                  <a:gd name="T107" fmla="*/ 508 h 3370"/>
                  <a:gd name="T108" fmla="*/ 1593 w 3368"/>
                  <a:gd name="T109" fmla="*/ 502 h 3370"/>
                  <a:gd name="T110" fmla="*/ 1891 w 3368"/>
                  <a:gd name="T111" fmla="*/ 264 h 3370"/>
                  <a:gd name="T112" fmla="*/ 2232 w 3368"/>
                  <a:gd name="T113" fmla="*/ 99 h 3370"/>
                  <a:gd name="T114" fmla="*/ 2375 w 3368"/>
                  <a:gd name="T115" fmla="*/ 54 h 3370"/>
                  <a:gd name="T116" fmla="*/ 2764 w 3368"/>
                  <a:gd name="T117" fmla="*/ 0 h 3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68" h="3370">
                    <a:moveTo>
                      <a:pt x="1369" y="2590"/>
                    </a:moveTo>
                    <a:lnTo>
                      <a:pt x="1108" y="2753"/>
                    </a:lnTo>
                    <a:lnTo>
                      <a:pt x="1132" y="2768"/>
                    </a:lnTo>
                    <a:lnTo>
                      <a:pt x="1158" y="2778"/>
                    </a:lnTo>
                    <a:lnTo>
                      <a:pt x="1184" y="2785"/>
                    </a:lnTo>
                    <a:lnTo>
                      <a:pt x="1212" y="2786"/>
                    </a:lnTo>
                    <a:lnTo>
                      <a:pt x="1239" y="2784"/>
                    </a:lnTo>
                    <a:lnTo>
                      <a:pt x="1266" y="2776"/>
                    </a:lnTo>
                    <a:lnTo>
                      <a:pt x="1478" y="2698"/>
                    </a:lnTo>
                    <a:lnTo>
                      <a:pt x="1369" y="2590"/>
                    </a:lnTo>
                    <a:close/>
                    <a:moveTo>
                      <a:pt x="1134" y="2354"/>
                    </a:moveTo>
                    <a:lnTo>
                      <a:pt x="920" y="2567"/>
                    </a:lnTo>
                    <a:lnTo>
                      <a:pt x="985" y="2633"/>
                    </a:lnTo>
                    <a:lnTo>
                      <a:pt x="1248" y="2469"/>
                    </a:lnTo>
                    <a:lnTo>
                      <a:pt x="1134" y="2354"/>
                    </a:lnTo>
                    <a:close/>
                    <a:moveTo>
                      <a:pt x="2389" y="2189"/>
                    </a:moveTo>
                    <a:lnTo>
                      <a:pt x="1723" y="2761"/>
                    </a:lnTo>
                    <a:lnTo>
                      <a:pt x="1823" y="3154"/>
                    </a:lnTo>
                    <a:lnTo>
                      <a:pt x="1885" y="3107"/>
                    </a:lnTo>
                    <a:lnTo>
                      <a:pt x="1946" y="3056"/>
                    </a:lnTo>
                    <a:lnTo>
                      <a:pt x="2003" y="3002"/>
                    </a:lnTo>
                    <a:lnTo>
                      <a:pt x="2061" y="2941"/>
                    </a:lnTo>
                    <a:lnTo>
                      <a:pt x="2114" y="2876"/>
                    </a:lnTo>
                    <a:lnTo>
                      <a:pt x="2163" y="2809"/>
                    </a:lnTo>
                    <a:lnTo>
                      <a:pt x="2208" y="2738"/>
                    </a:lnTo>
                    <a:lnTo>
                      <a:pt x="2248" y="2665"/>
                    </a:lnTo>
                    <a:lnTo>
                      <a:pt x="2284" y="2590"/>
                    </a:lnTo>
                    <a:lnTo>
                      <a:pt x="2315" y="2513"/>
                    </a:lnTo>
                    <a:lnTo>
                      <a:pt x="2340" y="2434"/>
                    </a:lnTo>
                    <a:lnTo>
                      <a:pt x="2361" y="2353"/>
                    </a:lnTo>
                    <a:lnTo>
                      <a:pt x="2377" y="2271"/>
                    </a:lnTo>
                    <a:lnTo>
                      <a:pt x="2389" y="2189"/>
                    </a:lnTo>
                    <a:close/>
                    <a:moveTo>
                      <a:pt x="901" y="2122"/>
                    </a:moveTo>
                    <a:lnTo>
                      <a:pt x="738" y="2385"/>
                    </a:lnTo>
                    <a:lnTo>
                      <a:pt x="803" y="2450"/>
                    </a:lnTo>
                    <a:lnTo>
                      <a:pt x="1016" y="2235"/>
                    </a:lnTo>
                    <a:lnTo>
                      <a:pt x="901" y="2122"/>
                    </a:lnTo>
                    <a:close/>
                    <a:moveTo>
                      <a:pt x="672" y="1892"/>
                    </a:moveTo>
                    <a:lnTo>
                      <a:pt x="594" y="2104"/>
                    </a:lnTo>
                    <a:lnTo>
                      <a:pt x="586" y="2130"/>
                    </a:lnTo>
                    <a:lnTo>
                      <a:pt x="584" y="2158"/>
                    </a:lnTo>
                    <a:lnTo>
                      <a:pt x="585" y="2186"/>
                    </a:lnTo>
                    <a:lnTo>
                      <a:pt x="592" y="2212"/>
                    </a:lnTo>
                    <a:lnTo>
                      <a:pt x="602" y="2238"/>
                    </a:lnTo>
                    <a:lnTo>
                      <a:pt x="617" y="2262"/>
                    </a:lnTo>
                    <a:lnTo>
                      <a:pt x="780" y="2000"/>
                    </a:lnTo>
                    <a:lnTo>
                      <a:pt x="672" y="1892"/>
                    </a:lnTo>
                    <a:close/>
                    <a:moveTo>
                      <a:pt x="1181" y="980"/>
                    </a:moveTo>
                    <a:lnTo>
                      <a:pt x="1098" y="992"/>
                    </a:lnTo>
                    <a:lnTo>
                      <a:pt x="1017" y="1008"/>
                    </a:lnTo>
                    <a:lnTo>
                      <a:pt x="936" y="1029"/>
                    </a:lnTo>
                    <a:lnTo>
                      <a:pt x="857" y="1054"/>
                    </a:lnTo>
                    <a:lnTo>
                      <a:pt x="780" y="1085"/>
                    </a:lnTo>
                    <a:lnTo>
                      <a:pt x="705" y="1121"/>
                    </a:lnTo>
                    <a:lnTo>
                      <a:pt x="632" y="1161"/>
                    </a:lnTo>
                    <a:lnTo>
                      <a:pt x="562" y="1206"/>
                    </a:lnTo>
                    <a:lnTo>
                      <a:pt x="494" y="1255"/>
                    </a:lnTo>
                    <a:lnTo>
                      <a:pt x="430" y="1308"/>
                    </a:lnTo>
                    <a:lnTo>
                      <a:pt x="368" y="1366"/>
                    </a:lnTo>
                    <a:lnTo>
                      <a:pt x="314" y="1423"/>
                    </a:lnTo>
                    <a:lnTo>
                      <a:pt x="263" y="1484"/>
                    </a:lnTo>
                    <a:lnTo>
                      <a:pt x="217" y="1546"/>
                    </a:lnTo>
                    <a:lnTo>
                      <a:pt x="610" y="1646"/>
                    </a:lnTo>
                    <a:lnTo>
                      <a:pt x="1181" y="980"/>
                    </a:lnTo>
                    <a:close/>
                    <a:moveTo>
                      <a:pt x="2244" y="273"/>
                    </a:moveTo>
                    <a:lnTo>
                      <a:pt x="2160" y="308"/>
                    </a:lnTo>
                    <a:lnTo>
                      <a:pt x="2078" y="349"/>
                    </a:lnTo>
                    <a:lnTo>
                      <a:pt x="1999" y="394"/>
                    </a:lnTo>
                    <a:lnTo>
                      <a:pt x="1923" y="443"/>
                    </a:lnTo>
                    <a:lnTo>
                      <a:pt x="1848" y="498"/>
                    </a:lnTo>
                    <a:lnTo>
                      <a:pt x="1778" y="557"/>
                    </a:lnTo>
                    <a:lnTo>
                      <a:pt x="1712" y="619"/>
                    </a:lnTo>
                    <a:lnTo>
                      <a:pt x="1432" y="945"/>
                    </a:lnTo>
                    <a:lnTo>
                      <a:pt x="1430" y="947"/>
                    </a:lnTo>
                    <a:lnTo>
                      <a:pt x="753" y="1736"/>
                    </a:lnTo>
                    <a:lnTo>
                      <a:pt x="1633" y="2617"/>
                    </a:lnTo>
                    <a:lnTo>
                      <a:pt x="2749" y="1658"/>
                    </a:lnTo>
                    <a:lnTo>
                      <a:pt x="2811" y="1591"/>
                    </a:lnTo>
                    <a:lnTo>
                      <a:pt x="2871" y="1521"/>
                    </a:lnTo>
                    <a:lnTo>
                      <a:pt x="2925" y="1447"/>
                    </a:lnTo>
                    <a:lnTo>
                      <a:pt x="2975" y="1370"/>
                    </a:lnTo>
                    <a:lnTo>
                      <a:pt x="3020" y="1291"/>
                    </a:lnTo>
                    <a:lnTo>
                      <a:pt x="3060" y="1209"/>
                    </a:lnTo>
                    <a:lnTo>
                      <a:pt x="3095" y="1125"/>
                    </a:lnTo>
                    <a:lnTo>
                      <a:pt x="2244" y="273"/>
                    </a:lnTo>
                    <a:close/>
                    <a:moveTo>
                      <a:pt x="2791" y="167"/>
                    </a:moveTo>
                    <a:lnTo>
                      <a:pt x="2698" y="171"/>
                    </a:lnTo>
                    <a:lnTo>
                      <a:pt x="2606" y="179"/>
                    </a:lnTo>
                    <a:lnTo>
                      <a:pt x="2514" y="194"/>
                    </a:lnTo>
                    <a:lnTo>
                      <a:pt x="2423" y="214"/>
                    </a:lnTo>
                    <a:lnTo>
                      <a:pt x="3154" y="946"/>
                    </a:lnTo>
                    <a:lnTo>
                      <a:pt x="3174" y="855"/>
                    </a:lnTo>
                    <a:lnTo>
                      <a:pt x="3189" y="763"/>
                    </a:lnTo>
                    <a:lnTo>
                      <a:pt x="3197" y="670"/>
                    </a:lnTo>
                    <a:lnTo>
                      <a:pt x="3201" y="577"/>
                    </a:lnTo>
                    <a:lnTo>
                      <a:pt x="3199" y="484"/>
                    </a:lnTo>
                    <a:lnTo>
                      <a:pt x="3192" y="391"/>
                    </a:lnTo>
                    <a:lnTo>
                      <a:pt x="3179" y="299"/>
                    </a:lnTo>
                    <a:lnTo>
                      <a:pt x="3160" y="208"/>
                    </a:lnTo>
                    <a:lnTo>
                      <a:pt x="3069" y="189"/>
                    </a:lnTo>
                    <a:lnTo>
                      <a:pt x="2977" y="176"/>
                    </a:lnTo>
                    <a:lnTo>
                      <a:pt x="2885" y="169"/>
                    </a:lnTo>
                    <a:lnTo>
                      <a:pt x="2791" y="167"/>
                    </a:lnTo>
                    <a:close/>
                    <a:moveTo>
                      <a:pt x="2764" y="0"/>
                    </a:moveTo>
                    <a:lnTo>
                      <a:pt x="2862" y="0"/>
                    </a:lnTo>
                    <a:lnTo>
                      <a:pt x="2961" y="7"/>
                    </a:lnTo>
                    <a:lnTo>
                      <a:pt x="3058" y="18"/>
                    </a:lnTo>
                    <a:lnTo>
                      <a:pt x="3155" y="35"/>
                    </a:lnTo>
                    <a:lnTo>
                      <a:pt x="3251" y="57"/>
                    </a:lnTo>
                    <a:lnTo>
                      <a:pt x="3271" y="66"/>
                    </a:lnTo>
                    <a:lnTo>
                      <a:pt x="3288" y="80"/>
                    </a:lnTo>
                    <a:lnTo>
                      <a:pt x="3302" y="97"/>
                    </a:lnTo>
                    <a:lnTo>
                      <a:pt x="3311" y="117"/>
                    </a:lnTo>
                    <a:lnTo>
                      <a:pt x="3333" y="213"/>
                    </a:lnTo>
                    <a:lnTo>
                      <a:pt x="3350" y="310"/>
                    </a:lnTo>
                    <a:lnTo>
                      <a:pt x="3361" y="407"/>
                    </a:lnTo>
                    <a:lnTo>
                      <a:pt x="3368" y="506"/>
                    </a:lnTo>
                    <a:lnTo>
                      <a:pt x="3368" y="605"/>
                    </a:lnTo>
                    <a:lnTo>
                      <a:pt x="3362" y="702"/>
                    </a:lnTo>
                    <a:lnTo>
                      <a:pt x="3352" y="801"/>
                    </a:lnTo>
                    <a:lnTo>
                      <a:pt x="3336" y="897"/>
                    </a:lnTo>
                    <a:lnTo>
                      <a:pt x="3314" y="994"/>
                    </a:lnTo>
                    <a:lnTo>
                      <a:pt x="3295" y="1061"/>
                    </a:lnTo>
                    <a:lnTo>
                      <a:pt x="3273" y="1126"/>
                    </a:lnTo>
                    <a:lnTo>
                      <a:pt x="3272" y="1132"/>
                    </a:lnTo>
                    <a:lnTo>
                      <a:pt x="3270" y="1137"/>
                    </a:lnTo>
                    <a:lnTo>
                      <a:pt x="3235" y="1226"/>
                    </a:lnTo>
                    <a:lnTo>
                      <a:pt x="3196" y="1313"/>
                    </a:lnTo>
                    <a:lnTo>
                      <a:pt x="3153" y="1397"/>
                    </a:lnTo>
                    <a:lnTo>
                      <a:pt x="3104" y="1478"/>
                    </a:lnTo>
                    <a:lnTo>
                      <a:pt x="3052" y="1558"/>
                    </a:lnTo>
                    <a:lnTo>
                      <a:pt x="2994" y="1634"/>
                    </a:lnTo>
                    <a:lnTo>
                      <a:pt x="2932" y="1706"/>
                    </a:lnTo>
                    <a:lnTo>
                      <a:pt x="2867" y="1776"/>
                    </a:lnTo>
                    <a:lnTo>
                      <a:pt x="2867" y="1776"/>
                    </a:lnTo>
                    <a:lnTo>
                      <a:pt x="2866" y="1778"/>
                    </a:lnTo>
                    <a:lnTo>
                      <a:pt x="2863" y="1781"/>
                    </a:lnTo>
                    <a:lnTo>
                      <a:pt x="2860" y="1783"/>
                    </a:lnTo>
                    <a:lnTo>
                      <a:pt x="2562" y="2039"/>
                    </a:lnTo>
                    <a:lnTo>
                      <a:pt x="2560" y="2131"/>
                    </a:lnTo>
                    <a:lnTo>
                      <a:pt x="2553" y="2224"/>
                    </a:lnTo>
                    <a:lnTo>
                      <a:pt x="2540" y="2315"/>
                    </a:lnTo>
                    <a:lnTo>
                      <a:pt x="2521" y="2405"/>
                    </a:lnTo>
                    <a:lnTo>
                      <a:pt x="2497" y="2494"/>
                    </a:lnTo>
                    <a:lnTo>
                      <a:pt x="2467" y="2581"/>
                    </a:lnTo>
                    <a:lnTo>
                      <a:pt x="2433" y="2666"/>
                    </a:lnTo>
                    <a:lnTo>
                      <a:pt x="2393" y="2749"/>
                    </a:lnTo>
                    <a:lnTo>
                      <a:pt x="2348" y="2829"/>
                    </a:lnTo>
                    <a:lnTo>
                      <a:pt x="2299" y="2907"/>
                    </a:lnTo>
                    <a:lnTo>
                      <a:pt x="2245" y="2982"/>
                    </a:lnTo>
                    <a:lnTo>
                      <a:pt x="2185" y="3053"/>
                    </a:lnTo>
                    <a:lnTo>
                      <a:pt x="2122" y="3121"/>
                    </a:lnTo>
                    <a:lnTo>
                      <a:pt x="2065" y="3175"/>
                    </a:lnTo>
                    <a:lnTo>
                      <a:pt x="2005" y="3226"/>
                    </a:lnTo>
                    <a:lnTo>
                      <a:pt x="1943" y="3273"/>
                    </a:lnTo>
                    <a:lnTo>
                      <a:pt x="1879" y="3318"/>
                    </a:lnTo>
                    <a:lnTo>
                      <a:pt x="1812" y="3359"/>
                    </a:lnTo>
                    <a:lnTo>
                      <a:pt x="1792" y="3368"/>
                    </a:lnTo>
                    <a:lnTo>
                      <a:pt x="1770" y="3370"/>
                    </a:lnTo>
                    <a:lnTo>
                      <a:pt x="1754" y="3369"/>
                    </a:lnTo>
                    <a:lnTo>
                      <a:pt x="1738" y="3364"/>
                    </a:lnTo>
                    <a:lnTo>
                      <a:pt x="1721" y="3354"/>
                    </a:lnTo>
                    <a:lnTo>
                      <a:pt x="1707" y="3341"/>
                    </a:lnTo>
                    <a:lnTo>
                      <a:pt x="1696" y="3325"/>
                    </a:lnTo>
                    <a:lnTo>
                      <a:pt x="1689" y="3307"/>
                    </a:lnTo>
                    <a:lnTo>
                      <a:pt x="1571" y="2842"/>
                    </a:lnTo>
                    <a:lnTo>
                      <a:pt x="1324" y="2933"/>
                    </a:lnTo>
                    <a:lnTo>
                      <a:pt x="1286" y="2945"/>
                    </a:lnTo>
                    <a:lnTo>
                      <a:pt x="1248" y="2951"/>
                    </a:lnTo>
                    <a:lnTo>
                      <a:pt x="1208" y="2953"/>
                    </a:lnTo>
                    <a:lnTo>
                      <a:pt x="1171" y="2951"/>
                    </a:lnTo>
                    <a:lnTo>
                      <a:pt x="1134" y="2945"/>
                    </a:lnTo>
                    <a:lnTo>
                      <a:pt x="1098" y="2935"/>
                    </a:lnTo>
                    <a:lnTo>
                      <a:pt x="1064" y="2920"/>
                    </a:lnTo>
                    <a:lnTo>
                      <a:pt x="1030" y="2902"/>
                    </a:lnTo>
                    <a:lnTo>
                      <a:pt x="1000" y="2881"/>
                    </a:lnTo>
                    <a:lnTo>
                      <a:pt x="971" y="2856"/>
                    </a:lnTo>
                    <a:lnTo>
                      <a:pt x="514" y="2399"/>
                    </a:lnTo>
                    <a:lnTo>
                      <a:pt x="487" y="2366"/>
                    </a:lnTo>
                    <a:lnTo>
                      <a:pt x="462" y="2331"/>
                    </a:lnTo>
                    <a:lnTo>
                      <a:pt x="443" y="2294"/>
                    </a:lnTo>
                    <a:lnTo>
                      <a:pt x="430" y="2253"/>
                    </a:lnTo>
                    <a:lnTo>
                      <a:pt x="421" y="2213"/>
                    </a:lnTo>
                    <a:lnTo>
                      <a:pt x="417" y="2171"/>
                    </a:lnTo>
                    <a:lnTo>
                      <a:pt x="418" y="2129"/>
                    </a:lnTo>
                    <a:lnTo>
                      <a:pt x="425" y="2087"/>
                    </a:lnTo>
                    <a:lnTo>
                      <a:pt x="437" y="2046"/>
                    </a:lnTo>
                    <a:lnTo>
                      <a:pt x="528" y="1799"/>
                    </a:lnTo>
                    <a:lnTo>
                      <a:pt x="63" y="1680"/>
                    </a:lnTo>
                    <a:lnTo>
                      <a:pt x="45" y="1673"/>
                    </a:lnTo>
                    <a:lnTo>
                      <a:pt x="29" y="1663"/>
                    </a:lnTo>
                    <a:lnTo>
                      <a:pt x="16" y="1648"/>
                    </a:lnTo>
                    <a:lnTo>
                      <a:pt x="7" y="1631"/>
                    </a:lnTo>
                    <a:lnTo>
                      <a:pt x="2" y="1613"/>
                    </a:lnTo>
                    <a:lnTo>
                      <a:pt x="0" y="1594"/>
                    </a:lnTo>
                    <a:lnTo>
                      <a:pt x="4" y="1575"/>
                    </a:lnTo>
                    <a:lnTo>
                      <a:pt x="11" y="1557"/>
                    </a:lnTo>
                    <a:lnTo>
                      <a:pt x="52" y="1490"/>
                    </a:lnTo>
                    <a:lnTo>
                      <a:pt x="97" y="1426"/>
                    </a:lnTo>
                    <a:lnTo>
                      <a:pt x="145" y="1364"/>
                    </a:lnTo>
                    <a:lnTo>
                      <a:pt x="195" y="1304"/>
                    </a:lnTo>
                    <a:lnTo>
                      <a:pt x="249" y="1247"/>
                    </a:lnTo>
                    <a:lnTo>
                      <a:pt x="317" y="1184"/>
                    </a:lnTo>
                    <a:lnTo>
                      <a:pt x="388" y="1124"/>
                    </a:lnTo>
                    <a:lnTo>
                      <a:pt x="464" y="1070"/>
                    </a:lnTo>
                    <a:lnTo>
                      <a:pt x="541" y="1020"/>
                    </a:lnTo>
                    <a:lnTo>
                      <a:pt x="621" y="976"/>
                    </a:lnTo>
                    <a:lnTo>
                      <a:pt x="704" y="935"/>
                    </a:lnTo>
                    <a:lnTo>
                      <a:pt x="789" y="902"/>
                    </a:lnTo>
                    <a:lnTo>
                      <a:pt x="876" y="872"/>
                    </a:lnTo>
                    <a:lnTo>
                      <a:pt x="965" y="847"/>
                    </a:lnTo>
                    <a:lnTo>
                      <a:pt x="1055" y="829"/>
                    </a:lnTo>
                    <a:lnTo>
                      <a:pt x="1146" y="816"/>
                    </a:lnTo>
                    <a:lnTo>
                      <a:pt x="1238" y="808"/>
                    </a:lnTo>
                    <a:lnTo>
                      <a:pt x="1330" y="806"/>
                    </a:lnTo>
                    <a:lnTo>
                      <a:pt x="1587" y="508"/>
                    </a:lnTo>
                    <a:lnTo>
                      <a:pt x="1589" y="505"/>
                    </a:lnTo>
                    <a:lnTo>
                      <a:pt x="1591" y="503"/>
                    </a:lnTo>
                    <a:lnTo>
                      <a:pt x="1593" y="502"/>
                    </a:lnTo>
                    <a:lnTo>
                      <a:pt x="1593" y="502"/>
                    </a:lnTo>
                    <a:lnTo>
                      <a:pt x="1663" y="436"/>
                    </a:lnTo>
                    <a:lnTo>
                      <a:pt x="1735" y="375"/>
                    </a:lnTo>
                    <a:lnTo>
                      <a:pt x="1811" y="317"/>
                    </a:lnTo>
                    <a:lnTo>
                      <a:pt x="1891" y="264"/>
                    </a:lnTo>
                    <a:lnTo>
                      <a:pt x="1972" y="215"/>
                    </a:lnTo>
                    <a:lnTo>
                      <a:pt x="2056" y="172"/>
                    </a:lnTo>
                    <a:lnTo>
                      <a:pt x="2143" y="133"/>
                    </a:lnTo>
                    <a:lnTo>
                      <a:pt x="2232" y="99"/>
                    </a:lnTo>
                    <a:lnTo>
                      <a:pt x="2237" y="97"/>
                    </a:lnTo>
                    <a:lnTo>
                      <a:pt x="2243" y="95"/>
                    </a:lnTo>
                    <a:lnTo>
                      <a:pt x="2308" y="73"/>
                    </a:lnTo>
                    <a:lnTo>
                      <a:pt x="2375" y="54"/>
                    </a:lnTo>
                    <a:lnTo>
                      <a:pt x="2471" y="32"/>
                    </a:lnTo>
                    <a:lnTo>
                      <a:pt x="2568" y="16"/>
                    </a:lnTo>
                    <a:lnTo>
                      <a:pt x="2666" y="6"/>
                    </a:lnTo>
                    <a:lnTo>
                      <a:pt x="27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</p:grpSp>
        <p:sp>
          <p:nvSpPr>
            <p:cNvPr id="48" name="TextBox 46">
              <a:extLst>
                <a:ext uri="{FF2B5EF4-FFF2-40B4-BE49-F238E27FC236}">
                  <a16:creationId xmlns:a16="http://schemas.microsoft.com/office/drawing/2014/main" id="{B3E8D2DA-21C2-4B35-8DF6-ACA89C07C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9615" y="3786988"/>
              <a:ext cx="19586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r>
                <a:rPr lang="en-US" sz="1600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Insert title here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82BF08-3551-4460-A898-39C1EE9D386C}"/>
                </a:ext>
              </a:extLst>
            </p:cNvPr>
            <p:cNvSpPr txBox="1"/>
            <p:nvPr/>
          </p:nvSpPr>
          <p:spPr>
            <a:xfrm>
              <a:off x="8051204" y="4149599"/>
              <a:ext cx="3353472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There are many variations of passages of lorem ipsum available, but the majority have suffered alteration in some form, by injected humour, </a:t>
              </a:r>
            </a:p>
          </p:txBody>
        </p:sp>
        <p:sp>
          <p:nvSpPr>
            <p:cNvPr id="31" name="Rounded Rectangle 20">
              <a:extLst>
                <a:ext uri="{FF2B5EF4-FFF2-40B4-BE49-F238E27FC236}">
                  <a16:creationId xmlns:a16="http://schemas.microsoft.com/office/drawing/2014/main" id="{ACFA22B5-5F74-41AE-835F-557421AE5958}"/>
                </a:ext>
              </a:extLst>
            </p:cNvPr>
            <p:cNvSpPr/>
            <p:nvPr/>
          </p:nvSpPr>
          <p:spPr>
            <a:xfrm>
              <a:off x="6856376" y="5079973"/>
              <a:ext cx="945950" cy="945950"/>
            </a:xfrm>
            <a:prstGeom prst="roundRect">
              <a:avLst>
                <a:gd name="adj" fmla="val 6771"/>
              </a:avLst>
            </a:prstGeom>
            <a:solidFill>
              <a:srgbClr val="1D5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sp>
          <p:nvSpPr>
            <p:cNvPr id="32" name="Rounded Rectangle 21">
              <a:extLst>
                <a:ext uri="{FF2B5EF4-FFF2-40B4-BE49-F238E27FC236}">
                  <a16:creationId xmlns:a16="http://schemas.microsoft.com/office/drawing/2014/main" id="{BE090771-189F-4936-A7D9-B6B0F2A8E947}"/>
                </a:ext>
              </a:extLst>
            </p:cNvPr>
            <p:cNvSpPr/>
            <p:nvPr/>
          </p:nvSpPr>
          <p:spPr>
            <a:xfrm>
              <a:off x="6943006" y="5156145"/>
              <a:ext cx="793606" cy="793606"/>
            </a:xfrm>
            <a:prstGeom prst="roundRect">
              <a:avLst>
                <a:gd name="adj" fmla="val 6771"/>
              </a:avLst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2E8A87-D39A-41F4-9345-BDEB0FB2893B}"/>
                </a:ext>
              </a:extLst>
            </p:cNvPr>
            <p:cNvGrpSpPr/>
            <p:nvPr/>
          </p:nvGrpSpPr>
          <p:grpSpPr>
            <a:xfrm>
              <a:off x="7132980" y="5396031"/>
              <a:ext cx="392742" cy="313834"/>
              <a:chOff x="2206625" y="2216151"/>
              <a:chExt cx="1042988" cy="833438"/>
            </a:xfrm>
            <a:solidFill>
              <a:schemeClr val="bg1"/>
            </a:solidFill>
          </p:grpSpPr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A806F63C-D4E4-4D01-BFDC-B05A147D05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36813" y="2540001"/>
                <a:ext cx="582613" cy="265113"/>
              </a:xfrm>
              <a:custGeom>
                <a:avLst/>
                <a:gdLst>
                  <a:gd name="T0" fmla="*/ 1009 w 2205"/>
                  <a:gd name="T1" fmla="*/ 170 h 1005"/>
                  <a:gd name="T2" fmla="*/ 823 w 2205"/>
                  <a:gd name="T3" fmla="*/ 195 h 1005"/>
                  <a:gd name="T4" fmla="*/ 645 w 2205"/>
                  <a:gd name="T5" fmla="*/ 243 h 1005"/>
                  <a:gd name="T6" fmla="*/ 474 w 2205"/>
                  <a:gd name="T7" fmla="*/ 315 h 1005"/>
                  <a:gd name="T8" fmla="*/ 314 w 2205"/>
                  <a:gd name="T9" fmla="*/ 408 h 1005"/>
                  <a:gd name="T10" fmla="*/ 167 w 2205"/>
                  <a:gd name="T11" fmla="*/ 522 h 1005"/>
                  <a:gd name="T12" fmla="*/ 542 w 2205"/>
                  <a:gd name="T13" fmla="*/ 792 h 1005"/>
                  <a:gd name="T14" fmla="*/ 670 w 2205"/>
                  <a:gd name="T15" fmla="*/ 716 h 1005"/>
                  <a:gd name="T16" fmla="*/ 808 w 2205"/>
                  <a:gd name="T17" fmla="*/ 660 h 1005"/>
                  <a:gd name="T18" fmla="*/ 954 w 2205"/>
                  <a:gd name="T19" fmla="*/ 625 h 1005"/>
                  <a:gd name="T20" fmla="*/ 1103 w 2205"/>
                  <a:gd name="T21" fmla="*/ 613 h 1005"/>
                  <a:gd name="T22" fmla="*/ 1253 w 2205"/>
                  <a:gd name="T23" fmla="*/ 625 h 1005"/>
                  <a:gd name="T24" fmla="*/ 1398 w 2205"/>
                  <a:gd name="T25" fmla="*/ 660 h 1005"/>
                  <a:gd name="T26" fmla="*/ 1536 w 2205"/>
                  <a:gd name="T27" fmla="*/ 716 h 1005"/>
                  <a:gd name="T28" fmla="*/ 1663 w 2205"/>
                  <a:gd name="T29" fmla="*/ 792 h 1005"/>
                  <a:gd name="T30" fmla="*/ 1723 w 2205"/>
                  <a:gd name="T31" fmla="*/ 839 h 1005"/>
                  <a:gd name="T32" fmla="*/ 1967 w 2205"/>
                  <a:gd name="T33" fmla="*/ 462 h 1005"/>
                  <a:gd name="T34" fmla="*/ 1813 w 2205"/>
                  <a:gd name="T35" fmla="*/ 358 h 1005"/>
                  <a:gd name="T36" fmla="*/ 1648 w 2205"/>
                  <a:gd name="T37" fmla="*/ 275 h 1005"/>
                  <a:gd name="T38" fmla="*/ 1473 w 2205"/>
                  <a:gd name="T39" fmla="*/ 216 h 1005"/>
                  <a:gd name="T40" fmla="*/ 1290 w 2205"/>
                  <a:gd name="T41" fmla="*/ 180 h 1005"/>
                  <a:gd name="T42" fmla="*/ 1103 w 2205"/>
                  <a:gd name="T43" fmla="*/ 166 h 1005"/>
                  <a:gd name="T44" fmla="*/ 1199 w 2205"/>
                  <a:gd name="T45" fmla="*/ 4 h 1005"/>
                  <a:gd name="T46" fmla="*/ 1389 w 2205"/>
                  <a:gd name="T47" fmla="*/ 26 h 1005"/>
                  <a:gd name="T48" fmla="*/ 1575 w 2205"/>
                  <a:gd name="T49" fmla="*/ 72 h 1005"/>
                  <a:gd name="T50" fmla="*/ 1752 w 2205"/>
                  <a:gd name="T51" fmla="*/ 139 h 1005"/>
                  <a:gd name="T52" fmla="*/ 1919 w 2205"/>
                  <a:gd name="T53" fmla="*/ 228 h 1005"/>
                  <a:gd name="T54" fmla="*/ 2077 w 2205"/>
                  <a:gd name="T55" fmla="*/ 336 h 1005"/>
                  <a:gd name="T56" fmla="*/ 2169 w 2205"/>
                  <a:gd name="T57" fmla="*/ 418 h 1005"/>
                  <a:gd name="T58" fmla="*/ 2196 w 2205"/>
                  <a:gd name="T59" fmla="*/ 464 h 1005"/>
                  <a:gd name="T60" fmla="*/ 2205 w 2205"/>
                  <a:gd name="T61" fmla="*/ 517 h 1005"/>
                  <a:gd name="T62" fmla="*/ 2198 w 2205"/>
                  <a:gd name="T63" fmla="*/ 571 h 1005"/>
                  <a:gd name="T64" fmla="*/ 2174 w 2205"/>
                  <a:gd name="T65" fmla="*/ 619 h 1005"/>
                  <a:gd name="T66" fmla="*/ 1840 w 2205"/>
                  <a:gd name="T67" fmla="*/ 956 h 1005"/>
                  <a:gd name="T68" fmla="*/ 1797 w 2205"/>
                  <a:gd name="T69" fmla="*/ 988 h 1005"/>
                  <a:gd name="T70" fmla="*/ 1748 w 2205"/>
                  <a:gd name="T71" fmla="*/ 1003 h 1005"/>
                  <a:gd name="T72" fmla="*/ 1694 w 2205"/>
                  <a:gd name="T73" fmla="*/ 1003 h 1005"/>
                  <a:gd name="T74" fmla="*/ 1641 w 2205"/>
                  <a:gd name="T75" fmla="*/ 984 h 1005"/>
                  <a:gd name="T76" fmla="*/ 1560 w 2205"/>
                  <a:gd name="T77" fmla="*/ 924 h 1005"/>
                  <a:gd name="T78" fmla="*/ 1441 w 2205"/>
                  <a:gd name="T79" fmla="*/ 855 h 1005"/>
                  <a:gd name="T80" fmla="*/ 1310 w 2205"/>
                  <a:gd name="T81" fmla="*/ 807 h 1005"/>
                  <a:gd name="T82" fmla="*/ 1173 w 2205"/>
                  <a:gd name="T83" fmla="*/ 783 h 1005"/>
                  <a:gd name="T84" fmla="*/ 1033 w 2205"/>
                  <a:gd name="T85" fmla="*/ 783 h 1005"/>
                  <a:gd name="T86" fmla="*/ 896 w 2205"/>
                  <a:gd name="T87" fmla="*/ 807 h 1005"/>
                  <a:gd name="T88" fmla="*/ 766 w 2205"/>
                  <a:gd name="T89" fmla="*/ 855 h 1005"/>
                  <a:gd name="T90" fmla="*/ 645 w 2205"/>
                  <a:gd name="T91" fmla="*/ 924 h 1005"/>
                  <a:gd name="T92" fmla="*/ 564 w 2205"/>
                  <a:gd name="T93" fmla="*/ 984 h 1005"/>
                  <a:gd name="T94" fmla="*/ 506 w 2205"/>
                  <a:gd name="T95" fmla="*/ 1004 h 1005"/>
                  <a:gd name="T96" fmla="*/ 447 w 2205"/>
                  <a:gd name="T97" fmla="*/ 1002 h 1005"/>
                  <a:gd name="T98" fmla="*/ 390 w 2205"/>
                  <a:gd name="T99" fmla="*/ 977 h 1005"/>
                  <a:gd name="T100" fmla="*/ 49 w 2205"/>
                  <a:gd name="T101" fmla="*/ 640 h 1005"/>
                  <a:gd name="T102" fmla="*/ 18 w 2205"/>
                  <a:gd name="T103" fmla="*/ 596 h 1005"/>
                  <a:gd name="T104" fmla="*/ 2 w 2205"/>
                  <a:gd name="T105" fmla="*/ 545 h 1005"/>
                  <a:gd name="T106" fmla="*/ 4 w 2205"/>
                  <a:gd name="T107" fmla="*/ 490 h 1005"/>
                  <a:gd name="T108" fmla="*/ 22 w 2205"/>
                  <a:gd name="T109" fmla="*/ 439 h 1005"/>
                  <a:gd name="T110" fmla="*/ 55 w 2205"/>
                  <a:gd name="T111" fmla="*/ 397 h 1005"/>
                  <a:gd name="T112" fmla="*/ 206 w 2205"/>
                  <a:gd name="T113" fmla="*/ 279 h 1005"/>
                  <a:gd name="T114" fmla="*/ 369 w 2205"/>
                  <a:gd name="T115" fmla="*/ 181 h 1005"/>
                  <a:gd name="T116" fmla="*/ 542 w 2205"/>
                  <a:gd name="T117" fmla="*/ 103 h 1005"/>
                  <a:gd name="T118" fmla="*/ 723 w 2205"/>
                  <a:gd name="T119" fmla="*/ 47 h 1005"/>
                  <a:gd name="T120" fmla="*/ 911 w 2205"/>
                  <a:gd name="T121" fmla="*/ 12 h 1005"/>
                  <a:gd name="T122" fmla="*/ 1103 w 2205"/>
                  <a:gd name="T123" fmla="*/ 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05" h="1005">
                    <a:moveTo>
                      <a:pt x="1103" y="166"/>
                    </a:moveTo>
                    <a:lnTo>
                      <a:pt x="1009" y="170"/>
                    </a:lnTo>
                    <a:lnTo>
                      <a:pt x="916" y="180"/>
                    </a:lnTo>
                    <a:lnTo>
                      <a:pt x="823" y="195"/>
                    </a:lnTo>
                    <a:lnTo>
                      <a:pt x="734" y="216"/>
                    </a:lnTo>
                    <a:lnTo>
                      <a:pt x="645" y="243"/>
                    </a:lnTo>
                    <a:lnTo>
                      <a:pt x="558" y="275"/>
                    </a:lnTo>
                    <a:lnTo>
                      <a:pt x="474" y="315"/>
                    </a:lnTo>
                    <a:lnTo>
                      <a:pt x="393" y="358"/>
                    </a:lnTo>
                    <a:lnTo>
                      <a:pt x="314" y="408"/>
                    </a:lnTo>
                    <a:lnTo>
                      <a:pt x="238" y="462"/>
                    </a:lnTo>
                    <a:lnTo>
                      <a:pt x="167" y="522"/>
                    </a:lnTo>
                    <a:lnTo>
                      <a:pt x="484" y="839"/>
                    </a:lnTo>
                    <a:lnTo>
                      <a:pt x="542" y="792"/>
                    </a:lnTo>
                    <a:lnTo>
                      <a:pt x="605" y="752"/>
                    </a:lnTo>
                    <a:lnTo>
                      <a:pt x="670" y="716"/>
                    </a:lnTo>
                    <a:lnTo>
                      <a:pt x="739" y="685"/>
                    </a:lnTo>
                    <a:lnTo>
                      <a:pt x="808" y="660"/>
                    </a:lnTo>
                    <a:lnTo>
                      <a:pt x="880" y="639"/>
                    </a:lnTo>
                    <a:lnTo>
                      <a:pt x="954" y="625"/>
                    </a:lnTo>
                    <a:lnTo>
                      <a:pt x="1028" y="616"/>
                    </a:lnTo>
                    <a:lnTo>
                      <a:pt x="1103" y="613"/>
                    </a:lnTo>
                    <a:lnTo>
                      <a:pt x="1179" y="616"/>
                    </a:lnTo>
                    <a:lnTo>
                      <a:pt x="1253" y="625"/>
                    </a:lnTo>
                    <a:lnTo>
                      <a:pt x="1326" y="639"/>
                    </a:lnTo>
                    <a:lnTo>
                      <a:pt x="1398" y="660"/>
                    </a:lnTo>
                    <a:lnTo>
                      <a:pt x="1468" y="685"/>
                    </a:lnTo>
                    <a:lnTo>
                      <a:pt x="1536" y="716"/>
                    </a:lnTo>
                    <a:lnTo>
                      <a:pt x="1601" y="752"/>
                    </a:lnTo>
                    <a:lnTo>
                      <a:pt x="1663" y="792"/>
                    </a:lnTo>
                    <a:lnTo>
                      <a:pt x="1723" y="839"/>
                    </a:lnTo>
                    <a:lnTo>
                      <a:pt x="1723" y="839"/>
                    </a:lnTo>
                    <a:lnTo>
                      <a:pt x="2039" y="522"/>
                    </a:lnTo>
                    <a:lnTo>
                      <a:pt x="1967" y="462"/>
                    </a:lnTo>
                    <a:lnTo>
                      <a:pt x="1892" y="407"/>
                    </a:lnTo>
                    <a:lnTo>
                      <a:pt x="1813" y="358"/>
                    </a:lnTo>
                    <a:lnTo>
                      <a:pt x="1732" y="314"/>
                    </a:lnTo>
                    <a:lnTo>
                      <a:pt x="1648" y="275"/>
                    </a:lnTo>
                    <a:lnTo>
                      <a:pt x="1562" y="243"/>
                    </a:lnTo>
                    <a:lnTo>
                      <a:pt x="1473" y="216"/>
                    </a:lnTo>
                    <a:lnTo>
                      <a:pt x="1382" y="194"/>
                    </a:lnTo>
                    <a:lnTo>
                      <a:pt x="1290" y="180"/>
                    </a:lnTo>
                    <a:lnTo>
                      <a:pt x="1197" y="170"/>
                    </a:lnTo>
                    <a:lnTo>
                      <a:pt x="1103" y="166"/>
                    </a:lnTo>
                    <a:close/>
                    <a:moveTo>
                      <a:pt x="1103" y="0"/>
                    </a:moveTo>
                    <a:lnTo>
                      <a:pt x="1199" y="4"/>
                    </a:lnTo>
                    <a:lnTo>
                      <a:pt x="1295" y="12"/>
                    </a:lnTo>
                    <a:lnTo>
                      <a:pt x="1389" y="26"/>
                    </a:lnTo>
                    <a:lnTo>
                      <a:pt x="1483" y="47"/>
                    </a:lnTo>
                    <a:lnTo>
                      <a:pt x="1575" y="72"/>
                    </a:lnTo>
                    <a:lnTo>
                      <a:pt x="1665" y="103"/>
                    </a:lnTo>
                    <a:lnTo>
                      <a:pt x="1752" y="139"/>
                    </a:lnTo>
                    <a:lnTo>
                      <a:pt x="1837" y="181"/>
                    </a:lnTo>
                    <a:lnTo>
                      <a:pt x="1919" y="228"/>
                    </a:lnTo>
                    <a:lnTo>
                      <a:pt x="1999" y="279"/>
                    </a:lnTo>
                    <a:lnTo>
                      <a:pt x="2077" y="336"/>
                    </a:lnTo>
                    <a:lnTo>
                      <a:pt x="2150" y="397"/>
                    </a:lnTo>
                    <a:lnTo>
                      <a:pt x="2169" y="418"/>
                    </a:lnTo>
                    <a:lnTo>
                      <a:pt x="2184" y="439"/>
                    </a:lnTo>
                    <a:lnTo>
                      <a:pt x="2196" y="464"/>
                    </a:lnTo>
                    <a:lnTo>
                      <a:pt x="2203" y="490"/>
                    </a:lnTo>
                    <a:lnTo>
                      <a:pt x="2205" y="517"/>
                    </a:lnTo>
                    <a:lnTo>
                      <a:pt x="2204" y="545"/>
                    </a:lnTo>
                    <a:lnTo>
                      <a:pt x="2198" y="571"/>
                    </a:lnTo>
                    <a:lnTo>
                      <a:pt x="2189" y="596"/>
                    </a:lnTo>
                    <a:lnTo>
                      <a:pt x="2174" y="619"/>
                    </a:lnTo>
                    <a:lnTo>
                      <a:pt x="2157" y="640"/>
                    </a:lnTo>
                    <a:lnTo>
                      <a:pt x="1840" y="956"/>
                    </a:lnTo>
                    <a:lnTo>
                      <a:pt x="1820" y="974"/>
                    </a:lnTo>
                    <a:lnTo>
                      <a:pt x="1797" y="988"/>
                    </a:lnTo>
                    <a:lnTo>
                      <a:pt x="1773" y="998"/>
                    </a:lnTo>
                    <a:lnTo>
                      <a:pt x="1748" y="1003"/>
                    </a:lnTo>
                    <a:lnTo>
                      <a:pt x="1723" y="1005"/>
                    </a:lnTo>
                    <a:lnTo>
                      <a:pt x="1694" y="1003"/>
                    </a:lnTo>
                    <a:lnTo>
                      <a:pt x="1667" y="996"/>
                    </a:lnTo>
                    <a:lnTo>
                      <a:pt x="1641" y="984"/>
                    </a:lnTo>
                    <a:lnTo>
                      <a:pt x="1615" y="966"/>
                    </a:lnTo>
                    <a:lnTo>
                      <a:pt x="1560" y="924"/>
                    </a:lnTo>
                    <a:lnTo>
                      <a:pt x="1502" y="886"/>
                    </a:lnTo>
                    <a:lnTo>
                      <a:pt x="1441" y="855"/>
                    </a:lnTo>
                    <a:lnTo>
                      <a:pt x="1376" y="828"/>
                    </a:lnTo>
                    <a:lnTo>
                      <a:pt x="1310" y="807"/>
                    </a:lnTo>
                    <a:lnTo>
                      <a:pt x="1242" y="792"/>
                    </a:lnTo>
                    <a:lnTo>
                      <a:pt x="1173" y="783"/>
                    </a:lnTo>
                    <a:lnTo>
                      <a:pt x="1103" y="779"/>
                    </a:lnTo>
                    <a:lnTo>
                      <a:pt x="1033" y="783"/>
                    </a:lnTo>
                    <a:lnTo>
                      <a:pt x="963" y="792"/>
                    </a:lnTo>
                    <a:lnTo>
                      <a:pt x="896" y="807"/>
                    </a:lnTo>
                    <a:lnTo>
                      <a:pt x="829" y="828"/>
                    </a:lnTo>
                    <a:lnTo>
                      <a:pt x="766" y="855"/>
                    </a:lnTo>
                    <a:lnTo>
                      <a:pt x="704" y="886"/>
                    </a:lnTo>
                    <a:lnTo>
                      <a:pt x="645" y="924"/>
                    </a:lnTo>
                    <a:lnTo>
                      <a:pt x="590" y="966"/>
                    </a:lnTo>
                    <a:lnTo>
                      <a:pt x="564" y="984"/>
                    </a:lnTo>
                    <a:lnTo>
                      <a:pt x="536" y="997"/>
                    </a:lnTo>
                    <a:lnTo>
                      <a:pt x="506" y="1004"/>
                    </a:lnTo>
                    <a:lnTo>
                      <a:pt x="477" y="1005"/>
                    </a:lnTo>
                    <a:lnTo>
                      <a:pt x="447" y="1002"/>
                    </a:lnTo>
                    <a:lnTo>
                      <a:pt x="418" y="992"/>
                    </a:lnTo>
                    <a:lnTo>
                      <a:pt x="390" y="977"/>
                    </a:lnTo>
                    <a:lnTo>
                      <a:pt x="365" y="956"/>
                    </a:lnTo>
                    <a:lnTo>
                      <a:pt x="49" y="640"/>
                    </a:lnTo>
                    <a:lnTo>
                      <a:pt x="31" y="619"/>
                    </a:lnTo>
                    <a:lnTo>
                      <a:pt x="18" y="596"/>
                    </a:lnTo>
                    <a:lnTo>
                      <a:pt x="8" y="571"/>
                    </a:lnTo>
                    <a:lnTo>
                      <a:pt x="2" y="545"/>
                    </a:lnTo>
                    <a:lnTo>
                      <a:pt x="0" y="517"/>
                    </a:lnTo>
                    <a:lnTo>
                      <a:pt x="4" y="490"/>
                    </a:lnTo>
                    <a:lnTo>
                      <a:pt x="11" y="464"/>
                    </a:lnTo>
                    <a:lnTo>
                      <a:pt x="22" y="439"/>
                    </a:lnTo>
                    <a:lnTo>
                      <a:pt x="37" y="418"/>
                    </a:lnTo>
                    <a:lnTo>
                      <a:pt x="55" y="397"/>
                    </a:lnTo>
                    <a:lnTo>
                      <a:pt x="130" y="336"/>
                    </a:lnTo>
                    <a:lnTo>
                      <a:pt x="206" y="279"/>
                    </a:lnTo>
                    <a:lnTo>
                      <a:pt x="286" y="228"/>
                    </a:lnTo>
                    <a:lnTo>
                      <a:pt x="369" y="181"/>
                    </a:lnTo>
                    <a:lnTo>
                      <a:pt x="455" y="139"/>
                    </a:lnTo>
                    <a:lnTo>
                      <a:pt x="542" y="103"/>
                    </a:lnTo>
                    <a:lnTo>
                      <a:pt x="632" y="72"/>
                    </a:lnTo>
                    <a:lnTo>
                      <a:pt x="723" y="47"/>
                    </a:lnTo>
                    <a:lnTo>
                      <a:pt x="816" y="26"/>
                    </a:lnTo>
                    <a:lnTo>
                      <a:pt x="911" y="12"/>
                    </a:lnTo>
                    <a:lnTo>
                      <a:pt x="1007" y="4"/>
                    </a:lnTo>
                    <a:lnTo>
                      <a:pt x="11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4B22A575-7871-4A11-B1D9-26F7A8782E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5250" y="2863851"/>
                <a:ext cx="185738" cy="185738"/>
              </a:xfrm>
              <a:custGeom>
                <a:avLst/>
                <a:gdLst>
                  <a:gd name="T0" fmla="*/ 322 w 701"/>
                  <a:gd name="T1" fmla="*/ 168 h 701"/>
                  <a:gd name="T2" fmla="*/ 267 w 701"/>
                  <a:gd name="T3" fmla="*/ 186 h 701"/>
                  <a:gd name="T4" fmla="*/ 220 w 701"/>
                  <a:gd name="T5" fmla="*/ 220 h 701"/>
                  <a:gd name="T6" fmla="*/ 183 w 701"/>
                  <a:gd name="T7" fmla="*/ 274 h 701"/>
                  <a:gd name="T8" fmla="*/ 167 w 701"/>
                  <a:gd name="T9" fmla="*/ 335 h 701"/>
                  <a:gd name="T10" fmla="*/ 172 w 701"/>
                  <a:gd name="T11" fmla="*/ 397 h 701"/>
                  <a:gd name="T12" fmla="*/ 198 w 701"/>
                  <a:gd name="T13" fmla="*/ 454 h 701"/>
                  <a:gd name="T14" fmla="*/ 245 w 701"/>
                  <a:gd name="T15" fmla="*/ 501 h 701"/>
                  <a:gd name="T16" fmla="*/ 304 w 701"/>
                  <a:gd name="T17" fmla="*/ 529 h 701"/>
                  <a:gd name="T18" fmla="*/ 366 w 701"/>
                  <a:gd name="T19" fmla="*/ 533 h 701"/>
                  <a:gd name="T20" fmla="*/ 427 w 701"/>
                  <a:gd name="T21" fmla="*/ 518 h 701"/>
                  <a:gd name="T22" fmla="*/ 480 w 701"/>
                  <a:gd name="T23" fmla="*/ 481 h 701"/>
                  <a:gd name="T24" fmla="*/ 514 w 701"/>
                  <a:gd name="T25" fmla="*/ 434 h 701"/>
                  <a:gd name="T26" fmla="*/ 532 w 701"/>
                  <a:gd name="T27" fmla="*/ 379 h 701"/>
                  <a:gd name="T28" fmla="*/ 532 w 701"/>
                  <a:gd name="T29" fmla="*/ 322 h 701"/>
                  <a:gd name="T30" fmla="*/ 514 w 701"/>
                  <a:gd name="T31" fmla="*/ 267 h 701"/>
                  <a:gd name="T32" fmla="*/ 480 w 701"/>
                  <a:gd name="T33" fmla="*/ 220 h 701"/>
                  <a:gd name="T34" fmla="*/ 458 w 701"/>
                  <a:gd name="T35" fmla="*/ 202 h 701"/>
                  <a:gd name="T36" fmla="*/ 407 w 701"/>
                  <a:gd name="T37" fmla="*/ 176 h 701"/>
                  <a:gd name="T38" fmla="*/ 350 w 701"/>
                  <a:gd name="T39" fmla="*/ 166 h 701"/>
                  <a:gd name="T40" fmla="*/ 396 w 701"/>
                  <a:gd name="T41" fmla="*/ 3 h 701"/>
                  <a:gd name="T42" fmla="*/ 484 w 701"/>
                  <a:gd name="T43" fmla="*/ 26 h 701"/>
                  <a:gd name="T44" fmla="*/ 563 w 701"/>
                  <a:gd name="T45" fmla="*/ 71 h 701"/>
                  <a:gd name="T46" fmla="*/ 628 w 701"/>
                  <a:gd name="T47" fmla="*/ 137 h 701"/>
                  <a:gd name="T48" fmla="*/ 673 w 701"/>
                  <a:gd name="T49" fmla="*/ 216 h 701"/>
                  <a:gd name="T50" fmla="*/ 697 w 701"/>
                  <a:gd name="T51" fmla="*/ 304 h 701"/>
                  <a:gd name="T52" fmla="*/ 697 w 701"/>
                  <a:gd name="T53" fmla="*/ 397 h 701"/>
                  <a:gd name="T54" fmla="*/ 673 w 701"/>
                  <a:gd name="T55" fmla="*/ 484 h 701"/>
                  <a:gd name="T56" fmla="*/ 628 w 701"/>
                  <a:gd name="T57" fmla="*/ 563 h 701"/>
                  <a:gd name="T58" fmla="*/ 562 w 701"/>
                  <a:gd name="T59" fmla="*/ 629 h 701"/>
                  <a:gd name="T60" fmla="*/ 482 w 701"/>
                  <a:gd name="T61" fmla="*/ 675 h 701"/>
                  <a:gd name="T62" fmla="*/ 395 w 701"/>
                  <a:gd name="T63" fmla="*/ 697 h 701"/>
                  <a:gd name="T64" fmla="*/ 305 w 701"/>
                  <a:gd name="T65" fmla="*/ 697 h 701"/>
                  <a:gd name="T66" fmla="*/ 219 w 701"/>
                  <a:gd name="T67" fmla="*/ 675 h 701"/>
                  <a:gd name="T68" fmla="*/ 139 w 701"/>
                  <a:gd name="T69" fmla="*/ 629 h 701"/>
                  <a:gd name="T70" fmla="*/ 72 w 701"/>
                  <a:gd name="T71" fmla="*/ 562 h 701"/>
                  <a:gd name="T72" fmla="*/ 26 w 701"/>
                  <a:gd name="T73" fmla="*/ 482 h 701"/>
                  <a:gd name="T74" fmla="*/ 2 w 701"/>
                  <a:gd name="T75" fmla="*/ 395 h 701"/>
                  <a:gd name="T76" fmla="*/ 2 w 701"/>
                  <a:gd name="T77" fmla="*/ 306 h 701"/>
                  <a:gd name="T78" fmla="*/ 26 w 701"/>
                  <a:gd name="T79" fmla="*/ 219 h 701"/>
                  <a:gd name="T80" fmla="*/ 72 w 701"/>
                  <a:gd name="T81" fmla="*/ 138 h 701"/>
                  <a:gd name="T82" fmla="*/ 137 w 701"/>
                  <a:gd name="T83" fmla="*/ 71 h 701"/>
                  <a:gd name="T84" fmla="*/ 216 w 701"/>
                  <a:gd name="T85" fmla="*/ 26 h 701"/>
                  <a:gd name="T86" fmla="*/ 304 w 701"/>
                  <a:gd name="T87" fmla="*/ 3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1" h="701">
                    <a:moveTo>
                      <a:pt x="350" y="166"/>
                    </a:moveTo>
                    <a:lnTo>
                      <a:pt x="322" y="168"/>
                    </a:lnTo>
                    <a:lnTo>
                      <a:pt x="293" y="176"/>
                    </a:lnTo>
                    <a:lnTo>
                      <a:pt x="267" y="186"/>
                    </a:lnTo>
                    <a:lnTo>
                      <a:pt x="243" y="202"/>
                    </a:lnTo>
                    <a:lnTo>
                      <a:pt x="220" y="220"/>
                    </a:lnTo>
                    <a:lnTo>
                      <a:pt x="198" y="246"/>
                    </a:lnTo>
                    <a:lnTo>
                      <a:pt x="183" y="274"/>
                    </a:lnTo>
                    <a:lnTo>
                      <a:pt x="172" y="304"/>
                    </a:lnTo>
                    <a:lnTo>
                      <a:pt x="167" y="335"/>
                    </a:lnTo>
                    <a:lnTo>
                      <a:pt x="167" y="366"/>
                    </a:lnTo>
                    <a:lnTo>
                      <a:pt x="172" y="397"/>
                    </a:lnTo>
                    <a:lnTo>
                      <a:pt x="183" y="427"/>
                    </a:lnTo>
                    <a:lnTo>
                      <a:pt x="198" y="454"/>
                    </a:lnTo>
                    <a:lnTo>
                      <a:pt x="220" y="481"/>
                    </a:lnTo>
                    <a:lnTo>
                      <a:pt x="245" y="501"/>
                    </a:lnTo>
                    <a:lnTo>
                      <a:pt x="274" y="518"/>
                    </a:lnTo>
                    <a:lnTo>
                      <a:pt x="304" y="529"/>
                    </a:lnTo>
                    <a:lnTo>
                      <a:pt x="335" y="533"/>
                    </a:lnTo>
                    <a:lnTo>
                      <a:pt x="366" y="533"/>
                    </a:lnTo>
                    <a:lnTo>
                      <a:pt x="397" y="529"/>
                    </a:lnTo>
                    <a:lnTo>
                      <a:pt x="427" y="518"/>
                    </a:lnTo>
                    <a:lnTo>
                      <a:pt x="454" y="501"/>
                    </a:lnTo>
                    <a:lnTo>
                      <a:pt x="480" y="481"/>
                    </a:lnTo>
                    <a:lnTo>
                      <a:pt x="499" y="458"/>
                    </a:lnTo>
                    <a:lnTo>
                      <a:pt x="514" y="434"/>
                    </a:lnTo>
                    <a:lnTo>
                      <a:pt x="525" y="408"/>
                    </a:lnTo>
                    <a:lnTo>
                      <a:pt x="532" y="379"/>
                    </a:lnTo>
                    <a:lnTo>
                      <a:pt x="533" y="350"/>
                    </a:lnTo>
                    <a:lnTo>
                      <a:pt x="532" y="322"/>
                    </a:lnTo>
                    <a:lnTo>
                      <a:pt x="525" y="293"/>
                    </a:lnTo>
                    <a:lnTo>
                      <a:pt x="514" y="267"/>
                    </a:lnTo>
                    <a:lnTo>
                      <a:pt x="499" y="243"/>
                    </a:lnTo>
                    <a:lnTo>
                      <a:pt x="480" y="220"/>
                    </a:lnTo>
                    <a:lnTo>
                      <a:pt x="480" y="220"/>
                    </a:lnTo>
                    <a:lnTo>
                      <a:pt x="458" y="202"/>
                    </a:lnTo>
                    <a:lnTo>
                      <a:pt x="433" y="186"/>
                    </a:lnTo>
                    <a:lnTo>
                      <a:pt x="407" y="176"/>
                    </a:lnTo>
                    <a:lnTo>
                      <a:pt x="379" y="168"/>
                    </a:lnTo>
                    <a:lnTo>
                      <a:pt x="350" y="166"/>
                    </a:lnTo>
                    <a:close/>
                    <a:moveTo>
                      <a:pt x="350" y="0"/>
                    </a:moveTo>
                    <a:lnTo>
                      <a:pt x="396" y="3"/>
                    </a:lnTo>
                    <a:lnTo>
                      <a:pt x="441" y="12"/>
                    </a:lnTo>
                    <a:lnTo>
                      <a:pt x="484" y="26"/>
                    </a:lnTo>
                    <a:lnTo>
                      <a:pt x="525" y="46"/>
                    </a:lnTo>
                    <a:lnTo>
                      <a:pt x="563" y="71"/>
                    </a:lnTo>
                    <a:lnTo>
                      <a:pt x="598" y="103"/>
                    </a:lnTo>
                    <a:lnTo>
                      <a:pt x="628" y="137"/>
                    </a:lnTo>
                    <a:lnTo>
                      <a:pt x="654" y="176"/>
                    </a:lnTo>
                    <a:lnTo>
                      <a:pt x="673" y="216"/>
                    </a:lnTo>
                    <a:lnTo>
                      <a:pt x="689" y="259"/>
                    </a:lnTo>
                    <a:lnTo>
                      <a:pt x="697" y="304"/>
                    </a:lnTo>
                    <a:lnTo>
                      <a:pt x="701" y="350"/>
                    </a:lnTo>
                    <a:lnTo>
                      <a:pt x="697" y="397"/>
                    </a:lnTo>
                    <a:lnTo>
                      <a:pt x="689" y="441"/>
                    </a:lnTo>
                    <a:lnTo>
                      <a:pt x="673" y="484"/>
                    </a:lnTo>
                    <a:lnTo>
                      <a:pt x="654" y="525"/>
                    </a:lnTo>
                    <a:lnTo>
                      <a:pt x="628" y="563"/>
                    </a:lnTo>
                    <a:lnTo>
                      <a:pt x="598" y="598"/>
                    </a:lnTo>
                    <a:lnTo>
                      <a:pt x="562" y="629"/>
                    </a:lnTo>
                    <a:lnTo>
                      <a:pt x="523" y="656"/>
                    </a:lnTo>
                    <a:lnTo>
                      <a:pt x="482" y="675"/>
                    </a:lnTo>
                    <a:lnTo>
                      <a:pt x="439" y="689"/>
                    </a:lnTo>
                    <a:lnTo>
                      <a:pt x="395" y="697"/>
                    </a:lnTo>
                    <a:lnTo>
                      <a:pt x="350" y="701"/>
                    </a:lnTo>
                    <a:lnTo>
                      <a:pt x="305" y="697"/>
                    </a:lnTo>
                    <a:lnTo>
                      <a:pt x="261" y="689"/>
                    </a:lnTo>
                    <a:lnTo>
                      <a:pt x="219" y="675"/>
                    </a:lnTo>
                    <a:lnTo>
                      <a:pt x="177" y="656"/>
                    </a:lnTo>
                    <a:lnTo>
                      <a:pt x="139" y="629"/>
                    </a:lnTo>
                    <a:lnTo>
                      <a:pt x="103" y="598"/>
                    </a:lnTo>
                    <a:lnTo>
                      <a:pt x="72" y="562"/>
                    </a:lnTo>
                    <a:lnTo>
                      <a:pt x="45" y="524"/>
                    </a:lnTo>
                    <a:lnTo>
                      <a:pt x="26" y="482"/>
                    </a:lnTo>
                    <a:lnTo>
                      <a:pt x="12" y="439"/>
                    </a:lnTo>
                    <a:lnTo>
                      <a:pt x="2" y="395"/>
                    </a:lnTo>
                    <a:lnTo>
                      <a:pt x="0" y="350"/>
                    </a:lnTo>
                    <a:lnTo>
                      <a:pt x="2" y="306"/>
                    </a:lnTo>
                    <a:lnTo>
                      <a:pt x="12" y="262"/>
                    </a:lnTo>
                    <a:lnTo>
                      <a:pt x="26" y="219"/>
                    </a:lnTo>
                    <a:lnTo>
                      <a:pt x="45" y="177"/>
                    </a:lnTo>
                    <a:lnTo>
                      <a:pt x="72" y="138"/>
                    </a:lnTo>
                    <a:lnTo>
                      <a:pt x="103" y="103"/>
                    </a:lnTo>
                    <a:lnTo>
                      <a:pt x="137" y="71"/>
                    </a:lnTo>
                    <a:lnTo>
                      <a:pt x="176" y="46"/>
                    </a:lnTo>
                    <a:lnTo>
                      <a:pt x="216" y="26"/>
                    </a:lnTo>
                    <a:lnTo>
                      <a:pt x="259" y="12"/>
                    </a:lnTo>
                    <a:lnTo>
                      <a:pt x="304" y="3"/>
                    </a:lnTo>
                    <a:lnTo>
                      <a:pt x="3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09103384-7DE4-4B7D-8BC2-4602D87C1E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6625" y="2216151"/>
                <a:ext cx="1042988" cy="360363"/>
              </a:xfrm>
              <a:custGeom>
                <a:avLst/>
                <a:gdLst>
                  <a:gd name="T0" fmla="*/ 1657 w 3941"/>
                  <a:gd name="T1" fmla="*/ 185 h 1362"/>
                  <a:gd name="T2" fmla="*/ 1286 w 3941"/>
                  <a:gd name="T3" fmla="*/ 256 h 1362"/>
                  <a:gd name="T4" fmla="*/ 926 w 3941"/>
                  <a:gd name="T5" fmla="*/ 380 h 1362"/>
                  <a:gd name="T6" fmla="*/ 584 w 3941"/>
                  <a:gd name="T7" fmla="*/ 559 h 1362"/>
                  <a:gd name="T8" fmla="*/ 267 w 3941"/>
                  <a:gd name="T9" fmla="*/ 789 h 1362"/>
                  <a:gd name="T10" fmla="*/ 571 w 3941"/>
                  <a:gd name="T11" fmla="*/ 1117 h 1362"/>
                  <a:gd name="T12" fmla="*/ 857 w 3941"/>
                  <a:gd name="T13" fmla="*/ 915 h 1362"/>
                  <a:gd name="T14" fmla="*/ 1170 w 3941"/>
                  <a:gd name="T15" fmla="*/ 763 h 1362"/>
                  <a:gd name="T16" fmla="*/ 1504 w 3941"/>
                  <a:gd name="T17" fmla="*/ 663 h 1362"/>
                  <a:gd name="T18" fmla="*/ 1852 w 3941"/>
                  <a:gd name="T19" fmla="*/ 616 h 1362"/>
                  <a:gd name="T20" fmla="*/ 2206 w 3941"/>
                  <a:gd name="T21" fmla="*/ 626 h 1362"/>
                  <a:gd name="T22" fmla="*/ 2549 w 3941"/>
                  <a:gd name="T23" fmla="*/ 690 h 1362"/>
                  <a:gd name="T24" fmla="*/ 2877 w 3941"/>
                  <a:gd name="T25" fmla="*/ 809 h 1362"/>
                  <a:gd name="T26" fmla="*/ 3182 w 3941"/>
                  <a:gd name="T27" fmla="*/ 977 h 1362"/>
                  <a:gd name="T28" fmla="*/ 3459 w 3941"/>
                  <a:gd name="T29" fmla="*/ 1195 h 1362"/>
                  <a:gd name="T30" fmla="*/ 3674 w 3941"/>
                  <a:gd name="T31" fmla="*/ 789 h 1362"/>
                  <a:gd name="T32" fmla="*/ 3356 w 3941"/>
                  <a:gd name="T33" fmla="*/ 559 h 1362"/>
                  <a:gd name="T34" fmla="*/ 3014 w 3941"/>
                  <a:gd name="T35" fmla="*/ 380 h 1362"/>
                  <a:gd name="T36" fmla="*/ 2655 w 3941"/>
                  <a:gd name="T37" fmla="*/ 256 h 1362"/>
                  <a:gd name="T38" fmla="*/ 2284 w 3941"/>
                  <a:gd name="T39" fmla="*/ 185 h 1362"/>
                  <a:gd name="T40" fmla="*/ 1907 w 3941"/>
                  <a:gd name="T41" fmla="*/ 167 h 1362"/>
                  <a:gd name="T42" fmla="*/ 2100 w 3941"/>
                  <a:gd name="T43" fmla="*/ 3 h 1362"/>
                  <a:gd name="T44" fmla="*/ 2485 w 3941"/>
                  <a:gd name="T45" fmla="*/ 47 h 1362"/>
                  <a:gd name="T46" fmla="*/ 2863 w 3941"/>
                  <a:gd name="T47" fmla="*/ 144 h 1362"/>
                  <a:gd name="T48" fmla="*/ 3227 w 3941"/>
                  <a:gd name="T49" fmla="*/ 295 h 1362"/>
                  <a:gd name="T50" fmla="*/ 3570 w 3941"/>
                  <a:gd name="T51" fmla="*/ 500 h 1362"/>
                  <a:gd name="T52" fmla="*/ 3887 w 3941"/>
                  <a:gd name="T53" fmla="*/ 757 h 1362"/>
                  <a:gd name="T54" fmla="*/ 3931 w 3941"/>
                  <a:gd name="T55" fmla="*/ 824 h 1362"/>
                  <a:gd name="T56" fmla="*/ 3937 w 3941"/>
                  <a:gd name="T57" fmla="*/ 910 h 1362"/>
                  <a:gd name="T58" fmla="*/ 3892 w 3941"/>
                  <a:gd name="T59" fmla="*/ 997 h 1362"/>
                  <a:gd name="T60" fmla="*/ 3533 w 3941"/>
                  <a:gd name="T61" fmla="*/ 1345 h 1362"/>
                  <a:gd name="T62" fmla="*/ 3457 w 3941"/>
                  <a:gd name="T63" fmla="*/ 1362 h 1362"/>
                  <a:gd name="T64" fmla="*/ 3370 w 3941"/>
                  <a:gd name="T65" fmla="*/ 1336 h 1362"/>
                  <a:gd name="T66" fmla="*/ 3178 w 3941"/>
                  <a:gd name="T67" fmla="*/ 1178 h 1362"/>
                  <a:gd name="T68" fmla="*/ 2905 w 3941"/>
                  <a:gd name="T69" fmla="*/ 1007 h 1362"/>
                  <a:gd name="T70" fmla="*/ 2609 w 3941"/>
                  <a:gd name="T71" fmla="*/ 882 h 1362"/>
                  <a:gd name="T72" fmla="*/ 2296 w 3941"/>
                  <a:gd name="T73" fmla="*/ 805 h 1362"/>
                  <a:gd name="T74" fmla="*/ 1970 w 3941"/>
                  <a:gd name="T75" fmla="*/ 779 h 1362"/>
                  <a:gd name="T76" fmla="*/ 1645 w 3941"/>
                  <a:gd name="T77" fmla="*/ 805 h 1362"/>
                  <a:gd name="T78" fmla="*/ 1332 w 3941"/>
                  <a:gd name="T79" fmla="*/ 882 h 1362"/>
                  <a:gd name="T80" fmla="*/ 1036 w 3941"/>
                  <a:gd name="T81" fmla="*/ 1007 h 1362"/>
                  <a:gd name="T82" fmla="*/ 762 w 3941"/>
                  <a:gd name="T83" fmla="*/ 1178 h 1362"/>
                  <a:gd name="T84" fmla="*/ 569 w 3941"/>
                  <a:gd name="T85" fmla="*/ 1338 h 1362"/>
                  <a:gd name="T86" fmla="*/ 479 w 3941"/>
                  <a:gd name="T87" fmla="*/ 1362 h 1362"/>
                  <a:gd name="T88" fmla="*/ 390 w 3941"/>
                  <a:gd name="T89" fmla="*/ 1334 h 1362"/>
                  <a:gd name="T90" fmla="*/ 28 w 3941"/>
                  <a:gd name="T91" fmla="*/ 971 h 1362"/>
                  <a:gd name="T92" fmla="*/ 0 w 3941"/>
                  <a:gd name="T93" fmla="*/ 877 h 1362"/>
                  <a:gd name="T94" fmla="*/ 20 w 3941"/>
                  <a:gd name="T95" fmla="*/ 800 h 1362"/>
                  <a:gd name="T96" fmla="*/ 156 w 3941"/>
                  <a:gd name="T97" fmla="*/ 666 h 1362"/>
                  <a:gd name="T98" fmla="*/ 482 w 3941"/>
                  <a:gd name="T99" fmla="*/ 426 h 1362"/>
                  <a:gd name="T100" fmla="*/ 833 w 3941"/>
                  <a:gd name="T101" fmla="*/ 239 h 1362"/>
                  <a:gd name="T102" fmla="*/ 1202 w 3941"/>
                  <a:gd name="T103" fmla="*/ 106 h 1362"/>
                  <a:gd name="T104" fmla="*/ 1583 w 3941"/>
                  <a:gd name="T105" fmla="*/ 26 h 1362"/>
                  <a:gd name="T106" fmla="*/ 1970 w 3941"/>
                  <a:gd name="T107" fmla="*/ 0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41" h="1362">
                    <a:moveTo>
                      <a:pt x="1907" y="167"/>
                    </a:moveTo>
                    <a:lnTo>
                      <a:pt x="1781" y="173"/>
                    </a:lnTo>
                    <a:lnTo>
                      <a:pt x="1657" y="185"/>
                    </a:lnTo>
                    <a:lnTo>
                      <a:pt x="1533" y="203"/>
                    </a:lnTo>
                    <a:lnTo>
                      <a:pt x="1408" y="226"/>
                    </a:lnTo>
                    <a:lnTo>
                      <a:pt x="1286" y="256"/>
                    </a:lnTo>
                    <a:lnTo>
                      <a:pt x="1164" y="292"/>
                    </a:lnTo>
                    <a:lnTo>
                      <a:pt x="1044" y="334"/>
                    </a:lnTo>
                    <a:lnTo>
                      <a:pt x="926" y="380"/>
                    </a:lnTo>
                    <a:lnTo>
                      <a:pt x="810" y="434"/>
                    </a:lnTo>
                    <a:lnTo>
                      <a:pt x="696" y="493"/>
                    </a:lnTo>
                    <a:lnTo>
                      <a:pt x="584" y="559"/>
                    </a:lnTo>
                    <a:lnTo>
                      <a:pt x="475" y="630"/>
                    </a:lnTo>
                    <a:lnTo>
                      <a:pt x="370" y="707"/>
                    </a:lnTo>
                    <a:lnTo>
                      <a:pt x="267" y="789"/>
                    </a:lnTo>
                    <a:lnTo>
                      <a:pt x="166" y="879"/>
                    </a:lnTo>
                    <a:lnTo>
                      <a:pt x="482" y="1195"/>
                    </a:lnTo>
                    <a:lnTo>
                      <a:pt x="571" y="1117"/>
                    </a:lnTo>
                    <a:lnTo>
                      <a:pt x="663" y="1044"/>
                    </a:lnTo>
                    <a:lnTo>
                      <a:pt x="758" y="977"/>
                    </a:lnTo>
                    <a:lnTo>
                      <a:pt x="857" y="915"/>
                    </a:lnTo>
                    <a:lnTo>
                      <a:pt x="958" y="859"/>
                    </a:lnTo>
                    <a:lnTo>
                      <a:pt x="1064" y="809"/>
                    </a:lnTo>
                    <a:lnTo>
                      <a:pt x="1170" y="763"/>
                    </a:lnTo>
                    <a:lnTo>
                      <a:pt x="1279" y="724"/>
                    </a:lnTo>
                    <a:lnTo>
                      <a:pt x="1390" y="690"/>
                    </a:lnTo>
                    <a:lnTo>
                      <a:pt x="1504" y="663"/>
                    </a:lnTo>
                    <a:lnTo>
                      <a:pt x="1619" y="641"/>
                    </a:lnTo>
                    <a:lnTo>
                      <a:pt x="1735" y="626"/>
                    </a:lnTo>
                    <a:lnTo>
                      <a:pt x="1852" y="616"/>
                    </a:lnTo>
                    <a:lnTo>
                      <a:pt x="1970" y="612"/>
                    </a:lnTo>
                    <a:lnTo>
                      <a:pt x="2089" y="616"/>
                    </a:lnTo>
                    <a:lnTo>
                      <a:pt x="2206" y="626"/>
                    </a:lnTo>
                    <a:lnTo>
                      <a:pt x="2322" y="641"/>
                    </a:lnTo>
                    <a:lnTo>
                      <a:pt x="2437" y="663"/>
                    </a:lnTo>
                    <a:lnTo>
                      <a:pt x="2549" y="690"/>
                    </a:lnTo>
                    <a:lnTo>
                      <a:pt x="2661" y="724"/>
                    </a:lnTo>
                    <a:lnTo>
                      <a:pt x="2771" y="763"/>
                    </a:lnTo>
                    <a:lnTo>
                      <a:pt x="2877" y="809"/>
                    </a:lnTo>
                    <a:lnTo>
                      <a:pt x="2981" y="859"/>
                    </a:lnTo>
                    <a:lnTo>
                      <a:pt x="3083" y="915"/>
                    </a:lnTo>
                    <a:lnTo>
                      <a:pt x="3182" y="977"/>
                    </a:lnTo>
                    <a:lnTo>
                      <a:pt x="3278" y="1044"/>
                    </a:lnTo>
                    <a:lnTo>
                      <a:pt x="3370" y="1117"/>
                    </a:lnTo>
                    <a:lnTo>
                      <a:pt x="3459" y="1195"/>
                    </a:lnTo>
                    <a:lnTo>
                      <a:pt x="3773" y="879"/>
                    </a:lnTo>
                    <a:lnTo>
                      <a:pt x="3773" y="879"/>
                    </a:lnTo>
                    <a:lnTo>
                      <a:pt x="3674" y="789"/>
                    </a:lnTo>
                    <a:lnTo>
                      <a:pt x="3571" y="707"/>
                    </a:lnTo>
                    <a:lnTo>
                      <a:pt x="3465" y="630"/>
                    </a:lnTo>
                    <a:lnTo>
                      <a:pt x="3356" y="559"/>
                    </a:lnTo>
                    <a:lnTo>
                      <a:pt x="3245" y="494"/>
                    </a:lnTo>
                    <a:lnTo>
                      <a:pt x="3131" y="434"/>
                    </a:lnTo>
                    <a:lnTo>
                      <a:pt x="3014" y="380"/>
                    </a:lnTo>
                    <a:lnTo>
                      <a:pt x="2896" y="334"/>
                    </a:lnTo>
                    <a:lnTo>
                      <a:pt x="2776" y="292"/>
                    </a:lnTo>
                    <a:lnTo>
                      <a:pt x="2655" y="256"/>
                    </a:lnTo>
                    <a:lnTo>
                      <a:pt x="2532" y="226"/>
                    </a:lnTo>
                    <a:lnTo>
                      <a:pt x="2408" y="203"/>
                    </a:lnTo>
                    <a:lnTo>
                      <a:pt x="2284" y="185"/>
                    </a:lnTo>
                    <a:lnTo>
                      <a:pt x="2158" y="173"/>
                    </a:lnTo>
                    <a:lnTo>
                      <a:pt x="2033" y="167"/>
                    </a:lnTo>
                    <a:lnTo>
                      <a:pt x="1907" y="167"/>
                    </a:lnTo>
                    <a:close/>
                    <a:moveTo>
                      <a:pt x="1970" y="0"/>
                    </a:moveTo>
                    <a:lnTo>
                      <a:pt x="1970" y="0"/>
                    </a:lnTo>
                    <a:lnTo>
                      <a:pt x="2100" y="3"/>
                    </a:lnTo>
                    <a:lnTo>
                      <a:pt x="2229" y="12"/>
                    </a:lnTo>
                    <a:lnTo>
                      <a:pt x="2357" y="26"/>
                    </a:lnTo>
                    <a:lnTo>
                      <a:pt x="2485" y="47"/>
                    </a:lnTo>
                    <a:lnTo>
                      <a:pt x="2613" y="74"/>
                    </a:lnTo>
                    <a:lnTo>
                      <a:pt x="2738" y="106"/>
                    </a:lnTo>
                    <a:lnTo>
                      <a:pt x="2863" y="144"/>
                    </a:lnTo>
                    <a:lnTo>
                      <a:pt x="2986" y="189"/>
                    </a:lnTo>
                    <a:lnTo>
                      <a:pt x="3107" y="239"/>
                    </a:lnTo>
                    <a:lnTo>
                      <a:pt x="3227" y="295"/>
                    </a:lnTo>
                    <a:lnTo>
                      <a:pt x="3344" y="357"/>
                    </a:lnTo>
                    <a:lnTo>
                      <a:pt x="3459" y="426"/>
                    </a:lnTo>
                    <a:lnTo>
                      <a:pt x="3570" y="500"/>
                    </a:lnTo>
                    <a:lnTo>
                      <a:pt x="3679" y="580"/>
                    </a:lnTo>
                    <a:lnTo>
                      <a:pt x="3785" y="666"/>
                    </a:lnTo>
                    <a:lnTo>
                      <a:pt x="3887" y="757"/>
                    </a:lnTo>
                    <a:lnTo>
                      <a:pt x="3906" y="778"/>
                    </a:lnTo>
                    <a:lnTo>
                      <a:pt x="3920" y="800"/>
                    </a:lnTo>
                    <a:lnTo>
                      <a:pt x="3931" y="824"/>
                    </a:lnTo>
                    <a:lnTo>
                      <a:pt x="3937" y="849"/>
                    </a:lnTo>
                    <a:lnTo>
                      <a:pt x="3941" y="877"/>
                    </a:lnTo>
                    <a:lnTo>
                      <a:pt x="3937" y="910"/>
                    </a:lnTo>
                    <a:lnTo>
                      <a:pt x="3928" y="941"/>
                    </a:lnTo>
                    <a:lnTo>
                      <a:pt x="3913" y="971"/>
                    </a:lnTo>
                    <a:lnTo>
                      <a:pt x="3892" y="997"/>
                    </a:lnTo>
                    <a:lnTo>
                      <a:pt x="3576" y="1312"/>
                    </a:lnTo>
                    <a:lnTo>
                      <a:pt x="3556" y="1330"/>
                    </a:lnTo>
                    <a:lnTo>
                      <a:pt x="3533" y="1345"/>
                    </a:lnTo>
                    <a:lnTo>
                      <a:pt x="3509" y="1354"/>
                    </a:lnTo>
                    <a:lnTo>
                      <a:pt x="3484" y="1360"/>
                    </a:lnTo>
                    <a:lnTo>
                      <a:pt x="3457" y="1362"/>
                    </a:lnTo>
                    <a:lnTo>
                      <a:pt x="3428" y="1359"/>
                    </a:lnTo>
                    <a:lnTo>
                      <a:pt x="3399" y="1351"/>
                    </a:lnTo>
                    <a:lnTo>
                      <a:pt x="3370" y="1336"/>
                    </a:lnTo>
                    <a:lnTo>
                      <a:pt x="3345" y="1317"/>
                    </a:lnTo>
                    <a:lnTo>
                      <a:pt x="3264" y="1245"/>
                    </a:lnTo>
                    <a:lnTo>
                      <a:pt x="3178" y="1178"/>
                    </a:lnTo>
                    <a:lnTo>
                      <a:pt x="3090" y="1116"/>
                    </a:lnTo>
                    <a:lnTo>
                      <a:pt x="2998" y="1059"/>
                    </a:lnTo>
                    <a:lnTo>
                      <a:pt x="2905" y="1007"/>
                    </a:lnTo>
                    <a:lnTo>
                      <a:pt x="2808" y="959"/>
                    </a:lnTo>
                    <a:lnTo>
                      <a:pt x="2710" y="918"/>
                    </a:lnTo>
                    <a:lnTo>
                      <a:pt x="2609" y="882"/>
                    </a:lnTo>
                    <a:lnTo>
                      <a:pt x="2506" y="851"/>
                    </a:lnTo>
                    <a:lnTo>
                      <a:pt x="2401" y="825"/>
                    </a:lnTo>
                    <a:lnTo>
                      <a:pt x="2296" y="805"/>
                    </a:lnTo>
                    <a:lnTo>
                      <a:pt x="2188" y="791"/>
                    </a:lnTo>
                    <a:lnTo>
                      <a:pt x="2079" y="782"/>
                    </a:lnTo>
                    <a:lnTo>
                      <a:pt x="1970" y="779"/>
                    </a:lnTo>
                    <a:lnTo>
                      <a:pt x="1860" y="782"/>
                    </a:lnTo>
                    <a:lnTo>
                      <a:pt x="1753" y="791"/>
                    </a:lnTo>
                    <a:lnTo>
                      <a:pt x="1645" y="805"/>
                    </a:lnTo>
                    <a:lnTo>
                      <a:pt x="1539" y="825"/>
                    </a:lnTo>
                    <a:lnTo>
                      <a:pt x="1434" y="851"/>
                    </a:lnTo>
                    <a:lnTo>
                      <a:pt x="1332" y="882"/>
                    </a:lnTo>
                    <a:lnTo>
                      <a:pt x="1231" y="918"/>
                    </a:lnTo>
                    <a:lnTo>
                      <a:pt x="1132" y="959"/>
                    </a:lnTo>
                    <a:lnTo>
                      <a:pt x="1036" y="1007"/>
                    </a:lnTo>
                    <a:lnTo>
                      <a:pt x="942" y="1059"/>
                    </a:lnTo>
                    <a:lnTo>
                      <a:pt x="851" y="1116"/>
                    </a:lnTo>
                    <a:lnTo>
                      <a:pt x="762" y="1178"/>
                    </a:lnTo>
                    <a:lnTo>
                      <a:pt x="677" y="1245"/>
                    </a:lnTo>
                    <a:lnTo>
                      <a:pt x="596" y="1317"/>
                    </a:lnTo>
                    <a:lnTo>
                      <a:pt x="569" y="1338"/>
                    </a:lnTo>
                    <a:lnTo>
                      <a:pt x="541" y="1352"/>
                    </a:lnTo>
                    <a:lnTo>
                      <a:pt x="510" y="1359"/>
                    </a:lnTo>
                    <a:lnTo>
                      <a:pt x="479" y="1362"/>
                    </a:lnTo>
                    <a:lnTo>
                      <a:pt x="449" y="1358"/>
                    </a:lnTo>
                    <a:lnTo>
                      <a:pt x="419" y="1350"/>
                    </a:lnTo>
                    <a:lnTo>
                      <a:pt x="390" y="1334"/>
                    </a:lnTo>
                    <a:lnTo>
                      <a:pt x="365" y="1312"/>
                    </a:lnTo>
                    <a:lnTo>
                      <a:pt x="49" y="997"/>
                    </a:lnTo>
                    <a:lnTo>
                      <a:pt x="28" y="971"/>
                    </a:lnTo>
                    <a:lnTo>
                      <a:pt x="12" y="941"/>
                    </a:lnTo>
                    <a:lnTo>
                      <a:pt x="2" y="910"/>
                    </a:lnTo>
                    <a:lnTo>
                      <a:pt x="0" y="877"/>
                    </a:lnTo>
                    <a:lnTo>
                      <a:pt x="2" y="849"/>
                    </a:lnTo>
                    <a:lnTo>
                      <a:pt x="10" y="824"/>
                    </a:lnTo>
                    <a:lnTo>
                      <a:pt x="20" y="800"/>
                    </a:lnTo>
                    <a:lnTo>
                      <a:pt x="35" y="778"/>
                    </a:lnTo>
                    <a:lnTo>
                      <a:pt x="53" y="757"/>
                    </a:lnTo>
                    <a:lnTo>
                      <a:pt x="156" y="666"/>
                    </a:lnTo>
                    <a:lnTo>
                      <a:pt x="261" y="580"/>
                    </a:lnTo>
                    <a:lnTo>
                      <a:pt x="370" y="500"/>
                    </a:lnTo>
                    <a:lnTo>
                      <a:pt x="482" y="426"/>
                    </a:lnTo>
                    <a:lnTo>
                      <a:pt x="597" y="357"/>
                    </a:lnTo>
                    <a:lnTo>
                      <a:pt x="714" y="295"/>
                    </a:lnTo>
                    <a:lnTo>
                      <a:pt x="833" y="239"/>
                    </a:lnTo>
                    <a:lnTo>
                      <a:pt x="955" y="189"/>
                    </a:lnTo>
                    <a:lnTo>
                      <a:pt x="1078" y="144"/>
                    </a:lnTo>
                    <a:lnTo>
                      <a:pt x="1202" y="106"/>
                    </a:lnTo>
                    <a:lnTo>
                      <a:pt x="1328" y="74"/>
                    </a:lnTo>
                    <a:lnTo>
                      <a:pt x="1455" y="47"/>
                    </a:lnTo>
                    <a:lnTo>
                      <a:pt x="1583" y="26"/>
                    </a:lnTo>
                    <a:lnTo>
                      <a:pt x="1712" y="12"/>
                    </a:lnTo>
                    <a:lnTo>
                      <a:pt x="1841" y="3"/>
                    </a:lnTo>
                    <a:lnTo>
                      <a:pt x="19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IQ"/>
              </a:p>
            </p:txBody>
          </p:sp>
        </p:grpSp>
        <p:sp>
          <p:nvSpPr>
            <p:cNvPr id="50" name="TextBox 46">
              <a:extLst>
                <a:ext uri="{FF2B5EF4-FFF2-40B4-BE49-F238E27FC236}">
                  <a16:creationId xmlns:a16="http://schemas.microsoft.com/office/drawing/2014/main" id="{A287EFD9-146D-44A0-A76F-413224B6F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9615" y="5084697"/>
              <a:ext cx="19586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742950" indent="-28575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11430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6002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2057400" indent="-228600"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5146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9718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4290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8862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r>
                <a:rPr lang="en-US" sz="1600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Insert title here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2E13D79-4230-4BB6-9251-E4E311275AC1}"/>
                </a:ext>
              </a:extLst>
            </p:cNvPr>
            <p:cNvSpPr txBox="1"/>
            <p:nvPr/>
          </p:nvSpPr>
          <p:spPr>
            <a:xfrm>
              <a:off x="8051204" y="5447308"/>
              <a:ext cx="3353472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There are many variations of passages of lorem ipsum available, but the majority have suffered alteration in some form, by injected humour, </a:t>
              </a:r>
            </a:p>
          </p:txBody>
        </p:sp>
      </p:grpSp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9D2117CA-873E-4A3A-82F2-BE85EC9E64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r="18465"/>
          <a:stretch/>
        </p:blipFill>
        <p:spPr/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EB2721F-B179-473A-A24E-72DB48FD9273}"/>
              </a:ext>
            </a:extLst>
          </p:cNvPr>
          <p:cNvSpPr/>
          <p:nvPr/>
        </p:nvSpPr>
        <p:spPr>
          <a:xfrm>
            <a:off x="0" y="-1"/>
            <a:ext cx="6487888" cy="6858001"/>
          </a:xfrm>
          <a:custGeom>
            <a:avLst/>
            <a:gdLst>
              <a:gd name="connsiteX0" fmla="*/ 0 w 4533900"/>
              <a:gd name="connsiteY0" fmla="*/ 0 h 5143500"/>
              <a:gd name="connsiteX1" fmla="*/ 4533900 w 4533900"/>
              <a:gd name="connsiteY1" fmla="*/ 0 h 5143500"/>
              <a:gd name="connsiteX2" fmla="*/ 4533900 w 4533900"/>
              <a:gd name="connsiteY2" fmla="*/ 16295 h 5143500"/>
              <a:gd name="connsiteX3" fmla="*/ 1339555 w 4533900"/>
              <a:gd name="connsiteY3" fmla="*/ 5143500 h 5143500"/>
              <a:gd name="connsiteX4" fmla="*/ 0 w 4533900"/>
              <a:gd name="connsiteY4" fmla="*/ 5143500 h 5143500"/>
              <a:gd name="connsiteX5" fmla="*/ 0 w 4533900"/>
              <a:gd name="connsiteY5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3900" h="5143500">
                <a:moveTo>
                  <a:pt x="0" y="0"/>
                </a:moveTo>
                <a:lnTo>
                  <a:pt x="4533900" y="0"/>
                </a:lnTo>
                <a:lnTo>
                  <a:pt x="4533900" y="16295"/>
                </a:lnTo>
                <a:lnTo>
                  <a:pt x="133955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6343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4BFCFB4-8D65-4D3B-AC17-2CF94D0398FF}"/>
              </a:ext>
            </a:extLst>
          </p:cNvPr>
          <p:cNvSpPr txBox="1"/>
          <p:nvPr/>
        </p:nvSpPr>
        <p:spPr>
          <a:xfrm>
            <a:off x="3428408" y="443474"/>
            <a:ext cx="534411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17404C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INFOGRAPHIC STYLE</a:t>
            </a:r>
            <a:endParaRPr lang="ko-KR" altLang="en-US" sz="3600" b="1" dirty="0">
              <a:solidFill>
                <a:srgbClr val="17404C"/>
              </a:solidFill>
              <a:latin typeface="Droid Serif" panose="02020600060500020200" pitchFamily="18" charset="0"/>
              <a:cs typeface="Droid Serif" panose="02020600060500020200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4FF756-EC78-4BA0-87BC-308A9A05E9B5}"/>
              </a:ext>
            </a:extLst>
          </p:cNvPr>
          <p:cNvGrpSpPr/>
          <p:nvPr/>
        </p:nvGrpSpPr>
        <p:grpSpPr>
          <a:xfrm>
            <a:off x="975950" y="1190936"/>
            <a:ext cx="10240101" cy="5085119"/>
            <a:chOff x="975950" y="1190936"/>
            <a:chExt cx="10240101" cy="508511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EB839CF-1AF1-4D53-9F02-F58C055EC3AC}"/>
                </a:ext>
              </a:extLst>
            </p:cNvPr>
            <p:cNvGrpSpPr/>
            <p:nvPr/>
          </p:nvGrpSpPr>
          <p:grpSpPr>
            <a:xfrm>
              <a:off x="975950" y="2321169"/>
              <a:ext cx="10240101" cy="3954886"/>
              <a:chOff x="975950" y="2378319"/>
              <a:chExt cx="10240101" cy="3954886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C178823-8248-44FC-9445-795408619740}"/>
                  </a:ext>
                </a:extLst>
              </p:cNvPr>
              <p:cNvSpPr/>
              <p:nvPr/>
            </p:nvSpPr>
            <p:spPr>
              <a:xfrm rot="8100000">
                <a:off x="1709887" y="2631575"/>
                <a:ext cx="897014" cy="897018"/>
              </a:xfrm>
              <a:prstGeom prst="roundRect">
                <a:avLst>
                  <a:gd name="adj" fmla="val 9009"/>
                </a:avLst>
              </a:prstGeom>
              <a:solidFill>
                <a:srgbClr val="1D516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84BED3B-7E6C-419B-B16F-8AB01F11CD12}"/>
                  </a:ext>
                </a:extLst>
              </p:cNvPr>
              <p:cNvSpPr/>
              <p:nvPr/>
            </p:nvSpPr>
            <p:spPr>
              <a:xfrm rot="8100000">
                <a:off x="1709878" y="2378320"/>
                <a:ext cx="897014" cy="897017"/>
              </a:xfrm>
              <a:prstGeom prst="roundRect">
                <a:avLst>
                  <a:gd name="adj" fmla="val 9009"/>
                </a:avLst>
              </a:prstGeom>
              <a:solidFill>
                <a:schemeClr val="bg1">
                  <a:lumMod val="9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D59A785-A073-465C-B79A-CE11A46F929A}"/>
                  </a:ext>
                </a:extLst>
              </p:cNvPr>
              <p:cNvSpPr/>
              <p:nvPr/>
            </p:nvSpPr>
            <p:spPr>
              <a:xfrm rot="18900000">
                <a:off x="3678683" y="2378319"/>
                <a:ext cx="897013" cy="897018"/>
              </a:xfrm>
              <a:prstGeom prst="roundRect">
                <a:avLst>
                  <a:gd name="adj" fmla="val 9009"/>
                </a:avLst>
              </a:prstGeom>
              <a:solidFill>
                <a:srgbClr val="1740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21EE676-DEC2-446E-82C7-A4F4015A63DD}"/>
                  </a:ext>
                </a:extLst>
              </p:cNvPr>
              <p:cNvSpPr/>
              <p:nvPr/>
            </p:nvSpPr>
            <p:spPr>
              <a:xfrm rot="18900000">
                <a:off x="3678690" y="2631575"/>
                <a:ext cx="897013" cy="897017"/>
              </a:xfrm>
              <a:prstGeom prst="roundRect">
                <a:avLst>
                  <a:gd name="adj" fmla="val 9009"/>
                </a:avLst>
              </a:prstGeom>
              <a:solidFill>
                <a:schemeClr val="bg1">
                  <a:lumMod val="9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1083EA8-EB28-4A8B-92A5-8F8C76432F03}"/>
                  </a:ext>
                </a:extLst>
              </p:cNvPr>
              <p:cNvSpPr/>
              <p:nvPr/>
            </p:nvSpPr>
            <p:spPr>
              <a:xfrm rot="2700000" flipH="1">
                <a:off x="7616309" y="2378319"/>
                <a:ext cx="897014" cy="897018"/>
              </a:xfrm>
              <a:prstGeom prst="roundRect">
                <a:avLst>
                  <a:gd name="adj" fmla="val 9009"/>
                </a:avLst>
              </a:prstGeom>
              <a:solidFill>
                <a:srgbClr val="1740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C95D908-D49E-4430-8A52-B4A93472D26D}"/>
                  </a:ext>
                </a:extLst>
              </p:cNvPr>
              <p:cNvSpPr/>
              <p:nvPr/>
            </p:nvSpPr>
            <p:spPr>
              <a:xfrm rot="2700000" flipH="1">
                <a:off x="7616300" y="2631575"/>
                <a:ext cx="897014" cy="897017"/>
              </a:xfrm>
              <a:prstGeom prst="roundRect">
                <a:avLst>
                  <a:gd name="adj" fmla="val 9009"/>
                </a:avLst>
              </a:prstGeom>
              <a:solidFill>
                <a:schemeClr val="bg1">
                  <a:lumMod val="9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F09C87EA-6BDD-461F-BF27-F3D0851419D8}"/>
                  </a:ext>
                </a:extLst>
              </p:cNvPr>
              <p:cNvSpPr/>
              <p:nvPr/>
            </p:nvSpPr>
            <p:spPr>
              <a:xfrm rot="13500000" flipH="1">
                <a:off x="9585110" y="2631575"/>
                <a:ext cx="897015" cy="897019"/>
              </a:xfrm>
              <a:prstGeom prst="roundRect">
                <a:avLst>
                  <a:gd name="adj" fmla="val 9009"/>
                </a:avLst>
              </a:prstGeom>
              <a:solidFill>
                <a:srgbClr val="1740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AB351CA-7209-4CA2-826C-8E5DBE61AC39}"/>
                  </a:ext>
                </a:extLst>
              </p:cNvPr>
              <p:cNvSpPr/>
              <p:nvPr/>
            </p:nvSpPr>
            <p:spPr>
              <a:xfrm rot="13500000" flipH="1">
                <a:off x="9585118" y="2378319"/>
                <a:ext cx="897015" cy="897017"/>
              </a:xfrm>
              <a:prstGeom prst="roundRect">
                <a:avLst>
                  <a:gd name="adj" fmla="val 9009"/>
                </a:avLst>
              </a:prstGeom>
              <a:solidFill>
                <a:schemeClr val="bg1">
                  <a:lumMod val="9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4DBD958A-83E1-404C-8407-64DDF0B4E3D8}"/>
                  </a:ext>
                </a:extLst>
              </p:cNvPr>
              <p:cNvSpPr/>
              <p:nvPr/>
            </p:nvSpPr>
            <p:spPr>
              <a:xfrm rot="13500000" flipH="1">
                <a:off x="5647488" y="2631576"/>
                <a:ext cx="897016" cy="897020"/>
              </a:xfrm>
              <a:prstGeom prst="roundRect">
                <a:avLst>
                  <a:gd name="adj" fmla="val 9009"/>
                </a:avLst>
              </a:prstGeom>
              <a:solidFill>
                <a:srgbClr val="1740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AD779D0-0C22-4B5C-9B8F-61EEC3C5B9DC}"/>
                  </a:ext>
                </a:extLst>
              </p:cNvPr>
              <p:cNvSpPr/>
              <p:nvPr/>
            </p:nvSpPr>
            <p:spPr>
              <a:xfrm rot="13500000" flipH="1">
                <a:off x="5647497" y="2378320"/>
                <a:ext cx="897016" cy="897018"/>
              </a:xfrm>
              <a:prstGeom prst="roundRect">
                <a:avLst>
                  <a:gd name="adj" fmla="val 9009"/>
                </a:avLst>
              </a:prstGeom>
              <a:solidFill>
                <a:schemeClr val="bg1">
                  <a:lumMod val="9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B901B8-AFD3-48C4-B69C-66EFA4B1B892}"/>
                  </a:ext>
                </a:extLst>
              </p:cNvPr>
              <p:cNvSpPr txBox="1"/>
              <p:nvPr/>
            </p:nvSpPr>
            <p:spPr>
              <a:xfrm>
                <a:off x="975950" y="4039276"/>
                <a:ext cx="236486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 hope and I believe that this Template will your Time, Money and Reputation.</a:t>
                </a:r>
                <a:r>
                  <a:rPr lang="ko-KR" altLang="en-US" sz="1100" dirty="0">
                    <a:solidFill>
                      <a:srgbClr val="1D5161"/>
                    </a:solidFill>
                    <a:latin typeface="Droid Serif" panose="02020600060500020200" pitchFamily="18" charset="0"/>
                    <a:cs typeface="Droid Serif" panose="02020600060500020200" pitchFamily="18" charset="0"/>
                  </a:rPr>
                  <a:t> </a:t>
                </a:r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Get a modern PowerPoint  Presentation that is beautifully designed.  </a:t>
                </a:r>
                <a:endParaRPr lang="ko-KR" altLang="en-US" sz="1100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FFF9E1-9F69-47EC-BC99-0F1A37178B00}"/>
                  </a:ext>
                </a:extLst>
              </p:cNvPr>
              <p:cNvSpPr txBox="1"/>
              <p:nvPr/>
            </p:nvSpPr>
            <p:spPr>
              <a:xfrm>
                <a:off x="975952" y="3762277"/>
                <a:ext cx="23447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Your Text Here</a:t>
                </a:r>
                <a:endParaRPr lang="ko-KR" altLang="en-US" sz="1400" b="1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D50E68-7BCC-4A2D-B937-4338C3FAA07E}"/>
                  </a:ext>
                </a:extLst>
              </p:cNvPr>
              <p:cNvSpPr txBox="1"/>
              <p:nvPr/>
            </p:nvSpPr>
            <p:spPr>
              <a:xfrm>
                <a:off x="4913566" y="4039276"/>
                <a:ext cx="236486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 hope and I believe that this Template will your Time, Money and Reputation.</a:t>
                </a:r>
                <a:r>
                  <a:rPr lang="ko-KR" altLang="en-US" sz="1100" dirty="0">
                    <a:solidFill>
                      <a:srgbClr val="1D5161"/>
                    </a:solidFill>
                    <a:latin typeface="Droid Serif" panose="02020600060500020200" pitchFamily="18" charset="0"/>
                    <a:cs typeface="Droid Serif" panose="02020600060500020200" pitchFamily="18" charset="0"/>
                  </a:rPr>
                  <a:t> </a:t>
                </a:r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Get a modern PowerPoint  Presentation that is beautifully designed.  </a:t>
                </a:r>
                <a:endParaRPr lang="ko-KR" altLang="en-US" sz="1100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1649BB-BD7F-48E8-8BE3-3419E6D56383}"/>
                  </a:ext>
                </a:extLst>
              </p:cNvPr>
              <p:cNvSpPr txBox="1"/>
              <p:nvPr/>
            </p:nvSpPr>
            <p:spPr>
              <a:xfrm>
                <a:off x="4913568" y="3762277"/>
                <a:ext cx="23447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Your Text Here</a:t>
                </a:r>
                <a:endParaRPr lang="ko-KR" altLang="en-US" sz="1400" b="1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F1247E-691B-46B0-9678-1F6242639F6B}"/>
                  </a:ext>
                </a:extLst>
              </p:cNvPr>
              <p:cNvSpPr txBox="1"/>
              <p:nvPr/>
            </p:nvSpPr>
            <p:spPr>
              <a:xfrm>
                <a:off x="8851183" y="4039276"/>
                <a:ext cx="236486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 hope and I believe that this Template will your Time, Money and Reputation.</a:t>
                </a:r>
                <a:r>
                  <a:rPr lang="ko-KR" altLang="en-US" sz="1100" dirty="0">
                    <a:solidFill>
                      <a:srgbClr val="1D5161"/>
                    </a:solidFill>
                    <a:latin typeface="Droid Serif" panose="02020600060500020200" pitchFamily="18" charset="0"/>
                    <a:cs typeface="Droid Serif" panose="02020600060500020200" pitchFamily="18" charset="0"/>
                  </a:rPr>
                  <a:t> </a:t>
                </a:r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Get a modern PowerPoint  Presentation that is beautifully designed.  </a:t>
                </a:r>
                <a:endParaRPr lang="ko-KR" altLang="en-US" sz="1100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0CAFDD-F8BB-478C-96E3-3AE3FA93D14C}"/>
                  </a:ext>
                </a:extLst>
              </p:cNvPr>
              <p:cNvSpPr txBox="1"/>
              <p:nvPr/>
            </p:nvSpPr>
            <p:spPr>
              <a:xfrm>
                <a:off x="8851185" y="3762277"/>
                <a:ext cx="23447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Your Text Here</a:t>
                </a:r>
                <a:endParaRPr lang="ko-KR" altLang="en-US" sz="1400" b="1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19F3FE-2E54-4A65-8938-52D860C25E8D}"/>
                  </a:ext>
                </a:extLst>
              </p:cNvPr>
              <p:cNvSpPr txBox="1"/>
              <p:nvPr/>
            </p:nvSpPr>
            <p:spPr>
              <a:xfrm>
                <a:off x="2944758" y="5394486"/>
                <a:ext cx="236486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 hope and I believe that this Template will your Time, Money and Reputation.</a:t>
                </a:r>
                <a:r>
                  <a:rPr lang="ko-KR" altLang="en-US" sz="1100" dirty="0">
                    <a:solidFill>
                      <a:srgbClr val="1D5161"/>
                    </a:solidFill>
                    <a:latin typeface="Droid Serif" panose="02020600060500020200" pitchFamily="18" charset="0"/>
                    <a:cs typeface="Droid Serif" panose="02020600060500020200" pitchFamily="18" charset="0"/>
                  </a:rPr>
                  <a:t> </a:t>
                </a:r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Get a modern PowerPoint  Presentation that is beautifully designed.   </a:t>
                </a:r>
                <a:endParaRPr lang="ko-KR" altLang="en-US" sz="1100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BA9887-4F82-42EF-9FD2-EB3465EDD094}"/>
                  </a:ext>
                </a:extLst>
              </p:cNvPr>
              <p:cNvSpPr txBox="1"/>
              <p:nvPr/>
            </p:nvSpPr>
            <p:spPr>
              <a:xfrm>
                <a:off x="2944760" y="5117487"/>
                <a:ext cx="23447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Your Text Here</a:t>
                </a:r>
                <a:endParaRPr lang="ko-KR" altLang="en-US" sz="1400" b="1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B87EEB4-62AA-46F1-ACC8-D40466AC18DC}"/>
                  </a:ext>
                </a:extLst>
              </p:cNvPr>
              <p:cNvSpPr txBox="1"/>
              <p:nvPr/>
            </p:nvSpPr>
            <p:spPr>
              <a:xfrm>
                <a:off x="6882374" y="5394486"/>
                <a:ext cx="2364868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 hope and I believe that this Template will your Time, Money and Reputation.</a:t>
                </a:r>
                <a:r>
                  <a:rPr lang="ko-KR" altLang="en-US" sz="1100" dirty="0">
                    <a:solidFill>
                      <a:srgbClr val="1D5161"/>
                    </a:solidFill>
                    <a:latin typeface="Droid Serif" panose="02020600060500020200" pitchFamily="18" charset="0"/>
                    <a:cs typeface="Droid Serif" panose="02020600060500020200" pitchFamily="18" charset="0"/>
                  </a:rPr>
                  <a:t> </a:t>
                </a:r>
                <a:r>
                  <a:rPr lang="en-US" altLang="ko-KR" sz="11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Get a modern PowerPoint  Presentation that is beautifully designed.  </a:t>
                </a:r>
                <a:endParaRPr lang="ko-KR" altLang="en-US" sz="1100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45237A-5159-4F21-AD74-08837BA42942}"/>
                  </a:ext>
                </a:extLst>
              </p:cNvPr>
              <p:cNvSpPr txBox="1"/>
              <p:nvPr/>
            </p:nvSpPr>
            <p:spPr>
              <a:xfrm>
                <a:off x="6882376" y="5117487"/>
                <a:ext cx="23447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Your Text Here</a:t>
                </a:r>
                <a:endParaRPr lang="ko-KR" altLang="en-US" sz="1400" b="1" dirty="0">
                  <a:solidFill>
                    <a:srgbClr val="1D5161"/>
                  </a:solidFill>
                  <a:latin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32" name="Rounded Rectangle 5">
                <a:extLst>
                  <a:ext uri="{FF2B5EF4-FFF2-40B4-BE49-F238E27FC236}">
                    <a16:creationId xmlns:a16="http://schemas.microsoft.com/office/drawing/2014/main" id="{8BB14F84-8699-42AA-B44B-3317B1A711A7}"/>
                  </a:ext>
                </a:extLst>
              </p:cNvPr>
              <p:cNvSpPr/>
              <p:nvPr/>
            </p:nvSpPr>
            <p:spPr>
              <a:xfrm flipH="1">
                <a:off x="3921302" y="2983625"/>
                <a:ext cx="391682" cy="323114"/>
              </a:xfrm>
              <a:custGeom>
                <a:avLst/>
                <a:gdLst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17557" h="2654282">
                    <a:moveTo>
                      <a:pt x="1384251" y="661544"/>
                    </a:moveTo>
                    <a:cubicBezTo>
                      <a:pt x="1489083" y="661544"/>
                      <a:pt x="1574067" y="746528"/>
                      <a:pt x="1574067" y="851360"/>
                    </a:cubicBezTo>
                    <a:cubicBezTo>
                      <a:pt x="1574067" y="956192"/>
                      <a:pt x="1489083" y="1041176"/>
                      <a:pt x="1384251" y="1041176"/>
                    </a:cubicBezTo>
                    <a:cubicBezTo>
                      <a:pt x="1279419" y="1041176"/>
                      <a:pt x="1194435" y="956192"/>
                      <a:pt x="1194435" y="851360"/>
                    </a:cubicBezTo>
                    <a:cubicBezTo>
                      <a:pt x="1194435" y="746528"/>
                      <a:pt x="1279419" y="661544"/>
                      <a:pt x="1384251" y="661544"/>
                    </a:cubicBezTo>
                    <a:close/>
                    <a:moveTo>
                      <a:pt x="1993421" y="661544"/>
                    </a:moveTo>
                    <a:cubicBezTo>
                      <a:pt x="2098253" y="661544"/>
                      <a:pt x="2183237" y="746528"/>
                      <a:pt x="2183237" y="851360"/>
                    </a:cubicBezTo>
                    <a:cubicBezTo>
                      <a:pt x="2183237" y="956192"/>
                      <a:pt x="2098253" y="1041176"/>
                      <a:pt x="1993421" y="1041176"/>
                    </a:cubicBezTo>
                    <a:cubicBezTo>
                      <a:pt x="1888589" y="1041176"/>
                      <a:pt x="1803605" y="956192"/>
                      <a:pt x="1803605" y="851360"/>
                    </a:cubicBezTo>
                    <a:cubicBezTo>
                      <a:pt x="1803605" y="746528"/>
                      <a:pt x="1888589" y="661544"/>
                      <a:pt x="1993421" y="661544"/>
                    </a:cubicBezTo>
                    <a:close/>
                    <a:moveTo>
                      <a:pt x="2602591" y="661544"/>
                    </a:moveTo>
                    <a:cubicBezTo>
                      <a:pt x="2707423" y="661544"/>
                      <a:pt x="2792407" y="746528"/>
                      <a:pt x="2792407" y="851360"/>
                    </a:cubicBezTo>
                    <a:cubicBezTo>
                      <a:pt x="2792407" y="956192"/>
                      <a:pt x="2707423" y="1041176"/>
                      <a:pt x="2602591" y="1041176"/>
                    </a:cubicBezTo>
                    <a:cubicBezTo>
                      <a:pt x="2497759" y="1041176"/>
                      <a:pt x="2412775" y="956192"/>
                      <a:pt x="2412775" y="851360"/>
                    </a:cubicBezTo>
                    <a:cubicBezTo>
                      <a:pt x="2412775" y="746528"/>
                      <a:pt x="2497759" y="661544"/>
                      <a:pt x="2602591" y="661544"/>
                    </a:cubicBezTo>
                    <a:close/>
                    <a:moveTo>
                      <a:pt x="677114" y="569491"/>
                    </a:moveTo>
                    <a:lnTo>
                      <a:pt x="330916" y="569491"/>
                    </a:lnTo>
                    <a:cubicBezTo>
                      <a:pt x="148156" y="569491"/>
                      <a:pt x="0" y="717647"/>
                      <a:pt x="0" y="900407"/>
                    </a:cubicBezTo>
                    <a:lnTo>
                      <a:pt x="0" y="1952009"/>
                    </a:lnTo>
                    <a:cubicBezTo>
                      <a:pt x="0" y="2134769"/>
                      <a:pt x="148156" y="2282925"/>
                      <a:pt x="330916" y="2282925"/>
                    </a:cubicBezTo>
                    <a:lnTo>
                      <a:pt x="711670" y="2282925"/>
                    </a:lnTo>
                    <a:cubicBezTo>
                      <a:pt x="639726" y="2394386"/>
                      <a:pt x="647101" y="2475544"/>
                      <a:pt x="275077" y="2654282"/>
                    </a:cubicBezTo>
                    <a:cubicBezTo>
                      <a:pt x="900998" y="2583693"/>
                      <a:pt x="998412" y="2552618"/>
                      <a:pt x="1294529" y="2282925"/>
                    </a:cubicBezTo>
                    <a:lnTo>
                      <a:pt x="2117356" y="2282925"/>
                    </a:lnTo>
                    <a:cubicBezTo>
                      <a:pt x="2251554" y="2282925"/>
                      <a:pt x="2367095" y="2203043"/>
                      <a:pt x="2418395" y="2087951"/>
                    </a:cubicBezTo>
                    <a:cubicBezTo>
                      <a:pt x="2205538" y="2022975"/>
                      <a:pt x="2032941" y="1932583"/>
                      <a:pt x="1830857" y="1799347"/>
                    </a:cubicBezTo>
                    <a:lnTo>
                      <a:pt x="1008030" y="1799347"/>
                    </a:lnTo>
                    <a:cubicBezTo>
                      <a:pt x="825270" y="1799347"/>
                      <a:pt x="677114" y="1651191"/>
                      <a:pt x="677114" y="1468431"/>
                    </a:cubicBezTo>
                    <a:lnTo>
                      <a:pt x="677114" y="569491"/>
                    </a:lnTo>
                    <a:close/>
                    <a:moveTo>
                      <a:pt x="2886641" y="0"/>
                    </a:moveTo>
                    <a:lnTo>
                      <a:pt x="1100201" y="0"/>
                    </a:lnTo>
                    <a:cubicBezTo>
                      <a:pt x="917441" y="0"/>
                      <a:pt x="769285" y="148156"/>
                      <a:pt x="769285" y="330916"/>
                    </a:cubicBezTo>
                    <a:lnTo>
                      <a:pt x="769285" y="1382518"/>
                    </a:lnTo>
                    <a:cubicBezTo>
                      <a:pt x="769285" y="1565278"/>
                      <a:pt x="917441" y="1713434"/>
                      <a:pt x="1100201" y="1713434"/>
                    </a:cubicBezTo>
                    <a:lnTo>
                      <a:pt x="1923028" y="1713434"/>
                    </a:lnTo>
                    <a:cubicBezTo>
                      <a:pt x="2301032" y="1962656"/>
                      <a:pt x="2453037" y="2007378"/>
                      <a:pt x="3078958" y="2077967"/>
                    </a:cubicBezTo>
                    <a:cubicBezTo>
                      <a:pt x="2713759" y="1878758"/>
                      <a:pt x="2673367" y="1899957"/>
                      <a:pt x="2505887" y="1713434"/>
                    </a:cubicBezTo>
                    <a:lnTo>
                      <a:pt x="2886641" y="1713434"/>
                    </a:lnTo>
                    <a:cubicBezTo>
                      <a:pt x="3069401" y="1713434"/>
                      <a:pt x="3217557" y="1565278"/>
                      <a:pt x="3217557" y="1382518"/>
                    </a:cubicBezTo>
                    <a:lnTo>
                      <a:pt x="3217557" y="330916"/>
                    </a:lnTo>
                    <a:cubicBezTo>
                      <a:pt x="3217557" y="148156"/>
                      <a:pt x="3069401" y="0"/>
                      <a:pt x="28866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ardrop 1">
                <a:extLst>
                  <a:ext uri="{FF2B5EF4-FFF2-40B4-BE49-F238E27FC236}">
                    <a16:creationId xmlns:a16="http://schemas.microsoft.com/office/drawing/2014/main" id="{1090A95D-F91B-4C94-AA42-0686ECB731D0}"/>
                  </a:ext>
                </a:extLst>
              </p:cNvPr>
              <p:cNvSpPr/>
              <p:nvPr/>
            </p:nvSpPr>
            <p:spPr>
              <a:xfrm rot="18805991">
                <a:off x="7862362" y="2910319"/>
                <a:ext cx="400494" cy="396315"/>
              </a:xfrm>
              <a:custGeom>
                <a:avLst/>
                <a:gdLst/>
                <a:ahLst/>
                <a:cxnLst/>
                <a:rect l="l" t="t" r="r" b="b"/>
                <a:pathLst>
                  <a:path w="1807241" h="1788383">
                    <a:moveTo>
                      <a:pt x="712876" y="1117592"/>
                    </a:moveTo>
                    <a:cubicBezTo>
                      <a:pt x="771173" y="1181828"/>
                      <a:pt x="811089" y="1255910"/>
                      <a:pt x="847925" y="1348018"/>
                    </a:cubicBezTo>
                    <a:cubicBezTo>
                      <a:pt x="814544" y="1418896"/>
                      <a:pt x="753893" y="1474052"/>
                      <a:pt x="679064" y="1498332"/>
                    </a:cubicBezTo>
                    <a:lnTo>
                      <a:pt x="308226" y="1106637"/>
                    </a:lnTo>
                    <a:cubicBezTo>
                      <a:pt x="336560" y="1033247"/>
                      <a:pt x="394949" y="975701"/>
                      <a:pt x="467546" y="946245"/>
                    </a:cubicBezTo>
                    <a:cubicBezTo>
                      <a:pt x="577903" y="998968"/>
                      <a:pt x="654580" y="1053357"/>
                      <a:pt x="712876" y="1117592"/>
                    </a:cubicBezTo>
                    <a:close/>
                    <a:moveTo>
                      <a:pt x="1038527" y="398886"/>
                    </a:moveTo>
                    <a:lnTo>
                      <a:pt x="1405560" y="786562"/>
                    </a:lnTo>
                    <a:cubicBezTo>
                      <a:pt x="1374476" y="799049"/>
                      <a:pt x="1340402" y="804299"/>
                      <a:pt x="1305054" y="803332"/>
                    </a:cubicBezTo>
                    <a:lnTo>
                      <a:pt x="1008167" y="795212"/>
                    </a:lnTo>
                    <a:lnTo>
                      <a:pt x="1016288" y="498325"/>
                    </a:lnTo>
                    <a:cubicBezTo>
                      <a:pt x="1017255" y="462976"/>
                      <a:pt x="1024360" y="429240"/>
                      <a:pt x="1038527" y="398886"/>
                    </a:cubicBezTo>
                    <a:close/>
                    <a:moveTo>
                      <a:pt x="1097925" y="218888"/>
                    </a:moveTo>
                    <a:cubicBezTo>
                      <a:pt x="992582" y="279303"/>
                      <a:pt x="921871" y="392886"/>
                      <a:pt x="921053" y="523256"/>
                    </a:cubicBezTo>
                    <a:lnTo>
                      <a:pt x="919136" y="828763"/>
                    </a:lnTo>
                    <a:lnTo>
                      <a:pt x="830924" y="915875"/>
                    </a:lnTo>
                    <a:lnTo>
                      <a:pt x="525417" y="913958"/>
                    </a:lnTo>
                    <a:cubicBezTo>
                      <a:pt x="403891" y="913196"/>
                      <a:pt x="296188" y="973343"/>
                      <a:pt x="234366" y="1067831"/>
                    </a:cubicBezTo>
                    <a:lnTo>
                      <a:pt x="710285" y="1570519"/>
                    </a:lnTo>
                    <a:cubicBezTo>
                      <a:pt x="811872" y="1510375"/>
                      <a:pt x="878808" y="1399439"/>
                      <a:pt x="879603" y="1272618"/>
                    </a:cubicBezTo>
                    <a:lnTo>
                      <a:pt x="881520" y="967111"/>
                    </a:lnTo>
                    <a:lnTo>
                      <a:pt x="969732" y="879999"/>
                    </a:lnTo>
                    <a:lnTo>
                      <a:pt x="1275239" y="881916"/>
                    </a:lnTo>
                    <a:cubicBezTo>
                      <a:pt x="1400271" y="882701"/>
                      <a:pt x="1510670" y="819011"/>
                      <a:pt x="1573529" y="721242"/>
                    </a:cubicBezTo>
                    <a:close/>
                    <a:moveTo>
                      <a:pt x="1162945" y="27894"/>
                    </a:moveTo>
                    <a:lnTo>
                      <a:pt x="1782798" y="682611"/>
                    </a:lnTo>
                    <a:cubicBezTo>
                      <a:pt x="1816692" y="718411"/>
                      <a:pt x="1815147" y="774907"/>
                      <a:pt x="1779347" y="808801"/>
                    </a:cubicBezTo>
                    <a:cubicBezTo>
                      <a:pt x="1743547" y="842694"/>
                      <a:pt x="1687050" y="841149"/>
                      <a:pt x="1653157" y="805349"/>
                    </a:cubicBezTo>
                    <a:lnTo>
                      <a:pt x="1644015" y="795693"/>
                    </a:lnTo>
                    <a:cubicBezTo>
                      <a:pt x="1561789" y="910282"/>
                      <a:pt x="1426630" y="983636"/>
                      <a:pt x="1274606" y="982683"/>
                    </a:cubicBezTo>
                    <a:lnTo>
                      <a:pt x="980378" y="980836"/>
                    </a:lnTo>
                    <a:lnTo>
                      <a:pt x="980378" y="1270380"/>
                    </a:lnTo>
                    <a:cubicBezTo>
                      <a:pt x="980378" y="1427425"/>
                      <a:pt x="901198" y="1565976"/>
                      <a:pt x="779756" y="1647056"/>
                    </a:cubicBezTo>
                    <a:cubicBezTo>
                      <a:pt x="807405" y="1681913"/>
                      <a:pt x="803595" y="1732594"/>
                      <a:pt x="770486" y="1763941"/>
                    </a:cubicBezTo>
                    <a:cubicBezTo>
                      <a:pt x="734686" y="1797834"/>
                      <a:pt x="678189" y="1796289"/>
                      <a:pt x="644296" y="1760489"/>
                    </a:cubicBezTo>
                    <a:lnTo>
                      <a:pt x="24442" y="1105772"/>
                    </a:lnTo>
                    <a:cubicBezTo>
                      <a:pt x="-9451" y="1069973"/>
                      <a:pt x="-7906" y="1013476"/>
                      <a:pt x="27894" y="979583"/>
                    </a:cubicBezTo>
                    <a:cubicBezTo>
                      <a:pt x="63694" y="945689"/>
                      <a:pt x="120190" y="947235"/>
                      <a:pt x="154084" y="983034"/>
                    </a:cubicBezTo>
                    <a:lnTo>
                      <a:pt x="163237" y="992702"/>
                    </a:lnTo>
                    <a:cubicBezTo>
                      <a:pt x="244774" y="882877"/>
                      <a:pt x="375836" y="813180"/>
                      <a:pt x="523178" y="813180"/>
                    </a:cubicBezTo>
                    <a:lnTo>
                      <a:pt x="818460" y="813180"/>
                    </a:lnTo>
                    <a:lnTo>
                      <a:pt x="820284" y="522622"/>
                    </a:lnTo>
                    <a:cubicBezTo>
                      <a:pt x="821285" y="363119"/>
                      <a:pt x="903845" y="223207"/>
                      <a:pt x="1028952" y="143673"/>
                    </a:cubicBezTo>
                    <a:cubicBezTo>
                      <a:pt x="999689" y="108599"/>
                      <a:pt x="1002953" y="56445"/>
                      <a:pt x="1036755" y="24443"/>
                    </a:cubicBezTo>
                    <a:cubicBezTo>
                      <a:pt x="1072555" y="-9451"/>
                      <a:pt x="1129052" y="-7906"/>
                      <a:pt x="1162945" y="2789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Rectangle 130">
                <a:extLst>
                  <a:ext uri="{FF2B5EF4-FFF2-40B4-BE49-F238E27FC236}">
                    <a16:creationId xmlns:a16="http://schemas.microsoft.com/office/drawing/2014/main" id="{6BD0FDB5-ED53-4BEE-99EF-EADF95263A25}"/>
                  </a:ext>
                </a:extLst>
              </p:cNvPr>
              <p:cNvSpPr/>
              <p:nvPr/>
            </p:nvSpPr>
            <p:spPr>
              <a:xfrm>
                <a:off x="5926798" y="2632480"/>
                <a:ext cx="338397" cy="339933"/>
              </a:xfrm>
              <a:custGeom>
                <a:avLst/>
                <a:gdLst/>
                <a:ahLst/>
                <a:cxnLst/>
                <a:rect l="l" t="t" r="r" b="b"/>
                <a:pathLst>
                  <a:path w="371900" h="373588">
                    <a:moveTo>
                      <a:pt x="297080" y="129105"/>
                    </a:moveTo>
                    <a:lnTo>
                      <a:pt x="284273" y="219737"/>
                    </a:lnTo>
                    <a:lnTo>
                      <a:pt x="305496" y="219737"/>
                    </a:lnTo>
                    <a:lnTo>
                      <a:pt x="333001" y="129105"/>
                    </a:lnTo>
                    <a:close/>
                    <a:moveTo>
                      <a:pt x="228265" y="129105"/>
                    </a:moveTo>
                    <a:lnTo>
                      <a:pt x="228265" y="219737"/>
                    </a:lnTo>
                    <a:lnTo>
                      <a:pt x="250807" y="219737"/>
                    </a:lnTo>
                    <a:lnTo>
                      <a:pt x="263614" y="129105"/>
                    </a:lnTo>
                    <a:close/>
                    <a:moveTo>
                      <a:pt x="157021" y="129105"/>
                    </a:moveTo>
                    <a:lnTo>
                      <a:pt x="175826" y="219737"/>
                    </a:lnTo>
                    <a:lnTo>
                      <a:pt x="195129" y="219737"/>
                    </a:lnTo>
                    <a:lnTo>
                      <a:pt x="195129" y="129105"/>
                    </a:lnTo>
                    <a:close/>
                    <a:moveTo>
                      <a:pt x="93087" y="129105"/>
                    </a:moveTo>
                    <a:lnTo>
                      <a:pt x="117372" y="219737"/>
                    </a:lnTo>
                    <a:lnTo>
                      <a:pt x="141984" y="219737"/>
                    </a:lnTo>
                    <a:lnTo>
                      <a:pt x="123179" y="129105"/>
                    </a:lnTo>
                    <a:close/>
                    <a:moveTo>
                      <a:pt x="58494" y="0"/>
                    </a:moveTo>
                    <a:lnTo>
                      <a:pt x="84208" y="95969"/>
                    </a:lnTo>
                    <a:lnTo>
                      <a:pt x="354346" y="95969"/>
                    </a:lnTo>
                    <a:lnTo>
                      <a:pt x="354346" y="97437"/>
                    </a:lnTo>
                    <a:cubicBezTo>
                      <a:pt x="356087" y="96136"/>
                      <a:pt x="357928" y="96353"/>
                      <a:pt x="359747" y="96905"/>
                    </a:cubicBezTo>
                    <a:lnTo>
                      <a:pt x="360371" y="97095"/>
                    </a:lnTo>
                    <a:cubicBezTo>
                      <a:pt x="368954" y="99700"/>
                      <a:pt x="373801" y="108770"/>
                      <a:pt x="371196" y="117354"/>
                    </a:cubicBezTo>
                    <a:lnTo>
                      <a:pt x="333339" y="242097"/>
                    </a:lnTo>
                    <a:cubicBezTo>
                      <a:pt x="331591" y="247858"/>
                      <a:pt x="326929" y="251935"/>
                      <a:pt x="321206" y="252122"/>
                    </a:cubicBezTo>
                    <a:lnTo>
                      <a:pt x="321206" y="252873"/>
                    </a:lnTo>
                    <a:lnTo>
                      <a:pt x="313576" y="252873"/>
                    </a:lnTo>
                    <a:cubicBezTo>
                      <a:pt x="313378" y="253010"/>
                      <a:pt x="313229" y="252967"/>
                      <a:pt x="313080" y="252922"/>
                    </a:cubicBezTo>
                    <a:lnTo>
                      <a:pt x="312919" y="252873"/>
                    </a:lnTo>
                    <a:lnTo>
                      <a:pt x="126251" y="252873"/>
                    </a:lnTo>
                    <a:lnTo>
                      <a:pt x="133971" y="281687"/>
                    </a:lnTo>
                    <a:lnTo>
                      <a:pt x="321075" y="281687"/>
                    </a:lnTo>
                    <a:lnTo>
                      <a:pt x="321075" y="314823"/>
                    </a:lnTo>
                    <a:lnTo>
                      <a:pt x="318480" y="314823"/>
                    </a:lnTo>
                    <a:cubicBezTo>
                      <a:pt x="329614" y="318311"/>
                      <a:pt x="336414" y="328969"/>
                      <a:pt x="336414" y="341215"/>
                    </a:cubicBezTo>
                    <a:cubicBezTo>
                      <a:pt x="336414" y="359094"/>
                      <a:pt x="321920" y="373588"/>
                      <a:pt x="304041" y="373588"/>
                    </a:cubicBezTo>
                    <a:cubicBezTo>
                      <a:pt x="286162" y="373588"/>
                      <a:pt x="271668" y="359094"/>
                      <a:pt x="271668" y="341215"/>
                    </a:cubicBezTo>
                    <a:cubicBezTo>
                      <a:pt x="271668" y="328969"/>
                      <a:pt x="278468" y="318311"/>
                      <a:pt x="289602" y="314823"/>
                    </a:cubicBezTo>
                    <a:lnTo>
                      <a:pt x="142850" y="314823"/>
                    </a:lnTo>
                    <a:lnTo>
                      <a:pt x="143397" y="316865"/>
                    </a:lnTo>
                    <a:cubicBezTo>
                      <a:pt x="151629" y="321811"/>
                      <a:pt x="156401" y="330956"/>
                      <a:pt x="156401" y="341215"/>
                    </a:cubicBezTo>
                    <a:cubicBezTo>
                      <a:pt x="156401" y="359094"/>
                      <a:pt x="141907" y="373588"/>
                      <a:pt x="124028" y="373588"/>
                    </a:cubicBezTo>
                    <a:cubicBezTo>
                      <a:pt x="106149" y="373588"/>
                      <a:pt x="91655" y="359094"/>
                      <a:pt x="91655" y="341215"/>
                    </a:cubicBezTo>
                    <a:cubicBezTo>
                      <a:pt x="91655" y="329356"/>
                      <a:pt x="98032" y="318986"/>
                      <a:pt x="108649" y="315212"/>
                    </a:cubicBezTo>
                    <a:lnTo>
                      <a:pt x="33542" y="34909"/>
                    </a:lnTo>
                    <a:lnTo>
                      <a:pt x="0" y="34909"/>
                    </a:lnTo>
                    <a:lnTo>
                      <a:pt x="0" y="1773"/>
                    </a:lnTo>
                    <a:lnTo>
                      <a:pt x="51879" y="177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 9">
                <a:extLst>
                  <a:ext uri="{FF2B5EF4-FFF2-40B4-BE49-F238E27FC236}">
                    <a16:creationId xmlns:a16="http://schemas.microsoft.com/office/drawing/2014/main" id="{AA308E07-C2F0-419C-A753-29B66137DFB9}"/>
                  </a:ext>
                </a:extLst>
              </p:cNvPr>
              <p:cNvSpPr/>
              <p:nvPr/>
            </p:nvSpPr>
            <p:spPr>
              <a:xfrm>
                <a:off x="1972494" y="2630061"/>
                <a:ext cx="371782" cy="371178"/>
              </a:xfrm>
              <a:custGeom>
                <a:avLst/>
                <a:gdLst/>
                <a:ahLst/>
                <a:cxnLst/>
                <a:rect l="l" t="t" r="r" b="b"/>
                <a:pathLst>
                  <a:path w="3228210" h="3222968">
                    <a:moveTo>
                      <a:pt x="1619999" y="642446"/>
                    </a:moveTo>
                    <a:lnTo>
                      <a:pt x="2664115" y="1686562"/>
                    </a:lnTo>
                    <a:lnTo>
                      <a:pt x="2664116" y="1686562"/>
                    </a:lnTo>
                    <a:lnTo>
                      <a:pt x="2664116" y="3222968"/>
                    </a:lnTo>
                    <a:lnTo>
                      <a:pt x="2015013" y="3222968"/>
                    </a:lnTo>
                    <a:lnTo>
                      <a:pt x="2015013" y="2511495"/>
                    </a:lnTo>
                    <a:cubicBezTo>
                      <a:pt x="2015013" y="2399422"/>
                      <a:pt x="1924159" y="2308568"/>
                      <a:pt x="1812086" y="2308568"/>
                    </a:cubicBezTo>
                    <a:lnTo>
                      <a:pt x="1427912" y="2308568"/>
                    </a:lnTo>
                    <a:cubicBezTo>
                      <a:pt x="1315839" y="2308568"/>
                      <a:pt x="1224985" y="2399422"/>
                      <a:pt x="1224985" y="2511495"/>
                    </a:cubicBezTo>
                    <a:lnTo>
                      <a:pt x="1224985" y="3222968"/>
                    </a:lnTo>
                    <a:lnTo>
                      <a:pt x="575882" y="3222968"/>
                    </a:lnTo>
                    <a:lnTo>
                      <a:pt x="575882" y="1686562"/>
                    </a:lnTo>
                    <a:lnTo>
                      <a:pt x="575884" y="1686562"/>
                    </a:lnTo>
                    <a:close/>
                    <a:moveTo>
                      <a:pt x="509997" y="122689"/>
                    </a:moveTo>
                    <a:lnTo>
                      <a:pt x="942045" y="122689"/>
                    </a:lnTo>
                    <a:lnTo>
                      <a:pt x="942045" y="542556"/>
                    </a:lnTo>
                    <a:lnTo>
                      <a:pt x="509997" y="974604"/>
                    </a:lnTo>
                    <a:close/>
                    <a:moveTo>
                      <a:pt x="1620001" y="7099"/>
                    </a:moveTo>
                    <a:lnTo>
                      <a:pt x="3228210" y="1686560"/>
                    </a:lnTo>
                    <a:lnTo>
                      <a:pt x="2900441" y="1686560"/>
                    </a:lnTo>
                    <a:lnTo>
                      <a:pt x="1620001" y="349390"/>
                    </a:lnTo>
                    <a:close/>
                    <a:moveTo>
                      <a:pt x="1619999" y="0"/>
                    </a:moveTo>
                    <a:lnTo>
                      <a:pt x="1619999" y="342291"/>
                    </a:lnTo>
                    <a:lnTo>
                      <a:pt x="330172" y="1679462"/>
                    </a:lnTo>
                    <a:lnTo>
                      <a:pt x="0" y="16794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Block Arc 25">
                <a:extLst>
                  <a:ext uri="{FF2B5EF4-FFF2-40B4-BE49-F238E27FC236}">
                    <a16:creationId xmlns:a16="http://schemas.microsoft.com/office/drawing/2014/main" id="{F0F36BEA-0BCA-499B-9E6D-50A61DCA6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91727" y="2591262"/>
                <a:ext cx="283779" cy="409976"/>
              </a:xfrm>
              <a:custGeom>
                <a:avLst/>
                <a:gdLst/>
                <a:ahLst/>
                <a:cxnLst/>
                <a:rect l="l" t="t" r="r" b="b"/>
                <a:pathLst>
                  <a:path w="2215656" h="3200962">
                    <a:moveTo>
                      <a:pt x="1107829" y="2097026"/>
                    </a:moveTo>
                    <a:cubicBezTo>
                      <a:pt x="1025315" y="2097026"/>
                      <a:pt x="958423" y="2163918"/>
                      <a:pt x="958423" y="2246432"/>
                    </a:cubicBezTo>
                    <a:cubicBezTo>
                      <a:pt x="958423" y="2302715"/>
                      <a:pt x="989546" y="2351730"/>
                      <a:pt x="1036590" y="2375275"/>
                    </a:cubicBezTo>
                    <a:lnTo>
                      <a:pt x="985422" y="2684898"/>
                    </a:lnTo>
                    <a:lnTo>
                      <a:pt x="1230236" y="2684898"/>
                    </a:lnTo>
                    <a:lnTo>
                      <a:pt x="1179068" y="2375275"/>
                    </a:lnTo>
                    <a:cubicBezTo>
                      <a:pt x="1226112" y="2351730"/>
                      <a:pt x="1257234" y="2302715"/>
                      <a:pt x="1257234" y="2246432"/>
                    </a:cubicBezTo>
                    <a:cubicBezTo>
                      <a:pt x="1257234" y="2163918"/>
                      <a:pt x="1190343" y="2097026"/>
                      <a:pt x="1107829" y="2097026"/>
                    </a:cubicBezTo>
                    <a:close/>
                    <a:moveTo>
                      <a:pt x="1102513" y="266871"/>
                    </a:moveTo>
                    <a:cubicBezTo>
                      <a:pt x="874876" y="269781"/>
                      <a:pt x="691868" y="455143"/>
                      <a:pt x="691868" y="682798"/>
                    </a:cubicBezTo>
                    <a:lnTo>
                      <a:pt x="690469" y="682798"/>
                    </a:lnTo>
                    <a:lnTo>
                      <a:pt x="690469" y="1580962"/>
                    </a:lnTo>
                    <a:lnTo>
                      <a:pt x="1525188" y="1580962"/>
                    </a:lnTo>
                    <a:lnTo>
                      <a:pt x="1525188" y="672127"/>
                    </a:lnTo>
                    <a:lnTo>
                      <a:pt x="1523654" y="672166"/>
                    </a:lnTo>
                    <a:cubicBezTo>
                      <a:pt x="1517835" y="444585"/>
                      <a:pt x="1330149" y="263961"/>
                      <a:pt x="1102513" y="266871"/>
                    </a:cubicBezTo>
                    <a:close/>
                    <a:moveTo>
                      <a:pt x="1099102" y="56"/>
                    </a:moveTo>
                    <a:cubicBezTo>
                      <a:pt x="1472767" y="-4720"/>
                      <a:pt x="1780852" y="291773"/>
                      <a:pt x="1790404" y="665346"/>
                    </a:cubicBezTo>
                    <a:lnTo>
                      <a:pt x="1742843" y="666562"/>
                    </a:lnTo>
                    <a:lnTo>
                      <a:pt x="1790627" y="666562"/>
                    </a:lnTo>
                    <a:lnTo>
                      <a:pt x="1790627" y="1580962"/>
                    </a:lnTo>
                    <a:lnTo>
                      <a:pt x="2041344" y="1580962"/>
                    </a:lnTo>
                    <a:cubicBezTo>
                      <a:pt x="2137614" y="1580962"/>
                      <a:pt x="2215656" y="1659004"/>
                      <a:pt x="2215656" y="1755274"/>
                    </a:cubicBezTo>
                    <a:lnTo>
                      <a:pt x="2215656" y="3026650"/>
                    </a:lnTo>
                    <a:cubicBezTo>
                      <a:pt x="2215656" y="3122920"/>
                      <a:pt x="2137614" y="3200962"/>
                      <a:pt x="2041344" y="3200962"/>
                    </a:cubicBezTo>
                    <a:lnTo>
                      <a:pt x="174312" y="3200962"/>
                    </a:lnTo>
                    <a:cubicBezTo>
                      <a:pt x="78042" y="3200962"/>
                      <a:pt x="0" y="3122920"/>
                      <a:pt x="0" y="3026650"/>
                    </a:cubicBezTo>
                    <a:lnTo>
                      <a:pt x="0" y="1755274"/>
                    </a:lnTo>
                    <a:cubicBezTo>
                      <a:pt x="0" y="1659004"/>
                      <a:pt x="78042" y="1580962"/>
                      <a:pt x="174312" y="1580962"/>
                    </a:cubicBezTo>
                    <a:lnTo>
                      <a:pt x="425030" y="1580962"/>
                    </a:lnTo>
                    <a:lnTo>
                      <a:pt x="425030" y="676764"/>
                    </a:lnTo>
                    <a:lnTo>
                      <a:pt x="425634" y="676764"/>
                    </a:lnTo>
                    <a:cubicBezTo>
                      <a:pt x="428273" y="305830"/>
                      <a:pt x="727452" y="4806"/>
                      <a:pt x="1099102" y="5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7432B8-297C-48B5-B540-7D490913AB50}"/>
                </a:ext>
              </a:extLst>
            </p:cNvPr>
            <p:cNvSpPr txBox="1"/>
            <p:nvPr/>
          </p:nvSpPr>
          <p:spPr>
            <a:xfrm>
              <a:off x="3023717" y="1190936"/>
              <a:ext cx="6163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 I hope and I believe that this Template will your Time.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66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285CE5-1A3A-4375-A3FC-5308034F5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B8FF3EE-60CB-4AFB-8274-5BC1DF8F460A}"/>
              </a:ext>
            </a:extLst>
          </p:cNvPr>
          <p:cNvGrpSpPr/>
          <p:nvPr/>
        </p:nvGrpSpPr>
        <p:grpSpPr>
          <a:xfrm>
            <a:off x="596014" y="853184"/>
            <a:ext cx="4595109" cy="5166403"/>
            <a:chOff x="596014" y="853184"/>
            <a:chExt cx="4595109" cy="51664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27EAC3-8D6B-42AB-ABDF-150F95EC6874}"/>
                </a:ext>
              </a:extLst>
            </p:cNvPr>
            <p:cNvSpPr txBox="1"/>
            <p:nvPr/>
          </p:nvSpPr>
          <p:spPr>
            <a:xfrm flipH="1">
              <a:off x="596014" y="853184"/>
              <a:ext cx="40331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BEST</a:t>
              </a:r>
            </a:p>
            <a:p>
              <a:r>
                <a:rPr lang="en-US" altLang="ko-KR" sz="3600" b="1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PRESENTATION DESIGNED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F9D77-EDEF-408D-B8B2-96237FF660E1}"/>
                </a:ext>
              </a:extLst>
            </p:cNvPr>
            <p:cNvSpPr txBox="1"/>
            <p:nvPr/>
          </p:nvSpPr>
          <p:spPr>
            <a:xfrm>
              <a:off x="596014" y="3711263"/>
              <a:ext cx="459510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You can simply impress your audience and add a unique zing and appeal to your Presentations. Easy to change colors, photos and Text. 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 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You can simply impress your audience and add a unique zing and appeal to your Presentations. 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 You can simply impress your audience and add a unique zing and appeal to your Presentations.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cs typeface="Droid Serif" panose="02020600060500020200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491514-EFA4-4528-9EEB-54581DC2BE3F}"/>
                </a:ext>
              </a:extLst>
            </p:cNvPr>
            <p:cNvSpPr txBox="1"/>
            <p:nvPr/>
          </p:nvSpPr>
          <p:spPr>
            <a:xfrm>
              <a:off x="596014" y="2836221"/>
              <a:ext cx="3807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 Easy to change colors, photos and Text.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cs typeface="Droid Serif" panose="020206000605000202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99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C1AF92F-2D9D-4696-A1BE-A8DFB746279B}"/>
              </a:ext>
            </a:extLst>
          </p:cNvPr>
          <p:cNvSpPr txBox="1">
            <a:spLocks/>
          </p:cNvSpPr>
          <p:nvPr/>
        </p:nvSpPr>
        <p:spPr>
          <a:xfrm>
            <a:off x="4326521" y="445560"/>
            <a:ext cx="3539828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1D516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OUR MISSION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8FB5665-34F1-4BDB-A1F8-E700D86AFB31}"/>
              </a:ext>
            </a:extLst>
          </p:cNvPr>
          <p:cNvGrpSpPr/>
          <p:nvPr/>
        </p:nvGrpSpPr>
        <p:grpSpPr>
          <a:xfrm>
            <a:off x="1524001" y="1198555"/>
            <a:ext cx="9144000" cy="5144640"/>
            <a:chOff x="1524001" y="1198555"/>
            <a:chExt cx="9144000" cy="51446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BADDCD7-0067-4CC8-8B07-5385B790D2A3}"/>
                </a:ext>
              </a:extLst>
            </p:cNvPr>
            <p:cNvGrpSpPr/>
            <p:nvPr/>
          </p:nvGrpSpPr>
          <p:grpSpPr>
            <a:xfrm>
              <a:off x="1524001" y="2075995"/>
              <a:ext cx="9144000" cy="4267200"/>
              <a:chOff x="1524001" y="1990270"/>
              <a:chExt cx="9144000" cy="4267200"/>
            </a:xfrm>
          </p:grpSpPr>
          <p:sp>
            <p:nvSpPr>
              <p:cNvPr id="3" name="Rounded Rectangle 3">
                <a:extLst>
                  <a:ext uri="{FF2B5EF4-FFF2-40B4-BE49-F238E27FC236}">
                    <a16:creationId xmlns:a16="http://schemas.microsoft.com/office/drawing/2014/main" id="{91D6C91F-ECFB-4125-BAD1-A1B23A012648}"/>
                  </a:ext>
                </a:extLst>
              </p:cNvPr>
              <p:cNvSpPr/>
              <p:nvPr/>
            </p:nvSpPr>
            <p:spPr bwMode="auto">
              <a:xfrm>
                <a:off x="1524001" y="1990270"/>
                <a:ext cx="2984500" cy="4267200"/>
              </a:xfrm>
              <a:prstGeom prst="roundRect">
                <a:avLst>
                  <a:gd name="adj" fmla="val 2442"/>
                </a:avLst>
              </a:prstGeom>
              <a:solidFill>
                <a:srgbClr val="1D5161"/>
              </a:solidFill>
              <a:ln w="9525">
                <a:noFill/>
                <a:round/>
                <a:headEnd/>
                <a:tailEnd/>
              </a:ln>
              <a:effectLst>
                <a:outerShdw blurRad="635000" dist="393700" dir="5400000" sx="94000" sy="94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0E5F6C-BB97-4D82-90DF-E8B7A89B33DF}"/>
                  </a:ext>
                </a:extLst>
              </p:cNvPr>
              <p:cNvSpPr txBox="1"/>
              <p:nvPr/>
            </p:nvSpPr>
            <p:spPr>
              <a:xfrm>
                <a:off x="1872457" y="2295071"/>
                <a:ext cx="2287588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2019</a:t>
                </a:r>
                <a:r>
                  <a:rPr lang="en-US" sz="1400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/</a:t>
                </a:r>
                <a:r>
                  <a:rPr lang="en-US" sz="2667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 </a:t>
                </a:r>
                <a:r>
                  <a:rPr lang="en-US" sz="1467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JULY</a:t>
                </a:r>
                <a:endParaRPr lang="en-US" sz="1200" dirty="0">
                  <a:solidFill>
                    <a:schemeClr val="bg1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43CFB7-2C55-4476-BCD2-DC81E91546DD}"/>
                  </a:ext>
                </a:extLst>
              </p:cNvPr>
              <p:cNvSpPr txBox="1"/>
              <p:nvPr/>
            </p:nvSpPr>
            <p:spPr>
              <a:xfrm>
                <a:off x="1827609" y="2979631"/>
                <a:ext cx="2377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your amazing statement here.</a:t>
                </a:r>
              </a:p>
            </p:txBody>
          </p:sp>
          <p:sp>
            <p:nvSpPr>
              <p:cNvPr id="6" name="Rounded Rectangle 7">
                <a:extLst>
                  <a:ext uri="{FF2B5EF4-FFF2-40B4-BE49-F238E27FC236}">
                    <a16:creationId xmlns:a16="http://schemas.microsoft.com/office/drawing/2014/main" id="{0CC81447-E253-40B1-88A2-FF0CC0561AD5}"/>
                  </a:ext>
                </a:extLst>
              </p:cNvPr>
              <p:cNvSpPr/>
              <p:nvPr/>
            </p:nvSpPr>
            <p:spPr bwMode="auto">
              <a:xfrm>
                <a:off x="1928021" y="4123870"/>
                <a:ext cx="130332" cy="15019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44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7" name="Rounded Rectangle 8">
                <a:extLst>
                  <a:ext uri="{FF2B5EF4-FFF2-40B4-BE49-F238E27FC236}">
                    <a16:creationId xmlns:a16="http://schemas.microsoft.com/office/drawing/2014/main" id="{D4F05EF3-3E2A-49D1-8953-80A4BFB303CB}"/>
                  </a:ext>
                </a:extLst>
              </p:cNvPr>
              <p:cNvSpPr/>
              <p:nvPr/>
            </p:nvSpPr>
            <p:spPr bwMode="auto">
              <a:xfrm flipV="1">
                <a:off x="1928019" y="4631870"/>
                <a:ext cx="130332" cy="990381"/>
              </a:xfrm>
              <a:prstGeom prst="roundRect">
                <a:avLst>
                  <a:gd name="adj" fmla="val 47564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8" name="Rounded Rectangle 9">
                <a:extLst>
                  <a:ext uri="{FF2B5EF4-FFF2-40B4-BE49-F238E27FC236}">
                    <a16:creationId xmlns:a16="http://schemas.microsoft.com/office/drawing/2014/main" id="{247DC476-A8E5-48C3-958A-D8FA9EFC083B}"/>
                  </a:ext>
                </a:extLst>
              </p:cNvPr>
              <p:cNvSpPr/>
              <p:nvPr/>
            </p:nvSpPr>
            <p:spPr bwMode="auto">
              <a:xfrm>
                <a:off x="2269042" y="4123870"/>
                <a:ext cx="130332" cy="15019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44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9" name="Rounded Rectangle 10">
                <a:extLst>
                  <a:ext uri="{FF2B5EF4-FFF2-40B4-BE49-F238E27FC236}">
                    <a16:creationId xmlns:a16="http://schemas.microsoft.com/office/drawing/2014/main" id="{446D3C50-90BF-4B37-B30D-276B5C2F9C85}"/>
                  </a:ext>
                </a:extLst>
              </p:cNvPr>
              <p:cNvSpPr/>
              <p:nvPr/>
            </p:nvSpPr>
            <p:spPr bwMode="auto">
              <a:xfrm flipV="1">
                <a:off x="2269041" y="5139869"/>
                <a:ext cx="130332" cy="4823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0" name="Rounded Rectangle 11">
                <a:extLst>
                  <a:ext uri="{FF2B5EF4-FFF2-40B4-BE49-F238E27FC236}">
                    <a16:creationId xmlns:a16="http://schemas.microsoft.com/office/drawing/2014/main" id="{EA3BBD8B-B169-48AA-948F-A5C6B6F7E7EC}"/>
                  </a:ext>
                </a:extLst>
              </p:cNvPr>
              <p:cNvSpPr/>
              <p:nvPr/>
            </p:nvSpPr>
            <p:spPr bwMode="auto">
              <a:xfrm>
                <a:off x="2610063" y="4123870"/>
                <a:ext cx="130332" cy="15019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44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1" name="Rounded Rectangle 12">
                <a:extLst>
                  <a:ext uri="{FF2B5EF4-FFF2-40B4-BE49-F238E27FC236}">
                    <a16:creationId xmlns:a16="http://schemas.microsoft.com/office/drawing/2014/main" id="{A25B8151-3F81-4FE5-BA20-B6AC3BAC1160}"/>
                  </a:ext>
                </a:extLst>
              </p:cNvPr>
              <p:cNvSpPr/>
              <p:nvPr/>
            </p:nvSpPr>
            <p:spPr bwMode="auto">
              <a:xfrm flipV="1">
                <a:off x="2610062" y="4752184"/>
                <a:ext cx="130332" cy="8700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2" name="Rounded Rectangle 13">
                <a:extLst>
                  <a:ext uri="{FF2B5EF4-FFF2-40B4-BE49-F238E27FC236}">
                    <a16:creationId xmlns:a16="http://schemas.microsoft.com/office/drawing/2014/main" id="{B27698ED-1B23-46C7-86D4-61C173AD4279}"/>
                  </a:ext>
                </a:extLst>
              </p:cNvPr>
              <p:cNvSpPr/>
              <p:nvPr/>
            </p:nvSpPr>
            <p:spPr bwMode="auto">
              <a:xfrm>
                <a:off x="2951085" y="4123870"/>
                <a:ext cx="130332" cy="15019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44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Rounded Rectangle 14">
                <a:extLst>
                  <a:ext uri="{FF2B5EF4-FFF2-40B4-BE49-F238E27FC236}">
                    <a16:creationId xmlns:a16="http://schemas.microsoft.com/office/drawing/2014/main" id="{6B09B9B8-13E8-496D-B7B6-150AFA1EFEFF}"/>
                  </a:ext>
                </a:extLst>
              </p:cNvPr>
              <p:cNvSpPr/>
              <p:nvPr/>
            </p:nvSpPr>
            <p:spPr bwMode="auto">
              <a:xfrm flipV="1">
                <a:off x="2951083" y="4631870"/>
                <a:ext cx="130332" cy="9903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4" name="Rounded Rectangle 15">
                <a:extLst>
                  <a:ext uri="{FF2B5EF4-FFF2-40B4-BE49-F238E27FC236}">
                    <a16:creationId xmlns:a16="http://schemas.microsoft.com/office/drawing/2014/main" id="{D9CCB50F-A9E6-4744-BDE5-A99955F131E8}"/>
                  </a:ext>
                </a:extLst>
              </p:cNvPr>
              <p:cNvSpPr/>
              <p:nvPr/>
            </p:nvSpPr>
            <p:spPr bwMode="auto">
              <a:xfrm>
                <a:off x="3292106" y="4123870"/>
                <a:ext cx="130332" cy="15019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44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Rounded Rectangle 16">
                <a:extLst>
                  <a:ext uri="{FF2B5EF4-FFF2-40B4-BE49-F238E27FC236}">
                    <a16:creationId xmlns:a16="http://schemas.microsoft.com/office/drawing/2014/main" id="{8AF4EB4C-D4B4-495D-8F62-D652B045D449}"/>
                  </a:ext>
                </a:extLst>
              </p:cNvPr>
              <p:cNvSpPr/>
              <p:nvPr/>
            </p:nvSpPr>
            <p:spPr bwMode="auto">
              <a:xfrm flipV="1">
                <a:off x="3292105" y="4936669"/>
                <a:ext cx="130332" cy="68558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6" name="Rounded Rectangle 17">
                <a:extLst>
                  <a:ext uri="{FF2B5EF4-FFF2-40B4-BE49-F238E27FC236}">
                    <a16:creationId xmlns:a16="http://schemas.microsoft.com/office/drawing/2014/main" id="{CD1D1547-2159-4915-90DA-8FCE6EE6DB00}"/>
                  </a:ext>
                </a:extLst>
              </p:cNvPr>
              <p:cNvSpPr/>
              <p:nvPr/>
            </p:nvSpPr>
            <p:spPr bwMode="auto">
              <a:xfrm>
                <a:off x="3633127" y="4123870"/>
                <a:ext cx="130332" cy="15019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44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ounded Rectangle 18">
                <a:extLst>
                  <a:ext uri="{FF2B5EF4-FFF2-40B4-BE49-F238E27FC236}">
                    <a16:creationId xmlns:a16="http://schemas.microsoft.com/office/drawing/2014/main" id="{1766D6DF-3613-421D-8E00-67EE279E07FD}"/>
                  </a:ext>
                </a:extLst>
              </p:cNvPr>
              <p:cNvSpPr/>
              <p:nvPr/>
            </p:nvSpPr>
            <p:spPr bwMode="auto">
              <a:xfrm flipV="1">
                <a:off x="3633126" y="4752184"/>
                <a:ext cx="130332" cy="8700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ounded Rectangle 19">
                <a:extLst>
                  <a:ext uri="{FF2B5EF4-FFF2-40B4-BE49-F238E27FC236}">
                    <a16:creationId xmlns:a16="http://schemas.microsoft.com/office/drawing/2014/main" id="{25A47CF6-23CF-4FDF-9530-4CC2CAE58A04}"/>
                  </a:ext>
                </a:extLst>
              </p:cNvPr>
              <p:cNvSpPr/>
              <p:nvPr/>
            </p:nvSpPr>
            <p:spPr bwMode="auto">
              <a:xfrm>
                <a:off x="3974150" y="4123870"/>
                <a:ext cx="130332" cy="15019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  <a:alpha val="44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ounded Rectangle 20">
                <a:extLst>
                  <a:ext uri="{FF2B5EF4-FFF2-40B4-BE49-F238E27FC236}">
                    <a16:creationId xmlns:a16="http://schemas.microsoft.com/office/drawing/2014/main" id="{A3D6D16D-163A-4D25-913D-CC23F1AE5ECC}"/>
                  </a:ext>
                </a:extLst>
              </p:cNvPr>
              <p:cNvSpPr/>
              <p:nvPr/>
            </p:nvSpPr>
            <p:spPr bwMode="auto">
              <a:xfrm flipV="1">
                <a:off x="3974149" y="4530269"/>
                <a:ext cx="130332" cy="109198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0F69D31-9438-4EE6-91E1-84D1F3810B41}"/>
                  </a:ext>
                </a:extLst>
              </p:cNvPr>
              <p:cNvGrpSpPr/>
              <p:nvPr/>
            </p:nvGrpSpPr>
            <p:grpSpPr>
              <a:xfrm>
                <a:off x="1743790" y="5653837"/>
                <a:ext cx="2544177" cy="215444"/>
                <a:chOff x="1307842" y="4100222"/>
                <a:chExt cx="1908133" cy="161583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F0A733F-9E57-4790-A711-EA2BF98A6B48}"/>
                    </a:ext>
                  </a:extLst>
                </p:cNvPr>
                <p:cNvSpPr txBox="1"/>
                <p:nvPr/>
              </p:nvSpPr>
              <p:spPr>
                <a:xfrm>
                  <a:off x="1307842" y="4100222"/>
                  <a:ext cx="372981" cy="161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Droid Serif" panose="02020600060500020200" pitchFamily="18" charset="0"/>
                      <a:ea typeface="Droid Serif" panose="02020600060500020200" pitchFamily="18" charset="0"/>
                      <a:cs typeface="Droid Serif" panose="02020600060500020200" pitchFamily="18" charset="0"/>
                    </a:rPr>
                    <a:t>Mon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B092EB9-506B-4B83-B859-DB8098648070}"/>
                    </a:ext>
                  </a:extLst>
                </p:cNvPr>
                <p:cNvSpPr txBox="1"/>
                <p:nvPr/>
              </p:nvSpPr>
              <p:spPr>
                <a:xfrm>
                  <a:off x="1584565" y="4100222"/>
                  <a:ext cx="372981" cy="161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Droid Serif" panose="02020600060500020200" pitchFamily="18" charset="0"/>
                      <a:ea typeface="Droid Serif" panose="02020600060500020200" pitchFamily="18" charset="0"/>
                      <a:cs typeface="Droid Serif" panose="02020600060500020200" pitchFamily="18" charset="0"/>
                    </a:rPr>
                    <a:t>Tue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6CF05EC-D037-433B-BA6E-D651859C64DD}"/>
                    </a:ext>
                  </a:extLst>
                </p:cNvPr>
                <p:cNvSpPr txBox="1"/>
                <p:nvPr/>
              </p:nvSpPr>
              <p:spPr>
                <a:xfrm>
                  <a:off x="1833562" y="4100222"/>
                  <a:ext cx="372981" cy="161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Droid Serif" panose="02020600060500020200" pitchFamily="18" charset="0"/>
                      <a:ea typeface="Droid Serif" panose="02020600060500020200" pitchFamily="18" charset="0"/>
                      <a:cs typeface="Droid Serif" panose="02020600060500020200" pitchFamily="18" charset="0"/>
                    </a:rPr>
                    <a:t>Wed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AF2D41A-BF64-4DE0-912B-CEC610CF65CA}"/>
                    </a:ext>
                  </a:extLst>
                </p:cNvPr>
                <p:cNvSpPr txBox="1"/>
                <p:nvPr/>
              </p:nvSpPr>
              <p:spPr>
                <a:xfrm>
                  <a:off x="2060652" y="4100222"/>
                  <a:ext cx="372981" cy="161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Droid Serif" panose="02020600060500020200" pitchFamily="18" charset="0"/>
                      <a:ea typeface="Droid Serif" panose="02020600060500020200" pitchFamily="18" charset="0"/>
                      <a:cs typeface="Droid Serif" panose="02020600060500020200" pitchFamily="18" charset="0"/>
                    </a:rPr>
                    <a:t>Thu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A7EEF4C-AF8A-4223-AE73-F12872B74CFA}"/>
                    </a:ext>
                  </a:extLst>
                </p:cNvPr>
                <p:cNvSpPr txBox="1"/>
                <p:nvPr/>
              </p:nvSpPr>
              <p:spPr>
                <a:xfrm>
                  <a:off x="2324056" y="4100222"/>
                  <a:ext cx="372981" cy="161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Droid Serif" panose="02020600060500020200" pitchFamily="18" charset="0"/>
                      <a:ea typeface="Droid Serif" panose="02020600060500020200" pitchFamily="18" charset="0"/>
                      <a:cs typeface="Droid Serif" panose="02020600060500020200" pitchFamily="18" charset="0"/>
                    </a:rPr>
                    <a:t>Fri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82D165C-46B0-4545-96EE-22E271F7D59B}"/>
                    </a:ext>
                  </a:extLst>
                </p:cNvPr>
                <p:cNvSpPr txBox="1"/>
                <p:nvPr/>
              </p:nvSpPr>
              <p:spPr>
                <a:xfrm>
                  <a:off x="2592584" y="4100222"/>
                  <a:ext cx="372981" cy="161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Droid Serif" panose="02020600060500020200" pitchFamily="18" charset="0"/>
                      <a:ea typeface="Droid Serif" panose="02020600060500020200" pitchFamily="18" charset="0"/>
                      <a:cs typeface="Droid Serif" panose="02020600060500020200" pitchFamily="18" charset="0"/>
                    </a:rPr>
                    <a:t>Sat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36EA376-4854-4DDD-9A09-27E300BBC6E0}"/>
                    </a:ext>
                  </a:extLst>
                </p:cNvPr>
                <p:cNvSpPr txBox="1"/>
                <p:nvPr/>
              </p:nvSpPr>
              <p:spPr>
                <a:xfrm>
                  <a:off x="2842994" y="4100222"/>
                  <a:ext cx="372981" cy="161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Droid Serif" panose="02020600060500020200" pitchFamily="18" charset="0"/>
                      <a:ea typeface="Droid Serif" panose="02020600060500020200" pitchFamily="18" charset="0"/>
                      <a:cs typeface="Droid Serif" panose="02020600060500020200" pitchFamily="18" charset="0"/>
                    </a:rPr>
                    <a:t>Sun</a:t>
                  </a:r>
                </a:p>
              </p:txBody>
            </p:sp>
          </p:grpSp>
          <p:sp>
            <p:nvSpPr>
              <p:cNvPr id="28" name="Rounded Rectangle 4">
                <a:extLst>
                  <a:ext uri="{FF2B5EF4-FFF2-40B4-BE49-F238E27FC236}">
                    <a16:creationId xmlns:a16="http://schemas.microsoft.com/office/drawing/2014/main" id="{DF4AB2B1-566A-496C-B880-2C52AA093868}"/>
                  </a:ext>
                </a:extLst>
              </p:cNvPr>
              <p:cNvSpPr/>
              <p:nvPr/>
            </p:nvSpPr>
            <p:spPr bwMode="auto">
              <a:xfrm>
                <a:off x="5689601" y="1990270"/>
                <a:ext cx="4978400" cy="1422400"/>
              </a:xfrm>
              <a:prstGeom prst="roundRect">
                <a:avLst>
                  <a:gd name="adj" fmla="val 7738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>
                <a:outerShdw blurRad="787400" dist="330200" dir="5400000" sx="92000" sy="92000" algn="t" rotWithShape="0">
                  <a:prstClr val="black">
                    <a:alpha val="13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2347E0-BAC1-4E00-A143-C4C5C459801C}"/>
                  </a:ext>
                </a:extLst>
              </p:cNvPr>
              <p:cNvSpPr txBox="1"/>
              <p:nvPr/>
            </p:nvSpPr>
            <p:spPr>
              <a:xfrm>
                <a:off x="6937828" y="2250065"/>
                <a:ext cx="336731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title here</a:t>
                </a:r>
                <a:endParaRPr lang="ar-IQ" sz="1600" b="1" dirty="0">
                  <a:solidFill>
                    <a:srgbClr val="1D5161"/>
                  </a:solidFill>
                  <a:latin typeface="Droid Serif" panose="02020600060500020200" pitchFamily="18" charset="0"/>
                  <a:ea typeface="Droid Serif" panose="02020600060500020200" pitchFamily="18" charset="0"/>
                </a:endParaRPr>
              </a:p>
              <a:p>
                <a:r>
                  <a:rPr lang="en-US" sz="1200" dirty="0"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There are many variations of passages of lorem ipsum available, but the majority have suffered alteration in some form, by injected humour .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9CE94E-9E6E-403B-AC8C-555E377FA910}"/>
                  </a:ext>
                </a:extLst>
              </p:cNvPr>
              <p:cNvSpPr txBox="1"/>
              <p:nvPr/>
            </p:nvSpPr>
            <p:spPr>
              <a:xfrm>
                <a:off x="5843812" y="2270583"/>
                <a:ext cx="9525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01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79F0318-C632-4B5D-80BF-D2FB07851204}"/>
                  </a:ext>
                </a:extLst>
              </p:cNvPr>
              <p:cNvSpPr/>
              <p:nvPr/>
            </p:nvSpPr>
            <p:spPr bwMode="auto">
              <a:xfrm>
                <a:off x="4316995" y="3939721"/>
                <a:ext cx="368300" cy="3683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Freeform 239">
                <a:extLst>
                  <a:ext uri="{FF2B5EF4-FFF2-40B4-BE49-F238E27FC236}">
                    <a16:creationId xmlns:a16="http://schemas.microsoft.com/office/drawing/2014/main" id="{825CD928-C62F-49BA-BA4C-0AA37A43049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417030" y="4069624"/>
                <a:ext cx="184733" cy="108495"/>
              </a:xfrm>
              <a:custGeom>
                <a:avLst/>
                <a:gdLst>
                  <a:gd name="T0" fmla="*/ 95 w 95"/>
                  <a:gd name="T1" fmla="*/ 8 h 55"/>
                  <a:gd name="T2" fmla="*/ 94 w 95"/>
                  <a:gd name="T3" fmla="*/ 10 h 55"/>
                  <a:gd name="T4" fmla="*/ 50 w 95"/>
                  <a:gd name="T5" fmla="*/ 54 h 55"/>
                  <a:gd name="T6" fmla="*/ 47 w 95"/>
                  <a:gd name="T7" fmla="*/ 55 h 55"/>
                  <a:gd name="T8" fmla="*/ 45 w 95"/>
                  <a:gd name="T9" fmla="*/ 54 h 55"/>
                  <a:gd name="T10" fmla="*/ 1 w 95"/>
                  <a:gd name="T11" fmla="*/ 10 h 55"/>
                  <a:gd name="T12" fmla="*/ 0 w 95"/>
                  <a:gd name="T13" fmla="*/ 8 h 55"/>
                  <a:gd name="T14" fmla="*/ 1 w 95"/>
                  <a:gd name="T15" fmla="*/ 6 h 55"/>
                  <a:gd name="T16" fmla="*/ 6 w 95"/>
                  <a:gd name="T17" fmla="*/ 1 h 55"/>
                  <a:gd name="T18" fmla="*/ 8 w 95"/>
                  <a:gd name="T19" fmla="*/ 0 h 55"/>
                  <a:gd name="T20" fmla="*/ 10 w 95"/>
                  <a:gd name="T21" fmla="*/ 1 h 55"/>
                  <a:gd name="T22" fmla="*/ 47 w 95"/>
                  <a:gd name="T23" fmla="*/ 38 h 55"/>
                  <a:gd name="T24" fmla="*/ 84 w 95"/>
                  <a:gd name="T25" fmla="*/ 1 h 55"/>
                  <a:gd name="T26" fmla="*/ 87 w 95"/>
                  <a:gd name="T27" fmla="*/ 0 h 55"/>
                  <a:gd name="T28" fmla="*/ 89 w 95"/>
                  <a:gd name="T29" fmla="*/ 1 h 55"/>
                  <a:gd name="T30" fmla="*/ 94 w 95"/>
                  <a:gd name="T31" fmla="*/ 6 h 55"/>
                  <a:gd name="T32" fmla="*/ 95 w 95"/>
                  <a:gd name="T33" fmla="*/ 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55">
                    <a:moveTo>
                      <a:pt x="95" y="8"/>
                    </a:moveTo>
                    <a:cubicBezTo>
                      <a:pt x="95" y="9"/>
                      <a:pt x="94" y="9"/>
                      <a:pt x="94" y="10"/>
                    </a:cubicBezTo>
                    <a:cubicBezTo>
                      <a:pt x="50" y="54"/>
                      <a:pt x="50" y="54"/>
                      <a:pt x="50" y="54"/>
                    </a:cubicBezTo>
                    <a:cubicBezTo>
                      <a:pt x="49" y="55"/>
                      <a:pt x="48" y="55"/>
                      <a:pt x="47" y="55"/>
                    </a:cubicBezTo>
                    <a:cubicBezTo>
                      <a:pt x="47" y="55"/>
                      <a:pt x="46" y="55"/>
                      <a:pt x="45" y="54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9" y="0"/>
                      <a:pt x="10" y="0"/>
                      <a:pt x="10" y="1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5" y="0"/>
                      <a:pt x="86" y="0"/>
                      <a:pt x="87" y="0"/>
                    </a:cubicBezTo>
                    <a:cubicBezTo>
                      <a:pt x="87" y="0"/>
                      <a:pt x="88" y="0"/>
                      <a:pt x="89" y="1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4" y="6"/>
                      <a:pt x="95" y="7"/>
                      <a:pt x="95" y="8"/>
                    </a:cubicBezTo>
                    <a:close/>
                  </a:path>
                </a:pathLst>
              </a:custGeom>
              <a:solidFill>
                <a:srgbClr val="1D516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21FDC7-141A-4A95-8852-FBFA8359ABC6}"/>
                  </a:ext>
                </a:extLst>
              </p:cNvPr>
              <p:cNvSpPr txBox="1"/>
              <p:nvPr/>
            </p:nvSpPr>
            <p:spPr>
              <a:xfrm>
                <a:off x="6937828" y="3889487"/>
                <a:ext cx="336731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title here</a:t>
                </a:r>
                <a:endParaRPr lang="ar-IQ" sz="1600" b="1" dirty="0">
                  <a:solidFill>
                    <a:srgbClr val="1D5161"/>
                  </a:solidFill>
                  <a:latin typeface="Droid Serif" panose="02020600060500020200" pitchFamily="18" charset="0"/>
                  <a:ea typeface="Droid Serif" panose="02020600060500020200" pitchFamily="18" charset="0"/>
                </a:endParaRPr>
              </a:p>
              <a:p>
                <a:r>
                  <a:rPr lang="en-US" sz="1200" dirty="0"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There are many variations of passages of lorem ipsum available, but the majority have suffered alteration in some form, by injected humour 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F35878-68A4-4790-A1CC-8E8D1E5EED1B}"/>
                  </a:ext>
                </a:extLst>
              </p:cNvPr>
              <p:cNvSpPr txBox="1"/>
              <p:nvPr/>
            </p:nvSpPr>
            <p:spPr>
              <a:xfrm>
                <a:off x="5843812" y="3910005"/>
                <a:ext cx="9525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02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26E9BF-6E8F-4E68-9789-76D8FF8BF590}"/>
                  </a:ext>
                </a:extLst>
              </p:cNvPr>
              <p:cNvSpPr txBox="1"/>
              <p:nvPr/>
            </p:nvSpPr>
            <p:spPr>
              <a:xfrm>
                <a:off x="6937828" y="5217820"/>
                <a:ext cx="336731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title here</a:t>
                </a:r>
                <a:endParaRPr lang="ar-IQ" sz="1600" b="1" dirty="0">
                  <a:solidFill>
                    <a:srgbClr val="1D5161"/>
                  </a:solidFill>
                  <a:latin typeface="Droid Serif" panose="02020600060500020200" pitchFamily="18" charset="0"/>
                  <a:ea typeface="Droid Serif" panose="02020600060500020200" pitchFamily="18" charset="0"/>
                </a:endParaRPr>
              </a:p>
              <a:p>
                <a:r>
                  <a:rPr lang="en-US" sz="1200" dirty="0"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There are many variations of passages of lorem ipsum available, but the majority have suffered alteration in some form, by injected humour 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DE01465-61D1-4D47-BFAB-1B19D99E6C1E}"/>
                  </a:ext>
                </a:extLst>
              </p:cNvPr>
              <p:cNvSpPr txBox="1"/>
              <p:nvPr/>
            </p:nvSpPr>
            <p:spPr>
              <a:xfrm>
                <a:off x="5843812" y="5238338"/>
                <a:ext cx="9525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1D516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03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5A6D919-B797-4697-A8BA-792EB68138AD}"/>
                </a:ext>
              </a:extLst>
            </p:cNvPr>
            <p:cNvSpPr/>
            <p:nvPr/>
          </p:nvSpPr>
          <p:spPr>
            <a:xfrm>
              <a:off x="2552700" y="1198555"/>
              <a:ext cx="7086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There are many variations of passages of lorem ipsum available, but the majority have suffered alteration in some form, by injected humor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04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E1AF754-EE30-46EB-B43C-AB544A01537A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9465"/>
          <a:stretch/>
        </p:blipFill>
        <p:spPr>
          <a:xfrm>
            <a:off x="3342684" y="0"/>
            <a:ext cx="8499171" cy="6278992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38D283-6B7D-47FB-B8AE-C71683E7FF72}"/>
              </a:ext>
            </a:extLst>
          </p:cNvPr>
          <p:cNvGrpSpPr/>
          <p:nvPr/>
        </p:nvGrpSpPr>
        <p:grpSpPr>
          <a:xfrm>
            <a:off x="596014" y="853184"/>
            <a:ext cx="4595109" cy="5166403"/>
            <a:chOff x="596014" y="853184"/>
            <a:chExt cx="4595109" cy="51664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723F2C-27A5-49F7-ADB2-E061EC425E07}"/>
                </a:ext>
              </a:extLst>
            </p:cNvPr>
            <p:cNvSpPr txBox="1"/>
            <p:nvPr/>
          </p:nvSpPr>
          <p:spPr>
            <a:xfrm flipH="1">
              <a:off x="596014" y="853184"/>
              <a:ext cx="40331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PORTFOLIO</a:t>
              </a:r>
            </a:p>
            <a:p>
              <a:r>
                <a:rPr lang="en-US" altLang="ko-KR" sz="3600" b="1" dirty="0">
                  <a:solidFill>
                    <a:srgbClr val="17404C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PRESENTATION DESIGNED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1CAE6A-DD96-4E20-9998-C2545EFFF851}"/>
                </a:ext>
              </a:extLst>
            </p:cNvPr>
            <p:cNvSpPr txBox="1"/>
            <p:nvPr/>
          </p:nvSpPr>
          <p:spPr>
            <a:xfrm>
              <a:off x="596014" y="3711263"/>
              <a:ext cx="459510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You can simply impress your audience and add a unique zing and appeal to your Presentations. Easy to change colors, photos and Text. 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 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You can simply impress your audience and add a unique zing and appeal to your Presentations. 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 You can simply impress your audience and add a unique zing and appeal to your Presentations.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cs typeface="Droid Serif" panose="02020600060500020200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71E8E1-BE17-4623-91C5-28A7DE230F71}"/>
                </a:ext>
              </a:extLst>
            </p:cNvPr>
            <p:cNvSpPr txBox="1"/>
            <p:nvPr/>
          </p:nvSpPr>
          <p:spPr>
            <a:xfrm>
              <a:off x="596014" y="2836221"/>
              <a:ext cx="3807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 Easy to change colors, photos and Text. 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oid Serif" panose="02020600060500020200" pitchFamily="18" charset="0"/>
                <a:cs typeface="Droid Serif" panose="020206000605000202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04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7B001F25-9D92-41C0-A003-6415A6AC163F}"/>
              </a:ext>
            </a:extLst>
          </p:cNvPr>
          <p:cNvSpPr txBox="1">
            <a:spLocks/>
          </p:cNvSpPr>
          <p:nvPr/>
        </p:nvSpPr>
        <p:spPr>
          <a:xfrm>
            <a:off x="3371851" y="445560"/>
            <a:ext cx="5449168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17404C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MANAGEMENT TEAM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4C26EBC2-7D46-47ED-8A54-1871D217592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2" t="39" r="22346" b="-39"/>
          <a:stretch/>
        </p:blipFill>
        <p:spPr>
          <a:xfrm>
            <a:off x="350842" y="1956537"/>
            <a:ext cx="2716208" cy="4203039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0F1D898-1173-47D4-BC0D-C4C8AA5C761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r="28464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91B335A-5693-4F88-B14E-E719EBC3D09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r="1539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2988E0EF-069A-484D-809A-449299FA6CB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7" r="32777"/>
          <a:stretch/>
        </p:blipFill>
        <p:spPr>
          <a:xfrm>
            <a:off x="9151942" y="1956537"/>
            <a:ext cx="2716208" cy="4203039"/>
          </a:xfr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CB5EE00-2803-4744-8C45-645412265B02}"/>
              </a:ext>
            </a:extLst>
          </p:cNvPr>
          <p:cNvGrpSpPr/>
          <p:nvPr/>
        </p:nvGrpSpPr>
        <p:grpSpPr>
          <a:xfrm>
            <a:off x="350842" y="1178597"/>
            <a:ext cx="11517308" cy="4979338"/>
            <a:chOff x="350842" y="1178597"/>
            <a:chExt cx="11517308" cy="49793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DF0C5D-8A88-49A6-903E-FD53B7CCE35B}"/>
                </a:ext>
              </a:extLst>
            </p:cNvPr>
            <p:cNvSpPr/>
            <p:nvPr/>
          </p:nvSpPr>
          <p:spPr>
            <a:xfrm>
              <a:off x="350842" y="5014326"/>
              <a:ext cx="2716208" cy="1143609"/>
            </a:xfrm>
            <a:prstGeom prst="rect">
              <a:avLst/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51D5D7-A0E9-4266-A40C-5FC5764A39F9}"/>
                </a:ext>
              </a:extLst>
            </p:cNvPr>
            <p:cNvSpPr/>
            <p:nvPr/>
          </p:nvSpPr>
          <p:spPr>
            <a:xfrm>
              <a:off x="3284542" y="5014326"/>
              <a:ext cx="2716208" cy="1143609"/>
            </a:xfrm>
            <a:prstGeom prst="rect">
              <a:avLst/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CF7745-E62D-4AB4-9919-334BABC95C8B}"/>
                </a:ext>
              </a:extLst>
            </p:cNvPr>
            <p:cNvSpPr/>
            <p:nvPr/>
          </p:nvSpPr>
          <p:spPr>
            <a:xfrm>
              <a:off x="6218242" y="5014326"/>
              <a:ext cx="2716208" cy="1143609"/>
            </a:xfrm>
            <a:prstGeom prst="rect">
              <a:avLst/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17D2E2-FFF5-4325-8D4D-D6EE0ADA8FAB}"/>
                </a:ext>
              </a:extLst>
            </p:cNvPr>
            <p:cNvSpPr/>
            <p:nvPr/>
          </p:nvSpPr>
          <p:spPr>
            <a:xfrm>
              <a:off x="9151942" y="5014326"/>
              <a:ext cx="2716208" cy="1143609"/>
            </a:xfrm>
            <a:prstGeom prst="rect">
              <a:avLst/>
            </a:prstGeom>
            <a:solidFill>
              <a:srgbClr val="17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8B615F-7FED-486B-A029-60C8881B78F5}"/>
                </a:ext>
              </a:extLst>
            </p:cNvPr>
            <p:cNvGrpSpPr/>
            <p:nvPr/>
          </p:nvGrpSpPr>
          <p:grpSpPr>
            <a:xfrm>
              <a:off x="734160" y="5245179"/>
              <a:ext cx="1949573" cy="681903"/>
              <a:chOff x="734160" y="5266119"/>
              <a:chExt cx="1949573" cy="68190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0A2A54-0E02-476F-B4F6-79EA944B2EC6}"/>
                  </a:ext>
                </a:extLst>
              </p:cNvPr>
              <p:cNvSpPr/>
              <p:nvPr/>
            </p:nvSpPr>
            <p:spPr>
              <a:xfrm>
                <a:off x="734160" y="5266119"/>
                <a:ext cx="19495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en-US" b="1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Example Name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080360A-2DBA-42C8-B41C-1AB5F353460C}"/>
                  </a:ext>
                </a:extLst>
              </p:cNvPr>
              <p:cNvSpPr/>
              <p:nvPr/>
            </p:nvSpPr>
            <p:spPr>
              <a:xfrm>
                <a:off x="1110129" y="5671023"/>
                <a:ext cx="13035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LOREM IPSUM </a:t>
                </a:r>
                <a:endParaRPr lang="ar-IQ" sz="1200" dirty="0">
                  <a:solidFill>
                    <a:schemeClr val="bg1"/>
                  </a:solidFill>
                  <a:latin typeface="Droid Serif" panose="02020600060500020200" pitchFamily="18" charset="0"/>
                  <a:ea typeface="Droid Serif" panose="02020600060500020200" pitchFamily="18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813952-F15F-4233-BC23-8B7A9EF5D5A7}"/>
                </a:ext>
              </a:extLst>
            </p:cNvPr>
            <p:cNvGrpSpPr/>
            <p:nvPr/>
          </p:nvGrpSpPr>
          <p:grpSpPr>
            <a:xfrm>
              <a:off x="3667860" y="5245179"/>
              <a:ext cx="1949573" cy="681903"/>
              <a:chOff x="734160" y="5266119"/>
              <a:chExt cx="1949573" cy="68190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01EB18-7B11-471E-8A58-E37F019966DD}"/>
                  </a:ext>
                </a:extLst>
              </p:cNvPr>
              <p:cNvSpPr/>
              <p:nvPr/>
            </p:nvSpPr>
            <p:spPr>
              <a:xfrm>
                <a:off x="734160" y="5266119"/>
                <a:ext cx="19495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en-US" b="1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Example Name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23CCC3-7298-4157-88CD-31AAB0526A35}"/>
                  </a:ext>
                </a:extLst>
              </p:cNvPr>
              <p:cNvSpPr/>
              <p:nvPr/>
            </p:nvSpPr>
            <p:spPr>
              <a:xfrm>
                <a:off x="1110129" y="5671023"/>
                <a:ext cx="13035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LOREM IPSUM </a:t>
                </a:r>
                <a:endParaRPr lang="ar-IQ" sz="1200" dirty="0">
                  <a:solidFill>
                    <a:schemeClr val="bg1"/>
                  </a:solidFill>
                  <a:latin typeface="Droid Serif" panose="02020600060500020200" pitchFamily="18" charset="0"/>
                  <a:ea typeface="Droid Serif" panose="02020600060500020200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91C4CC-CE41-4BC0-BC5C-645908929658}"/>
                </a:ext>
              </a:extLst>
            </p:cNvPr>
            <p:cNvGrpSpPr/>
            <p:nvPr/>
          </p:nvGrpSpPr>
          <p:grpSpPr>
            <a:xfrm>
              <a:off x="6601560" y="5245179"/>
              <a:ext cx="1949573" cy="681903"/>
              <a:chOff x="734160" y="5266119"/>
              <a:chExt cx="1949573" cy="68190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0F3F118-1FF5-426A-AEE1-223983149D30}"/>
                  </a:ext>
                </a:extLst>
              </p:cNvPr>
              <p:cNvSpPr/>
              <p:nvPr/>
            </p:nvSpPr>
            <p:spPr>
              <a:xfrm>
                <a:off x="734160" y="5266119"/>
                <a:ext cx="19495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en-US" b="1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Example Name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996FC9-9D70-45B2-BA03-010138F3CBF8}"/>
                  </a:ext>
                </a:extLst>
              </p:cNvPr>
              <p:cNvSpPr/>
              <p:nvPr/>
            </p:nvSpPr>
            <p:spPr>
              <a:xfrm>
                <a:off x="1110129" y="5671023"/>
                <a:ext cx="13035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LOREM IPSUM </a:t>
                </a:r>
                <a:endParaRPr lang="ar-IQ" sz="1200" dirty="0">
                  <a:solidFill>
                    <a:schemeClr val="bg1"/>
                  </a:solidFill>
                  <a:latin typeface="Droid Serif" panose="02020600060500020200" pitchFamily="18" charset="0"/>
                  <a:ea typeface="Droid Serif" panose="02020600060500020200" pitchFamily="18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DDAF3D-A09D-48F9-9F41-8F040B486F48}"/>
                </a:ext>
              </a:extLst>
            </p:cNvPr>
            <p:cNvGrpSpPr/>
            <p:nvPr/>
          </p:nvGrpSpPr>
          <p:grpSpPr>
            <a:xfrm>
              <a:off x="9535260" y="5245179"/>
              <a:ext cx="1949573" cy="681903"/>
              <a:chOff x="734160" y="5266119"/>
              <a:chExt cx="1949573" cy="68190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3BE81B6-33DD-456B-B380-13FBC2AD89EC}"/>
                  </a:ext>
                </a:extLst>
              </p:cNvPr>
              <p:cNvSpPr/>
              <p:nvPr/>
            </p:nvSpPr>
            <p:spPr>
              <a:xfrm>
                <a:off x="734160" y="5266119"/>
                <a:ext cx="19495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en-US" b="1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Example Name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FE926F-AC47-4684-B2B7-3E0E1C4B7733}"/>
                  </a:ext>
                </a:extLst>
              </p:cNvPr>
              <p:cNvSpPr/>
              <p:nvPr/>
            </p:nvSpPr>
            <p:spPr>
              <a:xfrm>
                <a:off x="1110129" y="5671023"/>
                <a:ext cx="13035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LOREM IPSUM </a:t>
                </a:r>
                <a:endParaRPr lang="ar-IQ" sz="1200" dirty="0">
                  <a:solidFill>
                    <a:schemeClr val="bg1"/>
                  </a:solidFill>
                  <a:latin typeface="Droid Serif" panose="02020600060500020200" pitchFamily="18" charset="0"/>
                  <a:ea typeface="Droid Serif" panose="02020600060500020200" pitchFamily="18" charset="0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52B73F-9162-4DB0-9A1A-F5A19D8D8388}"/>
                </a:ext>
              </a:extLst>
            </p:cNvPr>
            <p:cNvSpPr/>
            <p:nvPr/>
          </p:nvSpPr>
          <p:spPr>
            <a:xfrm>
              <a:off x="2656740" y="1178597"/>
              <a:ext cx="68785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 Get a PowerPoint  Presentation that is beautifully designed.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33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DC92F5D-8BF7-4C20-B768-7FE3FFD8F645}"/>
              </a:ext>
            </a:extLst>
          </p:cNvPr>
          <p:cNvSpPr txBox="1">
            <a:spLocks/>
          </p:cNvSpPr>
          <p:nvPr/>
        </p:nvSpPr>
        <p:spPr>
          <a:xfrm>
            <a:off x="4048478" y="455085"/>
            <a:ext cx="4076864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1D516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SWOT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4139F3-AFCB-4A8F-AE31-068597A7FC82}"/>
              </a:ext>
            </a:extLst>
          </p:cNvPr>
          <p:cNvGrpSpPr/>
          <p:nvPr/>
        </p:nvGrpSpPr>
        <p:grpSpPr>
          <a:xfrm>
            <a:off x="990601" y="1161559"/>
            <a:ext cx="10210800" cy="5183998"/>
            <a:chOff x="990601" y="1161559"/>
            <a:chExt cx="10210800" cy="518399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A1289EC-64DE-4D79-8748-F255C4DFA445}"/>
                </a:ext>
              </a:extLst>
            </p:cNvPr>
            <p:cNvGrpSpPr/>
            <p:nvPr/>
          </p:nvGrpSpPr>
          <p:grpSpPr>
            <a:xfrm>
              <a:off x="990601" y="1921399"/>
              <a:ext cx="10210800" cy="4424158"/>
              <a:chOff x="729028" y="1760438"/>
              <a:chExt cx="10733945" cy="4650829"/>
            </a:xfrm>
          </p:grpSpPr>
          <p:sp>
            <p:nvSpPr>
              <p:cNvPr id="4" name="Shape 119">
                <a:extLst>
                  <a:ext uri="{FF2B5EF4-FFF2-40B4-BE49-F238E27FC236}">
                    <a16:creationId xmlns:a16="http://schemas.microsoft.com/office/drawing/2014/main" id="{C52B9FB6-9048-40F9-A316-025DEE375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9447" y="2968867"/>
                <a:ext cx="620119" cy="558575"/>
              </a:xfrm>
              <a:custGeom>
                <a:avLst/>
                <a:gdLst>
                  <a:gd name="T0" fmla="*/ 1850217685 w 21336"/>
                  <a:gd name="T1" fmla="*/ 1319354872 h 21600"/>
                  <a:gd name="T2" fmla="*/ 1850217685 w 21336"/>
                  <a:gd name="T3" fmla="*/ 1319354872 h 21600"/>
                  <a:gd name="T4" fmla="*/ 1850217685 w 21336"/>
                  <a:gd name="T5" fmla="*/ 1319354872 h 21600"/>
                  <a:gd name="T6" fmla="*/ 1850217685 w 21336"/>
                  <a:gd name="T7" fmla="*/ 131935487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36" h="21600" extrusionOk="0">
                    <a:moveTo>
                      <a:pt x="2084" y="21600"/>
                    </a:moveTo>
                    <a:cubicBezTo>
                      <a:pt x="1398" y="19417"/>
                      <a:pt x="860" y="17221"/>
                      <a:pt x="461" y="15020"/>
                    </a:cubicBezTo>
                    <a:cubicBezTo>
                      <a:pt x="30" y="12652"/>
                      <a:pt x="-264" y="10161"/>
                      <a:pt x="352" y="7745"/>
                    </a:cubicBezTo>
                    <a:cubicBezTo>
                      <a:pt x="694" y="6407"/>
                      <a:pt x="1313" y="5179"/>
                      <a:pt x="2157" y="4161"/>
                    </a:cubicBezTo>
                    <a:lnTo>
                      <a:pt x="5711" y="99"/>
                    </a:lnTo>
                    <a:lnTo>
                      <a:pt x="21336" y="0"/>
                    </a:lnTo>
                    <a:lnTo>
                      <a:pt x="2084" y="21600"/>
                    </a:lnTo>
                    <a:close/>
                  </a:path>
                </a:pathLst>
              </a:custGeom>
              <a:solidFill>
                <a:srgbClr val="1D5161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5" name="Shape 120">
                <a:extLst>
                  <a:ext uri="{FF2B5EF4-FFF2-40B4-BE49-F238E27FC236}">
                    <a16:creationId xmlns:a16="http://schemas.microsoft.com/office/drawing/2014/main" id="{6A5D0655-9C60-4494-ACB6-A6BDAE036D3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615336" y="2072414"/>
                <a:ext cx="631563" cy="576154"/>
              </a:xfrm>
              <a:custGeom>
                <a:avLst/>
                <a:gdLst>
                  <a:gd name="T0" fmla="*/ 1953637881 w 21341"/>
                  <a:gd name="T1" fmla="*/ 1447877007 h 21600"/>
                  <a:gd name="T2" fmla="*/ 1953637881 w 21341"/>
                  <a:gd name="T3" fmla="*/ 1447877007 h 21600"/>
                  <a:gd name="T4" fmla="*/ 1953637881 w 21341"/>
                  <a:gd name="T5" fmla="*/ 1447877007 h 21600"/>
                  <a:gd name="T6" fmla="*/ 1953637881 w 21341"/>
                  <a:gd name="T7" fmla="*/ 144787700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41" h="21600" extrusionOk="0">
                    <a:moveTo>
                      <a:pt x="2134" y="21600"/>
                    </a:moveTo>
                    <a:cubicBezTo>
                      <a:pt x="1419" y="19414"/>
                      <a:pt x="862" y="17210"/>
                      <a:pt x="453" y="14998"/>
                    </a:cubicBezTo>
                    <a:cubicBezTo>
                      <a:pt x="29" y="12703"/>
                      <a:pt x="-259" y="10287"/>
                      <a:pt x="347" y="7945"/>
                    </a:cubicBezTo>
                    <a:cubicBezTo>
                      <a:pt x="682" y="6648"/>
                      <a:pt x="1290" y="5458"/>
                      <a:pt x="2119" y="4471"/>
                    </a:cubicBezTo>
                    <a:lnTo>
                      <a:pt x="5610" y="533"/>
                    </a:lnTo>
                    <a:lnTo>
                      <a:pt x="21341" y="0"/>
                    </a:lnTo>
                    <a:lnTo>
                      <a:pt x="2134" y="21600"/>
                    </a:lnTo>
                    <a:close/>
                  </a:path>
                </a:pathLst>
              </a:custGeom>
              <a:solidFill>
                <a:srgbClr val="1D5161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6" name="Shape 121">
                <a:extLst>
                  <a:ext uri="{FF2B5EF4-FFF2-40B4-BE49-F238E27FC236}">
                    <a16:creationId xmlns:a16="http://schemas.microsoft.com/office/drawing/2014/main" id="{B92775E3-B8A8-4498-AE34-C61B0C5EC6D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7487307" y="4642481"/>
                <a:ext cx="622214" cy="557786"/>
              </a:xfrm>
              <a:custGeom>
                <a:avLst/>
                <a:gdLst>
                  <a:gd name="T0" fmla="*/ 1868505800 w 21339"/>
                  <a:gd name="T1" fmla="*/ 1313766609 h 21600"/>
                  <a:gd name="T2" fmla="*/ 1868505800 w 21339"/>
                  <a:gd name="T3" fmla="*/ 1313766609 h 21600"/>
                  <a:gd name="T4" fmla="*/ 1868505800 w 21339"/>
                  <a:gd name="T5" fmla="*/ 1313766609 h 21600"/>
                  <a:gd name="T6" fmla="*/ 1868505800 w 21339"/>
                  <a:gd name="T7" fmla="*/ 131376660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39" h="21600" extrusionOk="0">
                    <a:moveTo>
                      <a:pt x="2233" y="21600"/>
                    </a:moveTo>
                    <a:cubicBezTo>
                      <a:pt x="1471" y="19406"/>
                      <a:pt x="886" y="17181"/>
                      <a:pt x="466" y="14942"/>
                    </a:cubicBezTo>
                    <a:cubicBezTo>
                      <a:pt x="21" y="12573"/>
                      <a:pt x="-261" y="10075"/>
                      <a:pt x="358" y="7656"/>
                    </a:cubicBezTo>
                    <a:cubicBezTo>
                      <a:pt x="700" y="6318"/>
                      <a:pt x="1317" y="5089"/>
                      <a:pt x="2157" y="4068"/>
                    </a:cubicBezTo>
                    <a:lnTo>
                      <a:pt x="5699" y="0"/>
                    </a:lnTo>
                    <a:lnTo>
                      <a:pt x="21339" y="4"/>
                    </a:lnTo>
                    <a:lnTo>
                      <a:pt x="2233" y="21600"/>
                    </a:lnTo>
                    <a:close/>
                  </a:path>
                </a:pathLst>
              </a:custGeom>
              <a:solidFill>
                <a:srgbClr val="1D5161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7" name="Shape 122">
                <a:extLst>
                  <a:ext uri="{FF2B5EF4-FFF2-40B4-BE49-F238E27FC236}">
                    <a16:creationId xmlns:a16="http://schemas.microsoft.com/office/drawing/2014/main" id="{1F4E16EA-009E-415D-B9C4-E831970F712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940940" y="5513857"/>
                <a:ext cx="632535" cy="563727"/>
              </a:xfrm>
              <a:custGeom>
                <a:avLst/>
                <a:gdLst>
                  <a:gd name="T0" fmla="*/ 1962676685 w 21341"/>
                  <a:gd name="T1" fmla="*/ 1356196957 h 21600"/>
                  <a:gd name="T2" fmla="*/ 1962676685 w 21341"/>
                  <a:gd name="T3" fmla="*/ 1356196957 h 21600"/>
                  <a:gd name="T4" fmla="*/ 1962676685 w 21341"/>
                  <a:gd name="T5" fmla="*/ 1356196957 h 21600"/>
                  <a:gd name="T6" fmla="*/ 1962676685 w 21341"/>
                  <a:gd name="T7" fmla="*/ 135619695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41" h="21600" extrusionOk="0">
                    <a:moveTo>
                      <a:pt x="2043" y="21600"/>
                    </a:moveTo>
                    <a:cubicBezTo>
                      <a:pt x="1371" y="19437"/>
                      <a:pt x="844" y="17261"/>
                      <a:pt x="451" y="15080"/>
                    </a:cubicBezTo>
                    <a:cubicBezTo>
                      <a:pt x="30" y="12734"/>
                      <a:pt x="-259" y="10266"/>
                      <a:pt x="345" y="7872"/>
                    </a:cubicBezTo>
                    <a:cubicBezTo>
                      <a:pt x="680" y="6546"/>
                      <a:pt x="1287" y="5329"/>
                      <a:pt x="2115" y="4321"/>
                    </a:cubicBezTo>
                    <a:lnTo>
                      <a:pt x="5600" y="296"/>
                    </a:lnTo>
                    <a:lnTo>
                      <a:pt x="21341" y="0"/>
                    </a:lnTo>
                    <a:lnTo>
                      <a:pt x="2043" y="21600"/>
                    </a:lnTo>
                    <a:close/>
                  </a:path>
                </a:pathLst>
              </a:custGeom>
              <a:solidFill>
                <a:srgbClr val="1D5161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8" name="Shape 123">
                <a:extLst>
                  <a:ext uri="{FF2B5EF4-FFF2-40B4-BE49-F238E27FC236}">
                    <a16:creationId xmlns:a16="http://schemas.microsoft.com/office/drawing/2014/main" id="{E0865FBC-99FC-4125-BE87-6407C54CD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00000">
                <a:off x="4300931" y="2287622"/>
                <a:ext cx="3574193" cy="3574195"/>
              </a:xfrm>
              <a:prstGeom prst="roundRect">
                <a:avLst>
                  <a:gd name="adj" fmla="val 2773"/>
                </a:avLst>
              </a:prstGeom>
              <a:solidFill>
                <a:srgbClr val="E6E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algn="l" defTabSz="12176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algn="l" defTabSz="12176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algn="l" defTabSz="12176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algn="l" defTabSz="1217613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ar-IQ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Shape 124">
                <a:extLst>
                  <a:ext uri="{FF2B5EF4-FFF2-40B4-BE49-F238E27FC236}">
                    <a16:creationId xmlns:a16="http://schemas.microsoft.com/office/drawing/2014/main" id="{D3D22CE2-0BD2-43B2-A728-359A80A55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477" y="1760438"/>
                <a:ext cx="2631088" cy="1530397"/>
              </a:xfrm>
              <a:custGeom>
                <a:avLst/>
                <a:gdLst>
                  <a:gd name="T0" fmla="*/ 2147483646 w 21560"/>
                  <a:gd name="T1" fmla="*/ 2147483646 h 21600"/>
                  <a:gd name="T2" fmla="*/ 2147483646 w 21560"/>
                  <a:gd name="T3" fmla="*/ 2147483646 h 21600"/>
                  <a:gd name="T4" fmla="*/ 2147483646 w 21560"/>
                  <a:gd name="T5" fmla="*/ 2147483646 h 21600"/>
                  <a:gd name="T6" fmla="*/ 2147483646 w 2156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60" h="21600" extrusionOk="0">
                    <a:moveTo>
                      <a:pt x="15353" y="17989"/>
                    </a:moveTo>
                    <a:lnTo>
                      <a:pt x="2059" y="17989"/>
                    </a:lnTo>
                    <a:cubicBezTo>
                      <a:pt x="1385" y="18042"/>
                      <a:pt x="764" y="18636"/>
                      <a:pt x="381" y="19595"/>
                    </a:cubicBezTo>
                    <a:cubicBezTo>
                      <a:pt x="169" y="20124"/>
                      <a:pt x="43" y="20740"/>
                      <a:pt x="16" y="21380"/>
                    </a:cubicBezTo>
                    <a:cubicBezTo>
                      <a:pt x="-40" y="20589"/>
                      <a:pt x="58" y="19787"/>
                      <a:pt x="294" y="19102"/>
                    </a:cubicBezTo>
                    <a:cubicBezTo>
                      <a:pt x="430" y="18706"/>
                      <a:pt x="608" y="18363"/>
                      <a:pt x="792" y="18038"/>
                    </a:cubicBezTo>
                    <a:cubicBezTo>
                      <a:pt x="1002" y="17665"/>
                      <a:pt x="1224" y="17309"/>
                      <a:pt x="1457" y="16971"/>
                    </a:cubicBezTo>
                    <a:lnTo>
                      <a:pt x="8703" y="4534"/>
                    </a:lnTo>
                    <a:cubicBezTo>
                      <a:pt x="8823" y="4296"/>
                      <a:pt x="8967" y="4098"/>
                      <a:pt x="9127" y="3947"/>
                    </a:cubicBezTo>
                    <a:cubicBezTo>
                      <a:pt x="9337" y="3751"/>
                      <a:pt x="9571" y="3642"/>
                      <a:pt x="9810" y="3629"/>
                    </a:cubicBezTo>
                    <a:lnTo>
                      <a:pt x="15404" y="3629"/>
                    </a:lnTo>
                    <a:lnTo>
                      <a:pt x="15404" y="0"/>
                    </a:lnTo>
                    <a:lnTo>
                      <a:pt x="21560" y="10504"/>
                    </a:lnTo>
                    <a:lnTo>
                      <a:pt x="15344" y="21600"/>
                    </a:lnTo>
                    <a:lnTo>
                      <a:pt x="15353" y="17989"/>
                    </a:lnTo>
                    <a:close/>
                  </a:path>
                </a:pathLst>
              </a:custGeom>
              <a:solidFill>
                <a:srgbClr val="17404C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10" name="Shape 125">
                <a:extLst>
                  <a:ext uri="{FF2B5EF4-FFF2-40B4-BE49-F238E27FC236}">
                    <a16:creationId xmlns:a16="http://schemas.microsoft.com/office/drawing/2014/main" id="{072693A2-B3C1-4A83-BEC9-BB5A1BCE825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335240" y="2594108"/>
                <a:ext cx="2631086" cy="1530397"/>
              </a:xfrm>
              <a:custGeom>
                <a:avLst/>
                <a:gdLst>
                  <a:gd name="T0" fmla="*/ 2147483646 w 21560"/>
                  <a:gd name="T1" fmla="*/ 2147483646 h 21600"/>
                  <a:gd name="T2" fmla="*/ 2147483646 w 21560"/>
                  <a:gd name="T3" fmla="*/ 2147483646 h 21600"/>
                  <a:gd name="T4" fmla="*/ 2147483646 w 21560"/>
                  <a:gd name="T5" fmla="*/ 2147483646 h 21600"/>
                  <a:gd name="T6" fmla="*/ 2147483646 w 2156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60" h="21600" extrusionOk="0">
                    <a:moveTo>
                      <a:pt x="15353" y="17989"/>
                    </a:moveTo>
                    <a:lnTo>
                      <a:pt x="2059" y="17989"/>
                    </a:lnTo>
                    <a:cubicBezTo>
                      <a:pt x="1385" y="18042"/>
                      <a:pt x="764" y="18636"/>
                      <a:pt x="381" y="19595"/>
                    </a:cubicBezTo>
                    <a:cubicBezTo>
                      <a:pt x="169" y="20124"/>
                      <a:pt x="43" y="20740"/>
                      <a:pt x="16" y="21380"/>
                    </a:cubicBezTo>
                    <a:cubicBezTo>
                      <a:pt x="-40" y="20589"/>
                      <a:pt x="58" y="19787"/>
                      <a:pt x="294" y="19102"/>
                    </a:cubicBezTo>
                    <a:cubicBezTo>
                      <a:pt x="430" y="18706"/>
                      <a:pt x="608" y="18363"/>
                      <a:pt x="792" y="18038"/>
                    </a:cubicBezTo>
                    <a:cubicBezTo>
                      <a:pt x="1002" y="17665"/>
                      <a:pt x="1224" y="17309"/>
                      <a:pt x="1457" y="16971"/>
                    </a:cubicBezTo>
                    <a:lnTo>
                      <a:pt x="8703" y="4534"/>
                    </a:lnTo>
                    <a:cubicBezTo>
                      <a:pt x="8823" y="4296"/>
                      <a:pt x="8967" y="4098"/>
                      <a:pt x="9127" y="3947"/>
                    </a:cubicBezTo>
                    <a:cubicBezTo>
                      <a:pt x="9337" y="3751"/>
                      <a:pt x="9571" y="3642"/>
                      <a:pt x="9810" y="3629"/>
                    </a:cubicBezTo>
                    <a:lnTo>
                      <a:pt x="15404" y="3629"/>
                    </a:lnTo>
                    <a:lnTo>
                      <a:pt x="15404" y="0"/>
                    </a:lnTo>
                    <a:lnTo>
                      <a:pt x="21560" y="10504"/>
                    </a:lnTo>
                    <a:lnTo>
                      <a:pt x="15344" y="21600"/>
                    </a:lnTo>
                    <a:lnTo>
                      <a:pt x="15353" y="17989"/>
                    </a:lnTo>
                    <a:close/>
                  </a:path>
                </a:pathLst>
              </a:custGeom>
              <a:solidFill>
                <a:srgbClr val="17404C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11" name="Shape 126">
                <a:extLst>
                  <a:ext uri="{FF2B5EF4-FFF2-40B4-BE49-F238E27FC236}">
                    <a16:creationId xmlns:a16="http://schemas.microsoft.com/office/drawing/2014/main" id="{1D409BDF-933D-455E-B90B-1B94A618780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479210" y="4880870"/>
                <a:ext cx="2631088" cy="1530397"/>
              </a:xfrm>
              <a:custGeom>
                <a:avLst/>
                <a:gdLst>
                  <a:gd name="T0" fmla="*/ 2147483646 w 21560"/>
                  <a:gd name="T1" fmla="*/ 2147483646 h 21600"/>
                  <a:gd name="T2" fmla="*/ 2147483646 w 21560"/>
                  <a:gd name="T3" fmla="*/ 2147483646 h 21600"/>
                  <a:gd name="T4" fmla="*/ 2147483646 w 21560"/>
                  <a:gd name="T5" fmla="*/ 2147483646 h 21600"/>
                  <a:gd name="T6" fmla="*/ 2147483646 w 2156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60" h="21600" extrusionOk="0">
                    <a:moveTo>
                      <a:pt x="15353" y="17989"/>
                    </a:moveTo>
                    <a:lnTo>
                      <a:pt x="2059" y="17989"/>
                    </a:lnTo>
                    <a:cubicBezTo>
                      <a:pt x="1385" y="18042"/>
                      <a:pt x="764" y="18636"/>
                      <a:pt x="381" y="19595"/>
                    </a:cubicBezTo>
                    <a:cubicBezTo>
                      <a:pt x="169" y="20124"/>
                      <a:pt x="43" y="20740"/>
                      <a:pt x="16" y="21380"/>
                    </a:cubicBezTo>
                    <a:cubicBezTo>
                      <a:pt x="-40" y="20589"/>
                      <a:pt x="58" y="19787"/>
                      <a:pt x="294" y="19102"/>
                    </a:cubicBezTo>
                    <a:cubicBezTo>
                      <a:pt x="430" y="18706"/>
                      <a:pt x="608" y="18363"/>
                      <a:pt x="792" y="18038"/>
                    </a:cubicBezTo>
                    <a:cubicBezTo>
                      <a:pt x="1002" y="17665"/>
                      <a:pt x="1224" y="17309"/>
                      <a:pt x="1457" y="16971"/>
                    </a:cubicBezTo>
                    <a:lnTo>
                      <a:pt x="8703" y="4534"/>
                    </a:lnTo>
                    <a:cubicBezTo>
                      <a:pt x="8823" y="4296"/>
                      <a:pt x="8967" y="4098"/>
                      <a:pt x="9127" y="3947"/>
                    </a:cubicBezTo>
                    <a:cubicBezTo>
                      <a:pt x="9337" y="3751"/>
                      <a:pt x="9571" y="3642"/>
                      <a:pt x="9810" y="3629"/>
                    </a:cubicBezTo>
                    <a:lnTo>
                      <a:pt x="15404" y="3629"/>
                    </a:lnTo>
                    <a:lnTo>
                      <a:pt x="15404" y="0"/>
                    </a:lnTo>
                    <a:lnTo>
                      <a:pt x="21560" y="10504"/>
                    </a:lnTo>
                    <a:lnTo>
                      <a:pt x="15344" y="21600"/>
                    </a:lnTo>
                    <a:lnTo>
                      <a:pt x="15353" y="17989"/>
                    </a:lnTo>
                    <a:close/>
                  </a:path>
                </a:pathLst>
              </a:custGeom>
              <a:solidFill>
                <a:srgbClr val="17404C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12" name="Shape 127">
                <a:extLst>
                  <a:ext uri="{FF2B5EF4-FFF2-40B4-BE49-F238E27FC236}">
                    <a16:creationId xmlns:a16="http://schemas.microsoft.com/office/drawing/2014/main" id="{5293E0CC-0149-48F8-AF5C-7F7502B4E98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221722" y="4032216"/>
                <a:ext cx="2631086" cy="1530398"/>
              </a:xfrm>
              <a:custGeom>
                <a:avLst/>
                <a:gdLst>
                  <a:gd name="T0" fmla="*/ 2147483646 w 21560"/>
                  <a:gd name="T1" fmla="*/ 2147483646 h 21600"/>
                  <a:gd name="T2" fmla="*/ 2147483646 w 21560"/>
                  <a:gd name="T3" fmla="*/ 2147483646 h 21600"/>
                  <a:gd name="T4" fmla="*/ 2147483646 w 21560"/>
                  <a:gd name="T5" fmla="*/ 2147483646 h 21600"/>
                  <a:gd name="T6" fmla="*/ 2147483646 w 2156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60" h="21600" extrusionOk="0">
                    <a:moveTo>
                      <a:pt x="15353" y="17989"/>
                    </a:moveTo>
                    <a:lnTo>
                      <a:pt x="2059" y="17989"/>
                    </a:lnTo>
                    <a:cubicBezTo>
                      <a:pt x="1385" y="18042"/>
                      <a:pt x="764" y="18636"/>
                      <a:pt x="381" y="19595"/>
                    </a:cubicBezTo>
                    <a:cubicBezTo>
                      <a:pt x="169" y="20124"/>
                      <a:pt x="43" y="20740"/>
                      <a:pt x="16" y="21380"/>
                    </a:cubicBezTo>
                    <a:cubicBezTo>
                      <a:pt x="-40" y="20589"/>
                      <a:pt x="58" y="19787"/>
                      <a:pt x="294" y="19102"/>
                    </a:cubicBezTo>
                    <a:cubicBezTo>
                      <a:pt x="430" y="18706"/>
                      <a:pt x="608" y="18363"/>
                      <a:pt x="792" y="18038"/>
                    </a:cubicBezTo>
                    <a:cubicBezTo>
                      <a:pt x="1002" y="17665"/>
                      <a:pt x="1224" y="17309"/>
                      <a:pt x="1457" y="16971"/>
                    </a:cubicBezTo>
                    <a:lnTo>
                      <a:pt x="8703" y="4534"/>
                    </a:lnTo>
                    <a:cubicBezTo>
                      <a:pt x="8823" y="4296"/>
                      <a:pt x="8967" y="4098"/>
                      <a:pt x="9127" y="3947"/>
                    </a:cubicBezTo>
                    <a:cubicBezTo>
                      <a:pt x="9337" y="3751"/>
                      <a:pt x="9571" y="3642"/>
                      <a:pt x="9810" y="3629"/>
                    </a:cubicBezTo>
                    <a:lnTo>
                      <a:pt x="15404" y="3629"/>
                    </a:lnTo>
                    <a:lnTo>
                      <a:pt x="15404" y="0"/>
                    </a:lnTo>
                    <a:lnTo>
                      <a:pt x="21560" y="10504"/>
                    </a:lnTo>
                    <a:lnTo>
                      <a:pt x="15344" y="21600"/>
                    </a:lnTo>
                    <a:lnTo>
                      <a:pt x="15353" y="17989"/>
                    </a:lnTo>
                    <a:close/>
                  </a:path>
                </a:pathLst>
              </a:custGeom>
              <a:solidFill>
                <a:srgbClr val="17404C"/>
              </a:solidFill>
              <a:ln>
                <a:noFill/>
              </a:ln>
            </p:spPr>
            <p:txBody>
              <a:bodyPr lIns="50800" tIns="50800" rIns="50800" bIns="50800" anchor="ctr"/>
              <a:lstStyle/>
              <a:p>
                <a:endParaRPr lang="ar-IQ"/>
              </a:p>
            </p:txBody>
          </p:sp>
          <p:sp>
            <p:nvSpPr>
              <p:cNvPr id="13" name="AutoShape 8">
                <a:extLst>
                  <a:ext uri="{FF2B5EF4-FFF2-40B4-BE49-F238E27FC236}">
                    <a16:creationId xmlns:a16="http://schemas.microsoft.com/office/drawing/2014/main" id="{48A482CB-22B2-470F-A699-9DB355380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209" y="2258660"/>
                <a:ext cx="416863" cy="533952"/>
              </a:xfrm>
              <a:custGeom>
                <a:avLst/>
                <a:gdLst>
                  <a:gd name="T0" fmla="+- 0 10700 21"/>
                  <a:gd name="T1" fmla="*/ T0 w 21359"/>
                  <a:gd name="T2" fmla="+- 0 10800 45"/>
                  <a:gd name="T3" fmla="*/ 10800 h 21510"/>
                  <a:gd name="T4" fmla="+- 0 10700 21"/>
                  <a:gd name="T5" fmla="*/ T4 w 21359"/>
                  <a:gd name="T6" fmla="+- 0 10800 45"/>
                  <a:gd name="T7" fmla="*/ 10800 h 21510"/>
                  <a:gd name="T8" fmla="+- 0 10700 21"/>
                  <a:gd name="T9" fmla="*/ T8 w 21359"/>
                  <a:gd name="T10" fmla="+- 0 10800 45"/>
                  <a:gd name="T11" fmla="*/ 10800 h 21510"/>
                  <a:gd name="T12" fmla="+- 0 10700 21"/>
                  <a:gd name="T13" fmla="*/ T12 w 21359"/>
                  <a:gd name="T14" fmla="+- 0 10800 45"/>
                  <a:gd name="T15" fmla="*/ 10800 h 215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59" h="21510">
                    <a:moveTo>
                      <a:pt x="20486" y="6740"/>
                    </a:moveTo>
                    <a:lnTo>
                      <a:pt x="15209" y="6740"/>
                    </a:lnTo>
                    <a:cubicBezTo>
                      <a:pt x="15253" y="6198"/>
                      <a:pt x="15080" y="5664"/>
                      <a:pt x="14723" y="5209"/>
                    </a:cubicBezTo>
                    <a:cubicBezTo>
                      <a:pt x="14294" y="4662"/>
                      <a:pt x="13625" y="4258"/>
                      <a:pt x="12868" y="3984"/>
                    </a:cubicBezTo>
                    <a:cubicBezTo>
                      <a:pt x="11701" y="3560"/>
                      <a:pt x="10403" y="3475"/>
                      <a:pt x="9219" y="3582"/>
                    </a:cubicBezTo>
                    <a:cubicBezTo>
                      <a:pt x="8041" y="3688"/>
                      <a:pt x="6904" y="4005"/>
                      <a:pt x="6112" y="4750"/>
                    </a:cubicBezTo>
                    <a:cubicBezTo>
                      <a:pt x="5607" y="5225"/>
                      <a:pt x="5339" y="5840"/>
                      <a:pt x="5506" y="6444"/>
                    </a:cubicBezTo>
                    <a:cubicBezTo>
                      <a:pt x="5637" y="6914"/>
                      <a:pt x="6000" y="7302"/>
                      <a:pt x="6460" y="7579"/>
                    </a:cubicBezTo>
                    <a:cubicBezTo>
                      <a:pt x="6972" y="7888"/>
                      <a:pt x="7604" y="8055"/>
                      <a:pt x="8255" y="8204"/>
                    </a:cubicBezTo>
                    <a:cubicBezTo>
                      <a:pt x="9569" y="8504"/>
                      <a:pt x="10908" y="8731"/>
                      <a:pt x="12244" y="8961"/>
                    </a:cubicBezTo>
                    <a:cubicBezTo>
                      <a:pt x="13685" y="9210"/>
                      <a:pt x="15127" y="9464"/>
                      <a:pt x="16513" y="9861"/>
                    </a:cubicBezTo>
                    <a:cubicBezTo>
                      <a:pt x="17499" y="10143"/>
                      <a:pt x="18458" y="10506"/>
                      <a:pt x="19234" y="11039"/>
                    </a:cubicBezTo>
                    <a:cubicBezTo>
                      <a:pt x="19905" y="11500"/>
                      <a:pt x="20424" y="12074"/>
                      <a:pt x="20782" y="12728"/>
                    </a:cubicBezTo>
                    <a:cubicBezTo>
                      <a:pt x="21579" y="14187"/>
                      <a:pt x="21507" y="15764"/>
                      <a:pt x="20836" y="17146"/>
                    </a:cubicBezTo>
                    <a:cubicBezTo>
                      <a:pt x="20150" y="18560"/>
                      <a:pt x="18828" y="19781"/>
                      <a:pt x="16999" y="20523"/>
                    </a:cubicBezTo>
                    <a:cubicBezTo>
                      <a:pt x="15786" y="21015"/>
                      <a:pt x="14491" y="21247"/>
                      <a:pt x="13192" y="21381"/>
                    </a:cubicBezTo>
                    <a:cubicBezTo>
                      <a:pt x="11758" y="21529"/>
                      <a:pt x="10293" y="21555"/>
                      <a:pt x="8868" y="21430"/>
                    </a:cubicBezTo>
                    <a:cubicBezTo>
                      <a:pt x="6270" y="21203"/>
                      <a:pt x="3644" y="20462"/>
                      <a:pt x="1838" y="18804"/>
                    </a:cubicBezTo>
                    <a:cubicBezTo>
                      <a:pt x="1248" y="18262"/>
                      <a:pt x="791" y="17642"/>
                      <a:pt x="480" y="16979"/>
                    </a:cubicBezTo>
                    <a:cubicBezTo>
                      <a:pt x="143" y="16258"/>
                      <a:pt x="-21" y="15491"/>
                      <a:pt x="2" y="14717"/>
                    </a:cubicBezTo>
                    <a:lnTo>
                      <a:pt x="5308" y="14717"/>
                    </a:lnTo>
                    <a:cubicBezTo>
                      <a:pt x="5279" y="15504"/>
                      <a:pt x="5651" y="16258"/>
                      <a:pt x="6323" y="16821"/>
                    </a:cubicBezTo>
                    <a:cubicBezTo>
                      <a:pt x="7518" y="17820"/>
                      <a:pt x="9365" y="18053"/>
                      <a:pt x="11171" y="18014"/>
                    </a:cubicBezTo>
                    <a:cubicBezTo>
                      <a:pt x="12244" y="17991"/>
                      <a:pt x="13275" y="17858"/>
                      <a:pt x="14140" y="17552"/>
                    </a:cubicBezTo>
                    <a:cubicBezTo>
                      <a:pt x="14980" y="17254"/>
                      <a:pt x="15664" y="16786"/>
                      <a:pt x="15965" y="16113"/>
                    </a:cubicBezTo>
                    <a:cubicBezTo>
                      <a:pt x="16302" y="15360"/>
                      <a:pt x="16018" y="14541"/>
                      <a:pt x="15273" y="13972"/>
                    </a:cubicBezTo>
                    <a:cubicBezTo>
                      <a:pt x="14735" y="13561"/>
                      <a:pt x="14057" y="13373"/>
                      <a:pt x="13348" y="13213"/>
                    </a:cubicBezTo>
                    <a:cubicBezTo>
                      <a:pt x="12477" y="13016"/>
                      <a:pt x="11549" y="12850"/>
                      <a:pt x="10647" y="12707"/>
                    </a:cubicBezTo>
                    <a:cubicBezTo>
                      <a:pt x="9299" y="12493"/>
                      <a:pt x="7949" y="12283"/>
                      <a:pt x="6624" y="11992"/>
                    </a:cubicBezTo>
                    <a:cubicBezTo>
                      <a:pt x="4734" y="11575"/>
                      <a:pt x="2974" y="10991"/>
                      <a:pt x="1850" y="9880"/>
                    </a:cubicBezTo>
                    <a:cubicBezTo>
                      <a:pt x="1148" y="9185"/>
                      <a:pt x="755" y="8334"/>
                      <a:pt x="573" y="7463"/>
                    </a:cubicBezTo>
                    <a:cubicBezTo>
                      <a:pt x="341" y="6350"/>
                      <a:pt x="449" y="5200"/>
                      <a:pt x="986" y="4130"/>
                    </a:cubicBezTo>
                    <a:cubicBezTo>
                      <a:pt x="1528" y="3050"/>
                      <a:pt x="2505" y="2062"/>
                      <a:pt x="3897" y="1316"/>
                    </a:cubicBezTo>
                    <a:cubicBezTo>
                      <a:pt x="5049" y="699"/>
                      <a:pt x="6328" y="387"/>
                      <a:pt x="7633" y="202"/>
                    </a:cubicBezTo>
                    <a:cubicBezTo>
                      <a:pt x="8916" y="20"/>
                      <a:pt x="10248" y="-45"/>
                      <a:pt x="11540" y="32"/>
                    </a:cubicBezTo>
                    <a:cubicBezTo>
                      <a:pt x="14177" y="188"/>
                      <a:pt x="16851" y="929"/>
                      <a:pt x="18693" y="2621"/>
                    </a:cubicBezTo>
                    <a:cubicBezTo>
                      <a:pt x="19938" y="3763"/>
                      <a:pt x="20580" y="5238"/>
                      <a:pt x="20486" y="67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ar-IQ" sz="1400" b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4" name="AutoShape 10">
                <a:extLst>
                  <a:ext uri="{FF2B5EF4-FFF2-40B4-BE49-F238E27FC236}">
                    <a16:creationId xmlns:a16="http://schemas.microsoft.com/office/drawing/2014/main" id="{6BBE225D-9505-4A28-84D5-4E8A7E8C8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46" y="3371977"/>
                <a:ext cx="645674" cy="50748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3799" y="43"/>
                    </a:moveTo>
                    <a:lnTo>
                      <a:pt x="0" y="63"/>
                    </a:lnTo>
                    <a:lnTo>
                      <a:pt x="4825" y="21571"/>
                    </a:lnTo>
                    <a:lnTo>
                      <a:pt x="8150" y="21581"/>
                    </a:lnTo>
                    <a:lnTo>
                      <a:pt x="10753" y="4868"/>
                    </a:lnTo>
                    <a:lnTo>
                      <a:pt x="13412" y="21600"/>
                    </a:lnTo>
                    <a:lnTo>
                      <a:pt x="16757" y="21600"/>
                    </a:lnTo>
                    <a:lnTo>
                      <a:pt x="21600" y="61"/>
                    </a:lnTo>
                    <a:lnTo>
                      <a:pt x="17919" y="61"/>
                    </a:lnTo>
                    <a:lnTo>
                      <a:pt x="15165" y="15752"/>
                    </a:lnTo>
                    <a:lnTo>
                      <a:pt x="12636" y="0"/>
                    </a:lnTo>
                    <a:lnTo>
                      <a:pt x="8836" y="0"/>
                    </a:lnTo>
                    <a:lnTo>
                      <a:pt x="6519" y="15799"/>
                    </a:lnTo>
                    <a:lnTo>
                      <a:pt x="3799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ar-IQ" sz="1400" b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5" name="AutoShape 12">
                <a:extLst>
                  <a:ext uri="{FF2B5EF4-FFF2-40B4-BE49-F238E27FC236}">
                    <a16:creationId xmlns:a16="http://schemas.microsoft.com/office/drawing/2014/main" id="{0A2DA93F-7E09-4727-89C0-46DE1ADF2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3750" y="5377899"/>
                <a:ext cx="486189" cy="536340"/>
              </a:xfrm>
              <a:custGeom>
                <a:avLst/>
                <a:gdLst>
                  <a:gd name="T0" fmla="+- 0 10796 72"/>
                  <a:gd name="T1" fmla="*/ T0 w 21448"/>
                  <a:gd name="T2" fmla="+- 0 10780 13"/>
                  <a:gd name="T3" fmla="*/ 10780 h 21535"/>
                  <a:gd name="T4" fmla="+- 0 10796 72"/>
                  <a:gd name="T5" fmla="*/ T4 w 21448"/>
                  <a:gd name="T6" fmla="+- 0 10780 13"/>
                  <a:gd name="T7" fmla="*/ 10780 h 21535"/>
                  <a:gd name="T8" fmla="+- 0 10796 72"/>
                  <a:gd name="T9" fmla="*/ T8 w 21448"/>
                  <a:gd name="T10" fmla="+- 0 10780 13"/>
                  <a:gd name="T11" fmla="*/ 10780 h 21535"/>
                  <a:gd name="T12" fmla="+- 0 10796 72"/>
                  <a:gd name="T13" fmla="*/ T12 w 21448"/>
                  <a:gd name="T14" fmla="+- 0 10780 13"/>
                  <a:gd name="T15" fmla="*/ 10780 h 215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48" h="21535">
                    <a:moveTo>
                      <a:pt x="10940" y="3"/>
                    </a:moveTo>
                    <a:cubicBezTo>
                      <a:pt x="10167" y="-13"/>
                      <a:pt x="9382" y="35"/>
                      <a:pt x="8593" y="156"/>
                    </a:cubicBezTo>
                    <a:cubicBezTo>
                      <a:pt x="6947" y="408"/>
                      <a:pt x="5434" y="930"/>
                      <a:pt x="4187" y="1772"/>
                    </a:cubicBezTo>
                    <a:cubicBezTo>
                      <a:pt x="3061" y="2533"/>
                      <a:pt x="2175" y="3538"/>
                      <a:pt x="1517" y="4692"/>
                    </a:cubicBezTo>
                    <a:cubicBezTo>
                      <a:pt x="773" y="5997"/>
                      <a:pt x="344" y="7457"/>
                      <a:pt x="138" y="8978"/>
                    </a:cubicBezTo>
                    <a:cubicBezTo>
                      <a:pt x="-72" y="10529"/>
                      <a:pt x="-62" y="12162"/>
                      <a:pt x="306" y="13778"/>
                    </a:cubicBezTo>
                    <a:cubicBezTo>
                      <a:pt x="614" y="15130"/>
                      <a:pt x="1149" y="16407"/>
                      <a:pt x="1920" y="17513"/>
                    </a:cubicBezTo>
                    <a:cubicBezTo>
                      <a:pt x="2692" y="18619"/>
                      <a:pt x="3700" y="19556"/>
                      <a:pt x="4934" y="20225"/>
                    </a:cubicBezTo>
                    <a:cubicBezTo>
                      <a:pt x="6151" y="20885"/>
                      <a:pt x="7521" y="21247"/>
                      <a:pt x="8943" y="21419"/>
                    </a:cubicBezTo>
                    <a:cubicBezTo>
                      <a:pt x="10331" y="21587"/>
                      <a:pt x="11783" y="21583"/>
                      <a:pt x="13234" y="21333"/>
                    </a:cubicBezTo>
                    <a:cubicBezTo>
                      <a:pt x="14718" y="21078"/>
                      <a:pt x="16101" y="20558"/>
                      <a:pt x="17263" y="19772"/>
                    </a:cubicBezTo>
                    <a:cubicBezTo>
                      <a:pt x="18325" y="19054"/>
                      <a:pt x="19186" y="18121"/>
                      <a:pt x="19833" y="17066"/>
                    </a:cubicBezTo>
                    <a:cubicBezTo>
                      <a:pt x="20678" y="15686"/>
                      <a:pt x="21124" y="14162"/>
                      <a:pt x="21326" y="12584"/>
                    </a:cubicBezTo>
                    <a:cubicBezTo>
                      <a:pt x="21528" y="11004"/>
                      <a:pt x="21491" y="9352"/>
                      <a:pt x="21137" y="7717"/>
                    </a:cubicBezTo>
                    <a:cubicBezTo>
                      <a:pt x="20856" y="6413"/>
                      <a:pt x="20377" y="5192"/>
                      <a:pt x="19651" y="4123"/>
                    </a:cubicBezTo>
                    <a:cubicBezTo>
                      <a:pt x="18942" y="3080"/>
                      <a:pt x="17995" y="2184"/>
                      <a:pt x="16866" y="1521"/>
                    </a:cubicBezTo>
                    <a:cubicBezTo>
                      <a:pt x="15766" y="875"/>
                      <a:pt x="14519" y="464"/>
                      <a:pt x="13221" y="229"/>
                    </a:cubicBezTo>
                    <a:cubicBezTo>
                      <a:pt x="12478" y="95"/>
                      <a:pt x="11714" y="18"/>
                      <a:pt x="10940" y="3"/>
                    </a:cubicBezTo>
                    <a:close/>
                    <a:moveTo>
                      <a:pt x="10221" y="3682"/>
                    </a:moveTo>
                    <a:cubicBezTo>
                      <a:pt x="12133" y="3550"/>
                      <a:pt x="13867" y="4144"/>
                      <a:pt x="15057" y="5427"/>
                    </a:cubicBezTo>
                    <a:cubicBezTo>
                      <a:pt x="16261" y="6726"/>
                      <a:pt x="16723" y="8608"/>
                      <a:pt x="16745" y="10503"/>
                    </a:cubicBezTo>
                    <a:cubicBezTo>
                      <a:pt x="16767" y="12373"/>
                      <a:pt x="16394" y="14236"/>
                      <a:pt x="15360" y="15646"/>
                    </a:cubicBezTo>
                    <a:cubicBezTo>
                      <a:pt x="14382" y="16976"/>
                      <a:pt x="12886" y="17838"/>
                      <a:pt x="11061" y="17960"/>
                    </a:cubicBezTo>
                    <a:cubicBezTo>
                      <a:pt x="9103" y="18090"/>
                      <a:pt x="7385" y="17340"/>
                      <a:pt x="6239" y="15964"/>
                    </a:cubicBezTo>
                    <a:cubicBezTo>
                      <a:pt x="5166" y="14676"/>
                      <a:pt x="4684" y="12895"/>
                      <a:pt x="4631" y="11090"/>
                    </a:cubicBezTo>
                    <a:cubicBezTo>
                      <a:pt x="4578" y="9283"/>
                      <a:pt x="4944" y="7482"/>
                      <a:pt x="5869" y="6095"/>
                    </a:cubicBezTo>
                    <a:cubicBezTo>
                      <a:pt x="6337" y="5393"/>
                      <a:pt x="6931" y="4811"/>
                      <a:pt x="7665" y="4399"/>
                    </a:cubicBezTo>
                    <a:cubicBezTo>
                      <a:pt x="8407" y="3982"/>
                      <a:pt x="9278" y="3747"/>
                      <a:pt x="10221" y="36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ar-IQ" sz="1400" b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6" name="AutoShape 14">
                <a:extLst>
                  <a:ext uri="{FF2B5EF4-FFF2-40B4-BE49-F238E27FC236}">
                    <a16:creationId xmlns:a16="http://schemas.microsoft.com/office/drawing/2014/main" id="{3D1DA62E-2E46-4741-8182-9D98EFA2C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1760" y="4288576"/>
                <a:ext cx="411009" cy="5088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82"/>
                    </a:moveTo>
                    <a:lnTo>
                      <a:pt x="0" y="3919"/>
                    </a:lnTo>
                    <a:lnTo>
                      <a:pt x="8008" y="3919"/>
                    </a:lnTo>
                    <a:lnTo>
                      <a:pt x="8008" y="21600"/>
                    </a:lnTo>
                    <a:lnTo>
                      <a:pt x="13684" y="21600"/>
                    </a:lnTo>
                    <a:lnTo>
                      <a:pt x="13684" y="3884"/>
                    </a:lnTo>
                    <a:lnTo>
                      <a:pt x="21561" y="3899"/>
                    </a:lnTo>
                    <a:lnTo>
                      <a:pt x="21600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ar-IQ" sz="1400" b="0"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C86A0E-A3D2-4AD3-A21E-197E78A543C6}"/>
                  </a:ext>
                </a:extLst>
              </p:cNvPr>
              <p:cNvSpPr txBox="1"/>
              <p:nvPr/>
            </p:nvSpPr>
            <p:spPr>
              <a:xfrm>
                <a:off x="729029" y="2251310"/>
                <a:ext cx="1821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7404C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title here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460563-ADF6-4153-8A6D-F16F0AADE910}"/>
                  </a:ext>
                </a:extLst>
              </p:cNvPr>
              <p:cNvSpPr txBox="1"/>
              <p:nvPr/>
            </p:nvSpPr>
            <p:spPr>
              <a:xfrm>
                <a:off x="729028" y="2612758"/>
                <a:ext cx="2473155" cy="688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Perspiciatis unde omnis iste natus voluptatem rem aperiam.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C5BC4D-1675-4FE4-835C-426D768ADFD5}"/>
                  </a:ext>
                </a:extLst>
              </p:cNvPr>
              <p:cNvSpPr txBox="1"/>
              <p:nvPr/>
            </p:nvSpPr>
            <p:spPr>
              <a:xfrm>
                <a:off x="729029" y="5289805"/>
                <a:ext cx="1821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7404C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title here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7F866D-ABD1-4BD5-9A41-603CD2B2B6AF}"/>
                  </a:ext>
                </a:extLst>
              </p:cNvPr>
              <p:cNvSpPr txBox="1"/>
              <p:nvPr/>
            </p:nvSpPr>
            <p:spPr>
              <a:xfrm>
                <a:off x="729028" y="5651253"/>
                <a:ext cx="2473155" cy="688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Perspiciatis unde omnis iste natus voluptatem rem aperiam.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A09B8A-2150-4EE7-90F8-3928F2533C0E}"/>
                  </a:ext>
                </a:extLst>
              </p:cNvPr>
              <p:cNvSpPr txBox="1"/>
              <p:nvPr/>
            </p:nvSpPr>
            <p:spPr>
              <a:xfrm>
                <a:off x="9641640" y="2251310"/>
                <a:ext cx="1821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b="1" dirty="0">
                    <a:solidFill>
                      <a:srgbClr val="17404C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title here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BBF371-63D9-4E34-86DF-8B8806865915}"/>
                  </a:ext>
                </a:extLst>
              </p:cNvPr>
              <p:cNvSpPr txBox="1"/>
              <p:nvPr/>
            </p:nvSpPr>
            <p:spPr>
              <a:xfrm>
                <a:off x="8989818" y="2612758"/>
                <a:ext cx="2473155" cy="688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Perspiciatis unde omnis iste natus voluptatem rem aperiam.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B5C12E-FC52-4529-8CDF-68F83372E8FB}"/>
                  </a:ext>
                </a:extLst>
              </p:cNvPr>
              <p:cNvSpPr txBox="1"/>
              <p:nvPr/>
            </p:nvSpPr>
            <p:spPr>
              <a:xfrm>
                <a:off x="9641640" y="5289805"/>
                <a:ext cx="1821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b="1" dirty="0">
                    <a:solidFill>
                      <a:srgbClr val="17404C"/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Insert title here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A08D74-72FF-4EC7-9715-511547E9B1A7}"/>
                  </a:ext>
                </a:extLst>
              </p:cNvPr>
              <p:cNvSpPr txBox="1"/>
              <p:nvPr/>
            </p:nvSpPr>
            <p:spPr>
              <a:xfrm>
                <a:off x="8989818" y="5651253"/>
                <a:ext cx="2473155" cy="688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roid Serif" panose="02020600060500020200" pitchFamily="18" charset="0"/>
                    <a:ea typeface="Droid Serif" panose="02020600060500020200" pitchFamily="18" charset="0"/>
                    <a:cs typeface="Droid Serif" panose="02020600060500020200" pitchFamily="18" charset="0"/>
                  </a:rPr>
                  <a:t>Perspiciatis unde omnis iste natus voluptatem rem aperiam.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B008ED9-F439-49FD-8D18-E74EE67FA4E6}"/>
                </a:ext>
              </a:extLst>
            </p:cNvPr>
            <p:cNvSpPr/>
            <p:nvPr/>
          </p:nvSpPr>
          <p:spPr>
            <a:xfrm>
              <a:off x="3048000" y="1161559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altLang="ko-KR" sz="1400" dirty="0"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Get a modern PowerPoint  Presentation that is beautifully designed.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46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848</Words>
  <Application>Microsoft Office PowerPoint</Application>
  <PresentationFormat>Widescreen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Droid Serif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Shaheer Khan</dc:creator>
  <cp:lastModifiedBy>Shaheer Khan</cp:lastModifiedBy>
  <cp:revision>15</cp:revision>
  <dcterms:created xsi:type="dcterms:W3CDTF">2019-07-17T15:32:47Z</dcterms:created>
  <dcterms:modified xsi:type="dcterms:W3CDTF">2019-07-17T16:43:05Z</dcterms:modified>
</cp:coreProperties>
</file>